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1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lcome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4-05T15:19:10.248" idx="1">
    <p:pos x="2125" y="3297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79A9-2FC2-4DA9-8D41-9A7B8A9753BE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CD01-22ED-47E0-9C7E-8F9ABB44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9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79A9-2FC2-4DA9-8D41-9A7B8A9753BE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CD01-22ED-47E0-9C7E-8F9ABB44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4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79A9-2FC2-4DA9-8D41-9A7B8A9753BE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CD01-22ED-47E0-9C7E-8F9ABB44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4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79A9-2FC2-4DA9-8D41-9A7B8A9753BE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CD01-22ED-47E0-9C7E-8F9ABB44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79A9-2FC2-4DA9-8D41-9A7B8A9753BE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CD01-22ED-47E0-9C7E-8F9ABB44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0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79A9-2FC2-4DA9-8D41-9A7B8A9753BE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CD01-22ED-47E0-9C7E-8F9ABB44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3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79A9-2FC2-4DA9-8D41-9A7B8A9753BE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CD01-22ED-47E0-9C7E-8F9ABB44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7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79A9-2FC2-4DA9-8D41-9A7B8A9753BE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CD01-22ED-47E0-9C7E-8F9ABB44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6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79A9-2FC2-4DA9-8D41-9A7B8A9753BE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CD01-22ED-47E0-9C7E-8F9ABB44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79A9-2FC2-4DA9-8D41-9A7B8A9753BE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CD01-22ED-47E0-9C7E-8F9ABB44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7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79A9-2FC2-4DA9-8D41-9A7B8A9753BE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CD01-22ED-47E0-9C7E-8F9ABB44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0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679A9-2FC2-4DA9-8D41-9A7B8A9753BE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2CD01-22ED-47E0-9C7E-8F9ABB44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" Type="http://schemas.openxmlformats.org/officeDocument/2006/relationships/image" Target="../media/image2.pn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microsoft.com/office/2007/relationships/hdphoto" Target="../media/hdphoto2.wdp"/><Relationship Id="rId15" Type="http://schemas.openxmlformats.org/officeDocument/2006/relationships/image" Target="../media/image11.jpeg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6.wdp"/><Relationship Id="rId10" Type="http://schemas.openxmlformats.org/officeDocument/2006/relationships/comments" Target="../comments/comment1.xml"/><Relationship Id="rId4" Type="http://schemas.openxmlformats.org/officeDocument/2006/relationships/image" Target="../media/image16.png"/><Relationship Id="rId9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PHÒNG GIÁO DỤC VÀ ĐÀO TẠO QUẬN LONG BIÊN</a:t>
            </a:r>
            <a:b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TRƯỜNG MẦM NON HOA SỮA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71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 ÁN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LĨNH VỰC PHÁT TRIỂN NHẬN THỨC</a:t>
            </a:r>
          </a:p>
          <a:p>
            <a:pPr marL="0" indent="0" algn="ctr">
              <a:buNone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75140" y="3962399"/>
            <a:ext cx="5257800" cy="71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24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38100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Tách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gộp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vi 7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5- 6 </a:t>
            </a:r>
            <a:r>
              <a:rPr lang="en-US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tuổi</a:t>
            </a:r>
            <a:endParaRPr lang="en-US" sz="1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1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Anh</a:t>
            </a:r>
            <a:endParaRPr lang="en-US" sz="1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301581"/>
            <a:ext cx="8229600" cy="357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2017 - 2018</a:t>
            </a:r>
          </a:p>
        </p:txBody>
      </p:sp>
    </p:spTree>
    <p:extLst>
      <p:ext uri="{BB962C8B-B14F-4D97-AF65-F5344CB8AC3E}">
        <p14:creationId xmlns:p14="http://schemas.microsoft.com/office/powerpoint/2010/main" val="66587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7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771" y="1559462"/>
            <a:ext cx="4267200" cy="23103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C:\Users\Welcome\Desktop\2410-622131509121826-15091218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8" t="8398" r="28651"/>
          <a:stretch/>
        </p:blipFill>
        <p:spPr bwMode="auto">
          <a:xfrm>
            <a:off x="838200" y="1580004"/>
            <a:ext cx="775505" cy="99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Welcome\Desktop\2410-622131509121826-15091218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8" t="8398" r="28651"/>
          <a:stretch/>
        </p:blipFill>
        <p:spPr bwMode="auto">
          <a:xfrm>
            <a:off x="1762248" y="1612946"/>
            <a:ext cx="775505" cy="98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Welcome\Desktop\2410-622131509121826-15091218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8" t="8398" r="28651"/>
          <a:stretch/>
        </p:blipFill>
        <p:spPr bwMode="auto">
          <a:xfrm>
            <a:off x="2586939" y="1590533"/>
            <a:ext cx="775505" cy="98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Welcome\Desktop\2410-622131509121826-15091218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8" t="8398" r="28651"/>
          <a:stretch/>
        </p:blipFill>
        <p:spPr bwMode="auto">
          <a:xfrm>
            <a:off x="3554785" y="1559462"/>
            <a:ext cx="775505" cy="98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Welcome\Desktop\2410-622131509121826-150912182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8" t="8398" r="28651"/>
          <a:stretch/>
        </p:blipFill>
        <p:spPr bwMode="auto">
          <a:xfrm>
            <a:off x="345318" y="2591023"/>
            <a:ext cx="775505" cy="10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Welcome\Desktop\2410-622131509121826-150912182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8" t="8398" r="28651"/>
          <a:stretch/>
        </p:blipFill>
        <p:spPr bwMode="auto">
          <a:xfrm>
            <a:off x="1342667" y="2609245"/>
            <a:ext cx="775505" cy="11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Welcome\Desktop\2410-622131509121826-150912182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8" t="8398" r="28651"/>
          <a:stretch/>
        </p:blipFill>
        <p:spPr bwMode="auto">
          <a:xfrm>
            <a:off x="2241636" y="2591023"/>
            <a:ext cx="775505" cy="115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087950" y="2204527"/>
            <a:ext cx="84388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en-US" sz="115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89387" y="1559462"/>
            <a:ext cx="4016415" cy="23103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9" name="Picture 5" descr="C:\Users\Welcome\Desktop\ns-08-0361-140631387149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0" t="3825" r="15272" b="19083"/>
          <a:stretch/>
        </p:blipFill>
        <p:spPr bwMode="auto">
          <a:xfrm>
            <a:off x="5075500" y="1590533"/>
            <a:ext cx="798654" cy="96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Welcome\Desktop\ns-08-0361-140631387149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0" t="3825" r="15272" b="19083"/>
          <a:stretch/>
        </p:blipFill>
        <p:spPr bwMode="auto">
          <a:xfrm>
            <a:off x="5794576" y="1664457"/>
            <a:ext cx="798654" cy="96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Welcome\Desktop\ns-08-0361-140631387149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0" t="3825" r="15272" b="19083"/>
          <a:stretch/>
        </p:blipFill>
        <p:spPr bwMode="auto">
          <a:xfrm>
            <a:off x="6593230" y="1609310"/>
            <a:ext cx="798654" cy="96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Welcome\Desktop\ns-08-0361-140631387149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0" t="3825" r="15272" b="19083"/>
          <a:stretch/>
        </p:blipFill>
        <p:spPr bwMode="auto">
          <a:xfrm>
            <a:off x="7479686" y="1617130"/>
            <a:ext cx="798654" cy="96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Welcome\Desktop\ns-08-0361-140631387149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0" t="3825" r="15272" b="19083"/>
          <a:stretch/>
        </p:blipFill>
        <p:spPr bwMode="auto">
          <a:xfrm>
            <a:off x="4970844" y="2621277"/>
            <a:ext cx="798654" cy="96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Welcome\Desktop\ns-08-0361-140631387149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0" t="3825" r="15272" b="19083"/>
          <a:stretch/>
        </p:blipFill>
        <p:spPr bwMode="auto">
          <a:xfrm>
            <a:off x="5716975" y="2614172"/>
            <a:ext cx="798654" cy="96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Welcome\Desktop\ns-08-0361-140631387149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0" t="3825" r="15272" b="19083"/>
          <a:stretch/>
        </p:blipFill>
        <p:spPr bwMode="auto">
          <a:xfrm>
            <a:off x="6515629" y="2625156"/>
            <a:ext cx="798654" cy="96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8113854" y="2158104"/>
            <a:ext cx="7919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en-US" sz="115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4283" y="2170602"/>
            <a:ext cx="77063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115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37753" y="4305170"/>
            <a:ext cx="4430695" cy="23103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C:\Users\Welcome\Desktop\thong-tin-can-biet-cam-vang-navel-uc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9" t="1344" r="8497" b="1"/>
          <a:stretch/>
        </p:blipFill>
        <p:spPr bwMode="auto">
          <a:xfrm>
            <a:off x="2895600" y="4343400"/>
            <a:ext cx="854597" cy="10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C:\Users\Welcome\Desktop\thong-tin-can-biet-cam-vang-navel-uc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9" t="1344" r="8497" b="1"/>
          <a:stretch/>
        </p:blipFill>
        <p:spPr bwMode="auto">
          <a:xfrm>
            <a:off x="3701012" y="4345329"/>
            <a:ext cx="871959" cy="10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C:\Users\Welcome\Desktop\thong-tin-can-biet-cam-vang-navel-uc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9" t="1344" r="8497" b="1"/>
          <a:stretch/>
        </p:blipFill>
        <p:spPr bwMode="auto">
          <a:xfrm>
            <a:off x="4572972" y="4345329"/>
            <a:ext cx="797200" cy="10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C:\Users\Welcome\Desktop\thong-tin-can-biet-cam-vang-navel-uc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9" t="1344" r="8497" b="1"/>
          <a:stretch/>
        </p:blipFill>
        <p:spPr bwMode="auto">
          <a:xfrm>
            <a:off x="5409720" y="4343399"/>
            <a:ext cx="719121" cy="10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C:\Users\Welcome\Desktop\thong-tin-can-biet-cam-vang-navel-uc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9" t="1344" r="8497" b="1"/>
          <a:stretch/>
        </p:blipFill>
        <p:spPr bwMode="auto">
          <a:xfrm>
            <a:off x="2729225" y="5591880"/>
            <a:ext cx="836651" cy="10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C:\Users\Welcome\Desktop\thong-tin-can-biet-cam-vang-navel-uc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9" t="1344" r="8497" b="1"/>
          <a:stretch/>
        </p:blipFill>
        <p:spPr bwMode="auto">
          <a:xfrm>
            <a:off x="3565876" y="5567817"/>
            <a:ext cx="764414" cy="10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C:\Users\Welcome\Desktop\thong-tin-can-biet-cam-vang-navel-uc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9" t="1344" r="8497" b="1"/>
          <a:stretch/>
        </p:blipFill>
        <p:spPr bwMode="auto">
          <a:xfrm>
            <a:off x="4342446" y="5507352"/>
            <a:ext cx="697364" cy="10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Welcome\Desktop\thong-tin-can-biet-cam-vang-navel-uc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9" t="1344" r="8497" b="1"/>
          <a:stretch/>
        </p:blipFill>
        <p:spPr bwMode="auto">
          <a:xfrm>
            <a:off x="5024863" y="5427442"/>
            <a:ext cx="769714" cy="10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6115385" y="3945233"/>
            <a:ext cx="77063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en-US" sz="115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84812" y="5107256"/>
            <a:ext cx="77063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en-US" sz="115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" name="Picture 5" descr="C:\Users\Welcome\Desktop\ns-08-0361-140631387149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0" t="3825" r="15272" b="19083"/>
          <a:stretch/>
        </p:blipFill>
        <p:spPr bwMode="auto">
          <a:xfrm>
            <a:off x="5137717" y="1612947"/>
            <a:ext cx="798654" cy="96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C:\Users\Welcome\Desktop\ns-08-0361-140631387149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0" t="3825" r="15272" b="19083"/>
          <a:stretch/>
        </p:blipFill>
        <p:spPr bwMode="auto">
          <a:xfrm>
            <a:off x="5856793" y="1686871"/>
            <a:ext cx="798654" cy="96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C:\Users\Welcome\Desktop\ns-08-0361-140631387149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0" t="3825" r="15272" b="19083"/>
          <a:stretch/>
        </p:blipFill>
        <p:spPr bwMode="auto">
          <a:xfrm>
            <a:off x="6655447" y="1631724"/>
            <a:ext cx="798654" cy="96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C:\Users\Welcome\Desktop\thong-tin-can-biet-cam-vang-navel-uc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9" t="1344" r="8497" b="1"/>
          <a:stretch/>
        </p:blipFill>
        <p:spPr bwMode="auto">
          <a:xfrm>
            <a:off x="2944785" y="4303241"/>
            <a:ext cx="854597" cy="10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C:\Users\Welcome\Desktop\thong-tin-can-biet-cam-vang-navel-uc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9" t="1344" r="8497" b="1"/>
          <a:stretch/>
        </p:blipFill>
        <p:spPr bwMode="auto">
          <a:xfrm>
            <a:off x="3750197" y="4305170"/>
            <a:ext cx="871959" cy="10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65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/>
      <p:bldP spid="27" grpId="0"/>
      <p:bldP spid="27" grpId="1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3863" y="1002653"/>
            <a:ext cx="7924800" cy="17271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56263" y="1002653"/>
            <a:ext cx="0" cy="17271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680584" y="1142947"/>
            <a:ext cx="80625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88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Welcome\Desktop\ns-08-0361-14063138714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46" b="74817" l="17215" r="81266">
                        <a14:backgroundMark x1="30886" y1="11736" x2="30886" y2="11736"/>
                        <a14:backgroundMark x1="74177" y1="62836" x2="74177" y2="62836"/>
                        <a14:backgroundMark x1="22278" y1="65526" x2="22278" y2="65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7" t="8964" r="11525" b="17660"/>
          <a:stretch/>
        </p:blipFill>
        <p:spPr bwMode="auto">
          <a:xfrm>
            <a:off x="6666986" y="995028"/>
            <a:ext cx="84495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Welcome\Desktop\ns-08-0361-140631387149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6" b="74817" l="17215" r="81266">
                        <a14:backgroundMark x1="30886" y1="11736" x2="30886" y2="11736"/>
                        <a14:backgroundMark x1="74177" y1="62836" x2="74177" y2="62836"/>
                        <a14:backgroundMark x1="22278" y1="65526" x2="22278" y2="65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7" t="8964" r="11525" b="17660"/>
          <a:stretch/>
        </p:blipFill>
        <p:spPr bwMode="auto">
          <a:xfrm>
            <a:off x="5111985" y="1023680"/>
            <a:ext cx="844952" cy="10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Welcome\Desktop\ns-08-0361-140631387149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46" b="74817" l="17215" r="81266">
                        <a14:backgroundMark x1="30886" y1="11736" x2="30886" y2="11736"/>
                        <a14:backgroundMark x1="74177" y1="62836" x2="74177" y2="62836"/>
                        <a14:backgroundMark x1="22278" y1="65526" x2="22278" y2="65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7" t="8964" r="11525" b="17660"/>
          <a:stretch/>
        </p:blipFill>
        <p:spPr bwMode="auto">
          <a:xfrm>
            <a:off x="5886770" y="1142947"/>
            <a:ext cx="844952" cy="78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Welcome\Desktop\ns-08-0361-140631387149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46" b="74817" l="17215" r="81266">
                        <a14:backgroundMark x1="30886" y1="11736" x2="30886" y2="11736"/>
                        <a14:backgroundMark x1="74177" y1="62836" x2="74177" y2="62836"/>
                        <a14:backgroundMark x1="22278" y1="65526" x2="22278" y2="65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7" t="8964" r="11525" b="17660"/>
          <a:stretch/>
        </p:blipFill>
        <p:spPr bwMode="auto">
          <a:xfrm>
            <a:off x="5715000" y="1910592"/>
            <a:ext cx="844952" cy="90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Welcome\Desktop\ns-08-0361-140631387149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6" b="74817" l="17215" r="81266">
                        <a14:backgroundMark x1="30886" y1="11736" x2="30886" y2="11736"/>
                        <a14:backgroundMark x1="74177" y1="62836" x2="74177" y2="62836"/>
                        <a14:backgroundMark x1="22278" y1="65526" x2="22278" y2="65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7" t="8964" r="11525" b="17660"/>
          <a:stretch/>
        </p:blipFill>
        <p:spPr bwMode="auto">
          <a:xfrm>
            <a:off x="2015680" y="1023965"/>
            <a:ext cx="84495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Welcome\Desktop\ns-08-0361-140631387149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6" b="74817" l="17215" r="81266">
                        <a14:backgroundMark x1="30886" y1="11736" x2="30886" y2="11736"/>
                        <a14:backgroundMark x1="74177" y1="62836" x2="74177" y2="62836"/>
                        <a14:backgroundMark x1="22278" y1="65526" x2="22278" y2="65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7" t="8964" r="11525" b="17660"/>
          <a:stretch/>
        </p:blipFill>
        <p:spPr bwMode="auto">
          <a:xfrm>
            <a:off x="7509243" y="843792"/>
            <a:ext cx="84495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Welcome\Desktop\ns-08-0361-140631387149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46" b="74817" l="17215" r="81266">
                        <a14:backgroundMark x1="30886" y1="11736" x2="30886" y2="11736"/>
                        <a14:backgroundMark x1="74177" y1="62836" x2="74177" y2="62836"/>
                        <a14:backgroundMark x1="22278" y1="65526" x2="22278" y2="65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7" t="8964" r="11525" b="17660"/>
          <a:stretch/>
        </p:blipFill>
        <p:spPr bwMode="auto">
          <a:xfrm>
            <a:off x="6666986" y="1835155"/>
            <a:ext cx="844952" cy="90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712404" y="1480827"/>
            <a:ext cx="80625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88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819" y="292387"/>
            <a:ext cx="71978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78126" y="2844135"/>
            <a:ext cx="7924800" cy="17271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49110" y="2963402"/>
            <a:ext cx="80625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88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8" name="Picture 2" descr="C:\Users\Welcome\Desktop\ns-08-0361-14063138714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46" b="74817" l="17215" r="81266">
                        <a14:backgroundMark x1="30886" y1="11736" x2="30886" y2="11736"/>
                        <a14:backgroundMark x1="74177" y1="62836" x2="74177" y2="62836"/>
                        <a14:backgroundMark x1="22278" y1="65526" x2="22278" y2="65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7" t="8964" r="11525" b="17660"/>
          <a:stretch/>
        </p:blipFill>
        <p:spPr bwMode="auto">
          <a:xfrm>
            <a:off x="6576296" y="2844135"/>
            <a:ext cx="84495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Welcome\Desktop\ns-08-0361-140631387149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6" b="74817" l="17215" r="81266">
                        <a14:backgroundMark x1="30886" y1="11736" x2="30886" y2="11736"/>
                        <a14:backgroundMark x1="74177" y1="62836" x2="74177" y2="62836"/>
                        <a14:backgroundMark x1="22278" y1="65526" x2="22278" y2="65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7" t="8964" r="11525" b="17660"/>
          <a:stretch/>
        </p:blipFill>
        <p:spPr bwMode="auto">
          <a:xfrm>
            <a:off x="5113306" y="3031934"/>
            <a:ext cx="844952" cy="10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Welcome\Desktop\ns-08-0361-140631387149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46" b="74817" l="17215" r="81266">
                        <a14:backgroundMark x1="30886" y1="11736" x2="30886" y2="11736"/>
                        <a14:backgroundMark x1="74177" y1="62836" x2="74177" y2="62836"/>
                        <a14:backgroundMark x1="22278" y1="65526" x2="22278" y2="65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7" t="8964" r="11525" b="17660"/>
          <a:stretch/>
        </p:blipFill>
        <p:spPr bwMode="auto">
          <a:xfrm>
            <a:off x="5747021" y="2876903"/>
            <a:ext cx="844952" cy="78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Welcome\Desktop\ns-08-0361-140631387149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46" b="74817" l="17215" r="81266">
                        <a14:backgroundMark x1="30886" y1="11736" x2="30886" y2="11736"/>
                        <a14:backgroundMark x1="74177" y1="62836" x2="74177" y2="62836"/>
                        <a14:backgroundMark x1="22278" y1="65526" x2="22278" y2="65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7" t="8964" r="11525" b="17660"/>
          <a:stretch/>
        </p:blipFill>
        <p:spPr bwMode="auto">
          <a:xfrm>
            <a:off x="1892826" y="3137164"/>
            <a:ext cx="844952" cy="90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Welcome\Desktop\ns-08-0361-140631387149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6" b="74817" l="17215" r="81266">
                        <a14:backgroundMark x1="30886" y1="11736" x2="30886" y2="11736"/>
                        <a14:backgroundMark x1="74177" y1="62836" x2="74177" y2="62836"/>
                        <a14:backgroundMark x1="22278" y1="65526" x2="22278" y2="65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7" t="8964" r="11525" b="17660"/>
          <a:stretch/>
        </p:blipFill>
        <p:spPr bwMode="auto">
          <a:xfrm>
            <a:off x="4562498" y="3542184"/>
            <a:ext cx="84495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Welcome\Desktop\ns-08-0361-140631387149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6" b="74817" l="17215" r="81266">
                        <a14:backgroundMark x1="30886" y1="11736" x2="30886" y2="11736"/>
                        <a14:backgroundMark x1="74177" y1="62836" x2="74177" y2="62836"/>
                        <a14:backgroundMark x1="22278" y1="65526" x2="22278" y2="65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7" t="8964" r="11525" b="17660"/>
          <a:stretch/>
        </p:blipFill>
        <p:spPr bwMode="auto">
          <a:xfrm>
            <a:off x="5822034" y="3504473"/>
            <a:ext cx="84495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Welcome\Desktop\ns-08-0361-140631387149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46" b="74817" l="17215" r="81266">
                        <a14:backgroundMark x1="30886" y1="11736" x2="30886" y2="11736"/>
                        <a14:backgroundMark x1="74177" y1="62836" x2="74177" y2="62836"/>
                        <a14:backgroundMark x1="22278" y1="65526" x2="22278" y2="65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7" t="8964" r="11525" b="17660"/>
          <a:stretch/>
        </p:blipFill>
        <p:spPr bwMode="auto">
          <a:xfrm>
            <a:off x="979929" y="3205304"/>
            <a:ext cx="844952" cy="90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7718160" y="3031934"/>
            <a:ext cx="80625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88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78126" y="4731818"/>
            <a:ext cx="7924800" cy="17454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623067" y="4765289"/>
            <a:ext cx="80625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88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2" name="Picture 2" descr="C:\Users\Welcome\Desktop\ns-08-0361-140631387149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6" b="74817" l="17215" r="81266">
                        <a14:backgroundMark x1="30886" y1="11736" x2="30886" y2="11736"/>
                        <a14:backgroundMark x1="74177" y1="62836" x2="74177" y2="62836"/>
                        <a14:backgroundMark x1="22278" y1="65526" x2="22278" y2="65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7" t="8964" r="11525" b="17660"/>
          <a:stretch/>
        </p:blipFill>
        <p:spPr bwMode="auto">
          <a:xfrm>
            <a:off x="5113306" y="5054748"/>
            <a:ext cx="844952" cy="10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Welcome\Desktop\ns-08-0361-140631387149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46" b="74817" l="17215" r="81266">
                        <a14:backgroundMark x1="30886" y1="11736" x2="30886" y2="11736"/>
                        <a14:backgroundMark x1="74177" y1="62836" x2="74177" y2="62836"/>
                        <a14:backgroundMark x1="22278" y1="65526" x2="22278" y2="65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7" t="8964" r="11525" b="17660"/>
          <a:stretch/>
        </p:blipFill>
        <p:spPr bwMode="auto">
          <a:xfrm>
            <a:off x="7004671" y="4775403"/>
            <a:ext cx="844952" cy="78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:\Users\Welcome\Desktop\ns-08-0361-140631387149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46" b="74817" l="17215" r="81266">
                        <a14:backgroundMark x1="30886" y1="11736" x2="30886" y2="11736"/>
                        <a14:backgroundMark x1="74177" y1="62836" x2="74177" y2="62836"/>
                        <a14:backgroundMark x1="22278" y1="65526" x2="22278" y2="65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7" t="8964" r="11525" b="17660"/>
          <a:stretch/>
        </p:blipFill>
        <p:spPr bwMode="auto">
          <a:xfrm>
            <a:off x="1593204" y="5101665"/>
            <a:ext cx="844952" cy="90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7718160" y="5054748"/>
            <a:ext cx="80625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88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6" name="Picture 2" descr="C:\Users\Welcome\Desktop\ns-08-0361-14063138714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46" b="74817" l="17215" r="81266">
                        <a14:backgroundMark x1="30886" y1="11736" x2="30886" y2="11736"/>
                        <a14:backgroundMark x1="74177" y1="62836" x2="74177" y2="62836"/>
                        <a14:backgroundMark x1="22278" y1="65526" x2="22278" y2="65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7" t="8964" r="11525" b="17660"/>
          <a:stretch/>
        </p:blipFill>
        <p:spPr bwMode="auto">
          <a:xfrm>
            <a:off x="5958258" y="4646022"/>
            <a:ext cx="84495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C:\Users\Welcome\Desktop\ns-08-0361-140631387149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46" b="74817" l="17215" r="81266">
                        <a14:backgroundMark x1="30886" y1="11736" x2="30886" y2="11736"/>
                        <a14:backgroundMark x1="74177" y1="62836" x2="74177" y2="62836"/>
                        <a14:backgroundMark x1="22278" y1="65526" x2="22278" y2="65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7" t="8964" r="11525" b="17660"/>
          <a:stretch/>
        </p:blipFill>
        <p:spPr bwMode="auto">
          <a:xfrm>
            <a:off x="2291188" y="4884250"/>
            <a:ext cx="844952" cy="90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:\Users\Welcome\Desktop\ns-08-0361-140631387149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6" b="74817" l="17215" r="81266">
                        <a14:backgroundMark x1="30886" y1="11736" x2="30886" y2="11736"/>
                        <a14:backgroundMark x1="74177" y1="62836" x2="74177" y2="62836"/>
                        <a14:backgroundMark x1="22278" y1="65526" x2="22278" y2="65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7" t="8964" r="11525" b="17660"/>
          <a:stretch/>
        </p:blipFill>
        <p:spPr bwMode="auto">
          <a:xfrm>
            <a:off x="838200" y="5018620"/>
            <a:ext cx="84495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C:\Users\Welcome\Desktop\ns-08-0361-140631387149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6" b="74817" l="17215" r="81266">
                        <a14:backgroundMark x1="30886" y1="11736" x2="30886" y2="11736"/>
                        <a14:backgroundMark x1="74177" y1="62836" x2="74177" y2="62836"/>
                        <a14:backgroundMark x1="22278" y1="65526" x2="22278" y2="65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7" t="8964" r="11525" b="17660"/>
          <a:stretch/>
        </p:blipFill>
        <p:spPr bwMode="auto">
          <a:xfrm>
            <a:off x="6192392" y="5434498"/>
            <a:ext cx="84495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48" name="Straight Connector 2047"/>
          <p:cNvCxnSpPr>
            <a:stCxn id="46" idx="0"/>
            <a:endCxn id="46" idx="2"/>
          </p:cNvCxnSpPr>
          <p:nvPr/>
        </p:nvCxnSpPr>
        <p:spPr>
          <a:xfrm>
            <a:off x="4540526" y="2844135"/>
            <a:ext cx="0" cy="17271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Straight Connector 2051"/>
          <p:cNvCxnSpPr>
            <a:stCxn id="60" idx="0"/>
            <a:endCxn id="60" idx="2"/>
          </p:cNvCxnSpPr>
          <p:nvPr/>
        </p:nvCxnSpPr>
        <p:spPr>
          <a:xfrm>
            <a:off x="4540526" y="4731818"/>
            <a:ext cx="0" cy="17454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8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47" grpId="0"/>
      <p:bldP spid="55" grpId="0"/>
      <p:bldP spid="61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6200" y="304800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 flipH="1">
            <a:off x="3733800" y="1447800"/>
            <a:ext cx="6096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2"/>
          </p:cNvCxnSpPr>
          <p:nvPr/>
        </p:nvCxnSpPr>
        <p:spPr>
          <a:xfrm>
            <a:off x="4343400" y="1447800"/>
            <a:ext cx="5334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124200" y="2056435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97561" y="2103216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69839" y="3306984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>
          <a:xfrm flipH="1">
            <a:off x="1117439" y="4449984"/>
            <a:ext cx="6096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2"/>
          </p:cNvCxnSpPr>
          <p:nvPr/>
        </p:nvCxnSpPr>
        <p:spPr>
          <a:xfrm>
            <a:off x="1727039" y="4449984"/>
            <a:ext cx="5334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07839" y="5058619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B050"/>
                </a:solidFill>
                <a:latin typeface=".VnAvant" pitchFamily="34" charset="0"/>
              </a:rPr>
              <a:t>2</a:t>
            </a:r>
            <a:endParaRPr lang="en-US" sz="66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200" y="5105400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B050"/>
                </a:solidFill>
                <a:latin typeface=".VnAvant" pitchFamily="34" charset="0"/>
              </a:rPr>
              <a:t>5</a:t>
            </a:r>
            <a:endParaRPr lang="en-US" sz="66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80039" y="3296374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17" name="Straight Connector 16"/>
          <p:cNvCxnSpPr>
            <a:stCxn id="16" idx="2"/>
          </p:cNvCxnSpPr>
          <p:nvPr/>
        </p:nvCxnSpPr>
        <p:spPr>
          <a:xfrm flipH="1">
            <a:off x="6527639" y="4439374"/>
            <a:ext cx="6096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2"/>
          </p:cNvCxnSpPr>
          <p:nvPr/>
        </p:nvCxnSpPr>
        <p:spPr>
          <a:xfrm>
            <a:off x="7137239" y="4439374"/>
            <a:ext cx="5334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918039" y="5048009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B050"/>
                </a:solidFill>
                <a:latin typeface=".VnAvant" pitchFamily="34" charset="0"/>
              </a:rPr>
              <a:t>3</a:t>
            </a:r>
            <a:endParaRPr lang="en-US" sz="66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91400" y="5094790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B050"/>
                </a:solidFill>
                <a:latin typeface=".VnAvant" pitchFamily="34" charset="0"/>
              </a:rPr>
              <a:t>4</a:t>
            </a:r>
            <a:endParaRPr lang="en-US" sz="6600" b="1" dirty="0">
              <a:solidFill>
                <a:srgbClr val="00B05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54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85</Words>
  <Application>Microsoft Office PowerPoint</Application>
  <PresentationFormat>On-screen Show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PHÒNG GIÁO DỤC VÀ ĐÀO TẠO QUẬN LONG BIÊN TRƯỜNG MẦM NON HOA SỮA</vt:lpstr>
      <vt:lpstr>Ôn thêm bớt trong phạm vi 7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17</cp:revision>
  <dcterms:created xsi:type="dcterms:W3CDTF">2017-10-28T01:10:59Z</dcterms:created>
  <dcterms:modified xsi:type="dcterms:W3CDTF">2018-04-05T08:44:54Z</dcterms:modified>
</cp:coreProperties>
</file>