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7" r:id="rId4"/>
    <p:sldId id="276" r:id="rId5"/>
    <p:sldId id="264" r:id="rId6"/>
    <p:sldId id="268" r:id="rId7"/>
    <p:sldId id="269" r:id="rId8"/>
    <p:sldId id="260" r:id="rId9"/>
    <p:sldId id="270" r:id="rId10"/>
    <p:sldId id="263" r:id="rId11"/>
    <p:sldId id="272" r:id="rId12"/>
    <p:sldId id="273" r:id="rId13"/>
    <p:sldId id="278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107" d="100"/>
          <a:sy n="107" d="100"/>
        </p:scale>
        <p:origin x="-8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5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9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0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20CB9-4544-4390-B0D7-DB0FF4419BAD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21.jpeg"/><Relationship Id="rId9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.gif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"/>
          <a:stretch/>
        </p:blipFill>
        <p:spPr>
          <a:xfrm>
            <a:off x="527" y="6927"/>
            <a:ext cx="9152197" cy="6851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93306"/>
            <a:ext cx="85344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u="sng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4400" b="1" cap="all" spc="0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THỊ BÉ THƠ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982" y="172869"/>
            <a:ext cx="7924800" cy="1440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Kính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lá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</a:t>
            </a:r>
          </a:p>
          <a:p>
            <a:pPr algn="ctr"/>
            <a:endParaRPr lang="en-US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8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52726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13664" y="3161553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8502" y="2941371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8605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3" y="838197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315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inh-nen-powerpoint-thien-nhien-dep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69987" y="2819400"/>
            <a:ext cx="7086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u="sng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u="sng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GV: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177585" y="381000"/>
            <a:ext cx="5506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đào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quận</a:t>
            </a:r>
            <a:r>
              <a:rPr lang="en-US" sz="2400" dirty="0" smtClean="0"/>
              <a:t> Long </a:t>
            </a:r>
            <a:r>
              <a:rPr lang="en-US" sz="2400" dirty="0" err="1" smtClean="0"/>
              <a:t>Biên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mầm</a:t>
            </a:r>
            <a:r>
              <a:rPr lang="en-US" sz="2400" dirty="0" smtClean="0"/>
              <a:t> non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Sữa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4-be yeu bien l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829202"/>
            <a:ext cx="1645230" cy="1028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5403" y="457200"/>
            <a:ext cx="47518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yêu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lắm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26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5306"/>
          </a:xfrm>
        </p:spPr>
      </p:pic>
      <p:pic>
        <p:nvPicPr>
          <p:cNvPr id="7" name="Picture 8" descr="blumen-pflanzen05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4106564"/>
            <a:ext cx="777976" cy="13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4" y="4831411"/>
            <a:ext cx="6397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465af308d679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762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65849"/>
            <a:ext cx="1482640" cy="12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5104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5" y="24920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444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480639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1" y="319918"/>
            <a:ext cx="5410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mưa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mua roi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75371"/>
            <a:ext cx="891153" cy="16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90600" y="1066800"/>
            <a:ext cx="68617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mạnh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khỏe</a:t>
            </a:r>
            <a:endParaRPr lang="en-US" sz="5400" b="1" cap="none" spc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951" y="76200"/>
            <a:ext cx="827059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CHÀO MỪNG VĂN NGHỆ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 HIỆN TƯỢNG TỰ NHIÊN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ĐƯỢC BẮT ĐẦU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diễn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3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902" y="76200"/>
            <a:ext cx="519270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tục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gia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Nốt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r="31018"/>
          <a:stretch/>
        </p:blipFill>
        <p:spPr>
          <a:xfrm>
            <a:off x="4953000" y="3661954"/>
            <a:ext cx="1676401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-cháu vẽ ông mặt tr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528"/>
            <a:ext cx="9144000" cy="6858601"/>
          </a:xfrm>
        </p:spPr>
      </p:pic>
      <p:sp>
        <p:nvSpPr>
          <p:cNvPr id="6" name="AutoShape 78"/>
          <p:cNvSpPr>
            <a:spLocks noChangeArrowheads="1"/>
          </p:cNvSpPr>
          <p:nvPr/>
        </p:nvSpPr>
        <p:spPr bwMode="auto">
          <a:xfrm>
            <a:off x="7010400" y="0"/>
            <a:ext cx="2057400" cy="2133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Picture 14" descr="AG00011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82" y="3039485"/>
            <a:ext cx="27273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14" y="30394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1403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603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74044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29738"/>
            <a:ext cx="876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HÁT:CHÁU VẼ ÔNG MẶT TRỜI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9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763587" y="277091"/>
            <a:ext cx="53498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tia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sz="2000" b="1" i="1" kern="1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873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778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77825"/>
            <a:ext cx="754062" cy="40640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latin typeface=".VnAvant" pitchFamily="34" charset="0"/>
            </a:endParaRPr>
          </a:p>
        </p:txBody>
      </p:sp>
      <p:pic>
        <p:nvPicPr>
          <p:cNvPr id="32" name="Picture 31" descr="3musician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6" y="3429000"/>
            <a:ext cx="7543800" cy="30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 lời - tia nắng hạt mưa (bea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63" y="4101354"/>
            <a:ext cx="828433" cy="6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7617"/>
      </p:ext>
    </p:extLst>
  </p:cSld>
  <p:clrMapOvr>
    <a:masterClrMapping/>
  </p:clrMapOvr>
  <p:transition advClick="0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1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0540" grpId="0" animBg="1"/>
      <p:bldP spid="150540" grpId="1" animBg="1"/>
      <p:bldP spid="1505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210</Words>
  <Application>Microsoft Office PowerPoint</Application>
  <PresentationFormat>On-screen Show (4:3)</PresentationFormat>
  <Paragraphs>44</Paragraphs>
  <Slides>14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LopA7</cp:lastModifiedBy>
  <cp:revision>99</cp:revision>
  <dcterms:created xsi:type="dcterms:W3CDTF">2015-12-15T12:59:56Z</dcterms:created>
  <dcterms:modified xsi:type="dcterms:W3CDTF">2018-04-05T04:53:40Z</dcterms:modified>
</cp:coreProperties>
</file>