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b="0" i="0" u="none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F24546-62C6-4C63-AF3A-AFEAD509A6C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203392C-04FB-4B01-8696-5F9C0EEF081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b="0" i="0" u="none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FcTmiKMW9mI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cZPFNtVVv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5" name="Picture 4" descr="53988488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943600"/>
            <a:ext cx="9144000" cy="914400"/>
          </a:xfrm>
          <a:prstGeom prst="rect">
            <a:avLst/>
          </a:prstGeom>
        </p:spPr>
      </p:pic>
      <p:pic>
        <p:nvPicPr>
          <p:cNvPr id="6" name="Picture 5" descr="53988488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0" y="0"/>
            <a:ext cx="9144000" cy="914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3451274"/>
            <a:ext cx="9038492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hiệt liệt chào mừng các quý vị đại biểu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vi-VN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các cô giáo về dự giờ lớp MGL </a:t>
            </a:r>
            <a:r>
              <a:rPr lang="vi-VN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TiengVoTay-DangCapNhat_49xap.mp3">
            <a:hlinkClick r:id="" action="ppaction://media"/>
          </p:cNvPr>
          <p:cNvPicPr>
            <a:picLocks noRot="1"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400" y="5486400"/>
            <a:ext cx="685799" cy="685800"/>
          </a:xfrm>
          <a:prstGeom prst="rect">
            <a:avLst/>
          </a:prstGeom>
        </p:spPr>
      </p:pic>
      <p:sp>
        <p:nvSpPr>
          <p:cNvPr id="9" name="Title 9"/>
          <p:cNvSpPr>
            <a:spLocks noGrp="1"/>
          </p:cNvSpPr>
          <p:nvPr/>
        </p:nvSpPr>
        <p:spPr>
          <a:xfrm>
            <a:off x="304800" y="1447800"/>
            <a:ext cx="8839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sz="2400" b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GIÁO DỤC VÀ ĐÀO TẠO QUẬN LONG BIÊN</a:t>
            </a:r>
            <a:r>
              <a:rPr sz="3500" b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sz="3500" b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3500" b="1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sz="3500" b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mầm non Long Biên</a:t>
            </a:r>
            <a:endParaRPr lang="en-US" sz="35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39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TC 2 :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250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inh-nen-may-tinh-de-thuong-nhat-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76300" y="3423791"/>
            <a:ext cx="7391400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Chúc các cô giáo mạnh khỏe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Chúc các con chăm ngoan</a:t>
            </a:r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vi-VN" sz="3200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học giỏi</a:t>
            </a:r>
            <a:endParaRPr lang="en-US" sz="3200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1100" y="2356991"/>
            <a:ext cx="6268063" cy="83099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 smtClean="0">
                <a:solidFill>
                  <a:srgbClr val="FF6699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4800" dirty="0" smtClean="0">
                <a:solidFill>
                  <a:srgbClr val="FF6699"/>
                </a:solidFill>
                <a:latin typeface="Times New Roman" pitchFamily="18" charset="0"/>
                <a:cs typeface="Times New Roman" pitchFamily="18" charset="0"/>
              </a:rPr>
              <a:t>in chân thành cảm ơn</a:t>
            </a:r>
            <a:r>
              <a:rPr lang="en-US" sz="4800" dirty="0" smtClean="0">
                <a:solidFill>
                  <a:srgbClr val="FF6699"/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endParaRPr lang="en-US" sz="4800" dirty="0">
              <a:solidFill>
                <a:srgbClr val="FF66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846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5" presetClass="emph" presetSubtype="0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Giáo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án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Lĩnh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vực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PTNT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Đề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tài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: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6 ,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6 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Lứa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tuổi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: 5 - 6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tuổi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vi-VN" sz="2800" dirty="0">
                <a:solidFill>
                  <a:schemeClr val="accent1">
                    <a:lumMod val="50000"/>
                  </a:schemeClr>
                </a:solidFill>
              </a:rPr>
              <a:t>Số lượng : 25 trẻ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Giáo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viên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: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Phấn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1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Hát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“ </a:t>
            </a:r>
            <a:r>
              <a:rPr lang="en-US" dirty="0" err="1" smtClean="0">
                <a:hlinkClick r:id="rId2"/>
              </a:rPr>
              <a:t>đồ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vật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bé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yêu</a:t>
            </a:r>
            <a:r>
              <a:rPr lang="en-US" dirty="0" smtClean="0">
                <a:hlinkClick r:id="rId2"/>
              </a:rPr>
              <a:t> 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74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417" y="2234868"/>
            <a:ext cx="1404372" cy="105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22" y="231547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077" y="231691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032" y="231691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987" y="231691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722" y="2344110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8286491" y="1921189"/>
            <a:ext cx="857509" cy="13147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86491" y="1921189"/>
            <a:ext cx="857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Arial Black" panose="020B0A04020102020204" pitchFamily="34" charset="0"/>
              </a:rPr>
              <a:t>6</a:t>
            </a:r>
            <a:endParaRPr lang="en-US" sz="8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4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16210"/>
            <a:ext cx="8534400" cy="75895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43808" y="1107135"/>
            <a:ext cx="34563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0" dirty="0" smtClean="0">
                <a:latin typeface="Arial Black" panose="020B0A04020102020204" pitchFamily="34" charset="0"/>
              </a:rPr>
              <a:t>6</a:t>
            </a:r>
            <a:endParaRPr lang="en-US" sz="30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5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417" y="2234868"/>
            <a:ext cx="1404372" cy="105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22" y="231547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077" y="231691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032" y="231691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987" y="231691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722" y="2344110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191847" y="3776649"/>
            <a:ext cx="857509" cy="13147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191846" y="3737555"/>
            <a:ext cx="857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Arial Black" panose="020B0A04020102020204" pitchFamily="34" charset="0"/>
              </a:rPr>
              <a:t>6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43754" y="3789040"/>
            <a:ext cx="857509" cy="13147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796799" y="3819442"/>
            <a:ext cx="857509" cy="13147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39444" y="3822545"/>
            <a:ext cx="857509" cy="13147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7796" y="3757528"/>
            <a:ext cx="857509" cy="13147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17795" y="3737555"/>
            <a:ext cx="857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1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43754" y="3789040"/>
            <a:ext cx="857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3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6799" y="3822545"/>
            <a:ext cx="857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2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39443" y="3753542"/>
            <a:ext cx="857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5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512981" y="3789260"/>
            <a:ext cx="857509" cy="13147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78473" y="3737555"/>
            <a:ext cx="8575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4</a:t>
            </a:r>
            <a:endParaRPr lang="en-US" sz="8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03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789 0.02637 L 0.02118 -0.08094 C 0.01146 -0.10546 -0.00468 -0.12026 -0.02222 -0.12234 C -0.04253 -0.12488 -0.05955 -0.11424 -0.07205 -0.09274 L -0.13316 0.00116 " pathEditMode="relative" rAng="11125021" ptsTypes="FffFF">
                                      <p:cBhvr>
                                        <p:cTn id="6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66" y="-80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9066E-6 L 0.04688 -0.10892 C 0.0566 -0.13367 0.07136 -0.14685 0.08663 -0.14685 C 0.10434 -0.14685 0.11788 -0.13367 0.12778 -0.10892 L 0.17535 -2.09066E-6 " pathEditMode="relative" rAng="0" ptsTypes="FffFF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7" y="-73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288 -0.00763 L -0.25989 -0.09297 C -0.27378 -0.11239 -0.29496 -0.12303 -0.31684 -0.12303 C -0.34201 -0.12303 -0.36215 -0.11239 -0.37604 -0.09297 L -0.44375 -0.00763 " pathEditMode="relative" rAng="10800000" ptsTypes="FffFF">
                                      <p:cBhvr>
                                        <p:cTn id="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35" y="-5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-0.01365 L 0.08264 -0.09691 C 0.10052 -0.11633 0.12674 -0.12605 0.15434 -0.12605 C 0.18577 -0.12605 0.21094 -0.11633 0.22865 -0.0976 L 0.31268 -0.01411 " pathEditMode="relative" rAng="0" ptsTypes="FffFF">
                                      <p:cBhvr>
                                        <p:cTn id="7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94" y="-5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/>
      <p:bldP spid="19" grpId="0"/>
      <p:bldP spid="21" grpId="0"/>
      <p:bldP spid="22" grpId="0"/>
      <p:bldP spid="23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417" y="2234868"/>
            <a:ext cx="1404372" cy="105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22" y="231547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077" y="231691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032" y="231691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987" y="2316912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722" y="2344110"/>
            <a:ext cx="1346955" cy="96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191846" y="3737555"/>
            <a:ext cx="857509" cy="14465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Arial Black" panose="020B0A04020102020204" pitchFamily="34" charset="0"/>
              </a:rPr>
              <a:t>6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7795" y="3737555"/>
            <a:ext cx="857509" cy="14465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1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17353" y="3725304"/>
            <a:ext cx="857509" cy="14465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3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6798" y="3725304"/>
            <a:ext cx="857509" cy="14465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2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39443" y="3753542"/>
            <a:ext cx="857509" cy="14465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5</a:t>
            </a:r>
            <a:endParaRPr lang="en-US" sz="8800" dirty="0"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90709" y="3725304"/>
            <a:ext cx="857509" cy="14465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Arial Black" panose="020B0A04020102020204" pitchFamily="34" charset="0"/>
              </a:rPr>
              <a:t>4</a:t>
            </a:r>
            <a:endParaRPr lang="en-US" sz="8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17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60633" y="2967335"/>
            <a:ext cx="34227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TRò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Chơi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140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TC 1 :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Khoanh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1133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PERSISTENCEDATA" val="MMPROD_UIPERSISTENCEDATA"/>
  <p:tag name="MMPROD_NEXTUNIQUEID" val="10010"/>
  <p:tag name="MMPROD_UIDATA" val="&lt;database version=&quot;10.0&quot;&gt;&lt;object type=&quot;1&quot; unique_id=&quot;10001&quot;&gt;&lt;object type=&quot;8&quot; unique_id=&quot;10055&quot;&gt;&lt;/object&gt;&lt;object type=&quot;2&quot; unique_id=&quot;10056&quot;&gt;&lt;object type=&quot;3&quot; unique_id=&quot;10057&quot;&gt;&lt;property id=&quot;20148&quot; value=&quot;5&quot;/&gt;&lt;property id=&quot;20300&quot; value=&quot;Slide 1&quot;/&gt;&lt;property id=&quot;20307&quot; value=&quot;256&quot;/&gt;&lt;/object&gt;&lt;object type=&quot;3&quot; unique_id=&quot;10058&quot;&gt;&lt;property id=&quot;20148&quot; value=&quot;5&quot;/&gt;&lt;property id=&quot;20300&quot; value=&quot;Slide 4&quot;/&gt;&lt;property id=&quot;20307&quot; value=&quot;257&quot;/&gt;&lt;/object&gt;&lt;object type=&quot;3&quot; unique_id=&quot;10059&quot;&gt;&lt;property id=&quot;20148&quot; value=&quot;5&quot;/&gt;&lt;property id=&quot;20300&quot; value=&quot;Slide 5&quot;/&gt;&lt;property id=&quot;20307&quot; value=&quot;258&quot;/&gt;&lt;/object&gt;&lt;object type=&quot;3&quot; unique_id=&quot;10060&quot;&gt;&lt;property id=&quot;20148&quot; value=&quot;5&quot;/&gt;&lt;property id=&quot;20300&quot; value=&quot;Slide 6 - &amp;quot; &amp;quot;&quot;/&gt;&lt;property id=&quot;20307&quot; value=&quot;259&quot;/&gt;&lt;/object&gt;&lt;object type=&quot;3&quot; unique_id=&quot;10061&quot;&gt;&lt;property id=&quot;20148&quot; value=&quot;5&quot;/&gt;&lt;property id=&quot;20300&quot; value=&quot;Slide 7&quot;/&gt;&lt;property id=&quot;20307&quot; value=&quot;260&quot;/&gt;&lt;/object&gt;&lt;object type=&quot;3&quot; unique_id=&quot;10062&quot;&gt;&lt;property id=&quot;20148&quot; value=&quot;5&quot;/&gt;&lt;property id=&quot;20300&quot; value=&quot;Slide 8&quot;/&gt;&lt;property id=&quot;20307&quot; value=&quot;261&quot;/&gt;&lt;/object&gt;&lt;object type=&quot;3&quot; unique_id=&quot;10063&quot;&gt;&lt;property id=&quot;20148&quot; value=&quot;5&quot;/&gt;&lt;property id=&quot;20300&quot; value=&quot;Slide 9&quot;/&gt;&lt;property id=&quot;20307&quot; value=&quot;262&quot;/&gt;&lt;/object&gt;&lt;object type=&quot;3&quot; unique_id=&quot;10064&quot;&gt;&lt;property id=&quot;20148&quot; value=&quot;5&quot;/&gt;&lt;property id=&quot;20300&quot; value=&quot;Slide 10&quot;/&gt;&lt;property id=&quot;20307&quot; value=&quot;263&quot;/&gt;&lt;/object&gt;&lt;object type=&quot;3&quot; unique_id=&quot;10065&quot;&gt;&lt;property id=&quot;20148&quot; value=&quot;5&quot;/&gt;&lt;property id=&quot;20300&quot; value=&quot;Slide 11&quot;/&gt;&lt;property id=&quot;20307&quot; value=&quot;265&quot;/&gt;&lt;/object&gt;&lt;object type=&quot;3&quot; unique_id=&quot;10143&quot;&gt;&lt;property id=&quot;20148&quot; value=&quot;5&quot;/&gt;&lt;property id=&quot;20300&quot; value=&quot;Slide 2&quot;/&gt;&lt;property id=&quot;20307&quot; value=&quot;266&quot;/&gt;&lt;/object&gt;&lt;object type=&quot;3&quot; unique_id=&quot;10180&quot;&gt;&lt;property id=&quot;20148&quot; value=&quot;5&quot;/&gt;&lt;property id=&quot;20300&quot; value=&quot;Slide 3&quot;/&gt;&lt;property id=&quot;20307&quot; value=&quot;267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128</TotalTime>
  <Words>138</Words>
  <Application>Microsoft Office PowerPoint</Application>
  <PresentationFormat>On-screen Show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13</cp:revision>
  <dcterms:created xsi:type="dcterms:W3CDTF">2017-10-29T12:28:54Z</dcterms:created>
  <dcterms:modified xsi:type="dcterms:W3CDTF">2017-10-29T14:37:48Z</dcterms:modified>
</cp:coreProperties>
</file>