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57" r:id="rId5"/>
    <p:sldId id="267" r:id="rId6"/>
    <p:sldId id="258" r:id="rId7"/>
    <p:sldId id="261" r:id="rId8"/>
    <p:sldId id="260" r:id="rId9"/>
    <p:sldId id="279" r:id="rId10"/>
    <p:sldId id="262" r:id="rId11"/>
    <p:sldId id="269" r:id="rId12"/>
    <p:sldId id="271" r:id="rId13"/>
    <p:sldId id="273" r:id="rId14"/>
    <p:sldId id="275" r:id="rId15"/>
    <p:sldId id="263" r:id="rId16"/>
    <p:sldId id="264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5A452-C360-4C2D-A797-C7D00908E7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19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924C4-0DE5-4D0C-83E3-77B910C6A2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44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97C7-41A6-4729-A896-B53000F9E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93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D5A70-71B2-46E1-B05C-AB903FA7BB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63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0BC8-61CB-4CC8-BD11-79B463C4D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90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9C5D-9145-494A-BB5A-4FF60433F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043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AB68C-264A-42E9-A097-78C206D20B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67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7B82-79D8-4575-983B-C95BF25B1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16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7292-EAF6-4248-A43C-29B2C99524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89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8CDD-7C3E-4548-B843-7B54B69D3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16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40D5-CF4A-417E-927E-F65C9AAB17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20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1FCCA6-DBC1-4E24-BCFE-86F86626B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5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BAB55-FD16-4063-85A0-CA8B8F68E0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9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microsoft.com/office/2007/relationships/media" Target="../media/media1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%20thieu%20nhi%203-4%20tuoi\Em%20Tap%20Lai%20O%20To%20-%20Nhac%20Thieu%20Nhi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00FF00">
                <a:gamma/>
                <a:tint val="1921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534400" cy="3341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25908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EE1B16"/>
                </a:solidFill>
              </a:rPr>
              <a:t>CHỦ ĐỀ : LUẬT LỆ GT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81800" cy="1231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4267200"/>
            <a:ext cx="9144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EE1B16"/>
                </a:solidFill>
                <a:latin typeface=".VnAvant" pitchFamily="34" charset="0"/>
              </a:rPr>
              <a:t>Đề</a:t>
            </a:r>
            <a:r>
              <a:rPr lang="en-US" sz="3600" b="1" dirty="0" smtClean="0">
                <a:solidFill>
                  <a:srgbClr val="EE1B16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EE1B16"/>
                </a:solidFill>
                <a:latin typeface=".VnAvant" pitchFamily="34" charset="0"/>
              </a:rPr>
              <a:t>tà</a:t>
            </a:r>
            <a:r>
              <a:rPr lang="en-US" sz="3600" b="1" dirty="0" err="1" smtClean="0">
                <a:solidFill>
                  <a:srgbClr val="EE1B16"/>
                </a:solidFill>
                <a:latin typeface=".VnTimeH" pitchFamily="34" charset="0"/>
              </a:rPr>
              <a:t>I</a:t>
            </a:r>
            <a:r>
              <a:rPr lang="en-US" sz="4400" dirty="0" smtClean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.VnTimeH" pitchFamily="34" charset="0"/>
              </a:rPr>
              <a:t>DH </a:t>
            </a:r>
            <a:r>
              <a:rPr lang="en-US" sz="2800" dirty="0" smtClean="0">
                <a:solidFill>
                  <a:srgbClr val="0000FF"/>
                </a:solidFill>
                <a:latin typeface=".VnTimeH" pitchFamily="34" charset="0"/>
              </a:rPr>
              <a:t>“</a:t>
            </a:r>
            <a:r>
              <a:rPr lang="en-US" sz="2800" dirty="0" err="1" smtClean="0">
                <a:solidFill>
                  <a:srgbClr val="0000FF"/>
                </a:solidFill>
                <a:latin typeface=".VnTimeH" pitchFamily="34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.VnTimeH" pitchFamily="34" charset="0"/>
              </a:rPr>
              <a:t> ĐI QUA NGÃ TƯ ĐƯỜNG PHỐ”</a:t>
            </a:r>
            <a:endParaRPr lang="en-US" sz="2800" dirty="0" smtClean="0">
              <a:solidFill>
                <a:srgbClr val="0000FF"/>
              </a:solidFill>
              <a:latin typeface=".VnTimeH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FF"/>
                </a:solidFill>
                <a:latin typeface=".VnTime" pitchFamily="34" charset="0"/>
              </a:rPr>
              <a:t>           GV: </a:t>
            </a:r>
            <a:r>
              <a:rPr lang="en-US" sz="4400" dirty="0" err="1" smtClean="0">
                <a:solidFill>
                  <a:srgbClr val="0000FF"/>
                </a:solidFill>
                <a:latin typeface=".VnTime" pitchFamily="34" charset="0"/>
              </a:rPr>
              <a:t>Nguyễn</a:t>
            </a:r>
            <a:r>
              <a:rPr lang="en-US" sz="4400" dirty="0" smtClean="0">
                <a:solidFill>
                  <a:srgbClr val="0000FF"/>
                </a:solidFill>
                <a:latin typeface=".VnTime" pitchFamily="34" charset="0"/>
              </a:rPr>
              <a:t> Kim </a:t>
            </a:r>
            <a:r>
              <a:rPr lang="en-US" sz="4400" dirty="0" err="1" smtClean="0">
                <a:solidFill>
                  <a:srgbClr val="0000FF"/>
                </a:solidFill>
                <a:latin typeface=".VnTime" pitchFamily="34" charset="0"/>
              </a:rPr>
              <a:t>Thanh</a:t>
            </a:r>
            <a:endParaRPr lang="en-US" sz="4400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371600" y="3352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Lĩnh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vực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:  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Phát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triển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TM</a:t>
            </a:r>
          </a:p>
        </p:txBody>
      </p:sp>
      <p:pic>
        <p:nvPicPr>
          <p:cNvPr id="2059" name="Picture 11" descr="24w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282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24w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638800"/>
            <a:ext cx="1282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 MNG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5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/>
      <p:bldP spid="2057" grpId="0"/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3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047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AutoShape 5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5" name="AutoShape 7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897" name="Picture 9" descr="Kết quả hình ảnh cho TRANH BAI HAT ANH PHI C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42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hPhiCongOi-BeTrieuVy-242981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8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22khung-anh-xi-tr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7026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Kết quả hình ảnh cho trò chơi ai nhanh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45" y="2370385"/>
            <a:ext cx="43434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phông nền\4fed29e6_3091574d_hinh-nen-de-thuong23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inh n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Giờ học đến đây là hết rồi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xmlns="" val="312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i-hinh-nen-dep-cho-may-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828800"/>
            <a:ext cx="678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Em Tap Lai O To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762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981200"/>
            <a:ext cx="464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002060"/>
                </a:solidFill>
              </a:rPr>
              <a:t>Dạy</a:t>
            </a:r>
            <a:r>
              <a:rPr lang="en-US" sz="7200" b="1" u="sng" dirty="0" smtClean="0">
                <a:solidFill>
                  <a:srgbClr val="002060"/>
                </a:solidFill>
              </a:rPr>
              <a:t> </a:t>
            </a:r>
            <a:r>
              <a:rPr lang="en-US" sz="7200" b="1" u="sng" dirty="0" err="1" smtClean="0">
                <a:solidFill>
                  <a:srgbClr val="002060"/>
                </a:solidFill>
              </a:rPr>
              <a:t>hát</a:t>
            </a:r>
            <a:r>
              <a:rPr lang="en-US" sz="7200" b="1" u="sng" dirty="0" smtClean="0">
                <a:solidFill>
                  <a:srgbClr val="002060"/>
                </a:solidFill>
              </a:rPr>
              <a:t>:</a:t>
            </a:r>
            <a:endParaRPr lang="en-US" sz="66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</a:rPr>
              <a:t> qua </a:t>
            </a:r>
            <a:r>
              <a:rPr lang="en-US" sz="4800" b="1" dirty="0" err="1" smtClean="0">
                <a:solidFill>
                  <a:srgbClr val="002060"/>
                </a:solidFill>
              </a:rPr>
              <a:t>ngã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đường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phố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35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1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2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0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LỚP HÁT</a:t>
            </a:r>
          </a:p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TỔ, NHÓM</a:t>
            </a:r>
          </a:p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CÁ NHÂN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4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</a:rPr>
              <a:t>Nghe</a:t>
            </a:r>
            <a:r>
              <a:rPr lang="en-US" sz="6000" b="1" dirty="0" smtClean="0">
                <a:solidFill>
                  <a:srgbClr val="FF00FF"/>
                </a:solidFill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</a:rPr>
              <a:t>hát</a:t>
            </a:r>
            <a:r>
              <a:rPr lang="en-US" sz="6000" b="1" dirty="0" smtClean="0">
                <a:solidFill>
                  <a:srgbClr val="FF00FF"/>
                </a:solidFill>
              </a:rPr>
              <a:t>: </a:t>
            </a:r>
            <a:r>
              <a:rPr lang="en-US" sz="6000" b="1" dirty="0" err="1" smtClean="0">
                <a:solidFill>
                  <a:srgbClr val="FF00FF"/>
                </a:solidFill>
              </a:rPr>
              <a:t>Anh</a:t>
            </a:r>
            <a:r>
              <a:rPr lang="en-US" sz="6000" b="1" dirty="0" smtClean="0">
                <a:solidFill>
                  <a:srgbClr val="FF00FF"/>
                </a:solidFill>
              </a:rPr>
              <a:t> phi </a:t>
            </a:r>
            <a:r>
              <a:rPr lang="en-US" sz="6000" b="1" dirty="0" err="1" smtClean="0">
                <a:solidFill>
                  <a:srgbClr val="FF00FF"/>
                </a:solidFill>
              </a:rPr>
              <a:t>công</a:t>
            </a:r>
            <a:r>
              <a:rPr lang="en-US" sz="6000" b="1" dirty="0" smtClean="0">
                <a:solidFill>
                  <a:srgbClr val="FF00FF"/>
                </a:solidFill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</a:rPr>
              <a:t>ơi</a:t>
            </a:r>
            <a:endParaRPr lang="en-US" sz="6000" b="1" dirty="0" smtClean="0">
              <a:solidFill>
                <a:srgbClr val="FF00FF"/>
              </a:solidFill>
            </a:endParaRPr>
          </a:p>
          <a:p>
            <a:endParaRPr lang="en-US" dirty="0"/>
          </a:p>
        </p:txBody>
      </p:sp>
      <p:pic>
        <p:nvPicPr>
          <p:cNvPr id="3" name="AnhPhiCongOi-BeTrieuVy-242981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102</Words>
  <Application>Microsoft Office PowerPoint</Application>
  <PresentationFormat>On-screen Show (4:3)</PresentationFormat>
  <Paragraphs>22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Welcome</cp:lastModifiedBy>
  <cp:revision>15</cp:revision>
  <dcterms:created xsi:type="dcterms:W3CDTF">2014-03-18T00:28:28Z</dcterms:created>
  <dcterms:modified xsi:type="dcterms:W3CDTF">2018-01-29T03:17:56Z</dcterms:modified>
</cp:coreProperties>
</file>