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2.gif"/><Relationship Id="rId4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jpeg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jpeg"/><Relationship Id="rId10" Type="http://schemas.openxmlformats.org/officeDocument/2006/relationships/image" Target="../media/image2.gif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2.jpe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6.gif"/><Relationship Id="rId4" Type="http://schemas.openxmlformats.org/officeDocument/2006/relationships/image" Target="../media/image33.gif"/><Relationship Id="rId9" Type="http://schemas.microsoft.com/office/2007/relationships/media" Target="../media/media6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.gif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microsoft.com/office/2007/relationships/media" Target="../media/media4.mp3"/><Relationship Id="rId5" Type="http://schemas.openxmlformats.org/officeDocument/2006/relationships/audio" Target="../media/audio3.wav"/><Relationship Id="rId10" Type="http://schemas.openxmlformats.org/officeDocument/2006/relationships/image" Target="../media/image7.gif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jpeg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jpeg"/><Relationship Id="rId10" Type="http://schemas.openxmlformats.org/officeDocument/2006/relationships/image" Target="../media/image2.gif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3000" y="2819400"/>
            <a:ext cx="7086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TÚ DUYÊN</a:t>
            </a:r>
          </a:p>
          <a:p>
            <a:pPr algn="ctr"/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LỚP: A1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1" name="Picture 20" descr="LOGO MNG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304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077617"/>
      </p:ext>
    </p:extLst>
  </p:cSld>
  <p:clrMapOvr>
    <a:masterClrMapping/>
  </p:clrMapOvr>
  <p:transition advClick="0"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197</Words>
  <Application>Microsoft Office PowerPoint</Application>
  <PresentationFormat>On-screen Show (4:3)</PresentationFormat>
  <Paragraphs>41</Paragraphs>
  <Slides>14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Welcome</cp:lastModifiedBy>
  <cp:revision>98</cp:revision>
  <dcterms:created xsi:type="dcterms:W3CDTF">2015-12-15T12:59:56Z</dcterms:created>
  <dcterms:modified xsi:type="dcterms:W3CDTF">2018-01-29T08:06:43Z</dcterms:modified>
</cp:coreProperties>
</file>