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53A74-1E17-4106-973A-74B9A36D2FF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FADC9-660B-4F7E-8202-A103275CC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FADC9-660B-4F7E-8202-A103275CCB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FADC9-660B-4F7E-8202-A103275CCB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FADC9-660B-4F7E-8202-A103275CCB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FADC9-660B-4F7E-8202-A103275CCB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FADC9-660B-4F7E-8202-A103275CCB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489D1-5E80-4B63-A76E-93DEEEE8A81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868A3-F9D5-4B3E-97C7-9F2F48723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GG_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Rèn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kỹ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năng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vệ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sinh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trẻ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617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Nhà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24-36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tháng</a:t>
            </a:r>
            <a:endParaRPr lang="en-US" sz="3200" dirty="0" smtClean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Đỗ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Mai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Liên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0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TRƯỜNG MẦM NON GIA THƯỢNG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C:\Users\Welcome\Desktop\LOGO MNG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honghoa/a3_318201711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onghoa/2126869912110719789972591732313178n_318201711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honghoa/a5_318201711.jpg?w=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onghoa/a4_318201711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89F3E1BF-055D-4413-AF2C-4B0AD28A5122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Rèn môt số kỹ năng vệ sinh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On-screen Show (4:3)</PresentationFormat>
  <Paragraphs>14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Rèn môt số kỹ năng vệ sinh</dc:title>
  <dc:creator>Welcome</dc:creator>
  <cp:lastModifiedBy>Welcome</cp:lastModifiedBy>
  <cp:revision>6</cp:revision>
  <dcterms:created xsi:type="dcterms:W3CDTF">2018-01-29T03:52:50Z</dcterms:created>
  <dcterms:modified xsi:type="dcterms:W3CDTF">2018-02-01T08:20:31Z</dcterms:modified>
</cp:coreProperties>
</file>