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22"/>
  </p:notesMasterIdLst>
  <p:sldIdLst>
    <p:sldId id="283" r:id="rId10"/>
    <p:sldId id="291" r:id="rId11"/>
    <p:sldId id="284" r:id="rId12"/>
    <p:sldId id="285" r:id="rId13"/>
    <p:sldId id="286" r:id="rId14"/>
    <p:sldId id="272" r:id="rId15"/>
    <p:sldId id="274" r:id="rId16"/>
    <p:sldId id="275" r:id="rId17"/>
    <p:sldId id="276" r:id="rId18"/>
    <p:sldId id="287" r:id="rId19"/>
    <p:sldId id="289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6B71-5C0B-446C-8A39-64DF32620B59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FB72A-0752-49FD-8B15-694C9D6C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95EEE-8717-46A5-BAFD-CA1AE029544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4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05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1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88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64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71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4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0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7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15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45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47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92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11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99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3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07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5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9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84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64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9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27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13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83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8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86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39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5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9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42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86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37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77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90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481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37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4EAC-626B-476A-B541-43D56E5C8BA8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54082"/>
      </p:ext>
    </p:extLst>
  </p:cSld>
  <p:clrMapOvr>
    <a:masterClrMapping/>
  </p:clrMapOvr>
  <p:transition spd="slow" advTm="8000"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2B8F-0135-4FC1-BB62-60C2129E16D4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23401"/>
      </p:ext>
    </p:extLst>
  </p:cSld>
  <p:clrMapOvr>
    <a:masterClrMapping/>
  </p:clrMapOvr>
  <p:transition spd="slow" advTm="8000">
    <p:diamond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9590-A14B-478E-A7A2-2EA47ED2D562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4438"/>
      </p:ext>
    </p:extLst>
  </p:cSld>
  <p:clrMapOvr>
    <a:masterClrMapping/>
  </p:clrMapOvr>
  <p:transition spd="slow" advTm="8000">
    <p:diamond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F415-457F-4B80-B220-871DA986F8EC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54148"/>
      </p:ext>
    </p:extLst>
  </p:cSld>
  <p:clrMapOvr>
    <a:masterClrMapping/>
  </p:clrMapOvr>
  <p:transition spd="slow" advTm="8000">
    <p:diamond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E4E4-1245-4629-AAF8-4E82BBEF8086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26882"/>
      </p:ext>
    </p:extLst>
  </p:cSld>
  <p:clrMapOvr>
    <a:masterClrMapping/>
  </p:clrMapOvr>
  <p:transition spd="slow" advTm="8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2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04EB8-1680-4E04-AAE7-C356DD16BA5E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10605"/>
      </p:ext>
    </p:extLst>
  </p:cSld>
  <p:clrMapOvr>
    <a:masterClrMapping/>
  </p:clrMapOvr>
  <p:transition spd="slow" advTm="8000">
    <p:diamond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4133-575D-45CC-964D-F9F1A8F3EAB5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68565"/>
      </p:ext>
    </p:extLst>
  </p:cSld>
  <p:clrMapOvr>
    <a:masterClrMapping/>
  </p:clrMapOvr>
  <p:transition spd="slow" advTm="8000">
    <p:diamond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53593-1DB7-4CC8-83B5-E693B2559162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2404"/>
      </p:ext>
    </p:extLst>
  </p:cSld>
  <p:clrMapOvr>
    <a:masterClrMapping/>
  </p:clrMapOvr>
  <p:transition spd="slow" advTm="8000">
    <p:diamond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578B8-0D62-4CAD-BAAD-790C5A7439A9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02338"/>
      </p:ext>
    </p:extLst>
  </p:cSld>
  <p:clrMapOvr>
    <a:masterClrMapping/>
  </p:clrMapOvr>
  <p:transition spd="slow" advTm="8000">
    <p:diamond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A404-E754-462A-9FC6-03BD0DB06D90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40800"/>
      </p:ext>
    </p:extLst>
  </p:cSld>
  <p:clrMapOvr>
    <a:masterClrMapping/>
  </p:clrMapOvr>
  <p:transition spd="slow" advTm="8000">
    <p:diamond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4A98-D72E-4F28-8A0D-1AB419B03D78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93591"/>
      </p:ext>
    </p:extLst>
  </p:cSld>
  <p:clrMapOvr>
    <a:masterClrMapping/>
  </p:clrMapOvr>
  <p:transition spd="slow" advTm="8000">
    <p:diamond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311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899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34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5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27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57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681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820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543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888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63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2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32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3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5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122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595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44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15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713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018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422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07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481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15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C07E-1FA0-41DD-8EB8-44707956052D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71020"/>
      </p:ext>
    </p:extLst>
  </p:cSld>
  <p:clrMapOvr>
    <a:masterClrMapping/>
  </p:clrMapOvr>
  <p:transition spd="slow" advTm="8000">
    <p:diamond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A22E1-E26E-4639-9E06-1B4EB18EE11B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84970"/>
      </p:ext>
    </p:extLst>
  </p:cSld>
  <p:clrMapOvr>
    <a:masterClrMapping/>
  </p:clrMapOvr>
  <p:transition spd="slow" advTm="8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4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663A-5961-4566-9A75-7B51D4C97458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06213"/>
      </p:ext>
    </p:extLst>
  </p:cSld>
  <p:clrMapOvr>
    <a:masterClrMapping/>
  </p:clrMapOvr>
  <p:transition spd="slow" advTm="8000">
    <p:diamond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9A603-AEBE-4FA1-9374-DAC6FFF35AAE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91631"/>
      </p:ext>
    </p:extLst>
  </p:cSld>
  <p:clrMapOvr>
    <a:masterClrMapping/>
  </p:clrMapOvr>
  <p:transition spd="slow" advTm="8000">
    <p:diamond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4C3F-6C1A-4EE4-8C25-9B92476B8B2E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52262"/>
      </p:ext>
    </p:extLst>
  </p:cSld>
  <p:clrMapOvr>
    <a:masterClrMapping/>
  </p:clrMapOvr>
  <p:transition spd="slow" advTm="8000">
    <p:diamond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BECE-26C7-42A8-A7D3-DD9D095E32AB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95119"/>
      </p:ext>
    </p:extLst>
  </p:cSld>
  <p:clrMapOvr>
    <a:masterClrMapping/>
  </p:clrMapOvr>
  <p:transition spd="slow" advTm="8000">
    <p:diamond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F0958-7B03-40E7-AA2D-AC865BD6CD98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83073"/>
      </p:ext>
    </p:extLst>
  </p:cSld>
  <p:clrMapOvr>
    <a:masterClrMapping/>
  </p:clrMapOvr>
  <p:transition spd="slow" advTm="8000">
    <p:diamond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2E06B-A021-4D41-A73B-7916F1198A7F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41387"/>
      </p:ext>
    </p:extLst>
  </p:cSld>
  <p:clrMapOvr>
    <a:masterClrMapping/>
  </p:clrMapOvr>
  <p:transition spd="slow" advTm="8000">
    <p:diamond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F6B7-DB8E-48C6-AF9F-10C4F115A2A5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45551"/>
      </p:ext>
    </p:extLst>
  </p:cSld>
  <p:clrMapOvr>
    <a:masterClrMapping/>
  </p:clrMapOvr>
  <p:transition spd="slow" advTm="8000">
    <p:diamond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3DC8-1E02-4955-A808-C32778F832F9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16880"/>
      </p:ext>
    </p:extLst>
  </p:cSld>
  <p:clrMapOvr>
    <a:masterClrMapping/>
  </p:clrMapOvr>
  <p:transition spd="slow" advTm="8000">
    <p:diamond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15C68-BEDC-4765-B52C-C3EED2946B94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45137"/>
      </p:ext>
    </p:extLst>
  </p:cSld>
  <p:clrMapOvr>
    <a:masterClrMapping/>
  </p:clrMapOvr>
  <p:transition spd="slow" advTm="8000">
    <p:diamond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9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69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681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1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36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973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418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608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946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411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927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7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3641-752B-4A0A-AB8F-80F4AFB7852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7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6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471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FA5F58-5E4D-4BE4-8C6E-83BE0675E44D}" type="slidenum">
              <a:rPr lang="en-US">
                <a:solidFill>
                  <a:srgbClr val="0033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0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8000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8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471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1ED3BC-08DC-4E11-9793-A1620D42939B}" type="slidenum">
              <a:rPr lang="en-US">
                <a:solidFill>
                  <a:srgbClr val="0033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0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Tm="8000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09B4-006A-4D48-90AA-0F1637A4C5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DFC3-B26B-4090-83BA-374E9ED8D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3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4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75" y="152400"/>
            <a:ext cx="10972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0114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2513" y="833230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PHÚC ĐỒNG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0" y="1676400"/>
            <a:ext cx="558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9956" y="2962507"/>
            <a:ext cx="8011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ONG VÀ BƯỚM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: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VẬT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 : MẪU GIÁO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NHỠ 4-5T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03200" y="1752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Đàm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thoại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1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12192000" cy="7696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930400" y="1295400"/>
            <a:ext cx="9448800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600" b="1">
              <a:solidFill>
                <a:srgbClr val="FF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    Dạy trẻ đọc thơ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- Cả lớp đọc 2-3 lần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- Tổ, nhóm, cá nhân đọc thơ</a:t>
            </a:r>
          </a:p>
        </p:txBody>
      </p:sp>
    </p:spTree>
    <p:extLst>
      <p:ext uri="{BB962C8B-B14F-4D97-AF65-F5344CB8AC3E}">
        <p14:creationId xmlns:p14="http://schemas.microsoft.com/office/powerpoint/2010/main" val="270613712"/>
      </p:ext>
    </p:extLst>
  </p:cSld>
  <p:clrMapOvr>
    <a:masterClrMapping/>
  </p:clrMapOvr>
  <p:transition spd="slow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6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6800" y="2362219"/>
            <a:ext cx="53511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0800" y="914402"/>
            <a:ext cx="782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I.MỤC ĐÍCH YÊU CẦU</a:t>
            </a:r>
            <a:endParaRPr lang="en-US" b="1" dirty="0">
              <a:solidFill>
                <a:prstClr val="black"/>
              </a:solidFill>
            </a:endParaRPr>
          </a:p>
          <a:p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Kiến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endParaRPr lang="en-US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i="1" dirty="0">
                <a:solidFill>
                  <a:prstClr val="black"/>
                </a:solidFill>
              </a:rPr>
              <a:t>- </a:t>
            </a:r>
            <a:r>
              <a:rPr lang="en-US" b="1" i="1" dirty="0" err="1">
                <a:solidFill>
                  <a:prstClr val="black"/>
                </a:solidFill>
              </a:rPr>
              <a:t>Trẻ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nhớ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tên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bài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thơ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smtClean="0">
                <a:solidFill>
                  <a:prstClr val="black"/>
                </a:solidFill>
              </a:rPr>
              <a:t>“</a:t>
            </a:r>
            <a:r>
              <a:rPr lang="en-US" b="1" i="1" dirty="0" err="1" smtClean="0">
                <a:solidFill>
                  <a:prstClr val="black"/>
                </a:solidFill>
              </a:rPr>
              <a:t>Ong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và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bướm</a:t>
            </a:r>
            <a:r>
              <a:rPr lang="en-US" b="1" i="1" dirty="0" smtClean="0">
                <a:solidFill>
                  <a:prstClr val="black"/>
                </a:solidFill>
              </a:rPr>
              <a:t>”</a:t>
            </a:r>
            <a:endParaRPr lang="en-US" b="1" i="1" dirty="0">
              <a:solidFill>
                <a:prstClr val="black"/>
              </a:solidFill>
            </a:endParaRPr>
          </a:p>
          <a:p>
            <a:r>
              <a:rPr lang="en-US" b="1" i="1" dirty="0">
                <a:solidFill>
                  <a:prstClr val="black"/>
                </a:solidFill>
              </a:rPr>
              <a:t> - </a:t>
            </a:r>
            <a:r>
              <a:rPr lang="en-US" b="1" i="1" dirty="0" err="1">
                <a:solidFill>
                  <a:prstClr val="black"/>
                </a:solidFill>
              </a:rPr>
              <a:t>Trẻ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hiểu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được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nội</a:t>
            </a:r>
            <a:r>
              <a:rPr lang="en-US" b="1" i="1" dirty="0">
                <a:solidFill>
                  <a:prstClr val="black"/>
                </a:solidFill>
              </a:rPr>
              <a:t> dung </a:t>
            </a:r>
            <a:r>
              <a:rPr lang="en-US" b="1" i="1" dirty="0" err="1">
                <a:solidFill>
                  <a:prstClr val="black"/>
                </a:solidFill>
              </a:rPr>
              <a:t>bài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thơ</a:t>
            </a:r>
            <a:endParaRPr lang="en-US" b="1" i="1" dirty="0">
              <a:solidFill>
                <a:prstClr val="black"/>
              </a:solidFill>
            </a:endParaRPr>
          </a:p>
          <a:p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Kỹ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endParaRPr lang="en-US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prstClr val="black"/>
                </a:solidFill>
              </a:rPr>
              <a:t>- </a:t>
            </a:r>
            <a:r>
              <a:rPr lang="en-US" b="1" i="1" dirty="0" err="1">
                <a:solidFill>
                  <a:prstClr val="black"/>
                </a:solidFill>
              </a:rPr>
              <a:t>Biết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đọc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thơ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diễn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cảm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cùng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cô</a:t>
            </a:r>
            <a:r>
              <a:rPr lang="en-US" b="1" i="1" dirty="0">
                <a:solidFill>
                  <a:prstClr val="black"/>
                </a:solidFill>
              </a:rPr>
              <a:t>, </a:t>
            </a:r>
            <a:r>
              <a:rPr lang="en-US" b="1" i="1" dirty="0" err="1">
                <a:solidFill>
                  <a:prstClr val="black"/>
                </a:solidFill>
              </a:rPr>
              <a:t>thể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hiện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được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âm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điệu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vui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tươi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của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bài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thơ</a:t>
            </a:r>
            <a:endParaRPr lang="en-US" b="1" i="1" dirty="0">
              <a:solidFill>
                <a:prstClr val="black"/>
              </a:solidFill>
            </a:endParaRPr>
          </a:p>
          <a:p>
            <a:r>
              <a:rPr lang="en-US" b="1" i="1" dirty="0">
                <a:solidFill>
                  <a:prstClr val="black"/>
                </a:solidFill>
              </a:rPr>
              <a:t>- </a:t>
            </a:r>
            <a:r>
              <a:rPr lang="en-US" b="1" i="1" dirty="0" err="1">
                <a:solidFill>
                  <a:prstClr val="black"/>
                </a:solidFill>
              </a:rPr>
              <a:t>Trả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lời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câu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hỏi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rõ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ràng</a:t>
            </a:r>
            <a:endParaRPr lang="en-US" b="1" i="1" dirty="0">
              <a:solidFill>
                <a:prstClr val="black"/>
              </a:solidFill>
            </a:endParaRPr>
          </a:p>
          <a:p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Thái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endParaRPr lang="en-US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prstClr val="black"/>
                </a:solidFill>
              </a:rPr>
              <a:t> - Qua </a:t>
            </a:r>
            <a:r>
              <a:rPr lang="en-US" b="1" i="1" dirty="0" err="1">
                <a:solidFill>
                  <a:prstClr val="black"/>
                </a:solidFill>
              </a:rPr>
              <a:t>bài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thơ</a:t>
            </a:r>
            <a:r>
              <a:rPr lang="en-US" b="1" i="1" dirty="0">
                <a:solidFill>
                  <a:prstClr val="black"/>
                </a:solidFill>
              </a:rPr>
              <a:t>, </a:t>
            </a:r>
            <a:r>
              <a:rPr lang="en-US" b="1" i="1" dirty="0" err="1">
                <a:solidFill>
                  <a:prstClr val="black"/>
                </a:solidFill>
              </a:rPr>
              <a:t>giáo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dục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trẻ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giáo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dục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trẻ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biết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vâng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lời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người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lớn</a:t>
            </a:r>
            <a:endParaRPr lang="en-US" b="1" i="1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0800" y="914416"/>
            <a:ext cx="782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I.MỤC ĐÍCH YÊU CẦU</a:t>
            </a:r>
            <a:endParaRPr lang="en-US" b="1" dirty="0">
              <a:solidFill>
                <a:prstClr val="black"/>
              </a:solidFill>
            </a:endParaRPr>
          </a:p>
          <a:p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Kiến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endParaRPr lang="en-US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i="1" dirty="0">
                <a:solidFill>
                  <a:prstClr val="black"/>
                </a:solidFill>
              </a:rPr>
              <a:t>- </a:t>
            </a:r>
            <a:r>
              <a:rPr lang="en-US" b="1" i="1" dirty="0" err="1">
                <a:solidFill>
                  <a:prstClr val="black"/>
                </a:solidFill>
              </a:rPr>
              <a:t>Trẻ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biết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tên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bài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thơ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smtClean="0">
                <a:solidFill>
                  <a:prstClr val="black"/>
                </a:solidFill>
              </a:rPr>
              <a:t>“</a:t>
            </a:r>
            <a:r>
              <a:rPr lang="en-US" b="1" i="1" dirty="0" err="1" smtClean="0">
                <a:solidFill>
                  <a:prstClr val="black"/>
                </a:solidFill>
              </a:rPr>
              <a:t>ong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và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bướm</a:t>
            </a:r>
            <a:r>
              <a:rPr lang="en-US" b="1" i="1" dirty="0" smtClean="0">
                <a:solidFill>
                  <a:prstClr val="black"/>
                </a:solidFill>
              </a:rPr>
              <a:t>”</a:t>
            </a:r>
            <a:endParaRPr lang="en-US" b="1" i="1" dirty="0">
              <a:solidFill>
                <a:prstClr val="black"/>
              </a:solidFill>
            </a:endParaRPr>
          </a:p>
          <a:p>
            <a:r>
              <a:rPr lang="en-US" b="1" i="1" dirty="0">
                <a:solidFill>
                  <a:prstClr val="black"/>
                </a:solidFill>
              </a:rPr>
              <a:t> - </a:t>
            </a:r>
            <a:r>
              <a:rPr lang="en-US" b="1" i="1" dirty="0" err="1">
                <a:solidFill>
                  <a:prstClr val="black"/>
                </a:solidFill>
              </a:rPr>
              <a:t>Trẻ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hiểu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được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nội</a:t>
            </a:r>
            <a:r>
              <a:rPr lang="en-US" b="1" i="1" dirty="0">
                <a:solidFill>
                  <a:prstClr val="black"/>
                </a:solidFill>
              </a:rPr>
              <a:t> dung </a:t>
            </a:r>
            <a:r>
              <a:rPr lang="en-US" b="1" i="1" dirty="0" err="1">
                <a:solidFill>
                  <a:prstClr val="black"/>
                </a:solidFill>
              </a:rPr>
              <a:t>bài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thơ</a:t>
            </a:r>
            <a:endParaRPr lang="en-US" b="1" i="1" dirty="0">
              <a:solidFill>
                <a:prstClr val="black"/>
              </a:solidFill>
            </a:endParaRPr>
          </a:p>
          <a:p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Kỹ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endParaRPr lang="en-US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prstClr val="black"/>
                </a:solidFill>
              </a:rPr>
              <a:t>- </a:t>
            </a:r>
            <a:r>
              <a:rPr lang="en-US" b="1" i="1" dirty="0" err="1" smtClean="0">
                <a:solidFill>
                  <a:prstClr val="black"/>
                </a:solidFill>
              </a:rPr>
              <a:t>Có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kỹ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năng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đọc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thơ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diễn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cảm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cùng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cô</a:t>
            </a:r>
            <a:r>
              <a:rPr lang="en-US" b="1" i="1" dirty="0">
                <a:solidFill>
                  <a:prstClr val="black"/>
                </a:solidFill>
              </a:rPr>
              <a:t>, </a:t>
            </a:r>
            <a:r>
              <a:rPr lang="en-US" b="1" i="1" dirty="0" err="1">
                <a:solidFill>
                  <a:prstClr val="black"/>
                </a:solidFill>
              </a:rPr>
              <a:t>thể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hiện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được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âm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điệu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vui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tươi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của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bài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thơ</a:t>
            </a:r>
            <a:endParaRPr lang="en-US" b="1" i="1" dirty="0">
              <a:solidFill>
                <a:prstClr val="black"/>
              </a:solidFill>
            </a:endParaRPr>
          </a:p>
          <a:p>
            <a:r>
              <a:rPr lang="en-US" b="1" i="1" dirty="0">
                <a:solidFill>
                  <a:prstClr val="black"/>
                </a:solidFill>
              </a:rPr>
              <a:t>- </a:t>
            </a:r>
            <a:r>
              <a:rPr lang="en-US" b="1" i="1" dirty="0" err="1">
                <a:solidFill>
                  <a:prstClr val="black"/>
                </a:solidFill>
              </a:rPr>
              <a:t>Trả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lời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câu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hỏi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rõ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ràng</a:t>
            </a:r>
            <a:endParaRPr lang="en-US" b="1" i="1" dirty="0">
              <a:solidFill>
                <a:prstClr val="black"/>
              </a:solidFill>
            </a:endParaRPr>
          </a:p>
          <a:p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Thái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endParaRPr lang="en-US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prstClr val="black"/>
                </a:solidFill>
              </a:rPr>
              <a:t> - Qua </a:t>
            </a:r>
            <a:r>
              <a:rPr lang="en-US" b="1" i="1" dirty="0" err="1">
                <a:solidFill>
                  <a:prstClr val="black"/>
                </a:solidFill>
              </a:rPr>
              <a:t>bài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thơ</a:t>
            </a:r>
            <a:r>
              <a:rPr lang="en-US" b="1" i="1" dirty="0">
                <a:solidFill>
                  <a:prstClr val="black"/>
                </a:solidFill>
              </a:rPr>
              <a:t>, </a:t>
            </a:r>
            <a:r>
              <a:rPr lang="en-US" b="1" i="1" dirty="0" err="1">
                <a:solidFill>
                  <a:prstClr val="black"/>
                </a:solidFill>
              </a:rPr>
              <a:t>giáo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dục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trẻ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giáo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dục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trẻ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biết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vâng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lời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bố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mẹ</a:t>
            </a:r>
            <a:r>
              <a:rPr lang="en-US" b="1" i="1" dirty="0" smtClean="0">
                <a:solidFill>
                  <a:prstClr val="black"/>
                </a:solidFill>
              </a:rPr>
              <a:t>, </a:t>
            </a:r>
            <a:r>
              <a:rPr lang="en-US" b="1" i="1" dirty="0" err="1" smtClean="0">
                <a:solidFill>
                  <a:prstClr val="black"/>
                </a:solidFill>
              </a:rPr>
              <a:t>ông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bà</a:t>
            </a:r>
            <a:r>
              <a:rPr lang="en-US" b="1" i="1" dirty="0" smtClean="0">
                <a:solidFill>
                  <a:prstClr val="black"/>
                </a:solidFill>
              </a:rPr>
              <a:t>, </a:t>
            </a:r>
            <a:r>
              <a:rPr lang="en-US" b="1" i="1" dirty="0" err="1" smtClean="0">
                <a:solidFill>
                  <a:prstClr val="black"/>
                </a:solidFill>
              </a:rPr>
              <a:t>không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đi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 err="1" smtClean="0">
                <a:solidFill>
                  <a:prstClr val="black"/>
                </a:solidFill>
              </a:rPr>
              <a:t>chơi</a:t>
            </a:r>
            <a:r>
              <a:rPr lang="en-US" b="1" i="1" dirty="0" smtClean="0">
                <a:solidFill>
                  <a:prstClr val="black"/>
                </a:solidFill>
              </a:rPr>
              <a:t>.</a:t>
            </a:r>
            <a:endParaRPr lang="en-US" b="1" i="1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C:\Users\Administrator\Desktop\HQ-bong hoa cuc trang\anh dong\daisy-landscape-vector-p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0707" y="-3599657"/>
            <a:ext cx="26033413" cy="140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0178" y="1335834"/>
            <a:ext cx="600517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5619" y="1371603"/>
            <a:ext cx="9438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1.GÂY HỨNG THÚ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4345" y="2438439"/>
            <a:ext cx="7997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lowersFrame_png_ydh_0037_3602x23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600" y="-2667000"/>
            <a:ext cx="15748000" cy="98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anina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7388"/>
            <a:ext cx="61976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11379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3366"/>
                </a:solidFill>
                <a:latin typeface="Arial" charset="0"/>
              </a:rPr>
              <a:t>Cô</a:t>
            </a:r>
            <a:r>
              <a:rPr lang="en-US" sz="20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3366"/>
                </a:solidFill>
                <a:latin typeface="Arial" charset="0"/>
              </a:rPr>
              <a:t>đọc</a:t>
            </a:r>
            <a:r>
              <a:rPr lang="en-US" sz="20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3366"/>
                </a:solidFill>
                <a:latin typeface="Arial" charset="0"/>
              </a:rPr>
              <a:t>thơ</a:t>
            </a:r>
            <a:r>
              <a:rPr lang="en-US" sz="20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lần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1:  :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Kết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hợp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cử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chỉ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điệu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bộ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Cô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đọc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thơ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lần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2: </a:t>
            </a:r>
            <a:r>
              <a:rPr lang="en-US" sz="2000" dirty="0" err="1" smtClean="0">
                <a:solidFill>
                  <a:srgbClr val="003366"/>
                </a:solidFill>
                <a:latin typeface="Arial" charset="0"/>
              </a:rPr>
              <a:t>Kết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3366"/>
                </a:solidFill>
                <a:latin typeface="Arial" charset="0"/>
              </a:rPr>
              <a:t>hợp</a:t>
            </a:r>
            <a:r>
              <a:rPr lang="en-US" sz="20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3366"/>
                </a:solidFill>
                <a:latin typeface="Arial" charset="0"/>
              </a:rPr>
              <a:t>sd</a:t>
            </a:r>
            <a:r>
              <a:rPr lang="en-US" sz="20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3366"/>
                </a:solidFill>
                <a:latin typeface="Arial" charset="0"/>
              </a:rPr>
              <a:t>PP</a:t>
            </a:r>
            <a:endParaRPr lang="en-US" sz="20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843618" y="838201"/>
            <a:ext cx="78374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II: Phương pháp hình thức tổ chức</a:t>
            </a:r>
          </a:p>
        </p:txBody>
      </p:sp>
    </p:spTree>
    <p:extLst>
      <p:ext uri="{BB962C8B-B14F-4D97-AF65-F5344CB8AC3E}">
        <p14:creationId xmlns:p14="http://schemas.microsoft.com/office/powerpoint/2010/main" val="400810661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47135" y="914400"/>
            <a:ext cx="3790336" cy="230074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4916" y="545742"/>
            <a:ext cx="35541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2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42105" y="413006"/>
            <a:ext cx="4203291" cy="37165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1341" y="4129547"/>
            <a:ext cx="6327059" cy="2536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41807" y="737419"/>
            <a:ext cx="34996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2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7519" y="2654760"/>
            <a:ext cx="5560143" cy="4041059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07661" y="1474843"/>
            <a:ext cx="6371303" cy="474898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398241" y="117987"/>
            <a:ext cx="4837471" cy="1681316"/>
          </a:xfrm>
          <a:prstGeom prst="wedgeEllipseCallout">
            <a:avLst>
              <a:gd name="adj1" fmla="val -18699"/>
              <a:gd name="adj2" fmla="val 106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9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2464" y="0"/>
            <a:ext cx="5468951" cy="640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11438" y="3569162"/>
            <a:ext cx="6064287" cy="328888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7270956" y="52"/>
            <a:ext cx="4203291" cy="33183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7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ple">
  <a:themeElements>
    <a:clrScheme name="Maple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Maple">
  <a:themeElements>
    <a:clrScheme name="Maple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379</Words>
  <Application>Microsoft Office PowerPoint</Application>
  <PresentationFormat>Custom</PresentationFormat>
  <Paragraphs>57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Maple</vt:lpstr>
      <vt:lpstr>4_Office Theme</vt:lpstr>
      <vt:lpstr>5_Office Theme</vt:lpstr>
      <vt:lpstr>1_Maple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TIMT</dc:creator>
  <cp:lastModifiedBy>Windows User</cp:lastModifiedBy>
  <cp:revision>14</cp:revision>
  <dcterms:created xsi:type="dcterms:W3CDTF">2017-12-18T13:44:14Z</dcterms:created>
  <dcterms:modified xsi:type="dcterms:W3CDTF">2018-04-05T16:54:44Z</dcterms:modified>
</cp:coreProperties>
</file>