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8" r:id="rId3"/>
    <p:sldId id="256" r:id="rId4"/>
    <p:sldId id="260" r:id="rId5"/>
    <p:sldId id="262" r:id="rId6"/>
    <p:sldId id="263" r:id="rId7"/>
    <p:sldId id="261" r:id="rId8"/>
    <p:sldId id="264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A7FE9-B0EB-460C-B3B9-D249C2F386C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68287-DBBA-45BE-AB6D-06060C36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5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881D9-B3FE-425A-97E5-BAE324593BD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457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FA11-AA8A-4FC3-9B04-471AC7C82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47C9-DB1A-4954-8922-313185EC3E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20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FA11-AA8A-4FC3-9B04-471AC7C82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47C9-DB1A-4954-8922-313185EC3E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723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FA11-AA8A-4FC3-9B04-471AC7C82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47C9-DB1A-4954-8922-313185EC3E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163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FA11-AA8A-4FC3-9B04-471AC7C82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47C9-DB1A-4954-8922-313185EC3E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60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FA11-AA8A-4FC3-9B04-471AC7C82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47C9-DB1A-4954-8922-313185EC3E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68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FA11-AA8A-4FC3-9B04-471AC7C82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47C9-DB1A-4954-8922-313185EC3E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15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FA11-AA8A-4FC3-9B04-471AC7C82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47C9-DB1A-4954-8922-313185EC3E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02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FA11-AA8A-4FC3-9B04-471AC7C82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47C9-DB1A-4954-8922-313185EC3E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16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FA11-AA8A-4FC3-9B04-471AC7C82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47C9-DB1A-4954-8922-313185EC3E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631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FA11-AA8A-4FC3-9B04-471AC7C82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47C9-DB1A-4954-8922-313185EC3E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469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FA11-AA8A-4FC3-9B04-471AC7C82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47C9-DB1A-4954-8922-313185EC3E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0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EFA11-AA8A-4FC3-9B04-471AC7C82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647C9-DB1A-4954-8922-313185EC3E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4719"/>
            <a:ext cx="896448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PHÒNG GIÁO DỤC VÀ ĐÀO TẠO QUẬN LONG BIÊN</a:t>
            </a:r>
          </a:p>
          <a:p>
            <a:pPr algn="ctr"/>
            <a:r>
              <a:rPr lang="en-US" sz="2400" b="1" u="sng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TRƯỜNG MẦM NON PHÚC ĐỒNG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828800"/>
            <a:ext cx="7848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 QUEN VỚI TOÁN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 BIỆT HÌNH TRÒN HÌNH TAM GIÁC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6356866"/>
            <a:ext cx="231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prstClr val="black"/>
                </a:solidFill>
              </a:rPr>
              <a:t>Năm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học</a:t>
            </a:r>
            <a:r>
              <a:rPr lang="en-US" dirty="0" smtClean="0">
                <a:solidFill>
                  <a:prstClr val="black"/>
                </a:solidFill>
              </a:rPr>
              <a:t>: 2018-2019</a:t>
            </a:r>
            <a:endParaRPr lang="en-US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738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B5 năm học 2018-2019\giáo án đt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285" y="228600"/>
            <a:ext cx="4092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12" y="2002703"/>
            <a:ext cx="3124200" cy="325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371600"/>
            <a:ext cx="4597400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B5 năm học 2018-2019\giáo án đt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26317"/>
            <a:ext cx="6559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03400"/>
            <a:ext cx="3121025" cy="324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505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B5 năm học 2018-2019\giáo án đt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26317"/>
            <a:ext cx="6559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1200" y="3429000"/>
            <a:ext cx="3121025" cy="324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685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444E-6 L 0.99601 -0.0145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792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9601 -0.01459 L 0.11268 0.0076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167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B5 năm học 2018-2019\giáo án đt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06236"/>
            <a:ext cx="4597400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96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B5 năm học 2018-2019\giáo án đt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47800" y="1447800"/>
            <a:ext cx="668481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* TC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: Ai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hình,các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5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B5 năm học 2018-2019\giáo án đt\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71" y="0"/>
            <a:ext cx="91657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82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8&quot;/&gt;&lt;/object&gt;&lt;object type=&quot;3&quot; unique_id=&quot;10005&quot;&gt;&lt;property id=&quot;20148&quot; value=&quot;5&quot;/&gt;&lt;property id=&quot;20300&quot; value=&quot;Slide 2&quot;/&gt;&lt;property id=&quot;20307&quot; value=&quot;256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&quot;/&gt;&lt;property id=&quot;20307&quot; value=&quot;262&quot;/&gt;&lt;/object&gt;&lt;object type=&quot;3&quot; unique_id=&quot;10008&quot;&gt;&lt;property id=&quot;20148&quot; value=&quot;5&quot;/&gt;&lt;property id=&quot;20300&quot; value=&quot;Slide 5&quot;/&gt;&lt;property id=&quot;20307&quot; value=&quot;263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42&quot;&gt;&lt;property id=&quot;20148&quot; value=&quot;5&quot;/&gt;&lt;property id=&quot;20300&quot; value=&quot;Slide 7&quot;/&gt;&lt;property id=&quot;20307&quot; value=&quot;264&quot;/&gt;&lt;/object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Lời chào"/>
  <p:tag name="GENSWF_ADVANCE_TIME" val="16.77"/>
  <p:tag name="ISPRING_SLIDE_INDENT_LEVEL" val="0"/>
  <p:tag name="ISPRING_SLIDE_ID_2" val="{FD1470E1-231A-4EC8-A1DC-145AB1FE6E36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96</Words>
  <Application>Microsoft Office PowerPoint</Application>
  <PresentationFormat>On-screen Show (4:3)</PresentationFormat>
  <Paragraphs>12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2006-08-16T00:00:00Z</dcterms:created>
  <dcterms:modified xsi:type="dcterms:W3CDTF">2018-10-01T08:34:47Z</dcterms:modified>
</cp:coreProperties>
</file>