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72" r:id="rId5"/>
    <p:sldId id="262" r:id="rId6"/>
    <p:sldId id="268" r:id="rId7"/>
    <p:sldId id="274" r:id="rId8"/>
    <p:sldId id="263" r:id="rId9"/>
    <p:sldId id="269" r:id="rId10"/>
    <p:sldId id="276" r:id="rId11"/>
    <p:sldId id="277" r:id="rId12"/>
    <p:sldId id="278" r:id="rId13"/>
    <p:sldId id="280" r:id="rId14"/>
    <p:sldId id="281" r:id="rId15"/>
    <p:sldId id="282" r:id="rId16"/>
    <p:sldId id="287" r:id="rId17"/>
    <p:sldId id="284" r:id="rId18"/>
    <p:sldId id="28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2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1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0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07C9-BABE-45B3-AB27-81D72FBA98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../media/media6.m4a"/><Relationship Id="rId7" Type="http://schemas.openxmlformats.org/officeDocument/2006/relationships/image" Target="../media/image21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6.m4a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1.jpg"/><Relationship Id="rId5" Type="http://schemas.openxmlformats.org/officeDocument/2006/relationships/image" Target="../media/image9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media" Target="../media/media7.m4a"/><Relationship Id="rId7" Type="http://schemas.openxmlformats.org/officeDocument/2006/relationships/image" Target="../media/image2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7.m4a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slide" Target="slide16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microsoft.com/office/2007/relationships/media" Target="../media/media8.m4a"/><Relationship Id="rId7" Type="http://schemas.openxmlformats.org/officeDocument/2006/relationships/image" Target="../media/image2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../media/media8.m4a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slide" Target="slide19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4.m4a"/><Relationship Id="rId7" Type="http://schemas.openxmlformats.org/officeDocument/2006/relationships/image" Target="../media/image10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g"/><Relationship Id="rId4" Type="http://schemas.openxmlformats.org/officeDocument/2006/relationships/audio" Target="../media/media4.m4a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media" Target="../media/media5.m4a"/><Relationship Id="rId7" Type="http://schemas.openxmlformats.org/officeDocument/2006/relationships/image" Target="../media/image1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jpg"/><Relationship Id="rId4" Type="http://schemas.openxmlformats.org/officeDocument/2006/relationships/audio" Target="../media/media5.m4a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866329"/>
            <a:ext cx="54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Rung chuông vàng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259632" y="213285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1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38223" y="2115344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2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3" name="Rounded Rectangle 22">
            <a:hlinkClick r:id="rId3" action="ppaction://hlinksldjump"/>
          </p:cNvPr>
          <p:cNvSpPr/>
          <p:nvPr/>
        </p:nvSpPr>
        <p:spPr>
          <a:xfrm>
            <a:off x="1265637" y="355205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3</a:t>
            </a:r>
            <a:endParaRPr lang="en-US" sz="3600" b="1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773">
            <a:off x="312072" y="308908"/>
            <a:ext cx="1508185" cy="1514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305">
            <a:off x="7497494" y="250217"/>
            <a:ext cx="1508185" cy="1514918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370155" y="4932280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6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352612" y="357301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4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259632" y="4928979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5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2" grpId="0" animBg="1"/>
      <p:bldP spid="23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866329"/>
            <a:ext cx="54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Rung chuông vàng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773">
            <a:off x="312072" y="308908"/>
            <a:ext cx="1508185" cy="1514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305">
            <a:off x="7497494" y="250217"/>
            <a:ext cx="1508185" cy="1514918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370155" y="4932280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6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352612" y="357301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</a:t>
            </a:r>
            <a:r>
              <a:rPr lang="en-US" sz="3600" b="1" smtClean="0">
                <a:solidFill>
                  <a:srgbClr val="FFFF00"/>
                </a:solidFill>
                <a:hlinkClick r:id="rId4" action="ppaction://hlinksldjump"/>
              </a:rPr>
              <a:t>hỏi</a:t>
            </a:r>
            <a:r>
              <a:rPr lang="en-US" sz="3600" b="1" smtClean="0">
                <a:solidFill>
                  <a:srgbClr val="FFFF00"/>
                </a:solidFill>
              </a:rPr>
              <a:t> số 4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259632" y="4928979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5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số 4: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Trong các thủ đô sau, đâu là thủ đô của nước Lào?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" y="3395336"/>
            <a:ext cx="3276872" cy="18722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2892"/>
            <a:ext cx="3412923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69488"/>
            <a:ext cx="3240360" cy="193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0005" y="256490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1</a:t>
            </a:r>
            <a:endParaRPr lang="en-US" sz="6000" b="1"/>
          </a:p>
        </p:txBody>
      </p:sp>
      <p:sp>
        <p:nvSpPr>
          <p:cNvPr id="8" name="TextBox 7"/>
          <p:cNvSpPr txBox="1"/>
          <p:nvPr/>
        </p:nvSpPr>
        <p:spPr>
          <a:xfrm>
            <a:off x="6102994" y="510244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1416" y="522920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2096" y="2580571"/>
            <a:ext cx="149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54" r="2665" b="6405"/>
          <a:stretch/>
        </p:blipFill>
        <p:spPr>
          <a:xfrm>
            <a:off x="5004048" y="3395336"/>
            <a:ext cx="3412923" cy="1869067"/>
          </a:xfrm>
          <a:prstGeom prst="rect">
            <a:avLst/>
          </a:prstGeom>
        </p:spPr>
      </p:pic>
      <p:sp>
        <p:nvSpPr>
          <p:cNvPr id="12" name="Câu hỏi"/>
          <p:cNvSpPr/>
          <p:nvPr/>
        </p:nvSpPr>
        <p:spPr>
          <a:xfrm>
            <a:off x="1164432" y="6188332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Câu hỏi</a:t>
            </a:r>
            <a:endParaRPr lang="en-US" b="1"/>
          </a:p>
        </p:txBody>
      </p:sp>
      <p:sp>
        <p:nvSpPr>
          <p:cNvPr id="13" name="Câu hỏi"/>
          <p:cNvSpPr/>
          <p:nvPr/>
        </p:nvSpPr>
        <p:spPr>
          <a:xfrm>
            <a:off x="3563888" y="6118109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Đáp án</a:t>
            </a:r>
            <a:endParaRPr lang="en-US" b="1"/>
          </a:p>
        </p:txBody>
      </p:sp>
      <p:sp>
        <p:nvSpPr>
          <p:cNvPr id="14" name="Câu hỏi"/>
          <p:cNvSpPr/>
          <p:nvPr/>
        </p:nvSpPr>
        <p:spPr>
          <a:xfrm>
            <a:off x="5868144" y="6136614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</a:t>
            </a:r>
            <a:r>
              <a:rPr lang="en-US" b="1" smtClean="0"/>
              <a:t>hời gian</a:t>
            </a:r>
            <a:endParaRPr lang="en-US" b="1"/>
          </a:p>
        </p:txBody>
      </p:sp>
      <p:pic>
        <p:nvPicPr>
          <p:cNvPr id="15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3380" y="5737032"/>
            <a:ext cx="1242329" cy="982530"/>
          </a:xfrm>
          <a:prstGeom prst="rect">
            <a:avLst/>
          </a:prstGeom>
        </p:spPr>
      </p:pic>
      <p:pic>
        <p:nvPicPr>
          <p:cNvPr id="16" name="Rcv Câu 4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72513" y="188640"/>
            <a:ext cx="338464" cy="3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88" y="4437112"/>
            <a:ext cx="2582416" cy="2168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896544" cy="30243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43908" y="3501008"/>
            <a:ext cx="1584176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Ba_n ghi Mo__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2400" y="3700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866329"/>
            <a:ext cx="54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Rung chuông vàng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773">
            <a:off x="312072" y="308908"/>
            <a:ext cx="1508185" cy="1514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305">
            <a:off x="7497494" y="250217"/>
            <a:ext cx="1508185" cy="1514918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370155" y="4725144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6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255231" y="4725144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5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95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Câu hỏi số 5:</a:t>
            </a:r>
          </a:p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Bé hãy tìm trong các loài hoa đưới đây, đâu là quốc hoa của nước Campuchia?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024336" cy="1867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985"/>
            <a:ext cx="3046090" cy="183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3024336" cy="186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051047" cy="1879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8708" y="2493019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053" y="4941167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4</a:t>
            </a:r>
            <a:endParaRPr lang="en-US" sz="6000" b="1"/>
          </a:p>
        </p:txBody>
      </p:sp>
      <p:sp>
        <p:nvSpPr>
          <p:cNvPr id="9" name="TextBox 8"/>
          <p:cNvSpPr txBox="1"/>
          <p:nvPr/>
        </p:nvSpPr>
        <p:spPr>
          <a:xfrm>
            <a:off x="1624891" y="494116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3</a:t>
            </a:r>
            <a:endParaRPr lang="en-US" sz="6000" b="1"/>
          </a:p>
        </p:txBody>
      </p:sp>
      <p:sp>
        <p:nvSpPr>
          <p:cNvPr id="10" name="TextBox 9"/>
          <p:cNvSpPr txBox="1"/>
          <p:nvPr/>
        </p:nvSpPr>
        <p:spPr>
          <a:xfrm>
            <a:off x="1579523" y="253918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/>
              <a:t>1</a:t>
            </a:r>
            <a:endParaRPr lang="en-US" sz="5400" b="1"/>
          </a:p>
        </p:txBody>
      </p:sp>
      <p:sp>
        <p:nvSpPr>
          <p:cNvPr id="11" name="Câu hỏi"/>
          <p:cNvSpPr/>
          <p:nvPr/>
        </p:nvSpPr>
        <p:spPr>
          <a:xfrm>
            <a:off x="1164432" y="6188332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Câu hỏi</a:t>
            </a:r>
            <a:endParaRPr lang="en-US" b="1"/>
          </a:p>
        </p:txBody>
      </p:sp>
      <p:sp>
        <p:nvSpPr>
          <p:cNvPr id="12" name="Câu hỏi"/>
          <p:cNvSpPr/>
          <p:nvPr/>
        </p:nvSpPr>
        <p:spPr>
          <a:xfrm>
            <a:off x="3567598" y="6169828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Đáp án</a:t>
            </a:r>
            <a:endParaRPr lang="en-US" b="1"/>
          </a:p>
        </p:txBody>
      </p:sp>
      <p:sp>
        <p:nvSpPr>
          <p:cNvPr id="13" name="Câu hỏi"/>
          <p:cNvSpPr/>
          <p:nvPr/>
        </p:nvSpPr>
        <p:spPr>
          <a:xfrm>
            <a:off x="5880929" y="6169828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Thời gian</a:t>
            </a:r>
            <a:endParaRPr lang="en-US" b="1"/>
          </a:p>
        </p:txBody>
      </p:sp>
      <p:pic>
        <p:nvPicPr>
          <p:cNvPr id="14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5702538"/>
            <a:ext cx="1224136" cy="1034474"/>
          </a:xfrm>
          <a:prstGeom prst="rect">
            <a:avLst/>
          </a:prstGeom>
        </p:spPr>
      </p:pic>
      <p:pic>
        <p:nvPicPr>
          <p:cNvPr id="15" name="Rcv Câu 5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04448" y="2208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4176464" cy="24482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65968" y="3114627"/>
            <a:ext cx="1584176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3744416" cy="2168826"/>
          </a:xfrm>
          <a:prstGeom prst="rect">
            <a:avLst/>
          </a:prstGeom>
        </p:spPr>
      </p:pic>
      <p:pic>
        <p:nvPicPr>
          <p:cNvPr id="5" name="Ba_n ghi Mo__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288268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866329"/>
            <a:ext cx="54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Rung chuông vàng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773">
            <a:off x="312072" y="308908"/>
            <a:ext cx="1508185" cy="1514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305">
            <a:off x="7497494" y="250217"/>
            <a:ext cx="1508185" cy="1514918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370155" y="4803188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6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6" y="36240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Câu hỏi số 6: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các đáp án sau, đâu là quốc phục cuả nước Việt Nam?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5" y="1296636"/>
            <a:ext cx="2376264" cy="3378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47" y="1309390"/>
            <a:ext cx="2340705" cy="3365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66" y="1309390"/>
            <a:ext cx="2358008" cy="3365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8555" y="4674767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/>
              <a:t>1</a:t>
            </a:r>
            <a:endParaRPr lang="en-US" sz="5400" b="1"/>
          </a:p>
        </p:txBody>
      </p:sp>
      <p:sp>
        <p:nvSpPr>
          <p:cNvPr id="7" name="TextBox 6"/>
          <p:cNvSpPr txBox="1"/>
          <p:nvPr/>
        </p:nvSpPr>
        <p:spPr>
          <a:xfrm>
            <a:off x="4013715" y="4674767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1448" y="458112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3</a:t>
            </a:r>
          </a:p>
        </p:txBody>
      </p:sp>
      <p:sp>
        <p:nvSpPr>
          <p:cNvPr id="9" name="Câu hỏi"/>
          <p:cNvSpPr/>
          <p:nvPr/>
        </p:nvSpPr>
        <p:spPr>
          <a:xfrm>
            <a:off x="997643" y="5869103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Câu hỏi</a:t>
            </a:r>
            <a:endParaRPr lang="en-US" b="1"/>
          </a:p>
        </p:txBody>
      </p:sp>
      <p:sp>
        <p:nvSpPr>
          <p:cNvPr id="10" name="Câu hỏi"/>
          <p:cNvSpPr/>
          <p:nvPr/>
        </p:nvSpPr>
        <p:spPr>
          <a:xfrm>
            <a:off x="3635184" y="5859236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Đáp án</a:t>
            </a:r>
            <a:endParaRPr lang="en-US" b="1"/>
          </a:p>
        </p:txBody>
      </p:sp>
      <p:sp>
        <p:nvSpPr>
          <p:cNvPr id="11" name="Câu hỏi"/>
          <p:cNvSpPr/>
          <p:nvPr/>
        </p:nvSpPr>
        <p:spPr>
          <a:xfrm>
            <a:off x="6040169" y="5861230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</a:t>
            </a:r>
            <a:r>
              <a:rPr lang="en-US" b="1" smtClean="0"/>
              <a:t>hời gian</a:t>
            </a:r>
            <a:endParaRPr lang="en-US" b="1"/>
          </a:p>
        </p:txBody>
      </p:sp>
      <p:pic>
        <p:nvPicPr>
          <p:cNvPr id="12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30736" y="5773492"/>
            <a:ext cx="1105760" cy="943888"/>
          </a:xfrm>
          <a:prstGeom prst="rect">
            <a:avLst/>
          </a:prstGeom>
        </p:spPr>
      </p:pic>
      <p:pic>
        <p:nvPicPr>
          <p:cNvPr id="13" name="Rcv Câu 6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8335853" y="590238"/>
            <a:ext cx="251300" cy="2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96" y="116632"/>
            <a:ext cx="2358008" cy="336537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12824" y="3624064"/>
            <a:ext cx="1584176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81128"/>
            <a:ext cx="3384376" cy="1960285"/>
          </a:xfrm>
          <a:prstGeom prst="rect">
            <a:avLst/>
          </a:prstGeom>
        </p:spPr>
      </p:pic>
      <p:pic>
        <p:nvPicPr>
          <p:cNvPr id="5" name="Ba_n ghi Mo__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3"/>
          <a:stretch/>
        </p:blipFill>
        <p:spPr>
          <a:xfrm>
            <a:off x="1763688" y="1916832"/>
            <a:ext cx="5688632" cy="4442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520" y="332656"/>
            <a:ext cx="8905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 các bé 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 rung được chiếc chuông vàng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820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 hỏi số 1</a:t>
            </a:r>
          </a:p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 các hình sau, hình số mấy là quốc kỳ của nước Việt Nam 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5" y="1124744"/>
            <a:ext cx="2950188" cy="1645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4" y="3614736"/>
            <a:ext cx="2950189" cy="1651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14736"/>
            <a:ext cx="3057107" cy="1651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2985099" cy="1645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8573" y="259907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1</a:t>
            </a:r>
            <a:endParaRPr lang="en-US" sz="6000" b="1"/>
          </a:p>
        </p:txBody>
      </p:sp>
      <p:sp>
        <p:nvSpPr>
          <p:cNvPr id="13" name="TextBox 12"/>
          <p:cNvSpPr txBox="1"/>
          <p:nvPr/>
        </p:nvSpPr>
        <p:spPr>
          <a:xfrm>
            <a:off x="6169769" y="255735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8511" y="5157192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3</a:t>
            </a:r>
            <a:endParaRPr lang="en-US" sz="6000" b="1"/>
          </a:p>
        </p:txBody>
      </p:sp>
      <p:sp>
        <p:nvSpPr>
          <p:cNvPr id="16" name="TextBox 15"/>
          <p:cNvSpPr txBox="1"/>
          <p:nvPr/>
        </p:nvSpPr>
        <p:spPr>
          <a:xfrm>
            <a:off x="6179819" y="526657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4</a:t>
            </a:r>
            <a:endParaRPr lang="en-US" sz="6000" b="1"/>
          </a:p>
        </p:txBody>
      </p:sp>
      <p:sp>
        <p:nvSpPr>
          <p:cNvPr id="3" name="Câu hỏi"/>
          <p:cNvSpPr/>
          <p:nvPr/>
        </p:nvSpPr>
        <p:spPr>
          <a:xfrm>
            <a:off x="1130479" y="6172855"/>
            <a:ext cx="1800200" cy="568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Câu hỏi</a:t>
            </a:r>
            <a:endParaRPr lang="en-US" b="1"/>
          </a:p>
        </p:txBody>
      </p:sp>
      <p:sp>
        <p:nvSpPr>
          <p:cNvPr id="14" name="Đáp án"/>
          <p:cNvSpPr/>
          <p:nvPr/>
        </p:nvSpPr>
        <p:spPr>
          <a:xfrm>
            <a:off x="3275856" y="6140446"/>
            <a:ext cx="1800200" cy="60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Đáp án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Thời gian"/>
          <p:cNvSpPr/>
          <p:nvPr/>
        </p:nvSpPr>
        <p:spPr>
          <a:xfrm>
            <a:off x="5364088" y="6156650"/>
            <a:ext cx="1800200" cy="568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Thời gian</a:t>
            </a:r>
            <a:endParaRPr lang="en-US" b="1"/>
          </a:p>
        </p:txBody>
      </p:sp>
      <p:pic>
        <p:nvPicPr>
          <p:cNvPr id="9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53872" y="5636190"/>
            <a:ext cx="1228328" cy="1122983"/>
          </a:xfrm>
          <a:prstGeom prst="rect">
            <a:avLst/>
          </a:prstGeom>
        </p:spPr>
      </p:pic>
      <p:pic>
        <p:nvPicPr>
          <p:cNvPr id="10" name="Rcv Câu 1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19696" y="1802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12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04664"/>
            <a:ext cx="4464496" cy="273630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25027"/>
            <a:ext cx="2376264" cy="1995691"/>
          </a:xfrm>
          <a:prstGeom prst="rect">
            <a:avLst/>
          </a:prstGeom>
        </p:spPr>
      </p:pic>
      <p:pic>
        <p:nvPicPr>
          <p:cNvPr id="8" name="Ba_n ghi Mo__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8384" y="692696"/>
            <a:ext cx="304800" cy="304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43908" y="3284984"/>
            <a:ext cx="1584176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866329"/>
            <a:ext cx="54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Rung chuông vàng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Rounded Rectangle 21">
            <a:hlinkClick r:id="rId2" action="ppaction://hlinksldjump"/>
          </p:cNvPr>
          <p:cNvSpPr/>
          <p:nvPr/>
        </p:nvSpPr>
        <p:spPr>
          <a:xfrm>
            <a:off x="5338223" y="2115344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</a:t>
            </a:r>
            <a:r>
              <a:rPr lang="en-US" sz="3600" b="1" smtClean="0">
                <a:solidFill>
                  <a:srgbClr val="FFFF00"/>
                </a:solidFill>
                <a:hlinkClick r:id="rId3" action="ppaction://hlinksldjump"/>
              </a:rPr>
              <a:t>số</a:t>
            </a:r>
            <a:r>
              <a:rPr lang="en-US" sz="3600" b="1" smtClean="0">
                <a:solidFill>
                  <a:srgbClr val="FFFF00"/>
                </a:solidFill>
              </a:rPr>
              <a:t> 2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3" name="Rounded Rectangle 22">
            <a:hlinkClick r:id="rId4" action="ppaction://hlinksldjump"/>
          </p:cNvPr>
          <p:cNvSpPr/>
          <p:nvPr/>
        </p:nvSpPr>
        <p:spPr>
          <a:xfrm>
            <a:off x="1265637" y="355205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3</a:t>
            </a:r>
            <a:endParaRPr lang="en-US" sz="3600" b="1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773">
            <a:off x="312072" y="308908"/>
            <a:ext cx="1508185" cy="1514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305">
            <a:off x="7497494" y="250217"/>
            <a:ext cx="1508185" cy="1514918"/>
          </a:xfrm>
          <a:prstGeom prst="rect">
            <a:avLst/>
          </a:prstGeom>
        </p:spPr>
      </p:pic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370155" y="4932280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6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352612" y="357301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4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259632" y="4928979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5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66"/>
            <a:ext cx="8867328" cy="1143000"/>
          </a:xfrm>
        </p:spPr>
        <p:txBody>
          <a:bodyPr>
            <a:noAutofit/>
          </a:bodyPr>
          <a:lstStyle/>
          <a:p>
            <a:r>
              <a:rPr lang="en-US" sz="2000" b="1" smtClean="0"/>
              <a:t>Câu hỏi số 2</a:t>
            </a:r>
            <a:br>
              <a:rPr lang="en-US" sz="2000" b="1" smtClean="0"/>
            </a:br>
            <a:r>
              <a:rPr lang="en-US" sz="2000" b="1" smtClean="0"/>
              <a:t>Bé hãy tìm ngôi đền Ăng co vát nổi tiếng của Campuchia trong các kỳ quan sau? </a:t>
            </a:r>
            <a:endParaRPr lang="en-US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1732321" y="2765871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1</a:t>
            </a:r>
            <a:endParaRPr lang="en-US" sz="6000" b="1"/>
          </a:p>
        </p:txBody>
      </p:sp>
      <p:sp>
        <p:nvSpPr>
          <p:cNvPr id="16" name="TextBox 15"/>
          <p:cNvSpPr txBox="1"/>
          <p:nvPr/>
        </p:nvSpPr>
        <p:spPr>
          <a:xfrm>
            <a:off x="6087705" y="5445224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2321" y="544522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5075" y="275638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3" name="Câu hỏi"/>
          <p:cNvSpPr/>
          <p:nvPr/>
        </p:nvSpPr>
        <p:spPr>
          <a:xfrm>
            <a:off x="1191813" y="6317793"/>
            <a:ext cx="164690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Câu hỏi</a:t>
            </a:r>
            <a:endParaRPr lang="en-US" b="1"/>
          </a:p>
        </p:txBody>
      </p:sp>
      <p:sp>
        <p:nvSpPr>
          <p:cNvPr id="15" name="Đáp án"/>
          <p:cNvSpPr/>
          <p:nvPr/>
        </p:nvSpPr>
        <p:spPr>
          <a:xfrm>
            <a:off x="6020334" y="6317913"/>
            <a:ext cx="164690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</a:t>
            </a:r>
            <a:r>
              <a:rPr lang="en-US" b="1" smtClean="0"/>
              <a:t>hời gian</a:t>
            </a:r>
            <a:endParaRPr lang="en-US" b="1"/>
          </a:p>
        </p:txBody>
      </p:sp>
      <p:sp>
        <p:nvSpPr>
          <p:cNvPr id="19" name="Thời gian"/>
          <p:cNvSpPr/>
          <p:nvPr/>
        </p:nvSpPr>
        <p:spPr>
          <a:xfrm>
            <a:off x="3707904" y="6313222"/>
            <a:ext cx="164690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Đáp án</a:t>
            </a:r>
            <a:endParaRPr lang="en-US" b="1"/>
          </a:p>
        </p:txBody>
      </p:sp>
      <p:pic>
        <p:nvPicPr>
          <p:cNvPr id="4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770874"/>
            <a:ext cx="1156320" cy="10509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" b="6881"/>
          <a:stretch/>
        </p:blipFill>
        <p:spPr>
          <a:xfrm>
            <a:off x="703913" y="980729"/>
            <a:ext cx="3456383" cy="201622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2" y="3589246"/>
            <a:ext cx="3417944" cy="2016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29" y="3589246"/>
            <a:ext cx="3454440" cy="20162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28" y="980729"/>
            <a:ext cx="3478328" cy="1991962"/>
          </a:xfrm>
          <a:prstGeom prst="rect">
            <a:avLst/>
          </a:prstGeom>
        </p:spPr>
      </p:pic>
      <p:pic>
        <p:nvPicPr>
          <p:cNvPr id="6" name="Kỳ Qua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85720" y="260648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0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8" y="4077072"/>
            <a:ext cx="2582416" cy="2168826"/>
          </a:xfrm>
          <a:prstGeom prst="rect">
            <a:avLst/>
          </a:prstGeom>
        </p:spPr>
      </p:pic>
      <p:pic>
        <p:nvPicPr>
          <p:cNvPr id="6" name="Ba_n ghi Mo__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692696"/>
            <a:ext cx="304800" cy="304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3908" y="3284984"/>
            <a:ext cx="1584176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0405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866329"/>
            <a:ext cx="54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Rung chuông vàng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ounded Rectangle 22">
            <a:hlinkClick r:id="rId2" action="ppaction://hlinksldjump"/>
          </p:cNvPr>
          <p:cNvSpPr/>
          <p:nvPr/>
        </p:nvSpPr>
        <p:spPr>
          <a:xfrm>
            <a:off x="1265637" y="355205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</a:t>
            </a:r>
            <a:r>
              <a:rPr lang="en-US" sz="3600" b="1" smtClean="0">
                <a:solidFill>
                  <a:srgbClr val="FFFF00"/>
                </a:solidFill>
                <a:hlinkClick r:id="rId2" action="ppaction://hlinksldjump"/>
              </a:rPr>
              <a:t>số</a:t>
            </a:r>
            <a:r>
              <a:rPr lang="en-US" sz="3600" b="1" smtClean="0">
                <a:solidFill>
                  <a:srgbClr val="FFFF00"/>
                </a:solidFill>
              </a:rPr>
              <a:t> 3</a:t>
            </a:r>
            <a:endParaRPr lang="en-US" sz="3600" b="1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773">
            <a:off x="312072" y="308908"/>
            <a:ext cx="1508185" cy="1514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305">
            <a:off x="7497494" y="250217"/>
            <a:ext cx="1508185" cy="1514918"/>
          </a:xfrm>
          <a:prstGeom prst="rect">
            <a:avLst/>
          </a:prstGeom>
        </p:spPr>
      </p:pic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5370155" y="4932280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6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5352612" y="357301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4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1259632" y="4928979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Câu hỏi số 5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385"/>
            <a:ext cx="9047478" cy="1143000"/>
          </a:xfrm>
        </p:spPr>
        <p:txBody>
          <a:bodyPr>
            <a:noAutofit/>
          </a:bodyPr>
          <a:lstStyle/>
          <a:p>
            <a:r>
              <a:rPr lang="en-US" sz="2400" b="1"/>
              <a:t>C</a:t>
            </a:r>
            <a:r>
              <a:rPr lang="en-US" sz="2400" b="1" smtClean="0"/>
              <a:t>âu hỏi số 3</a:t>
            </a:r>
            <a:br>
              <a:rPr lang="en-US" sz="2400" b="1" smtClean="0"/>
            </a:br>
            <a:r>
              <a:rPr lang="en-US" sz="2400" b="1" smtClean="0"/>
              <a:t>Đâu món ăn truyền thống của người Lào trong các món ăn sau?</a:t>
            </a:r>
            <a:br>
              <a:rPr lang="en-US" sz="2400" b="1" smtClean="0"/>
            </a:b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6066917" y="542422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8824" y="2768107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1</a:t>
            </a:r>
            <a:endParaRPr lang="en-US" sz="6000" b="1"/>
          </a:p>
        </p:txBody>
      </p:sp>
      <p:sp>
        <p:nvSpPr>
          <p:cNvPr id="17" name="TextBox 16"/>
          <p:cNvSpPr txBox="1"/>
          <p:nvPr/>
        </p:nvSpPr>
        <p:spPr>
          <a:xfrm>
            <a:off x="1496139" y="5424224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1221" y="266717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2</a:t>
            </a:r>
            <a:endParaRPr lang="en-US" sz="6000" b="1"/>
          </a:p>
        </p:txBody>
      </p:sp>
      <p:sp>
        <p:nvSpPr>
          <p:cNvPr id="3" name="Câu hỏi"/>
          <p:cNvSpPr/>
          <p:nvPr/>
        </p:nvSpPr>
        <p:spPr>
          <a:xfrm>
            <a:off x="1259632" y="6258554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Câu hỏi</a:t>
            </a:r>
            <a:endParaRPr lang="en-US" b="1"/>
          </a:p>
        </p:txBody>
      </p:sp>
      <p:sp>
        <p:nvSpPr>
          <p:cNvPr id="13" name="Đáp án"/>
          <p:cNvSpPr/>
          <p:nvPr/>
        </p:nvSpPr>
        <p:spPr>
          <a:xfrm>
            <a:off x="3923928" y="6258554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Đáp án</a:t>
            </a:r>
            <a:endParaRPr lang="en-US" b="1"/>
          </a:p>
        </p:txBody>
      </p:sp>
      <p:sp>
        <p:nvSpPr>
          <p:cNvPr id="14" name="Thời gian"/>
          <p:cNvSpPr/>
          <p:nvPr/>
        </p:nvSpPr>
        <p:spPr>
          <a:xfrm>
            <a:off x="6156176" y="6258554"/>
            <a:ext cx="14401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Thời gian</a:t>
            </a:r>
            <a:endParaRPr lang="en-US" b="1"/>
          </a:p>
        </p:txBody>
      </p:sp>
      <p:pic>
        <p:nvPicPr>
          <p:cNvPr id="6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5089" y="5856218"/>
            <a:ext cx="947392" cy="951016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30078"/>
            <a:ext cx="3570362" cy="1871036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>
          <a:xfrm>
            <a:off x="695556" y="3573016"/>
            <a:ext cx="3444396" cy="2038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7" y="1063108"/>
            <a:ext cx="3425605" cy="1847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573017"/>
            <a:ext cx="3570528" cy="2038896"/>
          </a:xfrm>
          <a:prstGeom prst="rect">
            <a:avLst/>
          </a:prstGeom>
        </p:spPr>
      </p:pic>
      <p:pic>
        <p:nvPicPr>
          <p:cNvPr id="5" name="Bản ghi Mới Món 2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66385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8" y="4077072"/>
            <a:ext cx="2582416" cy="2168826"/>
          </a:xfrm>
          <a:prstGeom prst="rect">
            <a:avLst/>
          </a:prstGeom>
        </p:spPr>
      </p:pic>
      <p:pic>
        <p:nvPicPr>
          <p:cNvPr id="6" name="Ba_n ghi Mo__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692696"/>
            <a:ext cx="304800" cy="304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3908" y="3140968"/>
            <a:ext cx="1584176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>
          <a:xfrm>
            <a:off x="1979712" y="260648"/>
            <a:ext cx="51125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252</Words>
  <Application>Microsoft Office PowerPoint</Application>
  <PresentationFormat>On-screen Show (4:3)</PresentationFormat>
  <Paragraphs>85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Câu hỏi số 2 Bé hãy tìm ngôi đền Ăng co vát nổi tiếng của Campuchia trong các kỳ quan sau? </vt:lpstr>
      <vt:lpstr>PowerPoint Presentation</vt:lpstr>
      <vt:lpstr>PowerPoint Presentation</vt:lpstr>
      <vt:lpstr>Câu hỏi số 3 Đâu món ăn truyền thống của người Lào trong các món ăn sau? </vt:lpstr>
      <vt:lpstr>PowerPoint Presentation</vt:lpstr>
      <vt:lpstr>PowerPoint Presentation</vt:lpstr>
      <vt:lpstr>Câu hỏi số 4:  Trong các thủ đô sau, đâu là thủ đô của nước Lào?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</cp:lastModifiedBy>
  <cp:revision>61</cp:revision>
  <dcterms:created xsi:type="dcterms:W3CDTF">2018-10-26T02:21:27Z</dcterms:created>
  <dcterms:modified xsi:type="dcterms:W3CDTF">2018-11-15T08:06:24Z</dcterms:modified>
</cp:coreProperties>
</file>