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1" r:id="rId14"/>
    <p:sldId id="284" r:id="rId15"/>
    <p:sldId id="286" r:id="rId16"/>
    <p:sldId id="287" r:id="rId17"/>
    <p:sldId id="290" r:id="rId18"/>
    <p:sldId id="292" r:id="rId19"/>
    <p:sldId id="295" r:id="rId20"/>
    <p:sldId id="298" r:id="rId21"/>
    <p:sldId id="300" r:id="rId22"/>
    <p:sldId id="302" r:id="rId23"/>
    <p:sldId id="304" r:id="rId24"/>
    <p:sldId id="305" r:id="rId25"/>
    <p:sldId id="306" r:id="rId26"/>
    <p:sldId id="308" r:id="rId27"/>
    <p:sldId id="307" r:id="rId28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9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914400" y="4267200"/>
            <a:ext cx="73914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6375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1066800" y="0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TRƯỜNG MẦM NON PHÚC ĐỒNG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3941" name="WordArt 37"/>
          <p:cNvSpPr>
            <a:spLocks noChangeArrowheads="1" noChangeShapeType="1" noTextEdit="1"/>
          </p:cNvSpPr>
          <p:nvPr/>
        </p:nvSpPr>
        <p:spPr bwMode="auto">
          <a:xfrm>
            <a:off x="1371600" y="1324968"/>
            <a:ext cx="6400800" cy="1905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20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latin typeface="Times New Roman"/>
                <a:cs typeface="Times New Roman"/>
              </a:rPr>
              <a:t>GIÁO ÁN</a:t>
            </a:r>
          </a:p>
          <a:p>
            <a:pPr algn="ctr"/>
            <a:r>
              <a:rPr lang="en-US" sz="20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latin typeface="Times New Roman"/>
                <a:cs typeface="Times New Roman"/>
              </a:rPr>
              <a:t>KHÁM PHÁ KHOA HỌC</a:t>
            </a:r>
            <a:endParaRPr lang="en-US" sz="20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40450F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3592882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ĐỀ TÀI: </a:t>
            </a:r>
            <a:r>
              <a:rPr lang="en-US" sz="3200" b="1" dirty="0" err="1" smtClean="0">
                <a:solidFill>
                  <a:srgbClr val="7030A0"/>
                </a:solidFill>
              </a:rPr>
              <a:t>Một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động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vật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sống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rừng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r>
              <a:rPr lang="en-US" sz="3200" b="1" dirty="0" err="1" smtClean="0">
                <a:solidFill>
                  <a:srgbClr val="7030A0"/>
                </a:solidFill>
              </a:rPr>
              <a:t>Giáo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viên</a:t>
            </a:r>
            <a:r>
              <a:rPr lang="en-US" sz="3200" b="1" dirty="0" smtClean="0">
                <a:solidFill>
                  <a:srgbClr val="7030A0"/>
                </a:solidFill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</a:rPr>
              <a:t>Vũ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Thị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Hải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Yến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9" grpId="0"/>
      <p:bldP spid="1239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bé,nhanh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1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THU HÚT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 </a:t>
            </a:r>
            <a:r>
              <a:rPr lang="en-US" b="1" u="sng" dirty="0" err="1" smtClean="0">
                <a:solidFill>
                  <a:srgbClr val="FF00FF"/>
                </a:solidFill>
              </a:rPr>
              <a:t>Kết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thúc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err="1" smtClean="0">
                <a:solidFill>
                  <a:srgbClr val="FF00FF"/>
                </a:solidFill>
              </a:rPr>
              <a:t>Vận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động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theo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nhạc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bài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hát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2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 - &amp;quot;Hoạt động 1&amp;#x0D;&amp;#x0A;&amp;#x0D;&amp;#x0A;THU HÚT &amp;quot;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 - &amp;quot;Hoạt động 2&amp;#x0D;&amp;#x0A;&amp;#x0D;&amp;#x0A;NỘI DUNG- TRÒ CHUYỆN – TÌM HIỂU VỀ CÁC CON VẬT SỐNG TRONG RỪNG &amp;quot;&quot;/&gt;&lt;property id=&quot;20307&quot; value=&quot;262&quot;/&gt;&lt;/object&gt;&lt;object type=&quot;3&quot; unique_id=&quot;10008&quot;&gt;&lt;property id=&quot;20148&quot; value=&quot;5&quot;/&gt;&lt;property id=&quot;20300&quot; value=&quot;Slide 5&quot;/&gt;&lt;property id=&quot;20307&quot; value=&quot;273&quot;/&gt;&lt;/object&gt;&lt;object type=&quot;3&quot; unique_id=&quot;10009&quot;&gt;&lt;property id=&quot;20148&quot; value=&quot;5&quot;/&gt;&lt;property id=&quot;20300&quot; value=&quot;Slide 6&quot;/&gt;&lt;property id=&quot;20307&quot; value=&quot;274&quot;/&gt;&lt;/object&gt;&lt;object type=&quot;3&quot; unique_id=&quot;10010&quot;&gt;&lt;property id=&quot;20148&quot; value=&quot;5&quot;/&gt;&lt;property id=&quot;20300&quot; value=&quot;Slide 7&quot;/&gt;&lt;property id=&quot;20307&quot; value=&quot;275&quot;/&gt;&lt;/object&gt;&lt;object type=&quot;3&quot; unique_id=&quot;10011&quot;&gt;&lt;property id=&quot;20148&quot; value=&quot;5&quot;/&gt;&lt;property id=&quot;20300&quot; value=&quot;Slide 8&quot;/&gt;&lt;property id=&quot;20307&quot; value=&quot;276&quot;/&gt;&lt;/object&gt;&lt;object type=&quot;3&quot; unique_id=&quot;10012&quot;&gt;&lt;property id=&quot;20148&quot; value=&quot;5&quot;/&gt;&lt;property id=&quot;20300&quot; value=&quot;Slide 9&quot;/&gt;&lt;property id=&quot;20307&quot; value=&quot;277&quot;/&gt;&lt;/object&gt;&lt;object type=&quot;3&quot; unique_id=&quot;10013&quot;&gt;&lt;property id=&quot;20148&quot; value=&quot;5&quot;/&gt;&lt;property id=&quot;20300&quot; value=&quot;Slide 10&quot;/&gt;&lt;property id=&quot;20307&quot; value=&quot;278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79&quot;/&gt;&lt;/object&gt;&lt;object type=&quot;3&quot; unique_id=&quot;10016&quot;&gt;&lt;property id=&quot;20148&quot; value=&quot;5&quot;/&gt;&lt;property id=&quot;20300&quot; value=&quot;Slide 13&quot;/&gt;&lt;property id=&quot;20307&quot; value=&quot;281&quot;/&gt;&lt;/object&gt;&lt;object type=&quot;3&quot; unique_id=&quot;10017&quot;&gt;&lt;property id=&quot;20148&quot; value=&quot;5&quot;/&gt;&lt;property id=&quot;20300&quot; value=&quot;Slide 14&quot;/&gt;&lt;property id=&quot;20307&quot; value=&quot;284&quot;/&gt;&lt;/object&gt;&lt;object type=&quot;3&quot; unique_id=&quot;10018&quot;&gt;&lt;property id=&quot;20148&quot; value=&quot;5&quot;/&gt;&lt;property id=&quot;20300&quot; value=&quot;Slide 15&quot;/&gt;&lt;property id=&quot;20307&quot; value=&quot;286&quot;/&gt;&lt;/object&gt;&lt;object type=&quot;3&quot; unique_id=&quot;10019&quot;&gt;&lt;property id=&quot;20148&quot; value=&quot;5&quot;/&gt;&lt;property id=&quot;20300&quot; value=&quot;Slide 16&quot;/&gt;&lt;property id=&quot;20307&quot; value=&quot;287&quot;/&gt;&lt;/object&gt;&lt;object type=&quot;3&quot; unique_id=&quot;10020&quot;&gt;&lt;property id=&quot;20148&quot; value=&quot;5&quot;/&gt;&lt;property id=&quot;20300&quot; value=&quot;Slide 17 - &amp;quot;So sánh&amp;#x0D;&amp;#x0A;&amp;#x0D;&amp;#x0A;Sự giống và khác nhau của voi – khỉ&amp;quot;&quot;/&gt;&lt;property id=&quot;20307&quot; value=&quot;290&quot;/&gt;&lt;/object&gt;&lt;object type=&quot;3&quot; unique_id=&quot;10021&quot;&gt;&lt;property id=&quot;20148&quot; value=&quot;5&quot;/&gt;&lt;property id=&quot;20300&quot; value=&quot;Slide 18&quot;/&gt;&lt;property id=&quot;20307&quot; value=&quot;292&quot;/&gt;&lt;/object&gt;&lt;object type=&quot;3&quot; unique_id=&quot;10022&quot;&gt;&lt;property id=&quot;20148&quot; value=&quot;5&quot;/&gt;&lt;property id=&quot;20300&quot; value=&quot;Slide 19&quot;/&gt;&lt;property id=&quot;20307&quot; value=&quot;295&quot;/&gt;&lt;/object&gt;&lt;object type=&quot;3&quot; unique_id=&quot;10023&quot;&gt;&lt;property id=&quot;20148&quot; value=&quot;5&quot;/&gt;&lt;property id=&quot;20300&quot; value=&quot;Slide 20 - &amp;quot;So sánh&amp;#x0D;&amp;#x0A;&amp;#x0D;&amp;#x0A;Sự giống và khác nhau của Gấu – hổ&amp;quot;&quot;/&gt;&lt;property id=&quot;20307&quot; value=&quot;298&quot;/&gt;&lt;/object&gt;&lt;object type=&quot;3&quot; unique_id=&quot;10024&quot;&gt;&lt;property id=&quot;20148&quot; value=&quot;5&quot;/&gt;&lt;property id=&quot;20300&quot; value=&quot;Slide 21&quot;/&gt;&lt;property id=&quot;20307&quot; value=&quot;300&quot;/&gt;&lt;/object&gt;&lt;object type=&quot;3&quot; unique_id=&quot;10025&quot;&gt;&lt;property id=&quot;20148&quot; value=&quot;5&quot;/&gt;&lt;property id=&quot;20300&quot; value=&quot;Slide 22&quot;/&gt;&lt;property id=&quot;20307&quot; value=&quot;302&quot;/&gt;&lt;/object&gt;&lt;object type=&quot;3&quot; unique_id=&quot;10026&quot;&gt;&lt;property id=&quot;20148&quot; value=&quot;5&quot;/&gt;&lt;property id=&quot;20300&quot; value=&quot;Slide 23 - &amp;quot;Mở rộng&amp;#x0D;&amp;#x0A;&amp;#x0D;&amp;#x0A;&amp;quot;&quot;/&gt;&lt;property id=&quot;20307&quot; value=&quot;304&quot;/&gt;&lt;/object&gt;&lt;object type=&quot;3&quot; unique_id=&quot;10027&quot;&gt;&lt;property id=&quot;20148&quot; value=&quot;5&quot;/&gt;&lt;property id=&quot;20300&quot; value=&quot;Slide 24&quot;/&gt;&lt;property id=&quot;20307&quot; value=&quot;305&quot;/&gt;&lt;/object&gt;&lt;object type=&quot;3&quot; unique_id=&quot;10028&quot;&gt;&lt;property id=&quot;20148&quot; value=&quot;5&quot;/&gt;&lt;property id=&quot;20300&quot; value=&quot;Slide 25&quot;/&gt;&lt;property id=&quot;20307&quot; value=&quot;306&quot;/&gt;&lt;/object&gt;&lt;object type=&quot;3&quot; unique_id=&quot;10029&quot;&gt;&lt;property id=&quot;20148&quot; value=&quot;5&quot;/&gt;&lt;property id=&quot;20300&quot; value=&quot;Slide 26 - &amp;quot;HĐ3: Kết thúc&amp;#x0D;&amp;#x0A;Vận động theo nhạc bài hát&amp;#x0D;&amp;#x0A;&amp;#x0D;&amp;#x0A;&amp;quot;&quot;/&gt;&lt;property id=&quot;20307&quot; value=&quot;308&quot;/&gt;&lt;/object&gt;&lt;object type=&quot;3&quot; unique_id=&quot;10030&quot;&gt;&lt;property id=&quot;20148&quot; value=&quot;5&quot;/&gt;&lt;property id=&quot;20300&quot; value=&quot;Slide 27&quot;/&gt;&lt;property id=&quot;20307&quot; value=&quot;307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102</Words>
  <Application>Microsoft Office PowerPoint</Application>
  <PresentationFormat>On-screen Show (4:3)</PresentationFormat>
  <Paragraphs>28</Paragraphs>
  <Slides>27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Hoạt động 1  THU HÚT </vt:lpstr>
      <vt:lpstr>PowerPoint Presentation</vt:lpstr>
      <vt:lpstr>Hoạt động 2 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Kết thúc Vận động theo nhạc bài hát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Admin</cp:lastModifiedBy>
  <cp:revision>31</cp:revision>
  <dcterms:created xsi:type="dcterms:W3CDTF">2013-12-07T08:37:31Z</dcterms:created>
  <dcterms:modified xsi:type="dcterms:W3CDTF">2019-05-06T09:25:57Z</dcterms:modified>
</cp:coreProperties>
</file>