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9" r:id="rId3"/>
    <p:sldId id="265" r:id="rId4"/>
    <p:sldId id="266" r:id="rId5"/>
    <p:sldId id="261" r:id="rId6"/>
    <p:sldId id="259" r:id="rId7"/>
    <p:sldId id="263" r:id="rId8"/>
    <p:sldId id="264" r:id="rId9"/>
    <p:sldId id="262" r:id="rId10"/>
    <p:sldId id="270" r:id="rId11"/>
    <p:sldId id="271" r:id="rId12"/>
    <p:sldId id="268" r:id="rId13"/>
    <p:sldId id="272" r:id="rId14"/>
    <p:sldId id="274" r:id="rId15"/>
    <p:sldId id="273" r:id="rId16"/>
    <p:sldId id="26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ĐÀO TẠO QUẬN LONG BIÊN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7696200" cy="4616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PHÚC ĐỒNG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GIÁO ÁN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KHÁM PHÁ KHOA HỌC</a:t>
            </a:r>
            <a:endParaRPr lang="en-US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74734" y="3352799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nhật</a:t>
            </a:r>
            <a:endParaRPr lang="en-US" sz="24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Hoàng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Hằng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	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38197" y="5921824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2018 - 2019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-76200" y="-533400"/>
            <a:ext cx="9296400" cy="6858000"/>
            <a:chOff x="-152400" y="-1"/>
            <a:chExt cx="9296400" cy="6858001"/>
          </a:xfrm>
        </p:grpSpPr>
        <p:pic>
          <p:nvPicPr>
            <p:cNvPr id="6451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400" y="-1"/>
              <a:ext cx="9296400" cy="68580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-152400" y="0"/>
              <a:ext cx="929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72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6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114</Words>
  <Application>Microsoft Office PowerPoint</Application>
  <PresentationFormat>On-screen Show (4:3)</PresentationFormat>
  <Paragraphs>26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51</cp:revision>
  <dcterms:created xsi:type="dcterms:W3CDTF">2019-03-21T14:22:02Z</dcterms:created>
  <dcterms:modified xsi:type="dcterms:W3CDTF">2019-05-06T09:17:53Z</dcterms:modified>
</cp:coreProperties>
</file>