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3"/>
  </p:notesMasterIdLst>
  <p:sldIdLst>
    <p:sldId id="256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60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76B3-CE81-49AA-9C5A-498BE58B5A0E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AF4B7-02C8-437C-8117-55798BCE3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AF4B7-02C8-437C-8117-55798BCE32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18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4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4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8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43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37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4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08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4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16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5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42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8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2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40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3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63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12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26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0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DB88F-E5CE-4D7C-A5D7-A4F755AE44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680C4-EDEB-43C4-9CBE-4C45041F82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1.mp3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1AFA2B-54B9-4DD2-8E09-24077611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4101" y="-885753"/>
            <a:ext cx="14401800" cy="800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3005744"/>
            <a:ext cx="9525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Làm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quen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với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toán</a:t>
            </a:r>
            <a:r>
              <a:rPr lang="en-US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Số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7 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6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338" y="-27709"/>
            <a:ext cx="5265738" cy="33043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3400" y="0"/>
            <a:ext cx="51816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297383"/>
            <a:ext cx="5181600" cy="366452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914400" y="3304309"/>
            <a:ext cx="5257800" cy="3657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97281"/>
            <a:ext cx="4378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28" y="2949248"/>
            <a:ext cx="2645471" cy="3444539"/>
          </a:xfrm>
          <a:prstGeom prst="rect">
            <a:avLst/>
          </a:prstGeom>
        </p:spPr>
      </p:pic>
      <p:pic>
        <p:nvPicPr>
          <p:cNvPr id="21" name="Picture 20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852264"/>
            <a:ext cx="2629128" cy="3511600"/>
          </a:xfrm>
          <a:prstGeom prst="rect">
            <a:avLst/>
          </a:prstGeom>
        </p:spPr>
      </p:pic>
      <p:pic>
        <p:nvPicPr>
          <p:cNvPr id="3" name="chuẩn5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58593" y="6384174"/>
            <a:ext cx="365522" cy="487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1960957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72" y="3069730"/>
            <a:ext cx="2514600" cy="24928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6868231" y="574963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1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6894" y="233466"/>
            <a:ext cx="5274824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BanTayCoGiaoEmBeat-V.A-4005049 - Segment1(00_00_18.518-00_00_58.385) - MP3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5354" y="1044444"/>
            <a:ext cx="365522" cy="487363"/>
          </a:xfrm>
          <a:prstGeom prst="rect">
            <a:avLst/>
          </a:prstGeom>
        </p:spPr>
      </p:pic>
      <p:pic>
        <p:nvPicPr>
          <p:cNvPr id="2" name="Picture 1">
            <a:hlinkClick r:id="" action="ppaction://noaction"/>
            <a:extLst>
              <a:ext uri="{FF2B5EF4-FFF2-40B4-BE49-F238E27FC236}">
                <a16:creationId xmlns="" xmlns:a16="http://schemas.microsoft.com/office/drawing/2014/main" id="{28681445-FA2F-45DC-A32F-C5D6976F9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93" y="3252280"/>
            <a:ext cx="2405270" cy="3131299"/>
          </a:xfrm>
          <a:prstGeom prst="rect">
            <a:avLst/>
          </a:prstGeom>
        </p:spPr>
      </p:pic>
      <p:pic>
        <p:nvPicPr>
          <p:cNvPr id="3" name="Picture 2">
            <a:hlinkClick r:id="" action="ppaction://noaction"/>
            <a:extLst>
              <a:ext uri="{FF2B5EF4-FFF2-40B4-BE49-F238E27FC236}">
                <a16:creationId xmlns="" xmlns:a16="http://schemas.microsoft.com/office/drawing/2014/main" id="{D745A966-4772-4EB2-B6A4-A5063C8037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280" y="3182045"/>
            <a:ext cx="2744423" cy="3271764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="" xmlns:a16="http://schemas.microsoft.com/office/drawing/2014/main" id="{AE14756D-5C30-4310-93CF-A207C76561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719" y="3180868"/>
            <a:ext cx="2607132" cy="3131299"/>
          </a:xfrm>
          <a:prstGeom prst="rect">
            <a:avLst/>
          </a:prstGeom>
        </p:spPr>
      </p:pic>
      <p:pic>
        <p:nvPicPr>
          <p:cNvPr id="8" name="chuẩn5s">
            <a:hlinkClick r:id="" action="ppaction://media"/>
            <a:extLst>
              <a:ext uri="{FF2B5EF4-FFF2-40B4-BE49-F238E27FC236}">
                <a16:creationId xmlns="" xmlns:a16="http://schemas.microsoft.com/office/drawing/2014/main" id="{3773D604-C438-4D97-A187-060BE1AAD44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8085" y="6312164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1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38&quot;&gt;&lt;property id=&quot;20148&quot; value=&quot;5&quot;/&gt;&lt;property id=&quot;20300&quot; value=&quot;Slide 5&quot;/&gt;&lt;property id=&quot;20307&quot; value=&quot;263&quot;/&gt;&lt;/object&gt;&lt;object type=&quot;3&quot; unique_id=&quot;10039&quot;&gt;&lt;property id=&quot;20148&quot; value=&quot;5&quot;/&gt;&lt;property id=&quot;20300&quot; value=&quot;Slide 6&quot;/&gt;&lt;property id=&quot;20307&quot; value=&quot;267&quot;/&gt;&lt;/object&gt;&lt;object type=&quot;3&quot; unique_id=&quot;10040&quot;&gt;&lt;property id=&quot;20148&quot; value=&quot;5&quot;/&gt;&lt;property id=&quot;20300&quot; value=&quot;Slide 7&quot;/&gt;&lt;property id=&quot;20307&quot; value=&quot;264&quot;/&gt;&lt;/object&gt;&lt;object type=&quot;3&quot; unique_id=&quot;10041&quot;&gt;&lt;property id=&quot;20148&quot; value=&quot;5&quot;/&gt;&lt;property id=&quot;20300&quot; value=&quot;Slide 8&quot;/&gt;&lt;property id=&quot;20307&quot; value=&quot;265&quot;/&gt;&lt;/object&gt;&lt;object type=&quot;3&quot; unique_id=&quot;10042&quot;&gt;&lt;property id=&quot;20148&quot; value=&quot;5&quot;/&gt;&lt;property id=&quot;20300&quot; value=&quot;Slide 9&quot;/&gt;&lt;property id=&quot;20307&quot; value=&quot;266&quot;/&gt;&lt;/object&gt;&lt;/object&gt;&lt;/object&gt;&lt;/database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43</Words>
  <Application>Microsoft Office PowerPoint</Application>
  <PresentationFormat>On-screen Show (4:3)</PresentationFormat>
  <Paragraphs>10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Flow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AnhTu</cp:lastModifiedBy>
  <cp:revision>8</cp:revision>
  <dcterms:created xsi:type="dcterms:W3CDTF">2006-08-16T00:00:00Z</dcterms:created>
  <dcterms:modified xsi:type="dcterms:W3CDTF">2017-11-07T02:14:59Z</dcterms:modified>
</cp:coreProperties>
</file>