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1" r:id="rId4"/>
    <p:sldId id="276" r:id="rId5"/>
    <p:sldId id="267" r:id="rId6"/>
    <p:sldId id="268" r:id="rId7"/>
    <p:sldId id="260" r:id="rId8"/>
    <p:sldId id="261" r:id="rId9"/>
    <p:sldId id="263" r:id="rId10"/>
    <p:sldId id="275" r:id="rId11"/>
    <p:sldId id="272" r:id="rId12"/>
    <p:sldId id="264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BB36-A137-4B80-85CA-1AF77DA0237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MGB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3200400"/>
            <a:ext cx="5600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MGB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3- 4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Ma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auHoa-YenNhi_g8c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1806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4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73" y="2066664"/>
            <a:ext cx="1444625" cy="165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" y="2143853"/>
            <a:ext cx="14446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13" y="4743385"/>
            <a:ext cx="1395413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748" y="3733800"/>
            <a:ext cx="9140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65" y="2064166"/>
            <a:ext cx="1524000" cy="163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18" y="4853066"/>
            <a:ext cx="1391747" cy="163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8395"/>
            <a:ext cx="15240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39638"/>
            <a:ext cx="15240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73" y="4700417"/>
            <a:ext cx="1526627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04" y="2066664"/>
            <a:ext cx="1501269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1" y="2066665"/>
            <a:ext cx="1424520" cy="1683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63" y="4805101"/>
            <a:ext cx="1395413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21" y="2087952"/>
            <a:ext cx="15240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79" y="4805101"/>
            <a:ext cx="1395413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4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902 L -0.19723 -0.3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-19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705 L 0.22084 0.02705 C 0.31945 0.02705 0.44167 -0.0763 0.44167 -0.16046 L 0.44167 -0.35515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19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8 0.04486 L 0.12795 -0.376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tô màu\nề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71081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ời Lên Tàu Lử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7000" y="157316"/>
            <a:ext cx="67965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729" y="2893127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Chúc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sức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khỏe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Chúc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con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chăm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ngoan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giỏi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2946" y="362634"/>
            <a:ext cx="578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xếp tương ứng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0" y="1447800"/>
            <a:ext cx="1906249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1" y="4004561"/>
            <a:ext cx="1878769" cy="218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97" y="1332131"/>
            <a:ext cx="1846003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43" y="1328383"/>
            <a:ext cx="170325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73" y="4011118"/>
            <a:ext cx="2047745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97" y="4004561"/>
            <a:ext cx="1998403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110836" y="2139660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1413164" y="2139660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2895600" y="2143123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5791200" y="2143123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4310005" y="2143123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7086600" y="2146587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3962400"/>
            <a:ext cx="27847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597"/>
            <a:ext cx="11223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29" y="2133598"/>
            <a:ext cx="1225572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67003"/>
            <a:ext cx="13716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67003"/>
            <a:ext cx="12954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1272731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75354"/>
            <a:ext cx="13716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590800"/>
            <a:ext cx="1447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98" y="2637844"/>
            <a:ext cx="1673902" cy="14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15632"/>
            <a:ext cx="1752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54" y="2715632"/>
            <a:ext cx="1444625" cy="14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21" y="2715632"/>
            <a:ext cx="1676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79" y="2715632"/>
            <a:ext cx="1676400" cy="142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28600" y="4143375"/>
            <a:ext cx="3962400" cy="4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tô màu\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676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-76200" y="2533868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1512842" y="2658016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2951018" y="2556814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4495800" y="2658016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7651940" y="2752834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5723" y="2328646"/>
            <a:ext cx="1676400" cy="2058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3701633" y="4672844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1964649" y="4707590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2385 L 0.24166 -0.273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00200" y="1593850"/>
            <a:ext cx="1420019" cy="1835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" y="1593850"/>
            <a:ext cx="14208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571792"/>
            <a:ext cx="1447799" cy="185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8334" y="348266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19" y="4418244"/>
            <a:ext cx="1399082" cy="164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77662"/>
            <a:ext cx="137909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85547"/>
            <a:ext cx="1439057" cy="163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26" y="1571312"/>
            <a:ext cx="15240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57" y="1577661"/>
            <a:ext cx="1532744" cy="185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61" y="4390300"/>
            <a:ext cx="1543115" cy="173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74" y="4437924"/>
            <a:ext cx="1511508" cy="173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6532E-6 L -0.10625 -0.39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9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23699E-6 L 0.15087 -0.395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4159172"/>
            <a:ext cx="9144000" cy="9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40700" y="2462763"/>
            <a:ext cx="1474100" cy="1682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62763"/>
            <a:ext cx="1295401" cy="170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13" y="2462763"/>
            <a:ext cx="1286591" cy="17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47" y="4962421"/>
            <a:ext cx="120215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96" y="5038644"/>
            <a:ext cx="1250872" cy="166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02" y="2462763"/>
            <a:ext cx="1306437" cy="16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92297"/>
            <a:ext cx="1383296" cy="159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91201" y="2462763"/>
            <a:ext cx="1532950" cy="1709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43800" y="2462763"/>
            <a:ext cx="1447800" cy="1682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36303"/>
            <a:ext cx="13779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62421"/>
            <a:ext cx="13779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3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33203 L 0.01667 0.01711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7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1214E-6 L 0.23229 -0.376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8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79191E-6 L 0.30365 1.79191E-6 C 0.43976 1.79191E-6 0.60833 -0.10567 0.60833 -0.19214 L 0.60833 -0.37734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3&quot;/&gt;&lt;property id=&quot;20307&quot; value=&quot;271&quot;/&gt;&lt;/object&gt;&lt;object type=&quot;3&quot; unique_id=&quot;10005&quot;&gt;&lt;property id=&quot;20148&quot; value=&quot;5&quot;/&gt;&lt;property id=&quot;20300&quot; value=&quot;Slide 4&quot;/&gt;&lt;property id=&quot;20307&quot; value=&quot;267&quot;/&gt;&lt;/object&gt;&lt;object type=&quot;3&quot; unique_id=&quot;10006&quot;&gt;&lt;property id=&quot;20148&quot; value=&quot;5&quot;/&gt;&lt;property id=&quot;20300&quot; value=&quot;Slide 5&quot;/&gt;&lt;property id=&quot;20307&quot; value=&quot;268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009&quot;&gt;&lt;property id=&quot;20148&quot; value=&quot;5&quot;/&gt;&lt;property id=&quot;20300&quot; value=&quot;Slide 8&quot;/&gt;&lt;property id=&quot;20307&quot; value=&quot;263&quot;/&gt;&lt;/object&gt;&lt;object type=&quot;3&quot; unique_id=&quot;10010&quot;&gt;&lt;property id=&quot;20148&quot; value=&quot;5&quot;/&gt;&lt;property id=&quot;20300&quot; value=&quot;Slide 10&quot;/&gt;&lt;property id=&quot;20307&quot; value=&quot;272&quot;/&gt;&lt;/object&gt;&lt;object type=&quot;3&quot; unique_id=&quot;10011&quot;&gt;&lt;property id=&quot;20148&quot; value=&quot;5&quot;/&gt;&lt;property id=&quot;20300&quot; value=&quot;Slide 11&quot;/&gt;&lt;property id=&quot;20307&quot; value=&quot;264&quot;/&gt;&lt;/object&gt;&lt;object type=&quot;3&quot; unique_id=&quot;10056&quot;&gt;&lt;property id=&quot;20148&quot; value=&quot;5&quot;/&gt;&lt;property id=&quot;20300&quot; value=&quot;Slide 1&quot;/&gt;&lt;property id=&quot;20307&quot; value=&quot;273&quot;/&gt;&lt;/object&gt;&lt;object type=&quot;3&quot; unique_id=&quot;10057&quot;&gt;&lt;property id=&quot;20148&quot; value=&quot;5&quot;/&gt;&lt;property id=&quot;20300&quot; value=&quot;Slide 2&quot;/&gt;&lt;property id=&quot;20307&quot; value=&quot;274&quot;/&gt;&lt;/object&gt;&lt;object type=&quot;3&quot; unique_id=&quot;10168&quot;&gt;&lt;property id=&quot;20148&quot; value=&quot;5&quot;/&gt;&lt;property id=&quot;20300&quot; value=&quot;Slide 9&quot;/&gt;&lt;property id=&quot;20307&quot; value=&quot;275&quot;/&gt;&lt;/object&gt;&lt;/object&gt;&lt;object type=&quot;8&quot; unique_id=&quot;100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67</Words>
  <Application>Microsoft Office PowerPoint</Application>
  <PresentationFormat>On-screen Show (4:3)</PresentationFormat>
  <Paragraphs>12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66</cp:revision>
  <dcterms:created xsi:type="dcterms:W3CDTF">2016-11-03T06:56:51Z</dcterms:created>
  <dcterms:modified xsi:type="dcterms:W3CDTF">2019-05-07T00:47:36Z</dcterms:modified>
</cp:coreProperties>
</file>