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45577-CA1C-4954-80D8-D9BCDC7E959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585B-6CB2-4723-87EB-AB93402F6D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4582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VỚI CHỮ CÁI S - X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352800"/>
            <a:ext cx="4876800" cy="1752600"/>
          </a:xfrm>
        </p:spPr>
        <p:txBody>
          <a:bodyPr/>
          <a:lstStyle/>
          <a:p>
            <a:pPr algn="l"/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Đặng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A1</a:t>
            </a:r>
            <a:endParaRPr lang="en-US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BACK1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0"/>
            <a:ext cx="6934200" cy="6878638"/>
          </a:xfrm>
          <a:prstGeom prst="rect">
            <a:avLst/>
          </a:prstGeom>
          <a:noFill/>
        </p:spPr>
      </p:pic>
      <p:sp>
        <p:nvSpPr>
          <p:cNvPr id="49155" name="WordArt 3"/>
          <p:cNvSpPr>
            <a:spLocks noChangeArrowheads="1" noChangeShapeType="1" noTextEdit="1"/>
          </p:cNvSpPr>
          <p:nvPr/>
        </p:nvSpPr>
        <p:spPr bwMode="auto">
          <a:xfrm>
            <a:off x="3581400" y="371475"/>
            <a:ext cx="1909763" cy="1076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Aristote"/>
              </a:rPr>
              <a:t>Trß ch¬i</a:t>
            </a:r>
          </a:p>
        </p:txBody>
      </p:sp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1676400" y="1447800"/>
            <a:ext cx="5181600" cy="1905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VogueH"/>
              </a:rPr>
              <a:t>T×m ch÷ c¸i cßn thiÕu</a:t>
            </a:r>
          </a:p>
          <a:p>
            <a:pPr algn="ctr"/>
            <a:r>
              <a:rPr lang="en-US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VogueH"/>
              </a:rPr>
              <a:t>trong c¸c « trèng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/>
      <p:bldP spid="491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Group 2"/>
          <p:cNvGraphicFramePr>
            <a:graphicFrameLocks noGrp="1"/>
          </p:cNvGraphicFramePr>
          <p:nvPr/>
        </p:nvGraphicFramePr>
        <p:xfrm>
          <a:off x="1524000" y="381000"/>
          <a:ext cx="6400800" cy="6248400"/>
        </p:xfrm>
        <a:graphic>
          <a:graphicData uri="http://schemas.openxmlformats.org/drawingml/2006/table">
            <a:tbl>
              <a:tblPr/>
              <a:tblGrid>
                <a:gridCol w="1598613"/>
                <a:gridCol w="1601787"/>
                <a:gridCol w="1598613"/>
                <a:gridCol w="1601787"/>
              </a:tblGrid>
              <a:tr h="156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vant" pitchFamily="34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.VnAvan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1905000" y="220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3581400" y="2057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x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5181600" y="2057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y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6705600" y="2057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g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3581400" y="35052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y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5181600" y="35052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g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6781800" y="3581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s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3581400" y="5105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g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5257800" y="5105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s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6705600" y="5105400"/>
            <a:ext cx="68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6000" b="1">
                <a:solidFill>
                  <a:schemeClr val="hlink"/>
                </a:solidFill>
                <a:latin typeface=".VnAvant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8" grpId="0"/>
      <p:bldP spid="50209" grpId="0"/>
      <p:bldP spid="50210" grpId="0"/>
      <p:bldP spid="50211" grpId="0"/>
      <p:bldP spid="50212" grpId="0"/>
      <p:bldP spid="50213" grpId="0"/>
      <p:bldP spid="50214" grpId="0"/>
      <p:bldP spid="50215" grpId="0"/>
      <p:bldP spid="502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BACK0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440400" y="-16230600"/>
            <a:ext cx="3886200" cy="2597150"/>
          </a:xfrm>
          <a:prstGeom prst="rect">
            <a:avLst/>
          </a:prstGeom>
          <a:noFill/>
        </p:spPr>
      </p:pic>
      <p:pic>
        <p:nvPicPr>
          <p:cNvPr id="45062" name="Picture 6" descr="BACK04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0"/>
            <a:ext cx="6705600" cy="6705600"/>
          </a:xfrm>
          <a:prstGeom prst="rect">
            <a:avLst/>
          </a:prstGeom>
          <a:noFill/>
        </p:spPr>
      </p:pic>
      <p:sp>
        <p:nvSpPr>
          <p:cNvPr id="45063" name="WordArt 7"/>
          <p:cNvSpPr>
            <a:spLocks noChangeArrowheads="1" noChangeShapeType="1" noTextEdit="1"/>
          </p:cNvSpPr>
          <p:nvPr/>
        </p:nvSpPr>
        <p:spPr bwMode="auto">
          <a:xfrm>
            <a:off x="3200400" y="1828800"/>
            <a:ext cx="274320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.VnAristote"/>
              </a:rPr>
              <a:t>Trß ch¬i</a:t>
            </a:r>
          </a:p>
        </p:txBody>
      </p:sp>
      <p:sp>
        <p:nvSpPr>
          <p:cNvPr id="45064" name="WordArt 8"/>
          <p:cNvSpPr>
            <a:spLocks noChangeArrowheads="1" noChangeShapeType="1" noTextEdit="1"/>
          </p:cNvSpPr>
          <p:nvPr/>
        </p:nvSpPr>
        <p:spPr bwMode="auto">
          <a:xfrm>
            <a:off x="2743200" y="2590800"/>
            <a:ext cx="3886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spc="72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.VnBahamasBH"/>
              </a:rPr>
              <a:t>§iÒn tõ cßn thiÕu </a:t>
            </a:r>
          </a:p>
          <a:p>
            <a:pPr algn="ctr"/>
            <a:r>
              <a:rPr lang="pt-BR" sz="3600" kern="10" spc="72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.VnBahamasBH"/>
              </a:rPr>
              <a:t>vµo chç trèng</a:t>
            </a:r>
            <a:endParaRPr lang="en-US" sz="3600" kern="10" spc="72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.VnBahamasB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nimBg="1"/>
      <p:bldP spid="450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76200" y="3581400"/>
            <a:ext cx="388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latin typeface=".VnAvant" pitchFamily="34" charset="0"/>
              </a:rPr>
              <a:t>M©y …anh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4953000" y="3581400"/>
            <a:ext cx="388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latin typeface=".VnAvant" pitchFamily="34" charset="0"/>
              </a:rPr>
              <a:t>Trêi …anh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352800" y="5715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x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1905000" y="35052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x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4419600" y="5730875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s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486400" y="5730875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CC0099"/>
                </a:solidFill>
                <a:latin typeface=".VnAvant" pitchFamily="34" charset="0"/>
              </a:rPr>
              <a:t>g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400800" y="35052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x</a:t>
            </a:r>
          </a:p>
        </p:txBody>
      </p:sp>
      <p:pic>
        <p:nvPicPr>
          <p:cNvPr id="55308" name="Picture 12" descr="may xan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295400"/>
            <a:ext cx="3057525" cy="1863725"/>
          </a:xfrm>
          <a:prstGeom prst="rect">
            <a:avLst/>
          </a:prstGeom>
          <a:noFill/>
        </p:spPr>
      </p:pic>
      <p:pic>
        <p:nvPicPr>
          <p:cNvPr id="55309" name="Picture 13" descr="troi xan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1295400"/>
            <a:ext cx="33274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5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5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5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53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EC4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5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53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EC4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6"/>
                  </p:tgtEl>
                </p:cond>
              </p:nextCondLst>
            </p:seq>
          </p:childTnLst>
        </p:cTn>
      </p:par>
    </p:tnLst>
    <p:bldLst>
      <p:bldP spid="55303" grpId="0"/>
      <p:bldP spid="55304" grpId="0"/>
      <p:bldP spid="55305" grpId="0"/>
      <p:bldP spid="55306" grpId="0"/>
      <p:bldP spid="553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28600" y="3581400"/>
            <a:ext cx="426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000099"/>
                </a:solidFill>
                <a:latin typeface=".VnAvant" pitchFamily="34" charset="0"/>
              </a:rPr>
              <a:t>Giät…­¬ng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4800600" y="3581400"/>
            <a:ext cx="411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000099"/>
                </a:solidFill>
                <a:latin typeface=".VnAvant" pitchFamily="34" charset="0"/>
              </a:rPr>
              <a:t>…Êm chíp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124200" y="51054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x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4191000" y="5121275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s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257800" y="5121275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y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1981200" y="35814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s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029200" y="35814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s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pic>
        <p:nvPicPr>
          <p:cNvPr id="56333" name="Picture 13" descr="suo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914400"/>
            <a:ext cx="3581400" cy="2517775"/>
          </a:xfrm>
          <a:prstGeom prst="rect">
            <a:avLst/>
          </a:prstGeom>
          <a:noFill/>
        </p:spPr>
      </p:pic>
      <p:pic>
        <p:nvPicPr>
          <p:cNvPr id="56334" name="Picture 14" descr="sam cho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762000"/>
            <a:ext cx="36195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63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4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6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63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4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7"/>
                  </p:tgtEl>
                </p:cond>
              </p:nextCondLst>
            </p:seq>
          </p:childTnLst>
        </p:cTn>
      </p:par>
    </p:tnLst>
    <p:bldLst>
      <p:bldP spid="56327" grpId="0"/>
      <p:bldP spid="56329" grpId="0"/>
      <p:bldP spid="56330" grpId="0"/>
      <p:bldP spid="563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343400" y="3886200"/>
            <a:ext cx="426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000099"/>
                </a:solidFill>
                <a:latin typeface=".VnAvant" pitchFamily="34" charset="0"/>
              </a:rPr>
              <a:t>BiÓn …anh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0" y="3886200"/>
            <a:ext cx="373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000099"/>
                </a:solidFill>
                <a:latin typeface=".VnAvant" pitchFamily="34" charset="0"/>
              </a:rPr>
              <a:t>Ng«i …ao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7315200" y="4724400"/>
            <a:ext cx="152400" cy="1524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048000" y="5486400"/>
            <a:ext cx="6096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g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114800" y="54864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y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181600" y="5502275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s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905000" y="3810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s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172200" y="38862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x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  <p:pic>
        <p:nvPicPr>
          <p:cNvPr id="57357" name="Picture 13" descr="sa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538" y="381000"/>
            <a:ext cx="2487612" cy="2543175"/>
          </a:xfrm>
          <a:prstGeom prst="rect">
            <a:avLst/>
          </a:prstGeom>
          <a:noFill/>
        </p:spPr>
      </p:pic>
      <p:pic>
        <p:nvPicPr>
          <p:cNvPr id="57358" name="Picture 14" descr="bien xan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57200"/>
            <a:ext cx="4038600" cy="3028950"/>
          </a:xfrm>
          <a:prstGeom prst="rect">
            <a:avLst/>
          </a:prstGeom>
          <a:noFill/>
        </p:spPr>
      </p:pic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2286000" y="54864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5400" b="1">
                <a:solidFill>
                  <a:srgbClr val="FF33CC"/>
                </a:solidFill>
                <a:latin typeface=".VnAvant" pitchFamily="34" charset="0"/>
              </a:rPr>
              <a:t>x</a:t>
            </a:r>
            <a:r>
              <a:rPr lang="en-US" sz="5400" b="1">
                <a:latin typeface=".VnAvan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7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4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7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7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4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7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7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9"/>
                  </p:tgtEl>
                </p:cond>
              </p:nextCondLst>
            </p:seq>
          </p:childTnLst>
        </p:cTn>
      </p:par>
    </p:tnLst>
    <p:bldLst>
      <p:bldP spid="57352" grpId="0"/>
      <p:bldP spid="57353" grpId="0"/>
      <p:bldP spid="573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92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TRÒ CHƠI VỚI CHỮ CÁI S - X</vt:lpstr>
      <vt:lpstr>Slide 2</vt:lpstr>
      <vt:lpstr>Slide 3</vt:lpstr>
      <vt:lpstr>Slide 4</vt:lpstr>
      <vt:lpstr>Slide 5</vt:lpstr>
      <vt:lpstr>Slide 6</vt:lpstr>
      <vt:lpstr>Slide 7</vt:lpstr>
    </vt:vector>
  </TitlesOfParts>
  <Company>andongnhi.violet.vn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CHƠI VỚI CHỮ CÁI S - X</dc:title>
  <dc:creator>andongnhi</dc:creator>
  <cp:lastModifiedBy>andongnhi</cp:lastModifiedBy>
  <cp:revision>2</cp:revision>
  <dcterms:created xsi:type="dcterms:W3CDTF">2017-03-13T03:48:55Z</dcterms:created>
  <dcterms:modified xsi:type="dcterms:W3CDTF">2017-03-13T03:54:38Z</dcterms:modified>
</cp:coreProperties>
</file>