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9" r:id="rId2"/>
    <p:sldId id="270" r:id="rId3"/>
    <p:sldId id="271" r:id="rId4"/>
    <p:sldId id="272" r:id="rId5"/>
    <p:sldId id="273" r:id="rId6"/>
    <p:sldId id="256" r:id="rId7"/>
    <p:sldId id="276" r:id="rId8"/>
    <p:sldId id="278" r:id="rId9"/>
    <p:sldId id="279" r:id="rId10"/>
    <p:sldId id="280" r:id="rId11"/>
    <p:sldId id="281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684FB-9BE1-4ABB-A8F0-F5D8BEDB6915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47402-0444-4725-9F58-9AB8D32E6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86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BCA2C-1AE7-4D2C-AE64-31F79EA8C9F0}" type="slidenum">
              <a:rPr lang="en-US"/>
              <a:pPr/>
              <a:t>1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2C40-4854-4F1F-9EC8-3D7BEA7671AC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2DFF-83DC-45DE-8E93-511AB420FC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2C40-4854-4F1F-9EC8-3D7BEA7671AC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2DFF-83DC-45DE-8E93-511AB420FC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2C40-4854-4F1F-9EC8-3D7BEA7671AC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2DFF-83DC-45DE-8E93-511AB420FC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2C40-4854-4F1F-9EC8-3D7BEA7671AC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2DFF-83DC-45DE-8E93-511AB420FC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2C40-4854-4F1F-9EC8-3D7BEA7671AC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2DFF-83DC-45DE-8E93-511AB420FC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2C40-4854-4F1F-9EC8-3D7BEA7671AC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2DFF-83DC-45DE-8E93-511AB420FC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2C40-4854-4F1F-9EC8-3D7BEA7671AC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2DFF-83DC-45DE-8E93-511AB420FC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2C40-4854-4F1F-9EC8-3D7BEA7671AC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2DFF-83DC-45DE-8E93-511AB420FC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2C40-4854-4F1F-9EC8-3D7BEA7671AC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2DFF-83DC-45DE-8E93-511AB420FC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2C40-4854-4F1F-9EC8-3D7BEA7671AC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2DFF-83DC-45DE-8E93-511AB420FC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2C40-4854-4F1F-9EC8-3D7BEA7671AC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2DFF-83DC-45DE-8E93-511AB420FC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A2C40-4854-4F1F-9EC8-3D7BEA7671AC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32DFF-83DC-45DE-8E93-511AB420FC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png"/><Relationship Id="rId3" Type="http://schemas.openxmlformats.org/officeDocument/2006/relationships/audio" Target="../media/audio4.wav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2" Type="http://schemas.openxmlformats.org/officeDocument/2006/relationships/audio" Target="../media/audio3.wav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audio" Target="../media/audio5.wav"/><Relationship Id="rId9" Type="http://schemas.openxmlformats.org/officeDocument/2006/relationships/image" Target="../media/image24.jpeg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gif"/><Relationship Id="rId7" Type="http://schemas.openxmlformats.org/officeDocument/2006/relationships/image" Target="../media/image37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3.jpeg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Co%20Nhan\My%20Documents\gia%20dinh%20gau.mp3" TargetMode="External"/><Relationship Id="rId6" Type="http://schemas.openxmlformats.org/officeDocument/2006/relationships/image" Target="../media/image18.gif"/><Relationship Id="rId5" Type="http://schemas.openxmlformats.org/officeDocument/2006/relationships/hyperlink" Target="http://www.glitter-graphics.com/" TargetMode="Externa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llustration_cartoon_girl_B10-PSD-036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GIÁO ÁN </a:t>
            </a:r>
            <a:r>
              <a:rPr lang="en-US" sz="4000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LÀM QUEN VỚI TOÁN</a:t>
            </a:r>
            <a:endParaRPr lang="en-US" sz="4000" b="1" dirty="0">
              <a:solidFill>
                <a:srgbClr val="99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04800" y="2057400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  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27432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 b="1" dirty="0">
              <a:solidFill>
                <a:srgbClr val="660066"/>
              </a:solidFill>
              <a:latin typeface="Arial Unicode MS" pitchFamily="34" charset="-128"/>
              <a:cs typeface="Arial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34290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6600CC"/>
                </a:solidFill>
                <a:latin typeface="Arial Unicode MS" pitchFamily="34" charset="-128"/>
                <a:cs typeface="Arial" charset="0"/>
              </a:rPr>
              <a:t> tài : NHẬN 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6600CC"/>
                </a:solidFill>
                <a:latin typeface="Arial Unicode MS" pitchFamily="34" charset="-128"/>
                <a:cs typeface="Arial" charset="0"/>
              </a:rPr>
              <a:t> CÁC NHÓM  TRONG PHẠM VI 3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43434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6600FF"/>
                </a:solidFill>
                <a:latin typeface="Arial Unicode MS" pitchFamily="34" charset="-128"/>
                <a:cs typeface="Arial" charset="0"/>
              </a:rPr>
              <a:t>Độ tuổi : </a:t>
            </a:r>
            <a:r>
              <a:rPr lang="en-US" sz="2800" b="1" dirty="0" smtClean="0">
                <a:solidFill>
                  <a:srgbClr val="6600FF"/>
                </a:solidFill>
                <a:latin typeface="Arial Unicode MS" pitchFamily="34" charset="-128"/>
                <a:cs typeface="Arial" charset="0"/>
              </a:rPr>
              <a:t>4 – 5 </a:t>
            </a:r>
            <a:r>
              <a:rPr lang="en-US" sz="2800" b="1" dirty="0" err="1" smtClean="0">
                <a:solidFill>
                  <a:srgbClr val="6600FF"/>
                </a:solidFill>
                <a:latin typeface="Arial Unicode MS" pitchFamily="34" charset="-128"/>
                <a:cs typeface="Arial" charset="0"/>
              </a:rPr>
              <a:t>tuổi</a:t>
            </a:r>
            <a:endParaRPr lang="en-US" sz="2800" b="1" dirty="0" smtClean="0">
              <a:solidFill>
                <a:srgbClr val="6600FF"/>
              </a:solidFill>
              <a:latin typeface="Arial Unicode MS" pitchFamily="34" charset="-128"/>
              <a:cs typeface="Arial" charset="0"/>
            </a:endParaRPr>
          </a:p>
          <a:p>
            <a:pPr algn="ctr"/>
            <a:r>
              <a:rPr lang="en-US" sz="2800" b="1" dirty="0" err="1" smtClean="0">
                <a:solidFill>
                  <a:srgbClr val="6600FF"/>
                </a:solidFill>
                <a:latin typeface="Arial Unicode MS" pitchFamily="34" charset="-128"/>
                <a:cs typeface="Arial" charset="0"/>
              </a:rPr>
              <a:t>Người</a:t>
            </a:r>
            <a:r>
              <a:rPr lang="en-US" sz="2800" b="1" dirty="0" smtClean="0">
                <a:solidFill>
                  <a:srgbClr val="6600FF"/>
                </a:solidFill>
                <a:latin typeface="Arial Unicode MS" pitchFamily="34" charset="-128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Arial Unicode MS" pitchFamily="34" charset="-128"/>
                <a:cs typeface="Arial" charset="0"/>
              </a:rPr>
              <a:t>dạy</a:t>
            </a:r>
            <a:r>
              <a:rPr lang="en-US" sz="2800" b="1" dirty="0" smtClean="0">
                <a:solidFill>
                  <a:srgbClr val="6600FF"/>
                </a:solidFill>
                <a:latin typeface="Arial Unicode MS" pitchFamily="34" charset="-128"/>
                <a:cs typeface="Arial" charset="0"/>
              </a:rPr>
              <a:t>: </a:t>
            </a:r>
            <a:r>
              <a:rPr lang="en-US" sz="2800" b="1" dirty="0" err="1" smtClean="0">
                <a:solidFill>
                  <a:srgbClr val="6600FF"/>
                </a:solidFill>
                <a:latin typeface="Arial Unicode MS" pitchFamily="34" charset="-128"/>
                <a:cs typeface="Arial" charset="0"/>
              </a:rPr>
              <a:t>Đàm</a:t>
            </a:r>
            <a:r>
              <a:rPr lang="en-US" sz="2800" b="1" dirty="0" smtClean="0">
                <a:solidFill>
                  <a:srgbClr val="6600FF"/>
                </a:solidFill>
                <a:latin typeface="Arial Unicode MS" pitchFamily="34" charset="-128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Arial Unicode MS" pitchFamily="34" charset="-128"/>
                <a:cs typeface="Arial" charset="0"/>
              </a:rPr>
              <a:t>Thị</a:t>
            </a:r>
            <a:r>
              <a:rPr lang="en-US" sz="2800" b="1" dirty="0" smtClean="0">
                <a:solidFill>
                  <a:srgbClr val="6600FF"/>
                </a:solidFill>
                <a:latin typeface="Arial Unicode MS" pitchFamily="34" charset="-128"/>
                <a:cs typeface="Arial" charset="0"/>
              </a:rPr>
              <a:t> Minh </a:t>
            </a:r>
            <a:r>
              <a:rPr lang="en-US" sz="2800" b="1" dirty="0" err="1" smtClean="0">
                <a:solidFill>
                  <a:srgbClr val="6600FF"/>
                </a:solidFill>
                <a:latin typeface="Arial Unicode MS" pitchFamily="34" charset="-128"/>
                <a:cs typeface="Arial" charset="0"/>
              </a:rPr>
              <a:t>Hòa</a:t>
            </a:r>
            <a:endParaRPr lang="en-US" sz="2800" b="1" dirty="0">
              <a:solidFill>
                <a:srgbClr val="6600FF"/>
              </a:solidFill>
              <a:latin typeface="Arial Unicode MS" pitchFamily="34" charset="-128"/>
              <a:cs typeface="Arial" charset="0"/>
            </a:endParaRPr>
          </a:p>
        </p:txBody>
      </p:sp>
    </p:spTree>
  </p:cSld>
  <p:clrMapOvr>
    <a:masterClrMapping/>
  </p:clrMapOvr>
  <p:transition advTm="267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10800000" flipH="1">
            <a:off x="0" y="34290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 flipH="1">
            <a:off x="0" y="34290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3048000" y="3429000"/>
            <a:ext cx="1752600" cy="1905000"/>
            <a:chOff x="2640" y="1776"/>
            <a:chExt cx="2256" cy="2544"/>
          </a:xfrm>
        </p:grpSpPr>
        <p:sp>
          <p:nvSpPr>
            <p:cNvPr id="25" name="Oval 27"/>
            <p:cNvSpPr>
              <a:spLocks noChangeArrowheads="1"/>
            </p:cNvSpPr>
            <p:nvPr/>
          </p:nvSpPr>
          <p:spPr bwMode="auto">
            <a:xfrm>
              <a:off x="2640" y="1776"/>
              <a:ext cx="2256" cy="25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6" name="Picture 14" descr="hnhquda[1]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4286"/>
            <a:stretch>
              <a:fillRect/>
            </a:stretch>
          </p:blipFill>
          <p:spPr bwMode="auto">
            <a:xfrm>
              <a:off x="3130" y="1872"/>
              <a:ext cx="796" cy="1243"/>
            </a:xfrm>
            <a:prstGeom prst="rect">
              <a:avLst/>
            </a:prstGeom>
            <a:noFill/>
          </p:spPr>
        </p:pic>
        <p:pic>
          <p:nvPicPr>
            <p:cNvPr id="29" name="Picture 30" descr="hnhquda[1]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4286"/>
            <a:stretch>
              <a:fillRect/>
            </a:stretch>
          </p:blipFill>
          <p:spPr bwMode="auto">
            <a:xfrm>
              <a:off x="3267" y="2713"/>
              <a:ext cx="917" cy="1433"/>
            </a:xfrm>
            <a:prstGeom prst="rect">
              <a:avLst/>
            </a:prstGeom>
            <a:noFill/>
          </p:spPr>
        </p:pic>
        <p:pic>
          <p:nvPicPr>
            <p:cNvPr id="30" name="Picture 31" descr="hnhquda[1]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4286"/>
            <a:stretch>
              <a:fillRect/>
            </a:stretch>
          </p:blipFill>
          <p:spPr bwMode="auto">
            <a:xfrm>
              <a:off x="4019" y="2312"/>
              <a:ext cx="779" cy="1216"/>
            </a:xfrm>
            <a:prstGeom prst="rect">
              <a:avLst/>
            </a:prstGeom>
            <a:noFill/>
          </p:spPr>
        </p:pic>
      </p:grpSp>
      <p:grpSp>
        <p:nvGrpSpPr>
          <p:cNvPr id="5" name="táo"/>
          <p:cNvGrpSpPr>
            <a:grpSpLocks/>
          </p:cNvGrpSpPr>
          <p:nvPr/>
        </p:nvGrpSpPr>
        <p:grpSpPr bwMode="auto">
          <a:xfrm>
            <a:off x="7162800" y="3505200"/>
            <a:ext cx="1981200" cy="1600200"/>
            <a:chOff x="3744" y="2016"/>
            <a:chExt cx="816" cy="864"/>
          </a:xfrm>
        </p:grpSpPr>
        <p:sp>
          <p:nvSpPr>
            <p:cNvPr id="34" name="Oval 42"/>
            <p:cNvSpPr>
              <a:spLocks noChangeArrowheads="1"/>
            </p:cNvSpPr>
            <p:nvPr/>
          </p:nvSpPr>
          <p:spPr bwMode="auto">
            <a:xfrm>
              <a:off x="3744" y="2016"/>
              <a:ext cx="816" cy="86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5" name="Picture 4" descr="C:\Users\Administrator\Desktop\hinh anh ga\qua tao\1207724570_img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</a:blip>
            <a:srcRect b="13333"/>
            <a:stretch>
              <a:fillRect/>
            </a:stretch>
          </p:blipFill>
          <p:spPr bwMode="auto">
            <a:xfrm>
              <a:off x="3775" y="2098"/>
              <a:ext cx="35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4" descr="C:\Users\Administrator\Desktop\hinh anh ga\qua tao\1207724570_img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</a:blip>
            <a:srcRect b="13333"/>
            <a:stretch>
              <a:fillRect/>
            </a:stretch>
          </p:blipFill>
          <p:spPr bwMode="auto">
            <a:xfrm>
              <a:off x="4121" y="2057"/>
              <a:ext cx="374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4" descr="C:\Users\Administrator\Desktop\hinh anh ga\qua tao\1207724570_img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</a:blip>
            <a:srcRect b="13333"/>
            <a:stretch>
              <a:fillRect/>
            </a:stretch>
          </p:blipFill>
          <p:spPr bwMode="auto">
            <a:xfrm>
              <a:off x="3995" y="2427"/>
              <a:ext cx="374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hoa"/>
          <p:cNvGrpSpPr>
            <a:grpSpLocks/>
          </p:cNvGrpSpPr>
          <p:nvPr/>
        </p:nvGrpSpPr>
        <p:grpSpPr bwMode="auto">
          <a:xfrm>
            <a:off x="381000" y="3505200"/>
            <a:ext cx="1905000" cy="1905000"/>
            <a:chOff x="-1824" y="2496"/>
            <a:chExt cx="1824" cy="1824"/>
          </a:xfrm>
        </p:grpSpPr>
        <p:sp>
          <p:nvSpPr>
            <p:cNvPr id="42" name="Oval 96"/>
            <p:cNvSpPr>
              <a:spLocks noChangeArrowheads="1"/>
            </p:cNvSpPr>
            <p:nvPr/>
          </p:nvSpPr>
          <p:spPr bwMode="auto">
            <a:xfrm>
              <a:off x="-1824" y="2496"/>
              <a:ext cx="1824" cy="1824"/>
            </a:xfrm>
            <a:prstGeom prst="ellipse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3" name="Picture 8" descr="hoa đào 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-1419" y="2592"/>
              <a:ext cx="681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8" descr="hoa đào 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-811" y="3072"/>
              <a:ext cx="777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8" descr="hoa đào 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-1680" y="3360"/>
              <a:ext cx="768" cy="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na"/>
          <p:cNvGrpSpPr>
            <a:grpSpLocks/>
          </p:cNvGrpSpPr>
          <p:nvPr/>
        </p:nvGrpSpPr>
        <p:grpSpPr bwMode="auto">
          <a:xfrm>
            <a:off x="4876800" y="3429000"/>
            <a:ext cx="1752600" cy="1676400"/>
            <a:chOff x="-672" y="2976"/>
            <a:chExt cx="1344" cy="1344"/>
          </a:xfrm>
        </p:grpSpPr>
        <p:sp>
          <p:nvSpPr>
            <p:cNvPr id="51" name="Oval 122"/>
            <p:cNvSpPr>
              <a:spLocks noChangeArrowheads="1"/>
            </p:cNvSpPr>
            <p:nvPr/>
          </p:nvSpPr>
          <p:spPr bwMode="auto">
            <a:xfrm>
              <a:off x="-672" y="2976"/>
              <a:ext cx="1344" cy="1344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5" name="Picture 125" descr="traimangcau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 t="7207" r="64799" b="38739"/>
            <a:stretch>
              <a:fillRect/>
            </a:stretch>
          </p:blipFill>
          <p:spPr bwMode="auto">
            <a:xfrm>
              <a:off x="-384" y="3072"/>
              <a:ext cx="817" cy="1114"/>
            </a:xfrm>
            <a:prstGeom prst="rect">
              <a:avLst/>
            </a:prstGeom>
            <a:noFill/>
          </p:spPr>
        </p:pic>
      </p:grpSp>
      <p:grpSp>
        <p:nvGrpSpPr>
          <p:cNvPr id="8" name="khế"/>
          <p:cNvGrpSpPr>
            <a:grpSpLocks/>
          </p:cNvGrpSpPr>
          <p:nvPr/>
        </p:nvGrpSpPr>
        <p:grpSpPr bwMode="auto">
          <a:xfrm>
            <a:off x="1752600" y="5029200"/>
            <a:ext cx="1981200" cy="1828800"/>
            <a:chOff x="2540" y="2016"/>
            <a:chExt cx="2592" cy="2508"/>
          </a:xfrm>
        </p:grpSpPr>
        <p:sp>
          <p:nvSpPr>
            <p:cNvPr id="60" name="Oval 35"/>
            <p:cNvSpPr>
              <a:spLocks noChangeArrowheads="1"/>
            </p:cNvSpPr>
            <p:nvPr/>
          </p:nvSpPr>
          <p:spPr bwMode="auto">
            <a:xfrm>
              <a:off x="2540" y="2016"/>
              <a:ext cx="2592" cy="2508"/>
            </a:xfrm>
            <a:prstGeom prst="ellipse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1" name="Picture 118" descr="Picture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936" y="2539"/>
              <a:ext cx="980" cy="1358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118" descr="Picture1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839" y="2434"/>
              <a:ext cx="1097" cy="1519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buoi"/>
          <p:cNvGrpSpPr>
            <a:grpSpLocks/>
          </p:cNvGrpSpPr>
          <p:nvPr/>
        </p:nvGrpSpPr>
        <p:grpSpPr bwMode="auto">
          <a:xfrm>
            <a:off x="5867400" y="4953000"/>
            <a:ext cx="1981200" cy="1905000"/>
            <a:chOff x="2592" y="1920"/>
            <a:chExt cx="912" cy="960"/>
          </a:xfrm>
        </p:grpSpPr>
        <p:sp>
          <p:nvSpPr>
            <p:cNvPr id="71" name="Oval 5"/>
            <p:cNvSpPr>
              <a:spLocks noChangeArrowheads="1"/>
            </p:cNvSpPr>
            <p:nvPr/>
          </p:nvSpPr>
          <p:spPr bwMode="auto">
            <a:xfrm>
              <a:off x="2592" y="1920"/>
              <a:ext cx="912" cy="96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3" name="Picture 5" descr="buoi 1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908" y="2381"/>
              <a:ext cx="329" cy="41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5" descr="buoi 1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083" y="2035"/>
              <a:ext cx="299" cy="37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5" descr="buoi 1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697" y="2035"/>
              <a:ext cx="316" cy="39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8819 L -0.37084 -0.3055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00" y="-19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0.03333 L -0.16667 -0.25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14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4 -0.08912 L 0.00417 -0.56111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-23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2084 -0.26666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1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0.1 -0.76667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38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13333 -0.72223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-36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23905"/>
          <p:cNvSpPr>
            <a:spLocks noChangeArrowheads="1" noChangeShapeType="1" noTextEdit="1"/>
          </p:cNvSpPr>
          <p:nvPr/>
        </p:nvSpPr>
        <p:spPr bwMode="auto">
          <a:xfrm rot="289707">
            <a:off x="2286000" y="457200"/>
            <a:ext cx="406717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Gautami"/>
              </a:rPr>
              <a:t>GIỜ HỌC ĐÃ KẾT THÚC</a:t>
            </a:r>
          </a:p>
        </p:txBody>
      </p:sp>
      <p:sp>
        <p:nvSpPr>
          <p:cNvPr id="123907" name="Rectangle 123906"/>
          <p:cNvSpPr>
            <a:spLocks noChangeArrowheads="1" noChangeShapeType="1" noTextEdit="1"/>
          </p:cNvSpPr>
          <p:nvPr/>
        </p:nvSpPr>
        <p:spPr bwMode="auto">
          <a:xfrm>
            <a:off x="0" y="2362200"/>
            <a:ext cx="9101138" cy="17716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Chúc các bé chăm ngoan, học giỏi</a:t>
            </a:r>
            <a:endParaRPr lang="en-US" sz="36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grpSp>
        <p:nvGrpSpPr>
          <p:cNvPr id="2" name="Group 123911"/>
          <p:cNvGrpSpPr>
            <a:grpSpLocks/>
          </p:cNvGrpSpPr>
          <p:nvPr/>
        </p:nvGrpSpPr>
        <p:grpSpPr bwMode="auto">
          <a:xfrm>
            <a:off x="1524000" y="4267200"/>
            <a:ext cx="5686425" cy="1905000"/>
            <a:chOff x="912" y="3120"/>
            <a:chExt cx="3582" cy="1200"/>
          </a:xfrm>
        </p:grpSpPr>
        <p:sp>
          <p:nvSpPr>
            <p:cNvPr id="19470" name="Rectangle 123912"/>
            <p:cNvSpPr>
              <a:spLocks noChangeArrowheads="1" noChangeShapeType="1" noTextEdit="1"/>
            </p:cNvSpPr>
            <p:nvPr/>
          </p:nvSpPr>
          <p:spPr bwMode="auto">
            <a:xfrm>
              <a:off x="912" y="3120"/>
              <a:ext cx="358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pic>
          <p:nvPicPr>
            <p:cNvPr id="19471" name="Picture 9" descr="4ifwdu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68" y="3600"/>
              <a:ext cx="60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2" name="Picture 29" descr="4ifwdu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0" y="3600"/>
              <a:ext cx="60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3" name="Picture 30" descr="4ifwdu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80" y="3600"/>
              <a:ext cx="60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463" name="Picture 20" descr="3d butterf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153400" y="4495800"/>
            <a:ext cx="8001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23922" descr="cheerleader_rah_rah_h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953000"/>
            <a:ext cx="1219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23923" descr="cheerleader_rah_rah_h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4953000"/>
            <a:ext cx="1219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23928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23929" descr="WhitecornerFlow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05650" y="0"/>
            <a:ext cx="20383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23930" descr="WhitecornerFlow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648200"/>
            <a:ext cx="23812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123931" descr="WhitecornerFlow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62750" y="4800600"/>
            <a:ext cx="23812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p wa đỏ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3352800"/>
            <a:ext cx="3733800" cy="3309715"/>
          </a:xfrm>
          <a:prstGeom prst="rect">
            <a:avLst/>
          </a:prstGeom>
        </p:spPr>
      </p:pic>
      <p:pic>
        <p:nvPicPr>
          <p:cNvPr id="3" name="Picture 2" descr="hop ưa vang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CFF"/>
              </a:clrFrom>
              <a:clrTo>
                <a:srgbClr val="FEFC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0" y="381000"/>
            <a:ext cx="3048000" cy="3048000"/>
          </a:xfrm>
          <a:prstGeom prst="rect">
            <a:avLst/>
          </a:prstGeom>
        </p:spPr>
      </p:pic>
      <p:pic>
        <p:nvPicPr>
          <p:cNvPr id="4" name="Picture 3" descr="hôp ưa xanh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1" y="381000"/>
            <a:ext cx="3733800" cy="2750471"/>
          </a:xfrm>
          <a:prstGeom prst="rect">
            <a:avLst/>
          </a:prstGeom>
        </p:spPr>
      </p:pic>
      <p:sp>
        <p:nvSpPr>
          <p:cNvPr id="5" name="Right Arrow 4">
            <a:hlinkClick r:id="rId8" action="ppaction://hlinksldjump"/>
          </p:cNvPr>
          <p:cNvSpPr/>
          <p:nvPr/>
        </p:nvSpPr>
        <p:spPr>
          <a:xfrm>
            <a:off x="8382000" y="6019800"/>
            <a:ext cx="7620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Administrator\Downloads\banh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0"/>
            <a:ext cx="4267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mat cuoi" descr="tai-icon-thu-vi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6400" y="3505200"/>
            <a:ext cx="1381338" cy="1066800"/>
          </a:xfrm>
          <a:prstGeom prst="rect">
            <a:avLst/>
          </a:prstGeom>
        </p:spPr>
      </p:pic>
      <p:pic>
        <p:nvPicPr>
          <p:cNvPr id="18" name="mat meu" descr="hinh-mat-cuoi-buon-2_02002831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3581400"/>
            <a:ext cx="1371600" cy="1066800"/>
          </a:xfrm>
          <a:prstGeom prst="rect">
            <a:avLst/>
          </a:prstGeom>
        </p:spPr>
      </p:pic>
      <p:sp>
        <p:nvSpPr>
          <p:cNvPr id="19" name="Left Arrow 18">
            <a:hlinkClick r:id="rId7" action="ppaction://hlinksldjump"/>
          </p:cNvPr>
          <p:cNvSpPr/>
          <p:nvPr/>
        </p:nvSpPr>
        <p:spPr>
          <a:xfrm>
            <a:off x="8229600" y="6172200"/>
            <a:ext cx="7620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im m xan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57200"/>
            <a:ext cx="2895600" cy="2895600"/>
          </a:xfrm>
          <a:prstGeom prst="rect">
            <a:avLst/>
          </a:prstGeom>
        </p:spPr>
      </p:pic>
      <p:pic>
        <p:nvPicPr>
          <p:cNvPr id="8" name="Picture 7" descr="chim m xan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57200"/>
            <a:ext cx="2895600" cy="2895600"/>
          </a:xfrm>
          <a:prstGeom prst="rect">
            <a:avLst/>
          </a:prstGeom>
        </p:spPr>
      </p:pic>
      <p:pic>
        <p:nvPicPr>
          <p:cNvPr id="16" name="mat meu" descr="hinh-mat-cuoi-buon-2_02002831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7800" y="3429000"/>
            <a:ext cx="1371600" cy="1066800"/>
          </a:xfrm>
          <a:prstGeom prst="rect">
            <a:avLst/>
          </a:prstGeom>
        </p:spPr>
      </p:pic>
      <p:pic>
        <p:nvPicPr>
          <p:cNvPr id="17" name="mat cuoi" descr="tai-icon-thu-vi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0" y="3505200"/>
            <a:ext cx="1381338" cy="1066800"/>
          </a:xfrm>
          <a:prstGeom prst="rect">
            <a:avLst/>
          </a:prstGeom>
        </p:spPr>
      </p:pic>
      <p:sp>
        <p:nvSpPr>
          <p:cNvPr id="18" name="Left Arrow 17">
            <a:hlinkClick r:id="rId7" action="ppaction://hlinksldjump"/>
          </p:cNvPr>
          <p:cNvSpPr/>
          <p:nvPr/>
        </p:nvSpPr>
        <p:spPr>
          <a:xfrm>
            <a:off x="8229600" y="6019800"/>
            <a:ext cx="6096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ng d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28600"/>
            <a:ext cx="3581401" cy="3276600"/>
          </a:xfrm>
          <a:prstGeom prst="rect">
            <a:avLst/>
          </a:prstGeom>
        </p:spPr>
      </p:pic>
      <p:pic>
        <p:nvPicPr>
          <p:cNvPr id="4" name="Picture 3" descr="hong d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304800"/>
            <a:ext cx="3581401" cy="3276600"/>
          </a:xfrm>
          <a:prstGeom prst="rect">
            <a:avLst/>
          </a:prstGeom>
        </p:spPr>
      </p:pic>
      <p:sp>
        <p:nvSpPr>
          <p:cNvPr id="14" name="Left Arrow 13">
            <a:hlinkClick r:id="rId5" action="ppaction://hlinksldjump"/>
          </p:cNvPr>
          <p:cNvSpPr/>
          <p:nvPr/>
        </p:nvSpPr>
        <p:spPr>
          <a:xfrm>
            <a:off x="8382000" y="6248400"/>
            <a:ext cx="5334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mat cuoi" descr="tai-icon-thu-vi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7000" y="3505200"/>
            <a:ext cx="1381338" cy="1066800"/>
          </a:xfrm>
          <a:prstGeom prst="rect">
            <a:avLst/>
          </a:prstGeom>
        </p:spPr>
      </p:pic>
      <p:pic>
        <p:nvPicPr>
          <p:cNvPr id="19" name="mat meu" descr="hinh-mat-cuoi-buon-2_020028312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6800" y="3581400"/>
            <a:ext cx="13716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sArt_11-03-10.56.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821437" y="1083566"/>
            <a:ext cx="1676400" cy="1947671"/>
          </a:xfrm>
          <a:prstGeom prst="rect">
            <a:avLst/>
          </a:prstGeom>
        </p:spPr>
      </p:pic>
      <p:pic>
        <p:nvPicPr>
          <p:cNvPr id="5" name="Picture 4" descr="PicsArt_11-03-10.56.0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572277" y="899689"/>
            <a:ext cx="1770846" cy="2057400"/>
          </a:xfrm>
          <a:prstGeom prst="rect">
            <a:avLst/>
          </a:prstGeom>
        </p:spPr>
      </p:pic>
      <p:pic>
        <p:nvPicPr>
          <p:cNvPr id="6" name="Picture 5" descr="PicsArt_11-03-10.56.0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6310171" y="1005028"/>
            <a:ext cx="1705260" cy="1981202"/>
          </a:xfrm>
          <a:prstGeom prst="rect">
            <a:avLst/>
          </a:prstGeom>
        </p:spPr>
      </p:pic>
      <p:pic>
        <p:nvPicPr>
          <p:cNvPr id="8" name="Picture 7" descr="PicsArt_11-03-11.00.4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590785" y="3396666"/>
            <a:ext cx="1752602" cy="1840232"/>
          </a:xfrm>
          <a:prstGeom prst="rect">
            <a:avLst/>
          </a:prstGeom>
        </p:spPr>
      </p:pic>
      <p:pic>
        <p:nvPicPr>
          <p:cNvPr id="9" name="Picture 8" descr="PicsArt_11-03-11.00.4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3320143" y="3537857"/>
            <a:ext cx="1741714" cy="1828800"/>
          </a:xfrm>
          <a:prstGeom prst="rect">
            <a:avLst/>
          </a:prstGeom>
        </p:spPr>
      </p:pic>
      <p:pic>
        <p:nvPicPr>
          <p:cNvPr id="10" name="Picture 9" descr="PicsArt_11-03-11.00.4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6291944" y="3426615"/>
            <a:ext cx="1741714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sArt_11-03-10.56.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669037" y="969102"/>
            <a:ext cx="1676400" cy="1947671"/>
          </a:xfrm>
          <a:prstGeom prst="rect">
            <a:avLst/>
          </a:prstGeom>
        </p:spPr>
      </p:pic>
      <p:pic>
        <p:nvPicPr>
          <p:cNvPr id="5" name="Picture 4" descr="PicsArt_11-03-10.56.0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762777" y="914237"/>
            <a:ext cx="1770846" cy="2057400"/>
          </a:xfrm>
          <a:prstGeom prst="rect">
            <a:avLst/>
          </a:prstGeom>
        </p:spPr>
      </p:pic>
      <p:pic>
        <p:nvPicPr>
          <p:cNvPr id="6" name="Picture 5" descr="PicsArt_11-03-10.56.0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6538771" y="937907"/>
            <a:ext cx="1705260" cy="1981202"/>
          </a:xfrm>
          <a:prstGeom prst="rect">
            <a:avLst/>
          </a:prstGeom>
        </p:spPr>
      </p:pic>
      <p:pic>
        <p:nvPicPr>
          <p:cNvPr id="8" name="Picture 7" descr="PicsArt_11-03-11.00.4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555295" y="3291832"/>
            <a:ext cx="1752602" cy="1840232"/>
          </a:xfrm>
          <a:prstGeom prst="rect">
            <a:avLst/>
          </a:prstGeom>
        </p:spPr>
      </p:pic>
      <p:pic>
        <p:nvPicPr>
          <p:cNvPr id="9" name="Picture 8" descr="PicsArt_11-03-11.00.4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3663043" y="3302992"/>
            <a:ext cx="1741714" cy="1828800"/>
          </a:xfrm>
          <a:prstGeom prst="rect">
            <a:avLst/>
          </a:prstGeom>
        </p:spPr>
      </p:pic>
      <p:pic>
        <p:nvPicPr>
          <p:cNvPr id="10" name="Picture 9" descr="PicsArt_11-03-11.00.4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6520544" y="3276897"/>
            <a:ext cx="1741714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21866" descr="e48b4e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5563"/>
            <a:ext cx="91440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121867" descr="e48b4e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2863"/>
            <a:ext cx="91440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21868" descr="e48b4e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3201988" y="3201988"/>
            <a:ext cx="6858001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21869" descr="e48b4e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487987" y="3201988"/>
            <a:ext cx="6858001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21870" descr="rose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4724400"/>
            <a:ext cx="16081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21871" descr="rose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57200" y="4724400"/>
            <a:ext cx="1447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21872" descr="882708qrd8j1hg8v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152400"/>
            <a:ext cx="7620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21873" descr="882708qrd8j1hg8v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4800" y="228600"/>
            <a:ext cx="762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21874" descr="882708qrd8j1hg8v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0"/>
            <a:ext cx="7620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Rectangle 121875"/>
          <p:cNvSpPr>
            <a:spLocks noChangeArrowheads="1" noChangeShapeType="1" noTextEdit="1"/>
          </p:cNvSpPr>
          <p:nvPr/>
        </p:nvSpPr>
        <p:spPr bwMode="auto">
          <a:xfrm>
            <a:off x="1676400" y="2209800"/>
            <a:ext cx="6019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 luyện tập: Bé nào chọn đúng</a:t>
            </a:r>
            <a:endParaRPr lang="en-US" sz="32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21880" name="gia dinh gau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848600" y="510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18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14" fill="hold"/>
                                        <p:tgtEl>
                                          <p:spTgt spid="1218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88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1880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9&quot;/&gt;&lt;/object&gt;&lt;object type=&quot;3&quot; unique_id=&quot;10005&quot;&gt;&lt;property id=&quot;20148&quot; value=&quot;5&quot;/&gt;&lt;property id=&quot;20300&quot; value=&quot;Slide 2&quot;/&gt;&lt;property id=&quot;20307&quot; value=&quot;270&quot;/&gt;&lt;/object&gt;&lt;object type=&quot;3&quot; unique_id=&quot;10006&quot;&gt;&lt;property id=&quot;20148&quot; value=&quot;5&quot;/&gt;&lt;property id=&quot;20300&quot; value=&quot;Slide 3&quot;/&gt;&lt;property id=&quot;20307&quot; value=&quot;271&quot;/&gt;&lt;/object&gt;&lt;object type=&quot;3&quot; unique_id=&quot;10007&quot;&gt;&lt;property id=&quot;20148&quot; value=&quot;5&quot;/&gt;&lt;property id=&quot;20300&quot; value=&quot;Slide 4&quot;/&gt;&lt;property id=&quot;20307&quot; value=&quot;272&quot;/&gt;&lt;/object&gt;&lt;object type=&quot;3&quot; unique_id=&quot;10008&quot;&gt;&lt;property id=&quot;20148&quot; value=&quot;5&quot;/&gt;&lt;property id=&quot;20300&quot; value=&quot;Slide 5&quot;/&gt;&lt;property id=&quot;20307&quot; value=&quot;273&quot;/&gt;&lt;/object&gt;&lt;object type=&quot;3&quot; unique_id=&quot;10009&quot;&gt;&lt;property id=&quot;20148&quot; value=&quot;5&quot;/&gt;&lt;property id=&quot;20300&quot; value=&quot;Slide 6&quot;/&gt;&lt;property id=&quot;20307&quot; value=&quot;256&quot;/&gt;&lt;/object&gt;&lt;object type=&quot;3&quot; unique_id=&quot;10010&quot;&gt;&lt;property id=&quot;20148&quot; value=&quot;5&quot;/&gt;&lt;property id=&quot;20300&quot; value=&quot;Slide 7&quot;/&gt;&lt;property id=&quot;20307&quot; value=&quot;276&quot;/&gt;&lt;/object&gt;&lt;object type=&quot;3&quot; unique_id=&quot;10011&quot;&gt;&lt;property id=&quot;20148&quot; value=&quot;5&quot;/&gt;&lt;property id=&quot;20300&quot; value=&quot;Slide 8&quot;/&gt;&lt;property id=&quot;20307&quot; value=&quot;278&quot;/&gt;&lt;/object&gt;&lt;object type=&quot;3&quot; unique_id=&quot;10012&quot;&gt;&lt;property id=&quot;20148&quot; value=&quot;5&quot;/&gt;&lt;property id=&quot;20300&quot; value=&quot;Slide 9&quot;/&gt;&lt;property id=&quot;20307&quot; value=&quot;279&quot;/&gt;&lt;/object&gt;&lt;object type=&quot;3&quot; unique_id=&quot;10013&quot;&gt;&lt;property id=&quot;20148&quot; value=&quot;5&quot;/&gt;&lt;property id=&quot;20300&quot; value=&quot;Slide 10&quot;/&gt;&lt;property id=&quot;20307&quot; value=&quot;280&quot;/&gt;&lt;/object&gt;&lt;object type=&quot;3&quot; unique_id=&quot;10014&quot;&gt;&lt;property id=&quot;20148&quot; value=&quot;5&quot;/&gt;&lt;property id=&quot;20300&quot; value=&quot;Slide 11&quot;/&gt;&lt;property id=&quot;20307&quot; value=&quot;28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60</Words>
  <Application>Microsoft Office PowerPoint</Application>
  <PresentationFormat>On-screen Show (4:3)</PresentationFormat>
  <Paragraphs>9</Paragraphs>
  <Slides>11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http://viet4room.com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Manh Cuong</dc:creator>
  <cp:lastModifiedBy>Admin</cp:lastModifiedBy>
  <cp:revision>7</cp:revision>
  <dcterms:created xsi:type="dcterms:W3CDTF">2018-11-02T08:18:44Z</dcterms:created>
  <dcterms:modified xsi:type="dcterms:W3CDTF">2019-01-25T09:36:39Z</dcterms:modified>
</cp:coreProperties>
</file>