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8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BE1E-E81D-476A-A4A6-58ABDD542895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E24E3-C3FC-4991-8953-74E037B7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07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BE1E-E81D-476A-A4A6-58ABDD542895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E24E3-C3FC-4991-8953-74E037B7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9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BE1E-E81D-476A-A4A6-58ABDD542895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E24E3-C3FC-4991-8953-74E037B7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65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365C1-152A-47A5-B6FC-993C145423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21094"/>
      </p:ext>
    </p:extLst>
  </p:cSld>
  <p:clrMapOvr>
    <a:masterClrMapping/>
  </p:clrMapOvr>
  <p:transition spd="slow" advClick="0" advTm="6000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73AD6-18F6-4480-8B1A-C42C255C84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27375"/>
      </p:ext>
    </p:extLst>
  </p:cSld>
  <p:clrMapOvr>
    <a:masterClrMapping/>
  </p:clrMapOvr>
  <p:transition spd="slow" advClick="0" advTm="6000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00D37-BDDD-4B92-A928-70D1372519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08137"/>
      </p:ext>
    </p:extLst>
  </p:cSld>
  <p:clrMapOvr>
    <a:masterClrMapping/>
  </p:clrMapOvr>
  <p:transition spd="slow" advClick="0" advTm="6000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95182-0827-4B75-AE5D-0DFCC79F97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68386"/>
      </p:ext>
    </p:extLst>
  </p:cSld>
  <p:clrMapOvr>
    <a:masterClrMapping/>
  </p:clrMapOvr>
  <p:transition spd="slow" advClick="0" advTm="6000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C70BC-E36F-4C8C-A8FE-5177A73B27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12023"/>
      </p:ext>
    </p:extLst>
  </p:cSld>
  <p:clrMapOvr>
    <a:masterClrMapping/>
  </p:clrMapOvr>
  <p:transition spd="slow" advClick="0" advTm="6000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63C12-294F-44E0-B474-606756D1D2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11535"/>
      </p:ext>
    </p:extLst>
  </p:cSld>
  <p:clrMapOvr>
    <a:masterClrMapping/>
  </p:clrMapOvr>
  <p:transition spd="slow" advClick="0" advTm="6000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A7EE2-20CB-4C63-BB4D-269CEA396F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92168"/>
      </p:ext>
    </p:extLst>
  </p:cSld>
  <p:clrMapOvr>
    <a:masterClrMapping/>
  </p:clrMapOvr>
  <p:transition spd="slow" advClick="0" advTm="6000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16D22-1081-4CED-AE83-0B3A678415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218948"/>
      </p:ext>
    </p:extLst>
  </p:cSld>
  <p:clrMapOvr>
    <a:masterClrMapping/>
  </p:clrMapOvr>
  <p:transition spd="slow" advClick="0" advTm="6000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BE1E-E81D-476A-A4A6-58ABDD542895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E24E3-C3FC-4991-8953-74E037B7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69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9FE9F-6075-433D-948F-EE039694D3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42053"/>
      </p:ext>
    </p:extLst>
  </p:cSld>
  <p:clrMapOvr>
    <a:masterClrMapping/>
  </p:clrMapOvr>
  <p:transition spd="slow" advClick="0" advTm="6000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516DA-3C66-4932-8A4E-E90C6A6564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18027"/>
      </p:ext>
    </p:extLst>
  </p:cSld>
  <p:clrMapOvr>
    <a:masterClrMapping/>
  </p:clrMapOvr>
  <p:transition spd="slow" advClick="0" advTm="6000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F1A1A-C373-40C5-9998-D52F0AE72B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62116"/>
      </p:ext>
    </p:extLst>
  </p:cSld>
  <p:clrMapOvr>
    <a:masterClrMapping/>
  </p:clrMapOvr>
  <p:transition spd="slow" advClick="0" advTm="6000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02002-80CD-4322-8B92-A0D1316EE8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30707"/>
      </p:ext>
    </p:extLst>
  </p:cSld>
  <p:clrMapOvr>
    <a:masterClrMapping/>
  </p:clrMapOvr>
  <p:transition spd="slow" advClick="0" advTm="60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BE1E-E81D-476A-A4A6-58ABDD542895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E24E3-C3FC-4991-8953-74E037B7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6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BE1E-E81D-476A-A4A6-58ABDD542895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E24E3-C3FC-4991-8953-74E037B7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74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BE1E-E81D-476A-A4A6-58ABDD542895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E24E3-C3FC-4991-8953-74E037B7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8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BE1E-E81D-476A-A4A6-58ABDD542895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E24E3-C3FC-4991-8953-74E037B7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71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BE1E-E81D-476A-A4A6-58ABDD542895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E24E3-C3FC-4991-8953-74E037B7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75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BE1E-E81D-476A-A4A6-58ABDD542895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E24E3-C3FC-4991-8953-74E037B7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53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BE1E-E81D-476A-A4A6-58ABDD542895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E24E3-C3FC-4991-8953-74E037B7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9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4BE1E-E81D-476A-A4A6-58ABDD542895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E24E3-C3FC-4991-8953-74E037B7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4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BB0241-218A-4C71-87FB-A543162821F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5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60000">
    <p:comb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" descr="200609251159356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1" name="Oval 15"/>
          <p:cNvSpPr>
            <a:spLocks noChangeArrowheads="1"/>
          </p:cNvSpPr>
          <p:nvPr/>
        </p:nvSpPr>
        <p:spPr bwMode="auto">
          <a:xfrm rot="5400000">
            <a:off x="2628900" y="-495300"/>
            <a:ext cx="3657600" cy="7848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A9A900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9699" name="WordArt 3" descr="Brown marble"/>
          <p:cNvSpPr>
            <a:spLocks noChangeArrowheads="1" noChangeShapeType="1" noTextEdit="1"/>
          </p:cNvSpPr>
          <p:nvPr/>
        </p:nvSpPr>
        <p:spPr bwMode="auto">
          <a:xfrm>
            <a:off x="2438400" y="3467100"/>
            <a:ext cx="41910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blipFill dpi="0" rotWithShape="1">
                  <a:blip r:embed="rId3"/>
                  <a:srcRect/>
                  <a:tile tx="0" ty="0" sx="100000" sy="100000" flip="none" algn="tl"/>
                </a:blipFill>
                <a:latin typeface=".VnClarendonH"/>
              </a:rPr>
              <a:t>Chñ ®Ò: B¶n th©n</a:t>
            </a:r>
          </a:p>
        </p:txBody>
      </p:sp>
      <p:sp>
        <p:nvSpPr>
          <p:cNvPr id="29703" name="WordArt 7" descr="5%"/>
          <p:cNvSpPr>
            <a:spLocks noChangeArrowheads="1" noChangeShapeType="1" noTextEdit="1"/>
          </p:cNvSpPr>
          <p:nvPr/>
        </p:nvSpPr>
        <p:spPr bwMode="auto">
          <a:xfrm>
            <a:off x="1447800" y="2070100"/>
            <a:ext cx="61722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3175">
                  <a:solidFill>
                    <a:srgbClr val="FFFFFF"/>
                  </a:solidFill>
                  <a:round/>
                  <a:headEnd/>
                  <a:tailEnd/>
                </a:ln>
                <a:pattFill prst="pct5">
                  <a:fgClr>
                    <a:srgbClr val="DDDDDD"/>
                  </a:fgClr>
                  <a:bgClr>
                    <a:srgbClr val="FF0000"/>
                  </a:bgClr>
                </a:pattFill>
                <a:latin typeface=".VnCooperH"/>
              </a:rPr>
              <a:t>HO¹T §éNG: KH¸M PH¸ KHOA HäC</a:t>
            </a:r>
          </a:p>
        </p:txBody>
      </p:sp>
      <p:sp>
        <p:nvSpPr>
          <p:cNvPr id="29704" name="WordArt 8"/>
          <p:cNvSpPr>
            <a:spLocks noChangeArrowheads="1" noChangeShapeType="1" noTextEdit="1"/>
          </p:cNvSpPr>
          <p:nvPr/>
        </p:nvSpPr>
        <p:spPr bwMode="auto">
          <a:xfrm>
            <a:off x="1981200" y="4114800"/>
            <a:ext cx="5257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31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.VnCooperH"/>
              </a:rPr>
              <a:t>§Ò TµI: §¤I BµN TAY XINH</a:t>
            </a: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38100" cmpd="dbl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9707" name="WordArt 11"/>
          <p:cNvSpPr>
            <a:spLocks noChangeArrowheads="1" noChangeShapeType="1" noTextEdit="1"/>
          </p:cNvSpPr>
          <p:nvPr/>
        </p:nvSpPr>
        <p:spPr bwMode="auto">
          <a:xfrm>
            <a:off x="1676400" y="5448300"/>
            <a:ext cx="54864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solidFill>
                  <a:srgbClr val="0000FF"/>
                </a:solidFill>
                <a:latin typeface="Tahoma" pitchFamily="34" charset="0"/>
              </a:rPr>
              <a:t>Giáo</a:t>
            </a:r>
            <a:r>
              <a:rPr lang="en-US" sz="3600" b="1" kern="10" dirty="0">
                <a:solidFill>
                  <a:srgbClr val="0000FF"/>
                </a:solidFill>
                <a:latin typeface="Tahoma" pitchFamily="34" charset="0"/>
              </a:rPr>
              <a:t> </a:t>
            </a:r>
            <a:r>
              <a:rPr lang="en-US" sz="3600" b="1" kern="10" dirty="0" err="1">
                <a:solidFill>
                  <a:srgbClr val="0000FF"/>
                </a:solidFill>
                <a:latin typeface="Tahoma" pitchFamily="34" charset="0"/>
              </a:rPr>
              <a:t>viên</a:t>
            </a:r>
            <a:r>
              <a:rPr lang="en-US" sz="3600" b="1" kern="10" dirty="0">
                <a:solidFill>
                  <a:srgbClr val="0000FF"/>
                </a:solidFill>
                <a:latin typeface="Tahoma" pitchFamily="34" charset="0"/>
              </a:rPr>
              <a:t> </a:t>
            </a:r>
            <a:r>
              <a:rPr lang="vi-VN" sz="3600" b="1" kern="10" dirty="0">
                <a:solidFill>
                  <a:srgbClr val="0000FF"/>
                </a:solidFill>
                <a:latin typeface="Tahoma" pitchFamily="34" charset="0"/>
              </a:rPr>
              <a:t>: </a:t>
            </a:r>
            <a:r>
              <a:rPr lang="en-US" sz="3600" b="1" kern="10" dirty="0" err="1" smtClean="0">
                <a:solidFill>
                  <a:srgbClr val="0000FF"/>
                </a:solidFill>
                <a:latin typeface="Tahoma" pitchFamily="34" charset="0"/>
              </a:rPr>
              <a:t>Lê</a:t>
            </a:r>
            <a:r>
              <a:rPr lang="en-US" sz="3600" b="1" kern="10" dirty="0" smtClean="0">
                <a:solidFill>
                  <a:srgbClr val="0000FF"/>
                </a:solidFill>
                <a:latin typeface="Tahoma" pitchFamily="34" charset="0"/>
              </a:rPr>
              <a:t> </a:t>
            </a:r>
            <a:r>
              <a:rPr lang="en-US" sz="3600" b="1" kern="10" dirty="0" err="1" smtClean="0">
                <a:solidFill>
                  <a:srgbClr val="0000FF"/>
                </a:solidFill>
                <a:latin typeface="Tahoma" pitchFamily="34" charset="0"/>
              </a:rPr>
              <a:t>Thị</a:t>
            </a:r>
            <a:r>
              <a:rPr lang="en-US" sz="3600" b="1" kern="10" dirty="0" smtClean="0">
                <a:solidFill>
                  <a:srgbClr val="0000FF"/>
                </a:solidFill>
                <a:latin typeface="Tahoma" pitchFamily="34" charset="0"/>
              </a:rPr>
              <a:t> </a:t>
            </a:r>
            <a:r>
              <a:rPr lang="en-US" sz="3600" b="1" kern="10" dirty="0" err="1" smtClean="0">
                <a:solidFill>
                  <a:srgbClr val="0000FF"/>
                </a:solidFill>
                <a:latin typeface="Tahoma" pitchFamily="34" charset="0"/>
              </a:rPr>
              <a:t>Thanh</a:t>
            </a:r>
            <a:r>
              <a:rPr lang="en-US" sz="3600" b="1" kern="10" dirty="0" smtClean="0">
                <a:solidFill>
                  <a:srgbClr val="0000FF"/>
                </a:solidFill>
                <a:latin typeface="Tahoma" pitchFamily="34" charset="0"/>
              </a:rPr>
              <a:t> </a:t>
            </a:r>
            <a:r>
              <a:rPr lang="en-US" sz="3600" b="1" kern="10" dirty="0" err="1" smtClean="0">
                <a:solidFill>
                  <a:srgbClr val="0000FF"/>
                </a:solidFill>
                <a:latin typeface="Tahoma" pitchFamily="34" charset="0"/>
              </a:rPr>
              <a:t>Huyền</a:t>
            </a:r>
            <a:r>
              <a:rPr lang="en-US" sz="3600" b="1" kern="10" dirty="0" smtClean="0">
                <a:solidFill>
                  <a:srgbClr val="0000FF"/>
                </a:solidFill>
                <a:latin typeface="Tahoma" pitchFamily="34" charset="0"/>
              </a:rPr>
              <a:t> </a:t>
            </a:r>
            <a:endParaRPr lang="en-US" sz="3600" b="1" kern="10" dirty="0">
              <a:solidFill>
                <a:srgbClr val="0000FF"/>
              </a:solidFill>
              <a:latin typeface=".VnClarendon"/>
            </a:endParaRPr>
          </a:p>
        </p:txBody>
      </p:sp>
      <p:sp>
        <p:nvSpPr>
          <p:cNvPr id="4107" name="Line 13"/>
          <p:cNvSpPr>
            <a:spLocks noChangeShapeType="1"/>
          </p:cNvSpPr>
          <p:nvPr/>
        </p:nvSpPr>
        <p:spPr bwMode="auto">
          <a:xfrm>
            <a:off x="1295400" y="838200"/>
            <a:ext cx="685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800" y="5334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UBND QUẬN LONG BIÊN- PHÒNG GD&amp; ĐT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TRƯỜNG MẦM NON THẠCH BÀN 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83470"/>
      </p:ext>
    </p:extLst>
  </p:cSld>
  <p:clrMapOvr>
    <a:masterClrMapping/>
  </p:clrMapOvr>
  <p:transition spd="slow" advClick="0" advTm="6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21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8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1" grpId="0" animBg="1"/>
      <p:bldP spid="29699" grpId="0" animBg="1"/>
      <p:bldP spid="29703" grpId="0" animBg="1"/>
      <p:bldP spid="29704" grpId="0" animBg="1"/>
      <p:bldP spid="29706" grpId="0" animBg="1"/>
      <p:bldP spid="2970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56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43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bÃ n tay x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Xuân Mai – Múa Cho Mẹ X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6576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6" y="25791"/>
            <a:ext cx="9156895" cy="675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44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6" y="-122281"/>
            <a:ext cx="8482233" cy="698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16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610600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42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89408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97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4335"/>
            <a:ext cx="87376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23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2964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30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36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90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9914"/>
            <a:ext cx="9677400" cy="725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24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44</Words>
  <Application>Microsoft Office PowerPoint</Application>
  <PresentationFormat>On-screen Show (4:3)</PresentationFormat>
  <Paragraphs>6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8</cp:revision>
  <dcterms:created xsi:type="dcterms:W3CDTF">2018-10-10T00:42:07Z</dcterms:created>
  <dcterms:modified xsi:type="dcterms:W3CDTF">2018-10-23T00:51:34Z</dcterms:modified>
</cp:coreProperties>
</file>