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97D39-C809-4B2C-994F-E6C445A241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31043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9A22-3DD7-44E5-8DB4-C79AACBBC7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9460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0FA42-E231-4280-9DE2-D7F4489DD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5934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97D39-C809-4B2C-994F-E6C445A241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67715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F0F6-F408-46E1-932E-A0F0067C56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54213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CEDE-5EDC-484A-A185-F696725D6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995216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7EFD5-60C8-47F9-8FA3-ED25893CA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832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522D-F00D-4E54-B26D-7E52F2944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94959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C9F50-B3B9-415D-AEF0-B9C90D3E5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11369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AF26E-632D-48F0-A5D2-794241DFB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77477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6F0E-7547-42C6-B309-8A6AB8B49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1747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F0F6-F408-46E1-932E-A0F0067C56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8034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153D-B161-4AD2-ABD3-DEAA5B946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33065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9A22-3DD7-44E5-8DB4-C79AACBBC7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20940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0FA42-E231-4280-9DE2-D7F4489DD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09794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97D39-C809-4B2C-994F-E6C445A241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11483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F0F6-F408-46E1-932E-A0F0067C56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4400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CEDE-5EDC-484A-A185-F696725D6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13750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7EFD5-60C8-47F9-8FA3-ED25893CA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37285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522D-F00D-4E54-B26D-7E52F2944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01626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C9F50-B3B9-415D-AEF0-B9C90D3E5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570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AF26E-632D-48F0-A5D2-794241DFB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8197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CEDE-5EDC-484A-A185-F696725D6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62243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6F0E-7547-42C6-B309-8A6AB8B49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64779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153D-B161-4AD2-ABD3-DEAA5B946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98049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9A22-3DD7-44E5-8DB4-C79AACBBC7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20851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0FA42-E231-4280-9DE2-D7F4489DD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47246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7EFD5-60C8-47F9-8FA3-ED25893CA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28391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522D-F00D-4E54-B26D-7E52F2944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6964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C9F50-B3B9-415D-AEF0-B9C90D3E5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51482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AF26E-632D-48F0-A5D2-794241DFB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83326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6F0E-7547-42C6-B309-8A6AB8B49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10136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153D-B161-4AD2-ABD3-DEAA5B946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08654"/>
      </p:ext>
    </p:extLst>
  </p:cSld>
  <p:clrMapOvr>
    <a:masterClrMapping/>
  </p:clrMapOvr>
  <p:transition>
    <p:sndAc>
      <p:stSnd loop="1"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226B97-0C1E-46DE-9474-C15AF03719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7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 loop="1"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226B97-0C1E-46DE-9474-C15AF03719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1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ndAc>
      <p:stSnd loop="1"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226B97-0C1E-46DE-9474-C15AF03719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0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ndAc>
      <p:stSnd loop="1"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21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381000"/>
            <a:ext cx="8382000" cy="5816977"/>
          </a:xfrm>
          <a:prstGeom prst="rect">
            <a:avLst/>
          </a:prstGeom>
          <a:noFill/>
          <a:ln w="9525">
            <a:pattFill prst="pct5">
              <a:fgClr>
                <a:srgbClr val="3333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6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Trường Mầm non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Thạch Bàn</a:t>
            </a:r>
            <a:endParaRPr lang="pt-BR" sz="44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4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Times New Roman"/>
              </a:rPr>
              <a:t>              </a:t>
            </a:r>
            <a:r>
              <a:rPr lang="vi-VN" sz="44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Times New Roman"/>
              </a:rPr>
              <a:t>  </a:t>
            </a:r>
            <a:r>
              <a:rPr lang="pt-BR" sz="44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Times New Roman"/>
              </a:rPr>
              <a:t> </a:t>
            </a:r>
            <a:r>
              <a:rPr lang="en-US" sz="54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54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54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4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54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54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4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vi-VN" sz="4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bộ</a:t>
            </a:r>
            <a:r>
              <a:rPr lang="en-US" sz="4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vi-VN" sz="4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phận </a:t>
            </a:r>
            <a:r>
              <a:rPr lang="vi-VN" sz="4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trên cơ thể bé</a:t>
            </a:r>
            <a:endParaRPr lang="pt-BR" sz="48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ứa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tuổi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24-36 </a:t>
            </a:r>
            <a:r>
              <a:rPr lang="en-US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tháng</a:t>
            </a:r>
            <a:endParaRPr lang="pt-BR" sz="1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</a:t>
            </a:r>
            <a:endParaRPr lang="en-US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5" name="WordArt 29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7620000" cy="3352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6" name="Picture 8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71775" y="-1019175"/>
            <a:ext cx="533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67375" y="-1019175"/>
            <a:ext cx="533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00" y="2179638"/>
            <a:ext cx="762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2209800"/>
            <a:ext cx="60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10200"/>
            <a:ext cx="121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8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24175" y="-1019175"/>
            <a:ext cx="533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8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05475" y="5815013"/>
            <a:ext cx="533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8" descr="nho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1125" y="5857875"/>
            <a:ext cx="533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10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oànthan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5223557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1485900" y="106373"/>
            <a:ext cx="3276600" cy="1028700"/>
            <a:chOff x="1152" y="604"/>
            <a:chExt cx="1776" cy="428"/>
          </a:xfrm>
        </p:grpSpPr>
        <p:sp>
          <p:nvSpPr>
            <p:cNvPr id="4122" name="Line 4"/>
            <p:cNvSpPr>
              <a:spLocks noChangeShapeType="1"/>
            </p:cNvSpPr>
            <p:nvPr/>
          </p:nvSpPr>
          <p:spPr bwMode="auto">
            <a:xfrm>
              <a:off x="1872" y="864"/>
              <a:ext cx="1056" cy="144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Text Box 5"/>
            <p:cNvSpPr txBox="1">
              <a:spLocks noChangeArrowheads="1"/>
            </p:cNvSpPr>
            <p:nvPr/>
          </p:nvSpPr>
          <p:spPr bwMode="auto">
            <a:xfrm>
              <a:off x="1152" y="604"/>
              <a:ext cx="672" cy="428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err="1"/>
                <a:t>mắt</a:t>
              </a:r>
              <a:endParaRPr lang="en-US" sz="3600" dirty="0"/>
            </a:p>
          </p:txBody>
        </p:sp>
      </p:grp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1187924" y="1512485"/>
            <a:ext cx="1600200" cy="679450"/>
            <a:chOff x="1152" y="1104"/>
            <a:chExt cx="1008" cy="428"/>
          </a:xfrm>
        </p:grpSpPr>
        <p:sp>
          <p:nvSpPr>
            <p:cNvPr id="4120" name="Line 7"/>
            <p:cNvSpPr>
              <a:spLocks noChangeShapeType="1"/>
            </p:cNvSpPr>
            <p:nvPr/>
          </p:nvSpPr>
          <p:spPr bwMode="auto">
            <a:xfrm>
              <a:off x="1872" y="1344"/>
              <a:ext cx="288" cy="4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Text Box 8"/>
            <p:cNvSpPr txBox="1">
              <a:spLocks noChangeArrowheads="1"/>
            </p:cNvSpPr>
            <p:nvPr/>
          </p:nvSpPr>
          <p:spPr bwMode="auto">
            <a:xfrm>
              <a:off x="1152" y="1104"/>
              <a:ext cx="672" cy="428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err="1"/>
                <a:t>tay</a:t>
              </a:r>
              <a:endParaRPr lang="en-US" sz="3600" dirty="0"/>
            </a:p>
          </p:txBody>
        </p:sp>
      </p:grp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1934501" y="1301750"/>
            <a:ext cx="3189288" cy="2203450"/>
            <a:chOff x="1152" y="1104"/>
            <a:chExt cx="2009" cy="1388"/>
          </a:xfrm>
        </p:grpSpPr>
        <p:sp>
          <p:nvSpPr>
            <p:cNvPr id="4118" name="Line 10"/>
            <p:cNvSpPr>
              <a:spLocks noChangeShapeType="1"/>
            </p:cNvSpPr>
            <p:nvPr/>
          </p:nvSpPr>
          <p:spPr bwMode="auto">
            <a:xfrm flipV="1">
              <a:off x="1961" y="1104"/>
              <a:ext cx="1200" cy="1228"/>
            </a:xfrm>
            <a:prstGeom prst="line">
              <a:avLst/>
            </a:prstGeom>
            <a:noFill/>
            <a:ln w="76200">
              <a:solidFill>
                <a:srgbClr val="00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Text Box 11"/>
            <p:cNvSpPr txBox="1">
              <a:spLocks noChangeArrowheads="1"/>
            </p:cNvSpPr>
            <p:nvPr/>
          </p:nvSpPr>
          <p:spPr bwMode="auto">
            <a:xfrm>
              <a:off x="1152" y="2064"/>
              <a:ext cx="672" cy="428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err="1"/>
                <a:t>mũi</a:t>
              </a:r>
              <a:endParaRPr lang="en-US" sz="3600" dirty="0"/>
            </a:p>
          </p:txBody>
        </p:sp>
      </p:grp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1319345" y="4706005"/>
            <a:ext cx="3200400" cy="646113"/>
            <a:chOff x="1104" y="3072"/>
            <a:chExt cx="2016" cy="407"/>
          </a:xfrm>
        </p:grpSpPr>
        <p:sp>
          <p:nvSpPr>
            <p:cNvPr id="4116" name="Line 13"/>
            <p:cNvSpPr>
              <a:spLocks noChangeShapeType="1"/>
            </p:cNvSpPr>
            <p:nvPr/>
          </p:nvSpPr>
          <p:spPr bwMode="auto">
            <a:xfrm>
              <a:off x="1872" y="3312"/>
              <a:ext cx="1248" cy="96"/>
            </a:xfrm>
            <a:prstGeom prst="line">
              <a:avLst/>
            </a:prstGeom>
            <a:noFill/>
            <a:ln w="76200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14"/>
            <p:cNvSpPr txBox="1">
              <a:spLocks noChangeArrowheads="1"/>
            </p:cNvSpPr>
            <p:nvPr/>
          </p:nvSpPr>
          <p:spPr bwMode="auto">
            <a:xfrm>
              <a:off x="1104" y="3072"/>
              <a:ext cx="912" cy="407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err="1"/>
                <a:t>chân</a:t>
              </a:r>
              <a:endParaRPr lang="en-US" sz="3600" dirty="0"/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6539552" y="386550"/>
            <a:ext cx="1662723" cy="777667"/>
            <a:chOff x="3552" y="848"/>
            <a:chExt cx="1184" cy="208"/>
          </a:xfrm>
        </p:grpSpPr>
        <p:sp>
          <p:nvSpPr>
            <p:cNvPr id="4114" name="Line 16"/>
            <p:cNvSpPr>
              <a:spLocks noChangeShapeType="1"/>
            </p:cNvSpPr>
            <p:nvPr/>
          </p:nvSpPr>
          <p:spPr bwMode="auto">
            <a:xfrm flipH="1">
              <a:off x="3552" y="988"/>
              <a:ext cx="528" cy="68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17"/>
            <p:cNvSpPr txBox="1">
              <a:spLocks noChangeArrowheads="1"/>
            </p:cNvSpPr>
            <p:nvPr/>
          </p:nvSpPr>
          <p:spPr bwMode="auto">
            <a:xfrm>
              <a:off x="4133" y="848"/>
              <a:ext cx="603" cy="173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smtClean="0"/>
                <a:t>tai</a:t>
              </a:r>
              <a:endParaRPr lang="en-US" sz="3600" dirty="0"/>
            </a:p>
          </p:txBody>
        </p: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5777552" y="1450975"/>
            <a:ext cx="2895600" cy="1441450"/>
            <a:chOff x="3168" y="1200"/>
            <a:chExt cx="1824" cy="908"/>
          </a:xfrm>
        </p:grpSpPr>
        <p:sp>
          <p:nvSpPr>
            <p:cNvPr id="4112" name="Line 19"/>
            <p:cNvSpPr>
              <a:spLocks noChangeShapeType="1"/>
            </p:cNvSpPr>
            <p:nvPr/>
          </p:nvSpPr>
          <p:spPr bwMode="auto">
            <a:xfrm flipH="1" flipV="1">
              <a:off x="3168" y="1200"/>
              <a:ext cx="864" cy="67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20"/>
            <p:cNvSpPr txBox="1">
              <a:spLocks noChangeArrowheads="1"/>
            </p:cNvSpPr>
            <p:nvPr/>
          </p:nvSpPr>
          <p:spPr bwMode="auto">
            <a:xfrm>
              <a:off x="4080" y="1680"/>
              <a:ext cx="912" cy="428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err="1"/>
                <a:t>miệng</a:t>
              </a:r>
              <a:endParaRPr lang="en-US" sz="3600" dirty="0"/>
            </a:p>
          </p:txBody>
        </p:sp>
      </p:grpSp>
      <p:sp>
        <p:nvSpPr>
          <p:cNvPr id="4107" name="Text Box 27"/>
          <p:cNvSpPr txBox="1">
            <a:spLocks noChangeArrowheads="1"/>
          </p:cNvSpPr>
          <p:nvPr/>
        </p:nvSpPr>
        <p:spPr bwMode="auto">
          <a:xfrm>
            <a:off x="430474" y="9396"/>
            <a:ext cx="129994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bộ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phận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cơ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thể</a:t>
            </a:r>
            <a:endParaRPr lang="en-US" sz="32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bé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35447"/>
      </p:ext>
    </p:extLst>
  </p:cSld>
  <p:clrMapOvr>
    <a:masterClrMapping/>
  </p:clrMapOvr>
  <p:transition advClick="0"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514600" y="7010400"/>
            <a:ext cx="3886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600">
                <a:solidFill>
                  <a:srgbClr val="FF0000"/>
                </a:solidFill>
              </a:rPr>
              <a:t>Cái mắt</a:t>
            </a:r>
          </a:p>
        </p:txBody>
      </p:sp>
    </p:spTree>
    <p:extLst>
      <p:ext uri="{BB962C8B-B14F-4D97-AF65-F5344CB8AC3E}">
        <p14:creationId xmlns:p14="http://schemas.microsoft.com/office/powerpoint/2010/main" val="872512608"/>
      </p:ext>
    </p:extLst>
  </p:cSld>
  <p:clrMapOvr>
    <a:masterClrMapping/>
  </p:clrMapOvr>
  <p:transition advClick="0" advTm="5000"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352800" y="6765925"/>
            <a:ext cx="258445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600">
                <a:solidFill>
                  <a:srgbClr val="FF0000"/>
                </a:solidFill>
              </a:rPr>
              <a:t>Cái tai</a:t>
            </a:r>
          </a:p>
        </p:txBody>
      </p:sp>
    </p:spTree>
    <p:extLst>
      <p:ext uri="{BB962C8B-B14F-4D97-AF65-F5344CB8AC3E}">
        <p14:creationId xmlns:p14="http://schemas.microsoft.com/office/powerpoint/2010/main" val="1042005734"/>
      </p:ext>
    </p:extLst>
  </p:cSld>
  <p:clrMapOvr>
    <a:masterClrMapping/>
  </p:clrMapOvr>
  <p:transition advClick="0" advTm="5000"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743200" y="6934200"/>
            <a:ext cx="399732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600">
                <a:solidFill>
                  <a:srgbClr val="FF0000"/>
                </a:solidFill>
              </a:rPr>
              <a:t>Cái miệng</a:t>
            </a:r>
          </a:p>
        </p:txBody>
      </p:sp>
    </p:spTree>
    <p:extLst>
      <p:ext uri="{BB962C8B-B14F-4D97-AF65-F5344CB8AC3E}">
        <p14:creationId xmlns:p14="http://schemas.microsoft.com/office/powerpoint/2010/main" val="1455097184"/>
      </p:ext>
    </p:extLst>
  </p:cSld>
  <p:clrMapOvr>
    <a:masterClrMapping/>
  </p:clrMapOvr>
  <p:transition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6075" cy="68580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27325" y="7239000"/>
            <a:ext cx="31400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600">
                <a:solidFill>
                  <a:srgbClr val="FF0000"/>
                </a:solidFill>
              </a:rPr>
              <a:t>Bàn tay</a:t>
            </a:r>
          </a:p>
        </p:txBody>
      </p:sp>
    </p:spTree>
    <p:extLst>
      <p:ext uri="{BB962C8B-B14F-4D97-AF65-F5344CB8AC3E}">
        <p14:creationId xmlns:p14="http://schemas.microsoft.com/office/powerpoint/2010/main" val="33730743"/>
      </p:ext>
    </p:extLst>
  </p:cSld>
  <p:clrMapOvr>
    <a:masterClrMapping/>
  </p:clrMapOvr>
  <p:transition advClick="0" advTm="5000"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108325" y="6858000"/>
            <a:ext cx="2755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5400">
                <a:solidFill>
                  <a:srgbClr val="FF0000"/>
                </a:solidFill>
              </a:rPr>
              <a:t>Bàn chân</a:t>
            </a:r>
          </a:p>
        </p:txBody>
      </p:sp>
    </p:spTree>
    <p:extLst>
      <p:ext uri="{BB962C8B-B14F-4D97-AF65-F5344CB8AC3E}">
        <p14:creationId xmlns:p14="http://schemas.microsoft.com/office/powerpoint/2010/main" val="471446260"/>
      </p:ext>
    </p:extLst>
  </p:cSld>
  <p:clrMapOvr>
    <a:masterClrMapping/>
  </p:clrMapOvr>
  <p:transition advClick="0" advTm="5000"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6" name="Picture 2" descr="RÃ©sultat de recherche d'images pour &quot;bÃ© rá»­a máº·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" y="17060"/>
            <a:ext cx="9133764" cy="685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471399"/>
      </p:ext>
    </p:extLst>
  </p:cSld>
  <p:clrMapOvr>
    <a:masterClrMapping/>
  </p:clrMapOvr>
  <p:transition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Ã©sultat de recherche d'images pour &quot;bÃ© rá»­a máº·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1" y="0"/>
            <a:ext cx="91247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08637"/>
      </p:ext>
    </p:extLst>
  </p:cSld>
  <p:clrMapOvr>
    <a:masterClrMapping/>
  </p:clrMapOvr>
  <p:transition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Phan Danh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Tommy_Phan</cp:lastModifiedBy>
  <cp:revision>2</cp:revision>
  <dcterms:created xsi:type="dcterms:W3CDTF">2018-10-05T10:33:00Z</dcterms:created>
  <dcterms:modified xsi:type="dcterms:W3CDTF">2018-10-05T10:43:30Z</dcterms:modified>
</cp:coreProperties>
</file>