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5" r:id="rId3"/>
    <p:sldId id="266" r:id="rId4"/>
    <p:sldId id="267" r:id="rId5"/>
    <p:sldId id="268" r:id="rId6"/>
    <p:sldId id="273" r:id="rId7"/>
    <p:sldId id="257" r:id="rId8"/>
    <p:sldId id="258" r:id="rId9"/>
    <p:sldId id="262" r:id="rId10"/>
    <p:sldId id="263" r:id="rId11"/>
    <p:sldId id="271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24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924E4-FB26-4401-9245-C31A31AD84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C7D74-F333-437B-A149-A00D55402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2B9EA-30AC-476E-B20D-F0E66F359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56F38-2FB6-44AA-933A-826B5E81A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DA529-C9C6-4006-9DD2-EC6E8649B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3B197-01D0-4CD4-AAB9-8F1943B1D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72CA-60AD-48B0-9748-B4A517CC0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3B8153-FBE5-4B7E-A989-0BABEDE8D3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2898F-84A0-4588-9E9F-49CFE25E9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D300A-F61A-433B-8951-84286EE0E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E4DBD-A46A-42AC-8362-A8E98D7A3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AE5BE2-D907-4B14-8151-BAB55C7325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Desktop\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0"/>
            <a:ext cx="91222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6897" y="457200"/>
            <a:ext cx="7739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TRƯỜNG MẦM NON THẠCH BÀN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316" y="2525486"/>
            <a:ext cx="64004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Rau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ngót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Gíao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0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5" name="AutoShape 5" descr="2Q=="/>
          <p:cNvSpPr>
            <a:spLocks noChangeAspect="1" noChangeArrowheads="1"/>
          </p:cNvSpPr>
          <p:nvPr/>
        </p:nvSpPr>
        <p:spPr bwMode="auto">
          <a:xfrm>
            <a:off x="3519488" y="2652713"/>
            <a:ext cx="2105025" cy="1552575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0246" name="Picture 6" descr="canh-cua-mong-to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4724400"/>
            <a:ext cx="9144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</a:rPr>
              <a:t>Canh ăn với cơm           Trẻ nào cũng thích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7391400" y="414338"/>
            <a:ext cx="16002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9001125" y="385763"/>
            <a:ext cx="0" cy="64150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19063" y="6781800"/>
            <a:ext cx="8915400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142875" y="385763"/>
            <a:ext cx="0" cy="6415087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138113" y="414338"/>
            <a:ext cx="1614487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600200" y="0"/>
            <a:ext cx="5867400" cy="1066800"/>
          </a:xfrm>
          <a:prstGeom prst="ellipse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8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5013325"/>
            <a:ext cx="1219200" cy="1600200"/>
          </a:xfrm>
          <a:prstGeom prst="rect">
            <a:avLst/>
          </a:prstGeom>
          <a:noFill/>
        </p:spPr>
      </p:pic>
      <p:sp>
        <p:nvSpPr>
          <p:cNvPr id="19465" name="WordArt 9" descr="White marble"/>
          <p:cNvSpPr>
            <a:spLocks noChangeArrowheads="1" noChangeShapeType="1" noTextEdit="1"/>
          </p:cNvSpPr>
          <p:nvPr/>
        </p:nvSpPr>
        <p:spPr bwMode="auto">
          <a:xfrm>
            <a:off x="2133600" y="233363"/>
            <a:ext cx="4724400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Đàm thoại</a:t>
            </a:r>
          </a:p>
        </p:txBody>
      </p:sp>
      <p:pic>
        <p:nvPicPr>
          <p:cNvPr id="19466" name="Picture 10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1981200"/>
            <a:ext cx="1609725" cy="1724025"/>
          </a:xfrm>
          <a:prstGeom prst="rect">
            <a:avLst/>
          </a:prstGeom>
          <a:noFill/>
        </p:spPr>
      </p:pic>
      <p:pic>
        <p:nvPicPr>
          <p:cNvPr id="19467" name="Picture 11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72600" y="2133600"/>
            <a:ext cx="1609725" cy="1724025"/>
          </a:xfrm>
          <a:prstGeom prst="rect">
            <a:avLst/>
          </a:prstGeom>
          <a:noFill/>
        </p:spPr>
      </p:pic>
      <p:pic>
        <p:nvPicPr>
          <p:cNvPr id="19468" name="Picture 12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2667000"/>
            <a:ext cx="1609725" cy="1724025"/>
          </a:xfrm>
          <a:prstGeom prst="rect">
            <a:avLst/>
          </a:prstGeom>
          <a:noFill/>
        </p:spPr>
      </p:pic>
      <p:pic>
        <p:nvPicPr>
          <p:cNvPr id="19469" name="Picture 13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2362200"/>
            <a:ext cx="1609725" cy="1724025"/>
          </a:xfrm>
          <a:prstGeom prst="rect">
            <a:avLst/>
          </a:prstGeom>
          <a:noFill/>
        </p:spPr>
      </p:pic>
      <p:pic>
        <p:nvPicPr>
          <p:cNvPr id="19470" name="Picture 14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0" y="2514600"/>
            <a:ext cx="1609725" cy="1724025"/>
          </a:xfrm>
          <a:prstGeom prst="rect">
            <a:avLst/>
          </a:prstGeom>
          <a:noFill/>
        </p:spPr>
      </p:pic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827088" y="1066800"/>
            <a:ext cx="2133600" cy="17780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Cô vừa dạy bài thơ gì?</a:t>
            </a:r>
            <a:endParaRPr lang="en-US" sz="1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9473" name="Group 17"/>
          <p:cNvGrpSpPr>
            <a:grpSpLocks/>
          </p:cNvGrpSpPr>
          <p:nvPr/>
        </p:nvGrpSpPr>
        <p:grpSpPr bwMode="auto">
          <a:xfrm>
            <a:off x="228600" y="304800"/>
            <a:ext cx="3200400" cy="3048000"/>
            <a:chOff x="1392" y="288"/>
            <a:chExt cx="1152" cy="1056"/>
          </a:xfrm>
        </p:grpSpPr>
        <p:grpSp>
          <p:nvGrpSpPr>
            <p:cNvPr id="19474" name="Group 18"/>
            <p:cNvGrpSpPr>
              <a:grpSpLocks/>
            </p:cNvGrpSpPr>
            <p:nvPr/>
          </p:nvGrpSpPr>
          <p:grpSpPr bwMode="auto">
            <a:xfrm>
              <a:off x="1392" y="288"/>
              <a:ext cx="1152" cy="1056"/>
              <a:chOff x="2592" y="528"/>
              <a:chExt cx="1152" cy="1056"/>
            </a:xfrm>
          </p:grpSpPr>
          <p:sp>
            <p:nvSpPr>
              <p:cNvPr id="19475" name="Oval 19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6" name="Oval 20"/>
              <p:cNvSpPr>
                <a:spLocks noChangeArrowheads="1"/>
              </p:cNvSpPr>
              <p:nvPr/>
            </p:nvSpPr>
            <p:spPr bwMode="auto">
              <a:xfrm>
                <a:off x="2592" y="76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CC66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Oval 2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33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8" name="Oval 22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66FF"/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9" name="Oval 23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216" y="672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80" name="Oval 2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680" y="576"/>
              <a:ext cx="528" cy="48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000" b="1">
                  <a:solidFill>
                    <a:srgbClr val="0000FF"/>
                  </a:solidFill>
                  <a:cs typeface="Arial" charset="0"/>
                </a:rPr>
                <a:t>1</a:t>
              </a:r>
            </a:p>
          </p:txBody>
        </p:sp>
      </p:grp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3492500" y="2708275"/>
            <a:ext cx="2209800" cy="1592263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Rau đay có vị ngon ntn?</a:t>
            </a:r>
          </a:p>
        </p:txBody>
      </p: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3048000" y="1828800"/>
            <a:ext cx="3200400" cy="3048000"/>
            <a:chOff x="1392" y="288"/>
            <a:chExt cx="1152" cy="1056"/>
          </a:xfrm>
        </p:grpSpPr>
        <p:grpSp>
          <p:nvGrpSpPr>
            <p:cNvPr id="19484" name="Group 28"/>
            <p:cNvGrpSpPr>
              <a:grpSpLocks/>
            </p:cNvGrpSpPr>
            <p:nvPr/>
          </p:nvGrpSpPr>
          <p:grpSpPr bwMode="auto">
            <a:xfrm>
              <a:off x="1392" y="288"/>
              <a:ext cx="1152" cy="1056"/>
              <a:chOff x="2592" y="528"/>
              <a:chExt cx="1152" cy="1056"/>
            </a:xfrm>
          </p:grpSpPr>
          <p:sp>
            <p:nvSpPr>
              <p:cNvPr id="19485" name="Oval 29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Oval 30"/>
              <p:cNvSpPr>
                <a:spLocks noChangeArrowheads="1"/>
              </p:cNvSpPr>
              <p:nvPr/>
            </p:nvSpPr>
            <p:spPr bwMode="auto">
              <a:xfrm>
                <a:off x="2592" y="76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CC66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Oval 31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33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Oval 32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66FF"/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Oval 33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216" y="672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490" name="Oval 34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680" y="576"/>
              <a:ext cx="528" cy="48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000" b="1">
                  <a:solidFill>
                    <a:srgbClr val="0000FF"/>
                  </a:solidFill>
                  <a:cs typeface="Arial" charset="0"/>
                </a:rPr>
                <a:t>3</a:t>
              </a:r>
            </a:p>
          </p:txBody>
        </p:sp>
      </p:grp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76375" y="4365625"/>
            <a:ext cx="792163" cy="647700"/>
            <a:chOff x="3696" y="-336"/>
            <a:chExt cx="1440" cy="1392"/>
          </a:xfrm>
        </p:grpSpPr>
        <p:grpSp>
          <p:nvGrpSpPr>
            <p:cNvPr id="19493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19494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19495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6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7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8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2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3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4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5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06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7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684213" y="4292600"/>
            <a:ext cx="2016125" cy="1216025"/>
          </a:xfrm>
          <a:prstGeom prst="rect">
            <a:avLst/>
          </a:prstGeom>
          <a:solidFill>
            <a:srgbClr val="FFFF66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Bài thơ nói đến những loại rau gì?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6516688" y="4221163"/>
            <a:ext cx="2133600" cy="1379537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Ăn rau để làm gì? </a:t>
            </a:r>
          </a:p>
          <a:p>
            <a:pPr>
              <a:spcBef>
                <a:spcPct val="50000"/>
              </a:spcBef>
            </a:pPr>
            <a:endParaRPr lang="en-US" sz="1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9511" name="Group 55"/>
          <p:cNvGrpSpPr>
            <a:grpSpLocks/>
          </p:cNvGrpSpPr>
          <p:nvPr/>
        </p:nvGrpSpPr>
        <p:grpSpPr bwMode="auto">
          <a:xfrm>
            <a:off x="5638800" y="3352800"/>
            <a:ext cx="3276600" cy="3124200"/>
            <a:chOff x="1392" y="288"/>
            <a:chExt cx="1152" cy="1056"/>
          </a:xfrm>
        </p:grpSpPr>
        <p:grpSp>
          <p:nvGrpSpPr>
            <p:cNvPr id="19512" name="Group 56"/>
            <p:cNvGrpSpPr>
              <a:grpSpLocks/>
            </p:cNvGrpSpPr>
            <p:nvPr/>
          </p:nvGrpSpPr>
          <p:grpSpPr bwMode="auto">
            <a:xfrm>
              <a:off x="1392" y="288"/>
              <a:ext cx="1152" cy="1056"/>
              <a:chOff x="2592" y="528"/>
              <a:chExt cx="1152" cy="1056"/>
            </a:xfrm>
          </p:grpSpPr>
          <p:sp>
            <p:nvSpPr>
              <p:cNvPr id="19513" name="Oval 57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4" name="Oval 58"/>
              <p:cNvSpPr>
                <a:spLocks noChangeArrowheads="1"/>
              </p:cNvSpPr>
              <p:nvPr/>
            </p:nvSpPr>
            <p:spPr bwMode="auto">
              <a:xfrm>
                <a:off x="2592" y="76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CC66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5" name="Oval 59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33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6" name="Oval 60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66FF"/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17" name="Oval 61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216" y="672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18" name="Oval 62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680" y="576"/>
              <a:ext cx="528" cy="48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000" b="1">
                  <a:solidFill>
                    <a:srgbClr val="0000FF"/>
                  </a:solidFill>
                  <a:cs typeface="Arial" charset="0"/>
                </a:rPr>
                <a:t>5</a:t>
              </a:r>
            </a:p>
          </p:txBody>
        </p:sp>
      </p:grpSp>
      <p:grpSp>
        <p:nvGrpSpPr>
          <p:cNvPr id="19519" name="Group 63"/>
          <p:cNvGrpSpPr>
            <a:grpSpLocks/>
          </p:cNvGrpSpPr>
          <p:nvPr/>
        </p:nvGrpSpPr>
        <p:grpSpPr bwMode="auto">
          <a:xfrm>
            <a:off x="228600" y="3124200"/>
            <a:ext cx="3200400" cy="3048000"/>
            <a:chOff x="1392" y="288"/>
            <a:chExt cx="1152" cy="1056"/>
          </a:xfrm>
        </p:grpSpPr>
        <p:grpSp>
          <p:nvGrpSpPr>
            <p:cNvPr id="19520" name="Group 64"/>
            <p:cNvGrpSpPr>
              <a:grpSpLocks/>
            </p:cNvGrpSpPr>
            <p:nvPr/>
          </p:nvGrpSpPr>
          <p:grpSpPr bwMode="auto">
            <a:xfrm>
              <a:off x="1392" y="288"/>
              <a:ext cx="1152" cy="1056"/>
              <a:chOff x="2592" y="528"/>
              <a:chExt cx="1152" cy="1056"/>
            </a:xfrm>
          </p:grpSpPr>
          <p:sp>
            <p:nvSpPr>
              <p:cNvPr id="19521" name="Oval 65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2" name="Oval 66"/>
              <p:cNvSpPr>
                <a:spLocks noChangeArrowheads="1"/>
              </p:cNvSpPr>
              <p:nvPr/>
            </p:nvSpPr>
            <p:spPr bwMode="auto">
              <a:xfrm>
                <a:off x="2592" y="76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CC66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3" name="Oval 67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33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4" name="Oval 68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66FF"/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25" name="Oval 69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216" y="672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26" name="Oval 7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680" y="576"/>
              <a:ext cx="528" cy="48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000" b="1">
                  <a:solidFill>
                    <a:srgbClr val="0000FF"/>
                  </a:solidFill>
                  <a:cs typeface="Arial" charset="0"/>
                </a:rPr>
                <a:t>2</a:t>
              </a:r>
            </a:p>
          </p:txBody>
        </p:sp>
      </p:grpSp>
      <p:sp>
        <p:nvSpPr>
          <p:cNvPr id="19528" name="Text Box 72"/>
          <p:cNvSpPr txBox="1">
            <a:spLocks noChangeArrowheads="1"/>
          </p:cNvSpPr>
          <p:nvPr/>
        </p:nvSpPr>
        <p:spPr bwMode="auto">
          <a:xfrm>
            <a:off x="6659563" y="1066800"/>
            <a:ext cx="2087562" cy="1868488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Con có thích ăn 2 loại rau này không? </a:t>
            </a:r>
          </a:p>
          <a:p>
            <a:pPr>
              <a:spcBef>
                <a:spcPct val="50000"/>
              </a:spcBef>
            </a:pPr>
            <a:endParaRPr lang="en-US" sz="20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pSp>
        <p:nvGrpSpPr>
          <p:cNvPr id="19529" name="Group 73"/>
          <p:cNvGrpSpPr>
            <a:grpSpLocks/>
          </p:cNvGrpSpPr>
          <p:nvPr/>
        </p:nvGrpSpPr>
        <p:grpSpPr bwMode="auto">
          <a:xfrm>
            <a:off x="5867400" y="457200"/>
            <a:ext cx="3276600" cy="3024188"/>
            <a:chOff x="1392" y="288"/>
            <a:chExt cx="1152" cy="1056"/>
          </a:xfrm>
        </p:grpSpPr>
        <p:grpSp>
          <p:nvGrpSpPr>
            <p:cNvPr id="19530" name="Group 74"/>
            <p:cNvGrpSpPr>
              <a:grpSpLocks/>
            </p:cNvGrpSpPr>
            <p:nvPr/>
          </p:nvGrpSpPr>
          <p:grpSpPr bwMode="auto">
            <a:xfrm>
              <a:off x="1392" y="288"/>
              <a:ext cx="1152" cy="1056"/>
              <a:chOff x="2592" y="528"/>
              <a:chExt cx="1152" cy="1056"/>
            </a:xfrm>
          </p:grpSpPr>
          <p:sp>
            <p:nvSpPr>
              <p:cNvPr id="19531" name="Oval 75"/>
              <p:cNvSpPr>
                <a:spLocks noChangeArrowheads="1"/>
              </p:cNvSpPr>
              <p:nvPr/>
            </p:nvSpPr>
            <p:spPr bwMode="auto">
              <a:xfrm>
                <a:off x="2880" y="52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99FF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2" name="Oval 76"/>
              <p:cNvSpPr>
                <a:spLocks noChangeArrowheads="1"/>
              </p:cNvSpPr>
              <p:nvPr/>
            </p:nvSpPr>
            <p:spPr bwMode="auto">
              <a:xfrm>
                <a:off x="2592" y="768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rgbClr val="00CC66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3" name="Oval 77"/>
              <p:cNvSpPr>
                <a:spLocks noChangeArrowheads="1"/>
              </p:cNvSpPr>
              <p:nvPr/>
            </p:nvSpPr>
            <p:spPr bwMode="auto">
              <a:xfrm>
                <a:off x="3168" y="1056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3399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4" name="Oval 78"/>
              <p:cNvSpPr>
                <a:spLocks noChangeArrowheads="1"/>
              </p:cNvSpPr>
              <p:nvPr/>
            </p:nvSpPr>
            <p:spPr bwMode="auto">
              <a:xfrm>
                <a:off x="2736" y="1104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rgbClr val="FF66FF"/>
                  </a:gs>
                  <a:gs pos="100000">
                    <a:schemeClr val="folHlink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35" name="Oval 79">
                <a:hlinkClick r:id="rId6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3216" y="672"/>
                <a:ext cx="528" cy="4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00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536" name="Oval 80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680" y="576"/>
              <a:ext cx="528" cy="480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6000" b="1">
                  <a:solidFill>
                    <a:srgbClr val="0000FF"/>
                  </a:solidFill>
                  <a:cs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9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19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3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4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5708E-6 L -0.96302 -0.05898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00" y="-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0"/>
                            </p:stCondLst>
                            <p:childTnLst>
                              <p:par>
                                <p:cTn id="10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9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9" dur="20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109 L -0.30469 -0.04787 " pathEditMode="relative" rAng="0" ptsTypes="AA">
                                      <p:cBhvr>
                                        <p:cTn id="113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2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9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2" dur="2000"/>
                                        <p:tgtEl>
                                          <p:spTgt spid="19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8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69195E-6 L -0.61302 0.10754 " pathEditMode="relative" rAng="0" ptsTypes="AA">
                                      <p:cBhvr>
                                        <p:cTn id="132" dur="3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0" y="5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0"/>
                            </p:stCondLst>
                            <p:childTnLst>
                              <p:par>
                                <p:cTn id="13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2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/>
                                        <p:tgtEl>
                                          <p:spTgt spid="19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3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9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8" dur="2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9642 L -0.29635 0.41827 " pathEditMode="relative" rAng="0" ptsTypes="AA">
                                      <p:cBhvr>
                                        <p:cTn id="152" dur="3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16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9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61" dur="20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9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67" dur="2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346 L -0.93802 0.437 " pathEditMode="relative" rAng="0" ptsTypes="AA">
                                      <p:cBhvr>
                                        <p:cTn id="171" dur="3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00" y="2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0"/>
                            </p:stCondLst>
                            <p:childTnLst>
                              <p:par>
                                <p:cTn id="17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0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9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2000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000"/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11"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 animBg="1"/>
      <p:bldP spid="19460" grpId="0" animBg="1"/>
      <p:bldP spid="19461" grpId="0" animBg="1"/>
      <p:bldP spid="19462" grpId="0" animBg="1"/>
      <p:bldP spid="19463" grpId="0" animBg="1"/>
      <p:bldP spid="19465" grpId="0" animBg="1"/>
      <p:bldP spid="19472" grpId="0" animBg="1"/>
      <p:bldP spid="19472" grpId="1" animBg="1"/>
      <p:bldP spid="19482" grpId="0" animBg="1"/>
      <p:bldP spid="19482" grpId="1" animBg="1"/>
      <p:bldP spid="19508" grpId="0" animBg="1"/>
      <p:bldP spid="19508" grpId="1" animBg="1"/>
      <p:bldP spid="19510" grpId="0" animBg="1"/>
      <p:bldP spid="19510" grpId="1" animBg="1"/>
      <p:bldP spid="19528" grpId="0" animBg="1"/>
      <p:bldP spid="195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6" name="Picture 4" descr="4[1]5372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trochoi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476250"/>
            <a:ext cx="52562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6449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4" descr="6759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20100830212920caithia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4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3" name="Picture 5" descr="1324896712-rau-n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00"/>
            <a:ext cx="9144000" cy="9610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9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5" descr="rau-day-s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838200" y="4953000"/>
            <a:ext cx="72390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rgbClr val="FF3300"/>
                </a:solidFill>
              </a:rPr>
              <a:t>Nấu canh ăn mát                              Là nắm rau đay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RauN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4724400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000" y="4114800"/>
            <a:ext cx="7467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>
                <a:solidFill>
                  <a:srgbClr val="FF3300"/>
                </a:solidFill>
              </a:rPr>
              <a:t>Mát ruột mới hay           Là mớ rau ngót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c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</p:spPr>
      </p:pic>
      <p:pic>
        <p:nvPicPr>
          <p:cNvPr id="8197" name="Picture 5" descr="10_tom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5800" y="2667000"/>
            <a:ext cx="800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>
                <a:solidFill>
                  <a:srgbClr val="FF3300"/>
                </a:solidFill>
              </a:rPr>
              <a:t>Muốn có vị ngọt                Nấu với cá tôm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117</Words>
  <Application>Microsoft Office PowerPoint</Application>
  <PresentationFormat>On-screen Show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Vinaghost.Com</dc:creator>
  <cp:lastModifiedBy>AutoBVT</cp:lastModifiedBy>
  <cp:revision>4</cp:revision>
  <dcterms:created xsi:type="dcterms:W3CDTF">2006-01-18T11:26:13Z</dcterms:created>
  <dcterms:modified xsi:type="dcterms:W3CDTF">2019-02-20T10:04:17Z</dcterms:modified>
</cp:coreProperties>
</file>