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0" r:id="rId5"/>
    <p:sldId id="258" r:id="rId6"/>
    <p:sldId id="257" r:id="rId7"/>
    <p:sldId id="256" r:id="rId8"/>
    <p:sldId id="263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660"/>
  </p:normalViewPr>
  <p:slideViewPr>
    <p:cSldViewPr>
      <p:cViewPr varScale="1">
        <p:scale>
          <a:sx n="81" d="100"/>
          <a:sy n="81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8B01-C2DD-420C-A8F5-6409426DF003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8EEF-E9AD-4709-9DCF-C64B425BE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" y="-7620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3600">
              <a:solidFill>
                <a:srgbClr val="FF0066"/>
              </a:solidFill>
              <a:latin typeface="VNI-Ariston" pitchFamily="2" charset="0"/>
            </a:endParaRPr>
          </a:p>
        </p:txBody>
      </p:sp>
      <p:pic>
        <p:nvPicPr>
          <p:cNvPr id="5" name="Picture 8" descr="Copy of gau nh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60325" y="3230563"/>
            <a:ext cx="32416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04800" y="3124200"/>
            <a:ext cx="4648200" cy="3657600"/>
            <a:chOff x="192" y="1968"/>
            <a:chExt cx="2928" cy="2304"/>
          </a:xfrm>
        </p:grpSpPr>
        <p:pic>
          <p:nvPicPr>
            <p:cNvPr id="7" name="Picture 15" descr="N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4080"/>
              <a:ext cx="2928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6" descr="N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 flipH="1">
              <a:off x="-792" y="3083"/>
              <a:ext cx="2304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WordArt 22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33425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27"/>
          <p:cNvSpPr>
            <a:spLocks noChangeArrowheads="1" noChangeShapeType="1" noTextEdit="1"/>
          </p:cNvSpPr>
          <p:nvPr/>
        </p:nvSpPr>
        <p:spPr bwMode="auto">
          <a:xfrm>
            <a:off x="1795463" y="619125"/>
            <a:ext cx="5486400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Trường mầm non Thượng Thanh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752600" y="26670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 i="1">
              <a:latin typeface="Times New Roman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219200" y="2255838"/>
            <a:ext cx="6934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KHÁM PHÁ KHOA HỌC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ĐỀ TÀI 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Khám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phá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19400" y="4481513"/>
            <a:ext cx="31454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Giáo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viên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:</a:t>
            </a: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Đối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tượng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Mẫu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giáo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</a:rPr>
              <a:t>bé</a:t>
            </a: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3124200" y="5900738"/>
            <a:ext cx="279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Năm học: 2016-2017</a:t>
            </a:r>
          </a:p>
        </p:txBody>
      </p:sp>
      <p:pic>
        <p:nvPicPr>
          <p:cNvPr id="15" name="Picture 34" descr="878031oq6iuoirb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8391525" y="4324350"/>
            <a:ext cx="752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5" descr="878031oq6iuoirb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062787" y="5214938"/>
            <a:ext cx="752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6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047528">
            <a:off x="7224713" y="5119687"/>
            <a:ext cx="1066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7" descr="878031oq6iuoirb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1347787" y="5214938"/>
            <a:ext cx="752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8" descr="878031oq6iuoirb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0" y="4324350"/>
            <a:ext cx="752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9" descr="887822uivpqeloz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1015206" y="-1015206"/>
            <a:ext cx="74136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0" descr="887822uivpqeloz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1" descr="Bluebird05-animated-chick_in_flight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36638" y="434975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2" descr="comicbird-animated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6710363" y="477838"/>
            <a:ext cx="18288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3" descr="887822uivpqeloz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7400925" y="-847725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4" descr="887822uivpqeloz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24875" y="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 descr="gachnga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0800000"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 descr="gachnga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0800000">
            <a:off x="0" y="67056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3" descr="gachnga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5652294" y="3369469"/>
            <a:ext cx="685800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 descr="gachnga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-3369468" y="3369468"/>
            <a:ext cx="685800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xoai-la-mau-tim-ngat-hut-hon-cu-dan-man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8305799" cy="609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" y="-7620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3600">
              <a:solidFill>
                <a:srgbClr val="FF0066"/>
              </a:solidFill>
              <a:latin typeface="VNI-Ariston" pitchFamily="2" charset="0"/>
            </a:endParaRPr>
          </a:p>
        </p:txBody>
      </p:sp>
      <p:pic>
        <p:nvPicPr>
          <p:cNvPr id="5" name="Picture 8" descr="Copy of gau nh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60325" y="3230563"/>
            <a:ext cx="32416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04800" y="3124200"/>
            <a:ext cx="4648200" cy="3657600"/>
            <a:chOff x="192" y="1968"/>
            <a:chExt cx="2928" cy="2304"/>
          </a:xfrm>
        </p:grpSpPr>
        <p:pic>
          <p:nvPicPr>
            <p:cNvPr id="7" name="Picture 15" descr="N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4080"/>
              <a:ext cx="2928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6" descr="N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 flipH="1">
              <a:off x="-792" y="3083"/>
              <a:ext cx="2304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WordArt 22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33425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752600" y="26670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 i="1">
              <a:latin typeface="Times New Roman" pitchFamily="18" charset="0"/>
            </a:endParaRP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3124200" y="5900738"/>
            <a:ext cx="279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Năm học: 2016-2017</a:t>
            </a:r>
          </a:p>
        </p:txBody>
      </p:sp>
      <p:pic>
        <p:nvPicPr>
          <p:cNvPr id="15" name="Picture 34" descr="878031oq6iuoirb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8391525" y="4324350"/>
            <a:ext cx="752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5" descr="878031oq6iuoirb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062787" y="5214938"/>
            <a:ext cx="752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6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047528">
            <a:off x="7224713" y="5119687"/>
            <a:ext cx="1066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7" descr="878031oq6iuoirb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1347787" y="5214938"/>
            <a:ext cx="752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8" descr="878031oq6iuoirb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0" y="4324350"/>
            <a:ext cx="7524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9" descr="887822uivpqeloz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1015206" y="-1015206"/>
            <a:ext cx="74136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0" descr="887822uivpqeloz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1" descr="Bluebird05-animated-chick_in_flight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36638" y="434975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2" descr="comicbird-animated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6710363" y="477838"/>
            <a:ext cx="18288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3" descr="887822uivpqeloz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7400925" y="-847725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4" descr="887822uivpqeloz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24875" y="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 descr="gachnga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0800000"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 descr="gachnga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0800000">
            <a:off x="0" y="67056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3" descr="gachnga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5652294" y="3369469"/>
            <a:ext cx="685800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 descr="gachnga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-3369468" y="3369468"/>
            <a:ext cx="685800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1828800" y="2514600"/>
            <a:ext cx="6400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Xin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trân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thành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cảm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ơn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8305800" cy="609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381000"/>
            <a:ext cx="8305800" cy="59435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oa-qua-lifefood-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8382000" cy="609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h 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8382000" cy="56253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456219108-dua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381000"/>
            <a:ext cx="8153400" cy="57451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31225anh-trai-cay-nhung-qua-xoai-bay-bien-dep-khong-gian-b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058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xoai cat 1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8382000" cy="5943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xoa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1764" y="457200"/>
            <a:ext cx="8255036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sony</cp:lastModifiedBy>
  <cp:revision>6</cp:revision>
  <dcterms:created xsi:type="dcterms:W3CDTF">2016-11-28T01:42:12Z</dcterms:created>
  <dcterms:modified xsi:type="dcterms:W3CDTF">2017-05-16T12:35:35Z</dcterms:modified>
</cp:coreProperties>
</file>