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59" r:id="rId4"/>
    <p:sldId id="260" r:id="rId5"/>
    <p:sldId id="258" r:id="rId6"/>
    <p:sldId id="257" r:id="rId7"/>
    <p:sldId id="256" r:id="rId8"/>
    <p:sldId id="263" r:id="rId9"/>
    <p:sldId id="261" r:id="rId10"/>
    <p:sldId id="262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40" autoAdjust="0"/>
    <p:restoredTop sz="94660"/>
  </p:normalViewPr>
  <p:slideViewPr>
    <p:cSldViewPr>
      <p:cViewPr varScale="1">
        <p:scale>
          <a:sx n="81" d="100"/>
          <a:sy n="81" d="100"/>
        </p:scale>
        <p:origin x="-103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8B01-C2DD-420C-A8F5-6409426DF003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8EEF-E9AD-4709-9DCF-C64B425BE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8B01-C2DD-420C-A8F5-6409426DF003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8EEF-E9AD-4709-9DCF-C64B425BE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8B01-C2DD-420C-A8F5-6409426DF003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8EEF-E9AD-4709-9DCF-C64B425BE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8B01-C2DD-420C-A8F5-6409426DF003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8EEF-E9AD-4709-9DCF-C64B425BE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8B01-C2DD-420C-A8F5-6409426DF003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8EEF-E9AD-4709-9DCF-C64B425BE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8B01-C2DD-420C-A8F5-6409426DF003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8EEF-E9AD-4709-9DCF-C64B425BE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8B01-C2DD-420C-A8F5-6409426DF003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8EEF-E9AD-4709-9DCF-C64B425BE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8B01-C2DD-420C-A8F5-6409426DF003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8EEF-E9AD-4709-9DCF-C64B425BE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8B01-C2DD-420C-A8F5-6409426DF003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8EEF-E9AD-4709-9DCF-C64B425BE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8B01-C2DD-420C-A8F5-6409426DF003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8EEF-E9AD-4709-9DCF-C64B425BE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18B01-C2DD-420C-A8F5-6409426DF003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28EEF-E9AD-4709-9DCF-C64B425BE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18B01-C2DD-420C-A8F5-6409426DF003}" type="datetimeFigureOut">
              <a:rPr lang="en-US" smtClean="0"/>
              <a:pPr/>
              <a:t>5/16/2017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28EEF-E9AD-4709-9DCF-C64B425BE8C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gif"/><Relationship Id="rId7" Type="http://schemas.openxmlformats.org/officeDocument/2006/relationships/image" Target="../media/image6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10" Type="http://schemas.openxmlformats.org/officeDocument/2006/relationships/image" Target="../media/image9.gif"/><Relationship Id="rId4" Type="http://schemas.openxmlformats.org/officeDocument/2006/relationships/image" Target="../media/image3.gif"/><Relationship Id="rId9" Type="http://schemas.openxmlformats.org/officeDocument/2006/relationships/image" Target="../media/image8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62000" y="-762000"/>
            <a:ext cx="792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3600">
              <a:solidFill>
                <a:srgbClr val="FF0066"/>
              </a:solidFill>
              <a:latin typeface="VNI-Ariston" pitchFamily="2" charset="0"/>
            </a:endParaRPr>
          </a:p>
        </p:txBody>
      </p:sp>
      <p:pic>
        <p:nvPicPr>
          <p:cNvPr id="5" name="Picture 8" descr="Copy of gau nh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-60325" y="3230563"/>
            <a:ext cx="324167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304800" y="3124200"/>
            <a:ext cx="4648200" cy="3657600"/>
            <a:chOff x="192" y="1968"/>
            <a:chExt cx="2928" cy="2304"/>
          </a:xfrm>
        </p:grpSpPr>
        <p:pic>
          <p:nvPicPr>
            <p:cNvPr id="7" name="Picture 15" descr="N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" y="4080"/>
              <a:ext cx="2928" cy="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6" descr="N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6200000" flipH="1">
              <a:off x="-792" y="3083"/>
              <a:ext cx="2304" cy="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WordArt 22"/>
          <p:cNvSpPr>
            <a:spLocks noChangeArrowheads="1" noChangeShapeType="1" noTextEdit="1"/>
          </p:cNvSpPr>
          <p:nvPr/>
        </p:nvSpPr>
        <p:spPr bwMode="auto">
          <a:xfrm>
            <a:off x="685800" y="304800"/>
            <a:ext cx="7334250" cy="1177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WordArt 27"/>
          <p:cNvSpPr>
            <a:spLocks noChangeArrowheads="1" noChangeShapeType="1" noTextEdit="1"/>
          </p:cNvSpPr>
          <p:nvPr/>
        </p:nvSpPr>
        <p:spPr bwMode="auto">
          <a:xfrm>
            <a:off x="1795463" y="619125"/>
            <a:ext cx="5486400" cy="1295400"/>
          </a:xfrm>
          <a:prstGeom prst="rect">
            <a:avLst/>
          </a:prstGeom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vi-VN" sz="3600" kern="10" dirty="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/>
                <a:cs typeface="Times New Roman"/>
              </a:rPr>
              <a:t>Trường mầm non Thượng Thanh</a:t>
            </a:r>
            <a:endParaRPr lang="en-US" sz="3600" kern="10" dirty="0">
              <a:ln w="9525">
                <a:round/>
                <a:headEnd/>
                <a:tailEnd/>
              </a:ln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</a:gradFill>
              <a:latin typeface="Times New Roman"/>
              <a:cs typeface="Times New Roman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1752600" y="26670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i="1">
              <a:latin typeface="Times New Roman" pitchFamily="18" charset="0"/>
            </a:endParaRPr>
          </a:p>
        </p:txBody>
      </p:sp>
      <p:sp>
        <p:nvSpPr>
          <p:cNvPr id="12" name="Text Box 30"/>
          <p:cNvSpPr txBox="1">
            <a:spLocks noChangeArrowheads="1"/>
          </p:cNvSpPr>
          <p:nvPr/>
        </p:nvSpPr>
        <p:spPr bwMode="auto">
          <a:xfrm>
            <a:off x="1219200" y="2255838"/>
            <a:ext cx="69342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KHÁM PHÁ KHOA HỌC</a:t>
            </a:r>
          </a:p>
          <a:p>
            <a:pPr algn="ctr"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ĐỀ TÀI :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Khám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phá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1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số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loại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  <a:latin typeface="Times New Roman" pitchFamily="18" charset="0"/>
              </a:rPr>
              <a:t>quả</a:t>
            </a:r>
            <a:r>
              <a:rPr lang="en-US" sz="2800" b="1" dirty="0" smtClean="0">
                <a:solidFill>
                  <a:srgbClr val="C00000"/>
                </a:solidFill>
                <a:latin typeface="Times New Roman" pitchFamily="18" charset="0"/>
              </a:rPr>
              <a:t>.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</a:endParaRPr>
          </a:p>
        </p:txBody>
      </p:sp>
      <p:sp>
        <p:nvSpPr>
          <p:cNvPr id="13" name="Text Box 31"/>
          <p:cNvSpPr txBox="1">
            <a:spLocks noChangeArrowheads="1"/>
          </p:cNvSpPr>
          <p:nvPr/>
        </p:nvSpPr>
        <p:spPr bwMode="auto">
          <a:xfrm>
            <a:off x="2819400" y="4481513"/>
            <a:ext cx="314541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</a:rPr>
              <a:t>Giáo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</a:rPr>
              <a:t>viên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2060"/>
                </a:solidFill>
                <a:latin typeface="Times New Roman" pitchFamily="18" charset="0"/>
              </a:rPr>
              <a:t>:</a:t>
            </a:r>
            <a:endParaRPr lang="en-US" sz="2400" dirty="0">
              <a:solidFill>
                <a:srgbClr val="002060"/>
              </a:solidFill>
              <a:latin typeface="Times New Roman" pitchFamily="18" charset="0"/>
            </a:endParaRPr>
          </a:p>
          <a:p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</a:rPr>
              <a:t>Đối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</a:rPr>
              <a:t>tượng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</a:rPr>
              <a:t>: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</a:rPr>
              <a:t>Mẫu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2060"/>
                </a:solidFill>
                <a:latin typeface="Times New Roman" pitchFamily="18" charset="0"/>
              </a:rPr>
              <a:t>giáo</a:t>
            </a:r>
            <a:r>
              <a:rPr lang="en-US" sz="2400" dirty="0">
                <a:solidFill>
                  <a:srgbClr val="002060"/>
                </a:solidFill>
                <a:latin typeface="Times New Roman" pitchFamily="18" charset="0"/>
              </a:rPr>
              <a:t> </a:t>
            </a:r>
            <a:r>
              <a:rPr lang="en-US" sz="2400" smtClean="0">
                <a:solidFill>
                  <a:srgbClr val="002060"/>
                </a:solidFill>
                <a:latin typeface="Times New Roman" pitchFamily="18" charset="0"/>
              </a:rPr>
              <a:t>bé</a:t>
            </a:r>
            <a:endParaRPr lang="en-US" sz="2400" dirty="0">
              <a:solidFill>
                <a:srgbClr val="002060"/>
              </a:solidFill>
              <a:latin typeface="Times New Roman" pitchFamily="18" charset="0"/>
            </a:endParaRPr>
          </a:p>
        </p:txBody>
      </p:sp>
      <p:sp>
        <p:nvSpPr>
          <p:cNvPr id="14" name="Text Box 32"/>
          <p:cNvSpPr txBox="1">
            <a:spLocks noChangeArrowheads="1"/>
          </p:cNvSpPr>
          <p:nvPr/>
        </p:nvSpPr>
        <p:spPr bwMode="auto">
          <a:xfrm>
            <a:off x="3124200" y="5900738"/>
            <a:ext cx="2798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Năm học: 2016-2017</a:t>
            </a:r>
          </a:p>
        </p:txBody>
      </p:sp>
      <p:pic>
        <p:nvPicPr>
          <p:cNvPr id="15" name="Picture 34" descr="878031oq6iuoirb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8391525" y="4324350"/>
            <a:ext cx="7524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5" descr="878031oq6iuoirb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7062787" y="5214938"/>
            <a:ext cx="7524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6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047528">
            <a:off x="7224713" y="5119687"/>
            <a:ext cx="10668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7" descr="878031oq6iuoirb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>
            <a:off x="1347787" y="5214938"/>
            <a:ext cx="7524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8" descr="878031oq6iuoirb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0" y="4324350"/>
            <a:ext cx="7524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9" descr="887822uivpqeloza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200000">
            <a:off x="1015206" y="-1015206"/>
            <a:ext cx="741363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0" descr="887822uivpqeloza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6191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1" descr="Bluebird05-animated-chick_in_flight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36638" y="434975"/>
            <a:ext cx="10477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42" descr="comicbird-animated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6710363" y="477838"/>
            <a:ext cx="18288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43" descr="887822uivpqeloza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>
            <a:off x="7400925" y="-847725"/>
            <a:ext cx="6191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44" descr="887822uivpqeloza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24875" y="0"/>
            <a:ext cx="6191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5" descr="gachnga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0800000"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 descr="gachnga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0800000">
            <a:off x="0" y="67056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3" descr="gachnga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5400000">
            <a:off x="5652294" y="3369469"/>
            <a:ext cx="6858000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0" descr="gachnga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5400000">
            <a:off x="-3369468" y="3369468"/>
            <a:ext cx="6858000" cy="11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6" dur="1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7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9" dur="1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xoai-la-mau-tim-ngat-hut-hon-cu-dan-mang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304800"/>
            <a:ext cx="8305799" cy="6096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62000" y="-762000"/>
            <a:ext cx="79248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sz="3600">
              <a:solidFill>
                <a:srgbClr val="FF0066"/>
              </a:solidFill>
              <a:latin typeface="VNI-Ariston" pitchFamily="2" charset="0"/>
            </a:endParaRPr>
          </a:p>
        </p:txBody>
      </p:sp>
      <p:pic>
        <p:nvPicPr>
          <p:cNvPr id="5" name="Picture 8" descr="Copy of gau nho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-60325" y="3230563"/>
            <a:ext cx="3241675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Group 14"/>
          <p:cNvGrpSpPr>
            <a:grpSpLocks/>
          </p:cNvGrpSpPr>
          <p:nvPr/>
        </p:nvGrpSpPr>
        <p:grpSpPr bwMode="auto">
          <a:xfrm>
            <a:off x="304800" y="3124200"/>
            <a:ext cx="4648200" cy="3657600"/>
            <a:chOff x="192" y="1968"/>
            <a:chExt cx="2928" cy="2304"/>
          </a:xfrm>
        </p:grpSpPr>
        <p:pic>
          <p:nvPicPr>
            <p:cNvPr id="7" name="Picture 15" descr="N7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192" y="4080"/>
              <a:ext cx="2928" cy="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8" name="Picture 16" descr="N3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 rot="16200000" flipH="1">
              <a:off x="-792" y="3083"/>
              <a:ext cx="2304" cy="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9" name="WordArt 22"/>
          <p:cNvSpPr>
            <a:spLocks noChangeArrowheads="1" noChangeShapeType="1" noTextEdit="1"/>
          </p:cNvSpPr>
          <p:nvPr/>
        </p:nvSpPr>
        <p:spPr bwMode="auto">
          <a:xfrm>
            <a:off x="685800" y="304800"/>
            <a:ext cx="7334250" cy="1177925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endParaRPr lang="en-US" sz="3600" b="1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1" name="Text Box 29"/>
          <p:cNvSpPr txBox="1">
            <a:spLocks noChangeArrowheads="1"/>
          </p:cNvSpPr>
          <p:nvPr/>
        </p:nvSpPr>
        <p:spPr bwMode="auto">
          <a:xfrm>
            <a:off x="1752600" y="2667000"/>
            <a:ext cx="18415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400" b="1" i="1">
              <a:latin typeface="Times New Roman" pitchFamily="18" charset="0"/>
            </a:endParaRPr>
          </a:p>
        </p:txBody>
      </p:sp>
      <p:sp>
        <p:nvSpPr>
          <p:cNvPr id="14" name="Text Box 32"/>
          <p:cNvSpPr txBox="1">
            <a:spLocks noChangeArrowheads="1"/>
          </p:cNvSpPr>
          <p:nvPr/>
        </p:nvSpPr>
        <p:spPr bwMode="auto">
          <a:xfrm>
            <a:off x="3124200" y="5900738"/>
            <a:ext cx="2798763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FF0000"/>
                </a:solidFill>
                <a:latin typeface="Times New Roman" pitchFamily="18" charset="0"/>
              </a:rPr>
              <a:t>Năm học: 2016-2017</a:t>
            </a:r>
          </a:p>
        </p:txBody>
      </p:sp>
      <p:pic>
        <p:nvPicPr>
          <p:cNvPr id="15" name="Picture 34" descr="878031oq6iuoirb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8391525" y="4324350"/>
            <a:ext cx="7524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5" descr="878031oq6iuoirb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5400000">
            <a:off x="7062787" y="5214938"/>
            <a:ext cx="7524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36" descr="Picture7"/>
          <p:cNvPicPr>
            <a:picLocks noChangeAspect="1" noChangeArrowheads="1" noCrop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7047528">
            <a:off x="7224713" y="5119687"/>
            <a:ext cx="1066800" cy="73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37" descr="878031oq6iuoirb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6200000">
            <a:off x="1347787" y="5214938"/>
            <a:ext cx="7524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38" descr="878031oq6iuoirb6"/>
          <p:cNvPicPr>
            <a:picLocks noChangeAspect="1" noChangeArrowheads="1" noCrop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0800000">
            <a:off x="0" y="4324350"/>
            <a:ext cx="752475" cy="253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39" descr="887822uivpqeloza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16200000">
            <a:off x="1015206" y="-1015206"/>
            <a:ext cx="741363" cy="277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0" descr="887822uivpqeloza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0"/>
            <a:ext cx="6191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41" descr="Bluebird05-animated-chick_in_flight"/>
          <p:cNvPicPr>
            <a:picLocks noChangeAspect="1" noChangeArrowheads="1" noCrop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036638" y="434975"/>
            <a:ext cx="104775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42" descr="comicbird-animated"/>
          <p:cNvPicPr>
            <a:picLocks noChangeAspect="1" noChangeArrowheads="1" noCrop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 flipH="1">
            <a:off x="6710363" y="477838"/>
            <a:ext cx="1828800" cy="887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43" descr="887822uivpqeloza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5400000">
            <a:off x="7400925" y="-847725"/>
            <a:ext cx="6191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44" descr="887822uivpqeloza"/>
          <p:cNvPicPr>
            <a:picLocks noChangeAspect="1" noChangeArrowheads="1" noCrop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24875" y="0"/>
            <a:ext cx="619125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5" descr="gachnga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0800000">
            <a:off x="0" y="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5" descr="gachnga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10800000">
            <a:off x="0" y="6705600"/>
            <a:ext cx="91440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13" descr="gachnga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5400000">
            <a:off x="5652294" y="3369469"/>
            <a:ext cx="6858000" cy="119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10" descr="gachnga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 rot="5400000">
            <a:off x="-3369468" y="3369468"/>
            <a:ext cx="6858000" cy="119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Rectangle 29"/>
          <p:cNvSpPr/>
          <p:nvPr/>
        </p:nvSpPr>
        <p:spPr>
          <a:xfrm>
            <a:off x="1828800" y="2514600"/>
            <a:ext cx="6400799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Xin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trân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thành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</a:p>
          <a:p>
            <a:pPr algn="ctr"/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cảm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ơn</a:t>
            </a:r>
            <a:r>
              <a:rPr lang="en-US" sz="5400" b="1" cap="none" spc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7030A0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!</a:t>
            </a:r>
            <a:endParaRPr lang="en-US" sz="54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7030A0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6" dur="indefinite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7" dur="indefinite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mph" presetSubtype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rctx="PPT">
                                        <p:cTn id="9" dur="indefinite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style.opacity</p:attrName>
                                        </p:attrNameLst>
                                      </p:cBhvr>
                                      <p:to>
                                        <p:strVal val="0.5"/>
                                      </p:to>
                                    </p:set>
                                    <p:animEffect filter="image" prLst="opacity: 0.5">
                                      <p:cBhvr rctx="IE">
                                        <p:cTn id="10" dur="indefinite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5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pp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381000"/>
            <a:ext cx="8305800" cy="6096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h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1" y="381000"/>
            <a:ext cx="8305800" cy="5943599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oa-qua-lifefood-18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304800"/>
            <a:ext cx="8382000" cy="6096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dh 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381000"/>
            <a:ext cx="8382000" cy="5625306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456219108-dua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1" y="381000"/>
            <a:ext cx="8153400" cy="5745163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131225anh-trai-cay-nhung-qua-xoai-bay-bien-dep-khong-gian-bep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228600"/>
            <a:ext cx="8305800" cy="6172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Content Placeholder 5" descr="xoai cat 1 (1)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457200"/>
            <a:ext cx="8382000" cy="59436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xoai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31764" y="457200"/>
            <a:ext cx="8255036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42</Words>
  <Application>Microsoft Office PowerPoint</Application>
  <PresentationFormat>On-screen Show (4:3)</PresentationFormat>
  <Paragraphs>10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sony</cp:lastModifiedBy>
  <cp:revision>6</cp:revision>
  <dcterms:created xsi:type="dcterms:W3CDTF">2016-11-28T01:42:12Z</dcterms:created>
  <dcterms:modified xsi:type="dcterms:W3CDTF">2017-05-16T12:35:35Z</dcterms:modified>
</cp:coreProperties>
</file>