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57" r:id="rId5"/>
    <p:sldId id="259" r:id="rId6"/>
    <p:sldId id="258" r:id="rId7"/>
    <p:sldId id="260" r:id="rId8"/>
    <p:sldId id="277" r:id="rId9"/>
    <p:sldId id="261" r:id="rId10"/>
    <p:sldId id="262" r:id="rId11"/>
    <p:sldId id="263" r:id="rId12"/>
    <p:sldId id="264" r:id="rId13"/>
    <p:sldId id="276" r:id="rId14"/>
    <p:sldId id="265" r:id="rId15"/>
    <p:sldId id="266" r:id="rId16"/>
    <p:sldId id="267" r:id="rId17"/>
    <p:sldId id="269" r:id="rId18"/>
    <p:sldId id="278" r:id="rId19"/>
    <p:sldId id="279" r:id="rId20"/>
    <p:sldId id="270" r:id="rId21"/>
    <p:sldId id="272" r:id="rId22"/>
    <p:sldId id="273" r:id="rId23"/>
    <p:sldId id="274" r:id="rId24"/>
    <p:sldId id="275" r:id="rId25"/>
    <p:sldId id="280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B02"/>
    <a:srgbClr val="99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66" d="100"/>
          <a:sy n="66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0B7F-ADFA-4E35-85A0-EAF5C6BA15D7}" type="datetimeFigureOut">
              <a:rPr lang="en-US" smtClean="0"/>
              <a:pPr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26C3-33F4-4030-B5A0-A7786041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I%20GIANG%20VY%202017%20U,U\hoi%20giang%202016%20-%202017\HatGaoLangTa-BaoAnNhatMinh-3807207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wav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audio" Target="../media/media2.wav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1.wav"/><Relationship Id="rId7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4" Type="http://schemas.openxmlformats.org/officeDocument/2006/relationships/audio" Target="../media/media1.wav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1.wav"/><Relationship Id="rId7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av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1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60325"/>
            <a:ext cx="9144000" cy="6918325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914400" y="685800"/>
            <a:ext cx="7338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LÜnh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vùc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: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Ph¸t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triÓn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ng«n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ng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÷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088" y="1752600"/>
            <a:ext cx="7571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§Ò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tµi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Lµm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quen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5400" b="1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c¸i</a:t>
            </a: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u</a:t>
            </a:r>
            <a:r>
              <a:rPr lang="en-U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,ư­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343400"/>
            <a:ext cx="7176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Gi¸o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viªn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: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NguyÔn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ThÞ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LÖ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Thanh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810000" y="2971800"/>
            <a:ext cx="2057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vo"/>
              </a:rPr>
              <a:t>u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81000" y="2209800"/>
            <a:ext cx="2438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VNI-Avo"/>
              </a:rPr>
              <a:t>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07" l="0" r="985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3505200"/>
            <a:ext cx="2362200" cy="209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/>
      <p:bldP spid="4" grpId="0" animBg="1"/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n-powerpoint-2007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600200"/>
            <a:ext cx="58063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00B0F0"/>
                </a:solidFill>
                <a:latin typeface=".VnAvant" pitchFamily="34" charset="0"/>
              </a:rPr>
              <a:t>Lµm</a:t>
            </a:r>
            <a:r>
              <a:rPr lang="en-US" sz="7000" b="1" dirty="0" smtClean="0">
                <a:solidFill>
                  <a:srgbClr val="00B0F0"/>
                </a:solidFill>
                <a:latin typeface=".VnAvant" pitchFamily="34" charset="0"/>
              </a:rPr>
              <a:t> </a:t>
            </a:r>
            <a:r>
              <a:rPr lang="en-US" sz="7000" b="1" dirty="0" err="1" smtClean="0">
                <a:solidFill>
                  <a:srgbClr val="00B0F0"/>
                </a:solidFill>
                <a:latin typeface=".VnAvant" pitchFamily="34" charset="0"/>
              </a:rPr>
              <a:t>quen</a:t>
            </a:r>
            <a:r>
              <a:rPr lang="en-US" sz="7000" b="1" dirty="0" smtClean="0">
                <a:solidFill>
                  <a:srgbClr val="00B0F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7000" b="1" dirty="0" err="1" smtClean="0">
                <a:solidFill>
                  <a:srgbClr val="00B0F0"/>
                </a:solidFill>
                <a:latin typeface=".VnAvant" pitchFamily="34" charset="0"/>
              </a:rPr>
              <a:t>víi</a:t>
            </a:r>
            <a:r>
              <a:rPr lang="en-US" sz="7000" b="1" dirty="0" smtClean="0">
                <a:solidFill>
                  <a:srgbClr val="00B0F0"/>
                </a:solidFill>
                <a:latin typeface=".VnAvant" pitchFamily="34" charset="0"/>
              </a:rPr>
              <a:t> </a:t>
            </a:r>
            <a:r>
              <a:rPr lang="en-US" sz="7000" b="1" dirty="0" err="1" smtClean="0">
                <a:solidFill>
                  <a:srgbClr val="00B0F0"/>
                </a:solidFill>
                <a:latin typeface=".VnAvant" pitchFamily="34" charset="0"/>
              </a:rPr>
              <a:t>ch</a:t>
            </a:r>
            <a:r>
              <a:rPr lang="en-US" sz="7000" b="1" dirty="0" smtClean="0">
                <a:solidFill>
                  <a:srgbClr val="00B0F0"/>
                </a:solidFill>
                <a:latin typeface=".VnAvant" pitchFamily="34" charset="0"/>
              </a:rPr>
              <a:t>÷ </a:t>
            </a:r>
            <a:r>
              <a:rPr lang="en-US" sz="7000" b="1" dirty="0" err="1" smtClean="0">
                <a:solidFill>
                  <a:srgbClr val="00B0F0"/>
                </a:solidFill>
                <a:latin typeface=".VnAvant" pitchFamily="34" charset="0"/>
              </a:rPr>
              <a:t>c¸i</a:t>
            </a:r>
            <a:r>
              <a:rPr lang="en-US" sz="7000" b="1" dirty="0" smtClean="0">
                <a:solidFill>
                  <a:srgbClr val="00B0F0"/>
                </a:solidFill>
                <a:latin typeface=".VnAvant" pitchFamily="34" charset="0"/>
              </a:rPr>
              <a:t> ­</a:t>
            </a:r>
            <a:endParaRPr lang="en-US" sz="7000" b="1" dirty="0">
              <a:solidFill>
                <a:srgbClr val="00B0F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quả dừa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5288340"/>
            <a:ext cx="5258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dõa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09800"/>
            <a:ext cx="5258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dõa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209800"/>
            <a:ext cx="144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-0.17084 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352800" y="1219200"/>
            <a:ext cx="2971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VNI-Av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-228600"/>
            <a:ext cx="1447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40000" dirty="0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314700" y="1295400"/>
            <a:ext cx="3048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ong-vat-dep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7" descr="u 2"/>
          <p:cNvPicPr>
            <a:picLocks noChangeAspect="1" noChangeArrowheads="1"/>
          </p:cNvPicPr>
          <p:nvPr/>
        </p:nvPicPr>
        <p:blipFill>
          <a:blip r:embed="rId3"/>
          <a:srcRect l="28751" t="42599" r="67018" b="46001"/>
          <a:stretch>
            <a:fillRect/>
          </a:stretch>
        </p:blipFill>
        <p:spPr bwMode="auto">
          <a:xfrm>
            <a:off x="5410200" y="12954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titled3"/>
          <p:cNvPicPr>
            <a:picLocks noChangeAspect="1" noChangeArrowheads="1"/>
          </p:cNvPicPr>
          <p:nvPr/>
        </p:nvPicPr>
        <p:blipFill>
          <a:blip r:embed="rId4"/>
          <a:srcRect l="18750" t="54001" r="67500" b="16000"/>
          <a:stretch>
            <a:fillRect/>
          </a:stretch>
        </p:blipFill>
        <p:spPr bwMode="auto">
          <a:xfrm>
            <a:off x="2667000" y="1600200"/>
            <a:ext cx="2332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net thang 1"/>
          <p:cNvPicPr>
            <a:picLocks noChangeAspect="1" noChangeArrowheads="1"/>
          </p:cNvPicPr>
          <p:nvPr/>
        </p:nvPicPr>
        <p:blipFill>
          <a:blip r:embed="rId5"/>
          <a:srcRect l="28749" t="57962" r="68036" b="13924"/>
          <a:stretch>
            <a:fillRect/>
          </a:stretch>
        </p:blipFill>
        <p:spPr bwMode="auto">
          <a:xfrm>
            <a:off x="4800600" y="1676400"/>
            <a:ext cx="830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t-tan-tat-nhung-hinh-nen-powerpoint-dep-chu-de-hoa-hong-hinh-anh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505200" y="1905000"/>
            <a:ext cx="2362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ö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2514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VNI-Avo"/>
              </a:rPr>
              <a:t>Ö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600" y="2590801"/>
            <a:ext cx="2314577" cy="212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76400" y="1524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So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sánh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chữ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cái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u, 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28600"/>
            <a:ext cx="326243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0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304800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dirty="0" smtClean="0">
                <a:solidFill>
                  <a:srgbClr val="0000FF"/>
                </a:solidFill>
                <a:latin typeface=".VnAvant" pitchFamily="34" charset="0"/>
              </a:rPr>
              <a:t>­</a:t>
            </a:r>
            <a:endParaRPr lang="en-US" sz="40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5562600" y="1828800"/>
            <a:ext cx="2743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ong-vat-dep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4145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.VnAvant" pitchFamily="34" charset="0"/>
              </a:rPr>
              <a:t>Gièng</a:t>
            </a:r>
            <a:r>
              <a:rPr lang="en-US" sz="54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.VnAvant" pitchFamily="34" charset="0"/>
              </a:rPr>
              <a:t>nhau</a:t>
            </a:r>
            <a:endParaRPr lang="en-US" sz="54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81113"/>
            <a:ext cx="2762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9575" y="1281113"/>
            <a:ext cx="13176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titled3"/>
          <p:cNvPicPr>
            <a:picLocks noChangeAspect="1" noChangeArrowheads="1"/>
          </p:cNvPicPr>
          <p:nvPr/>
        </p:nvPicPr>
        <p:blipFill>
          <a:blip r:embed="rId5"/>
          <a:srcRect l="18750" t="54001" r="67500" b="16000"/>
          <a:stretch>
            <a:fillRect/>
          </a:stretch>
        </p:blipFill>
        <p:spPr bwMode="auto">
          <a:xfrm>
            <a:off x="4419600" y="1447800"/>
            <a:ext cx="2332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t thang 1"/>
          <p:cNvPicPr>
            <a:picLocks noChangeAspect="1" noChangeArrowheads="1"/>
          </p:cNvPicPr>
          <p:nvPr/>
        </p:nvPicPr>
        <p:blipFill>
          <a:blip r:embed="rId6"/>
          <a:srcRect l="28749" t="57962" r="68036" b="13924"/>
          <a:stretch>
            <a:fillRect/>
          </a:stretch>
        </p:blipFill>
        <p:spPr bwMode="auto">
          <a:xfrm>
            <a:off x="6553200" y="1524000"/>
            <a:ext cx="7619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295400"/>
            <a:ext cx="2863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9575" y="1281113"/>
            <a:ext cx="13176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titled3"/>
          <p:cNvPicPr>
            <a:picLocks noChangeAspect="1" noChangeArrowheads="1"/>
          </p:cNvPicPr>
          <p:nvPr/>
        </p:nvPicPr>
        <p:blipFill>
          <a:blip r:embed="rId5"/>
          <a:srcRect l="18750" t="54001" r="67500" b="16000"/>
          <a:stretch>
            <a:fillRect/>
          </a:stretch>
        </p:blipFill>
        <p:spPr bwMode="auto">
          <a:xfrm>
            <a:off x="4419600" y="1447800"/>
            <a:ext cx="2332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 2"/>
          <p:cNvPicPr>
            <a:picLocks noChangeAspect="1" noChangeArrowheads="1"/>
          </p:cNvPicPr>
          <p:nvPr/>
        </p:nvPicPr>
        <p:blipFill>
          <a:blip r:embed="rId6"/>
          <a:srcRect l="28751" t="42599" r="67018" b="46001"/>
          <a:stretch>
            <a:fillRect/>
          </a:stretch>
        </p:blipFill>
        <p:spPr bwMode="auto">
          <a:xfrm>
            <a:off x="7068458" y="11430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t thang 1"/>
          <p:cNvPicPr>
            <a:picLocks noChangeAspect="1" noChangeArrowheads="1"/>
          </p:cNvPicPr>
          <p:nvPr/>
        </p:nvPicPr>
        <p:blipFill>
          <a:blip r:embed="rId7"/>
          <a:srcRect l="28749" t="57962" r="68036" b="13924"/>
          <a:stretch>
            <a:fillRect/>
          </a:stretch>
        </p:blipFill>
        <p:spPr bwMode="auto">
          <a:xfrm>
            <a:off x="6553200" y="1524000"/>
            <a:ext cx="6857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4600" y="0"/>
            <a:ext cx="3826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.VnAvant" pitchFamily="34" charset="0"/>
              </a:rPr>
              <a:t>Kh¸c</a:t>
            </a:r>
            <a:r>
              <a:rPr lang="en-US" sz="54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.VnAvant" pitchFamily="34" charset="0"/>
              </a:rPr>
              <a:t>nhau</a:t>
            </a:r>
            <a:endParaRPr lang="en-US" sz="54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9878836">
            <a:off x="7724933" y="657801"/>
            <a:ext cx="674197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1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t-tan-tat-nhung-hinh-nen-powerpoint-dep-chu-de-hoa-hong-hinh-anh-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1219200"/>
            <a:ext cx="754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H" pitchFamily="34" charset="0"/>
              </a:rPr>
              <a:t>æ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Þnh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tæ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chøc</a:t>
            </a:r>
            <a:endParaRPr lang="en-US" sz="44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44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h¸t:H¹t g¹o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lµng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ta</a:t>
            </a:r>
            <a:endParaRPr lang="en-US" sz="44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S¸ng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TrÇn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§¨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khoa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HatGaoLangTa-BaoAnNhatMinh-38072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50292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n-powerpoint-2007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057400"/>
            <a:ext cx="71978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endParaRPr lang="en-US" sz="6000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“</a:t>
            </a:r>
            <a:r>
              <a:rPr lang="en-US" sz="6000" b="1" dirty="0" err="1" smtClean="0">
                <a:solidFill>
                  <a:srgbClr val="7030A0"/>
                </a:solidFill>
                <a:latin typeface=".VnAvant" pitchFamily="34" charset="0"/>
              </a:rPr>
              <a:t>Bï</a:t>
            </a:r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.VnAvant" pitchFamily="34" charset="0"/>
              </a:rPr>
              <a:t>ch</a:t>
            </a:r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÷ </a:t>
            </a:r>
            <a:r>
              <a:rPr lang="en-US" sz="6000" b="1" dirty="0" err="1" smtClean="0">
                <a:solidFill>
                  <a:srgbClr val="7030A0"/>
                </a:solidFill>
                <a:latin typeface=".VnAvant" pitchFamily="34" charset="0"/>
              </a:rPr>
              <a:t>cßn</a:t>
            </a:r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.VnAvant" pitchFamily="34" charset="0"/>
              </a:rPr>
              <a:t>thiÕu</a:t>
            </a:r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”</a:t>
            </a:r>
            <a:endParaRPr lang="en-US" sz="6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y buo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467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4343400"/>
            <a:ext cx="2686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vant" pitchFamily="34" charset="0"/>
              </a:rPr>
              <a:t>C©y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bu­ëi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181600"/>
            <a:ext cx="47003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  <a:latin typeface=".VnAvant" pitchFamily="34" charset="0"/>
              </a:rPr>
              <a:t>C©y</a:t>
            </a:r>
            <a:r>
              <a:rPr lang="en-US" sz="8000" b="1" dirty="0" smtClean="0">
                <a:solidFill>
                  <a:srgbClr val="7030A0"/>
                </a:solidFill>
                <a:latin typeface=".VnAvant" pitchFamily="34" charset="0"/>
              </a:rPr>
              <a:t> b..</a:t>
            </a:r>
            <a:r>
              <a:rPr lang="en-US" sz="8000" b="1" dirty="0" err="1" smtClean="0">
                <a:solidFill>
                  <a:srgbClr val="7030A0"/>
                </a:solidFill>
                <a:latin typeface=".VnAvant" pitchFamily="34" charset="0"/>
              </a:rPr>
              <a:t>ëi</a:t>
            </a:r>
            <a:endParaRPr lang="en-US" sz="8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160020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0836" y="2943761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3" b="95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34" y="1809481"/>
            <a:ext cx="666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 chon sai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619" y="1957118"/>
            <a:ext cx="609600" cy="609600"/>
          </a:xfrm>
          <a:prstGeom prst="rect">
            <a:avLst/>
          </a:prstGeom>
        </p:spPr>
      </p:pic>
      <p:pic>
        <p:nvPicPr>
          <p:cNvPr id="11" name="be chon dung ro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72619" y="342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1214E-7 L -0.31875 0.52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26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ong chuo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8580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343400"/>
            <a:ext cx="3656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vant" pitchFamily="34" charset="0"/>
              </a:rPr>
              <a:t>buång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chuèi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257800"/>
            <a:ext cx="6425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.VnAvant" pitchFamily="34" charset="0"/>
              </a:rPr>
              <a:t>b..</a:t>
            </a:r>
            <a:r>
              <a:rPr lang="en-US" sz="8000" b="1" dirty="0" err="1" smtClean="0">
                <a:solidFill>
                  <a:srgbClr val="7030A0"/>
                </a:solidFill>
                <a:latin typeface=".VnAvant" pitchFamily="34" charset="0"/>
              </a:rPr>
              <a:t>ång</a:t>
            </a:r>
            <a:r>
              <a:rPr lang="en-US" sz="8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.VnAvant" pitchFamily="34" charset="0"/>
              </a:rPr>
              <a:t>ch</a:t>
            </a:r>
            <a:r>
              <a:rPr lang="en-US" sz="8000" b="1" dirty="0" smtClean="0">
                <a:solidFill>
                  <a:srgbClr val="7030A0"/>
                </a:solidFill>
                <a:latin typeface=".VnAvant" pitchFamily="34" charset="0"/>
              </a:rPr>
              <a:t>..</a:t>
            </a:r>
            <a:r>
              <a:rPr lang="en-US" sz="8000" b="1" dirty="0" err="1" smtClean="0">
                <a:solidFill>
                  <a:srgbClr val="7030A0"/>
                </a:solidFill>
                <a:latin typeface=".VnAvant" pitchFamily="34" charset="0"/>
              </a:rPr>
              <a:t>èi</a:t>
            </a:r>
            <a:endParaRPr lang="en-US" sz="8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297180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121920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599" y="3019961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3" b="95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69" y="1757361"/>
            <a:ext cx="666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3429000"/>
            <a:ext cx="609600" cy="609600"/>
          </a:xfrm>
          <a:prstGeom prst="rect">
            <a:avLst/>
          </a:prstGeom>
        </p:spPr>
      </p:pic>
      <p:pic>
        <p:nvPicPr>
          <p:cNvPr id="12" name="be chon sai ro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18809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64375 0.336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11E-6 L -0.20209 0.329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6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6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 kh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705600" cy="4051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67600" y="99060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0" y="274320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114800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vant" pitchFamily="34" charset="0"/>
              </a:rPr>
              <a:t>Chïm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khÕ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029200"/>
            <a:ext cx="52934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.VnAvant" pitchFamily="34" charset="0"/>
              </a:rPr>
              <a:t>Ch..m </a:t>
            </a:r>
            <a:r>
              <a:rPr lang="en-US" sz="8000" b="1" dirty="0" err="1" smtClean="0">
                <a:solidFill>
                  <a:srgbClr val="7030A0"/>
                </a:solidFill>
                <a:latin typeface=".VnAvant" pitchFamily="34" charset="0"/>
              </a:rPr>
              <a:t>khÕ</a:t>
            </a:r>
            <a:endParaRPr lang="en-US" sz="8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02920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ï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3" b="95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78" y="1409164"/>
            <a:ext cx="666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65599" y="3340924"/>
            <a:ext cx="304800" cy="304800"/>
          </a:xfrm>
          <a:prstGeom prst="rect">
            <a:avLst/>
          </a:prstGeom>
        </p:spPr>
      </p:pic>
      <p:pic>
        <p:nvPicPr>
          <p:cNvPr id="12" name="be chon sai ro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1809" y="17754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5309 0.3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-dua-h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9342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343400"/>
            <a:ext cx="2472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vant" pitchFamily="34" charset="0"/>
              </a:rPr>
              <a:t>d­ua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hÊu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181600"/>
            <a:ext cx="4309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.VnAvant" pitchFamily="34" charset="0"/>
              </a:rPr>
              <a:t>D..a </a:t>
            </a:r>
            <a:r>
              <a:rPr lang="en-US" sz="8000" b="1" dirty="0" err="1" smtClean="0">
                <a:solidFill>
                  <a:srgbClr val="7030A0"/>
                </a:solidFill>
                <a:latin typeface=".VnAvant" pitchFamily="34" charset="0"/>
              </a:rPr>
              <a:t>hÊ</a:t>
            </a:r>
            <a:r>
              <a:rPr lang="en-US" sz="8000" b="1" dirty="0" smtClean="0">
                <a:solidFill>
                  <a:srgbClr val="7030A0"/>
                </a:solidFill>
                <a:latin typeface=".VnAvant" pitchFamily="34" charset="0"/>
              </a:rPr>
              <a:t>..</a:t>
            </a:r>
            <a:endParaRPr lang="en-US" sz="8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121920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312420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3" b="957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45" y="1528762"/>
            <a:ext cx="666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1571" y="3490686"/>
            <a:ext cx="609600" cy="609600"/>
          </a:xfrm>
          <a:prstGeom prst="rect">
            <a:avLst/>
          </a:prstGeom>
        </p:spPr>
      </p:pic>
      <p:pic>
        <p:nvPicPr>
          <p:cNvPr id="11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7857" y="167639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91329E-6 L -0.56128 0.56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6042 0.30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n-powerpoint-2007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0430" y="990600"/>
            <a:ext cx="58625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.VnAvant" pitchFamily="34" charset="0"/>
              </a:rPr>
              <a:t>Trß</a:t>
            </a:r>
            <a:r>
              <a:rPr lang="en-US" sz="54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.VnAvant" pitchFamily="34" charset="0"/>
              </a:rPr>
              <a:t>ch¬i</a:t>
            </a:r>
            <a:endParaRPr lang="en-US" sz="5400" b="1" dirty="0" smtClean="0">
              <a:solidFill>
                <a:srgbClr val="00B050"/>
              </a:solidFill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.VnAvant" pitchFamily="34" charset="0"/>
              </a:rPr>
              <a:t>Thi</a:t>
            </a:r>
            <a:r>
              <a:rPr lang="en-US" sz="54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.VnAvant" pitchFamily="34" charset="0"/>
              </a:rPr>
              <a:t>xem</a:t>
            </a:r>
            <a:r>
              <a:rPr lang="en-US" sz="54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.VnAvant" pitchFamily="34" charset="0"/>
              </a:rPr>
              <a:t>ai</a:t>
            </a:r>
            <a:r>
              <a:rPr lang="en-US" sz="54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.VnAvant" pitchFamily="34" charset="0"/>
              </a:rPr>
              <a:t>nhanh</a:t>
            </a:r>
            <a:endParaRPr lang="en-US" sz="54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969490"/>
            <a:ext cx="822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anose="020B7200000000000000" pitchFamily="34" charset="0"/>
              </a:rPr>
              <a:t>Mçi</a:t>
            </a:r>
            <a:r>
              <a:rPr lang="en-US" sz="2000" b="1" dirty="0" smtClean="0">
                <a:latin typeface=".VnAvant" panose="020B7200000000000000" pitchFamily="34" charset="0"/>
              </a:rPr>
              <a:t> b¹n </a:t>
            </a:r>
            <a:r>
              <a:rPr lang="en-US" sz="2000" b="1" dirty="0" err="1" smtClean="0">
                <a:latin typeface=".VnAvant" panose="020B7200000000000000" pitchFamily="34" charset="0"/>
              </a:rPr>
              <a:t>cÇm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mét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thÎ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ch</a:t>
            </a:r>
            <a:r>
              <a:rPr lang="en-US" sz="2000" b="1" dirty="0" smtClean="0">
                <a:latin typeface=".VnAvant" panose="020B7200000000000000" pitchFamily="34" charset="0"/>
              </a:rPr>
              <a:t>÷ </a:t>
            </a:r>
            <a:r>
              <a:rPr lang="en-US" sz="2000" b="1" dirty="0" err="1" smtClean="0">
                <a:latin typeface=".VnAvant" panose="020B7200000000000000" pitchFamily="34" charset="0"/>
              </a:rPr>
              <a:t>trªn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tay</a:t>
            </a:r>
            <a:r>
              <a:rPr lang="en-US" sz="2000" b="1" dirty="0" smtClean="0">
                <a:latin typeface=".VnAvant" panose="020B7200000000000000" pitchFamily="34" charset="0"/>
              </a:rPr>
              <a:t>, c¶ </a:t>
            </a:r>
            <a:r>
              <a:rPr lang="en-US" sz="2000" b="1" dirty="0" err="1" smtClean="0">
                <a:latin typeface=".VnAvant" panose="020B7200000000000000" pitchFamily="34" charset="0"/>
              </a:rPr>
              <a:t>líp</a:t>
            </a:r>
            <a:r>
              <a:rPr lang="en-US" sz="2000" b="1" dirty="0" smtClean="0">
                <a:latin typeface=".VnAvant" panose="020B7200000000000000" pitchFamily="34" charset="0"/>
              </a:rPr>
              <a:t> ®</a:t>
            </a:r>
            <a:r>
              <a:rPr lang="en-US" sz="2000" b="1" dirty="0" err="1" smtClean="0">
                <a:latin typeface=".VnAvant" panose="020B7200000000000000" pitchFamily="34" charset="0"/>
              </a:rPr>
              <a:t>i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thµnh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vßng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trßn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theo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lêi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bµi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h¸t</a:t>
            </a:r>
            <a:r>
              <a:rPr lang="en-US" sz="2000" b="1" dirty="0" smtClean="0">
                <a:latin typeface=".VnAvant" panose="020B7200000000000000" pitchFamily="34" charset="0"/>
              </a:rPr>
              <a:t>, </a:t>
            </a:r>
            <a:r>
              <a:rPr lang="en-US" sz="2000" b="1" dirty="0" err="1" smtClean="0">
                <a:latin typeface=".VnAvant" panose="020B7200000000000000" pitchFamily="34" charset="0"/>
              </a:rPr>
              <a:t>khi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cã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hiÖu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lÖnh</a:t>
            </a:r>
            <a:r>
              <a:rPr lang="en-US" sz="2000" b="1" dirty="0" smtClean="0">
                <a:latin typeface=".VnAvant" panose="020B7200000000000000" pitchFamily="34" charset="0"/>
              </a:rPr>
              <a:t> “</a:t>
            </a:r>
            <a:r>
              <a:rPr lang="en-US" sz="2000" b="1" dirty="0" err="1" smtClean="0">
                <a:latin typeface=".VnAvant" panose="020B7200000000000000" pitchFamily="34" charset="0"/>
              </a:rPr>
              <a:t>t×m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nh</a:t>
            </a:r>
            <a:r>
              <a:rPr lang="en-US" sz="2000" b="1" dirty="0" smtClean="0">
                <a:latin typeface=".VnAvant" panose="020B7200000000000000" pitchFamily="34" charset="0"/>
              </a:rPr>
              <a:t>µ </a:t>
            </a:r>
            <a:r>
              <a:rPr lang="en-US" sz="2000" b="1" dirty="0" err="1" smtClean="0">
                <a:latin typeface=".VnAvant" panose="020B7200000000000000" pitchFamily="34" charset="0"/>
              </a:rPr>
              <a:t>t×m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nh</a:t>
            </a:r>
            <a:r>
              <a:rPr lang="en-US" sz="2000" b="1" dirty="0" smtClean="0">
                <a:latin typeface=".VnAvant" panose="020B7200000000000000" pitchFamily="34" charset="0"/>
              </a:rPr>
              <a:t>µ”</a:t>
            </a:r>
            <a:r>
              <a:rPr lang="en-US" sz="2000" b="1" dirty="0" smtClean="0"/>
              <a:t>. </a:t>
            </a:r>
            <a:r>
              <a:rPr lang="en-US" sz="2000" b="1" dirty="0" err="1" smtClean="0">
                <a:latin typeface=".VnAvant" panose="020B7200000000000000" pitchFamily="34" charset="0"/>
              </a:rPr>
              <a:t>TrÎ</a:t>
            </a:r>
            <a:r>
              <a:rPr lang="en-US" sz="2000" b="1" dirty="0" smtClean="0">
                <a:latin typeface=".VnAvant" panose="020B7200000000000000" pitchFamily="34" charset="0"/>
              </a:rPr>
              <a:t> ch¹y </a:t>
            </a:r>
            <a:r>
              <a:rPr lang="en-US" sz="2000" b="1" dirty="0" err="1" smtClean="0">
                <a:latin typeface=".VnAvant" panose="020B7200000000000000" pitchFamily="34" charset="0"/>
              </a:rPr>
              <a:t>nhay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vÒ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ng«i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nh</a:t>
            </a:r>
            <a:r>
              <a:rPr lang="en-US" sz="2000" b="1" dirty="0" smtClean="0">
                <a:latin typeface=".VnAvant" panose="020B7200000000000000" pitchFamily="34" charset="0"/>
              </a:rPr>
              <a:t>µ </a:t>
            </a:r>
            <a:r>
              <a:rPr lang="en-US" sz="2000" b="1" dirty="0" err="1" smtClean="0">
                <a:latin typeface=".VnAvant" panose="020B7200000000000000" pitchFamily="34" charset="0"/>
              </a:rPr>
              <a:t>cã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thÎ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ch</a:t>
            </a:r>
            <a:r>
              <a:rPr lang="en-US" sz="2000" b="1" dirty="0" smtClean="0">
                <a:latin typeface=".VnAvant" panose="020B7200000000000000" pitchFamily="34" charset="0"/>
              </a:rPr>
              <a:t>÷ </a:t>
            </a:r>
            <a:r>
              <a:rPr lang="en-US" sz="2000" b="1" dirty="0" err="1" smtClean="0">
                <a:latin typeface=".VnAvant" panose="020B7200000000000000" pitchFamily="34" charset="0"/>
              </a:rPr>
              <a:t>gièng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víi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ch</a:t>
            </a:r>
            <a:r>
              <a:rPr lang="en-US" sz="2000" b="1" dirty="0" smtClean="0">
                <a:latin typeface=".VnAvant" panose="020B7200000000000000" pitchFamily="34" charset="0"/>
              </a:rPr>
              <a:t>÷ </a:t>
            </a:r>
            <a:r>
              <a:rPr lang="en-US" sz="2000" b="1" dirty="0" err="1" smtClean="0">
                <a:latin typeface=".VnAvant" panose="020B7200000000000000" pitchFamily="34" charset="0"/>
              </a:rPr>
              <a:t>c¸i</a:t>
            </a:r>
            <a:r>
              <a:rPr lang="en-US" sz="2000" b="1" dirty="0" smtClean="0">
                <a:latin typeface=".VnAvant" panose="020B7200000000000000" pitchFamily="34" charset="0"/>
              </a:rPr>
              <a:t> mµ </a:t>
            </a:r>
            <a:r>
              <a:rPr lang="en-US" sz="2000" b="1" dirty="0" err="1" smtClean="0">
                <a:latin typeface=".VnAvant" panose="020B7200000000000000" pitchFamily="34" charset="0"/>
              </a:rPr>
              <a:t>m×nh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cÇm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trªn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tay</a:t>
            </a:r>
            <a:endParaRPr lang="en-US" sz="2000" b="1" dirty="0"/>
          </a:p>
        </p:txBody>
      </p:sp>
      <p:pic>
        <p:nvPicPr>
          <p:cNvPr id="6" name="Anh nông dân và cây rau (beat thiếu nhi chia sẻ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6881" y="40468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3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ctur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524000"/>
            <a:ext cx="69733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7030A0"/>
                </a:solidFill>
                <a:latin typeface=".VnAvant" pitchFamily="34" charset="0"/>
              </a:rPr>
              <a:t>¤n l¹i</a:t>
            </a:r>
          </a:p>
          <a:p>
            <a:pPr algn="ctr"/>
            <a:r>
              <a:rPr lang="en-US" sz="7000" b="1" dirty="0" smtClean="0">
                <a:solidFill>
                  <a:srgbClr val="7030A0"/>
                </a:solidFill>
                <a:latin typeface=".VnAvant" pitchFamily="34" charset="0"/>
              </a:rPr>
              <a:t>Ch÷ </a:t>
            </a:r>
            <a:r>
              <a:rPr lang="en-US" sz="7000" b="1" dirty="0" err="1" smtClean="0">
                <a:solidFill>
                  <a:srgbClr val="7030A0"/>
                </a:solidFill>
                <a:latin typeface=".VnAvant" pitchFamily="34" charset="0"/>
              </a:rPr>
              <a:t>c¸i</a:t>
            </a:r>
            <a:r>
              <a:rPr lang="en-US" sz="7000" b="1" dirty="0" smtClean="0">
                <a:solidFill>
                  <a:srgbClr val="7030A0"/>
                </a:solidFill>
                <a:latin typeface=".VnAvant" pitchFamily="34" charset="0"/>
              </a:rPr>
              <a:t> ®· </a:t>
            </a:r>
            <a:r>
              <a:rPr lang="en-US" sz="7000" b="1" dirty="0" err="1" smtClean="0">
                <a:solidFill>
                  <a:srgbClr val="7030A0"/>
                </a:solidFill>
                <a:latin typeface=".VnAvant" pitchFamily="34" charset="0"/>
              </a:rPr>
              <a:t>häc</a:t>
            </a:r>
            <a:endParaRPr lang="en-US" sz="7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lam quen u, u CHU DE DONG VAT\hinh con vat song trong rung\121548493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G:\lam quen u, u CHU DE DONG VAT\hinh con vat song trong rung\1215484932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 rot="4035383">
            <a:off x="1490663" y="630238"/>
            <a:ext cx="6781800" cy="6400800"/>
            <a:chOff x="912" y="144"/>
            <a:chExt cx="4272" cy="4032"/>
          </a:xfrm>
        </p:grpSpPr>
        <p:pic>
          <p:nvPicPr>
            <p:cNvPr id="7174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173" y="585"/>
              <a:ext cx="3429" cy="3290"/>
              <a:chOff x="1173" y="585"/>
              <a:chExt cx="3429" cy="3290"/>
            </a:xfrm>
          </p:grpSpPr>
          <p:sp>
            <p:nvSpPr>
              <p:cNvPr id="7176" name="Text Box 5"/>
              <p:cNvSpPr txBox="1">
                <a:spLocks noChangeArrowheads="1"/>
              </p:cNvSpPr>
              <p:nvPr/>
            </p:nvSpPr>
            <p:spPr bwMode="auto">
              <a:xfrm rot="-1900548">
                <a:off x="1984" y="643"/>
                <a:ext cx="65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7177" name="Text Box 6"/>
              <p:cNvSpPr txBox="1">
                <a:spLocks noChangeArrowheads="1"/>
              </p:cNvSpPr>
              <p:nvPr/>
            </p:nvSpPr>
            <p:spPr bwMode="auto">
              <a:xfrm rot="15110777">
                <a:off x="1226" y="1964"/>
                <a:ext cx="88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>
                    <a:solidFill>
                      <a:srgbClr val="FFFF66"/>
                    </a:solidFill>
                    <a:latin typeface=".VnAvant" panose="020B7200000000000000" pitchFamily="34" charset="0"/>
                  </a:rPr>
                  <a:t>¬</a:t>
                </a:r>
                <a:endParaRPr lang="vi-VN" sz="96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7178" name="Text Box 7"/>
              <p:cNvSpPr txBox="1">
                <a:spLocks noChangeArrowheads="1"/>
              </p:cNvSpPr>
              <p:nvPr/>
            </p:nvSpPr>
            <p:spPr bwMode="auto">
              <a:xfrm rot="-8705994">
                <a:off x="1776" y="2772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VNI-Avo" pitchFamily="2" charset="0"/>
                  </a:rPr>
                  <a:t>aâ</a:t>
                </a:r>
              </a:p>
            </p:txBody>
          </p:sp>
          <p:sp>
            <p:nvSpPr>
              <p:cNvPr id="7179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19" y="1329"/>
                <a:ext cx="777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66FF"/>
                    </a:solidFill>
                    <a:latin typeface="VNI-Avo" pitchFamily="2" charset="0"/>
                  </a:rPr>
                  <a:t>o</a:t>
                </a:r>
              </a:p>
            </p:txBody>
          </p:sp>
          <p:sp>
            <p:nvSpPr>
              <p:cNvPr id="7180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>
                    <a:solidFill>
                      <a:srgbClr val="FFFF66"/>
                    </a:solidFill>
                    <a:latin typeface="VNI-Avo" pitchFamily="2" charset="0"/>
                  </a:rPr>
                  <a:t>eâ</a:t>
                </a:r>
                <a:endParaRPr lang="vi-VN" sz="9600" b="1">
                  <a:solidFill>
                    <a:srgbClr val="FFFF66"/>
                  </a:solidFill>
                  <a:latin typeface=".VnAvant" pitchFamily="34" charset="0"/>
                </a:endParaRPr>
              </a:p>
            </p:txBody>
          </p:sp>
          <p:sp>
            <p:nvSpPr>
              <p:cNvPr id="7181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3057" y="585"/>
                <a:ext cx="71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600" b="1" dirty="0">
                    <a:solidFill>
                      <a:srgbClr val="FFFF66"/>
                    </a:solidFill>
                    <a:latin typeface="VNI-Avo" pitchFamily="2" charset="0"/>
                  </a:rPr>
                  <a:t>e</a:t>
                </a:r>
                <a:endParaRPr lang="vi-VN" sz="96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7182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86"/>
                <a:ext cx="769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 dirty="0" err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  <a:r>
                  <a:rPr lang="en-US" sz="9600" b="1" dirty="0" err="1">
                    <a:solidFill>
                      <a:srgbClr val="FF3300"/>
                    </a:solidFill>
                    <a:latin typeface="VNI-Avo" pitchFamily="2" charset="0"/>
                  </a:rPr>
                  <a:t>â</a:t>
                </a:r>
                <a:endParaRPr lang="en-US" sz="9600" b="1" dirty="0">
                  <a:solidFill>
                    <a:srgbClr val="FF3300"/>
                  </a:solidFill>
                  <a:latin typeface="VNI-Avo" pitchFamily="2" charset="0"/>
                </a:endParaRPr>
              </a:p>
            </p:txBody>
          </p:sp>
          <p:sp>
            <p:nvSpPr>
              <p:cNvPr id="7183" name="Text Box 5"/>
              <p:cNvSpPr txBox="1">
                <a:spLocks noChangeArrowheads="1"/>
              </p:cNvSpPr>
              <p:nvPr/>
            </p:nvSpPr>
            <p:spPr bwMode="auto">
              <a:xfrm rot="-4035383">
                <a:off x="1281" y="1216"/>
                <a:ext cx="923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  <a:latin typeface="VNI-Avo" pitchFamily="2" charset="0"/>
                  </a:rPr>
                  <a:t>aê</a:t>
                </a:r>
              </a:p>
            </p:txBody>
          </p:sp>
        </p:grpSp>
      </p:grpSp>
      <p:sp>
        <p:nvSpPr>
          <p:cNvPr id="7173" name="AutoShape 12"/>
          <p:cNvSpPr>
            <a:spLocks noChangeArrowheads="1"/>
          </p:cNvSpPr>
          <p:nvPr/>
        </p:nvSpPr>
        <p:spPr bwMode="auto">
          <a:xfrm rot="-5400000">
            <a:off x="4229100" y="38100"/>
            <a:ext cx="838200" cy="7620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33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t-tan-tat-nhung-hinh-nen-powerpoint-dep-chu-de-hoa-hong-hinh-anh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676400"/>
            <a:ext cx="58063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840B02"/>
                </a:solidFill>
                <a:latin typeface=".VnAvant" pitchFamily="34" charset="0"/>
              </a:rPr>
              <a:t>Lµm</a:t>
            </a:r>
            <a:r>
              <a:rPr lang="en-US" sz="7000" b="1" dirty="0" smtClean="0">
                <a:solidFill>
                  <a:srgbClr val="840B02"/>
                </a:solidFill>
                <a:latin typeface=".VnAvant" pitchFamily="34" charset="0"/>
              </a:rPr>
              <a:t> </a:t>
            </a:r>
            <a:r>
              <a:rPr lang="en-US" sz="7000" b="1" dirty="0" err="1" smtClean="0">
                <a:solidFill>
                  <a:srgbClr val="840B02"/>
                </a:solidFill>
                <a:latin typeface=".VnAvant" pitchFamily="34" charset="0"/>
              </a:rPr>
              <a:t>quen</a:t>
            </a:r>
            <a:r>
              <a:rPr lang="en-US" sz="7000" b="1" dirty="0" smtClean="0">
                <a:solidFill>
                  <a:srgbClr val="840B02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7000" b="1" dirty="0" err="1" smtClean="0">
                <a:solidFill>
                  <a:srgbClr val="840B02"/>
                </a:solidFill>
                <a:latin typeface=".VnAvant" pitchFamily="34" charset="0"/>
              </a:rPr>
              <a:t>víi</a:t>
            </a:r>
            <a:r>
              <a:rPr lang="en-US" sz="7000" b="1" dirty="0" smtClean="0">
                <a:solidFill>
                  <a:srgbClr val="840B02"/>
                </a:solidFill>
                <a:latin typeface=".VnAvant" pitchFamily="34" charset="0"/>
              </a:rPr>
              <a:t> </a:t>
            </a:r>
            <a:r>
              <a:rPr lang="en-US" sz="7000" b="1" dirty="0" err="1" smtClean="0">
                <a:solidFill>
                  <a:srgbClr val="840B02"/>
                </a:solidFill>
                <a:latin typeface=".VnAvant" pitchFamily="34" charset="0"/>
              </a:rPr>
              <a:t>ch</a:t>
            </a:r>
            <a:r>
              <a:rPr lang="en-US" sz="7000" b="1" dirty="0" smtClean="0">
                <a:solidFill>
                  <a:srgbClr val="840B02"/>
                </a:solidFill>
                <a:latin typeface=".VnAvant" pitchFamily="34" charset="0"/>
              </a:rPr>
              <a:t>÷ </a:t>
            </a:r>
            <a:r>
              <a:rPr lang="en-US" sz="7000" b="1" dirty="0" err="1" smtClean="0">
                <a:solidFill>
                  <a:srgbClr val="840B02"/>
                </a:solidFill>
                <a:latin typeface=".VnAvant" pitchFamily="34" charset="0"/>
              </a:rPr>
              <a:t>c¸i</a:t>
            </a:r>
            <a:r>
              <a:rPr lang="en-US" sz="7000" b="1" dirty="0" smtClean="0">
                <a:solidFill>
                  <a:srgbClr val="840B02"/>
                </a:solidFill>
                <a:latin typeface=".VnAvant" pitchFamily="34" charset="0"/>
              </a:rPr>
              <a:t> u</a:t>
            </a:r>
            <a:endParaRPr lang="en-US" sz="7000" b="1" dirty="0">
              <a:solidFill>
                <a:srgbClr val="840B0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ay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5288340"/>
            <a:ext cx="4450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  <a:latin typeface=".VnAvant" pitchFamily="34" charset="0"/>
              </a:rPr>
              <a:t>gÆt</a:t>
            </a:r>
            <a:r>
              <a:rPr lang="en-US" sz="9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.VnAvant" pitchFamily="34" charset="0"/>
              </a:rPr>
              <a:t>lóa</a:t>
            </a:r>
            <a:endParaRPr lang="en-US" sz="96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905000"/>
            <a:ext cx="4450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  <a:latin typeface=".VnAvant" pitchFamily="34" charset="0"/>
              </a:rPr>
              <a:t>gÆt</a:t>
            </a:r>
            <a:r>
              <a:rPr lang="en-US" sz="96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.VnAvant" pitchFamily="34" charset="0"/>
              </a:rPr>
              <a:t>lóa</a:t>
            </a:r>
            <a:endParaRPr lang="en-US" sz="9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981200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.VnAvant" pitchFamily="34" charset="0"/>
              </a:rPr>
              <a:t>u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0157 0.27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8385 -0.1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ctur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-304800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u</a:t>
            </a:r>
            <a:endParaRPr lang="en-US" sz="40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371600"/>
            <a:ext cx="251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 l="7143"/>
          <a:stretch>
            <a:fillRect/>
          </a:stretch>
        </p:blipFill>
        <p:spPr bwMode="auto">
          <a:xfrm>
            <a:off x="4953000" y="1371600"/>
            <a:ext cx="99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58&quot;/&gt;&lt;/object&gt;&lt;object type=&quot;3&quot; unique_id=&quot;10008&quot;&gt;&lt;property id=&quot;20148&quot; value=&quot;5&quot;/&gt;&lt;property id=&quot;20300&quot; value=&quot;Slide 7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61&quot;/&gt;&lt;/object&gt;&lt;object type=&quot;3&quot; unique_id=&quot;10010&quot;&gt;&lt;property id=&quot;20148&quot; value=&quot;5&quot;/&gt;&lt;property id=&quot;20300&quot; value=&quot;Slide 10&quot;/&gt;&lt;property id=&quot;20307&quot; value=&quot;262&quot;/&gt;&lt;/object&gt;&lt;object type=&quot;3&quot; unique_id=&quot;10011&quot;&gt;&lt;property id=&quot;20148&quot; value=&quot;5&quot;/&gt;&lt;property id=&quot;20300&quot; value=&quot;Slide 11&quot;/&gt;&lt;property id=&quot;20307&quot; value=&quot;263&quot;/&gt;&lt;/object&gt;&lt;object type=&quot;3&quot; unique_id=&quot;10012&quot;&gt;&lt;property id=&quot;20148&quot; value=&quot;5&quot;/&gt;&lt;property id=&quot;20300&quot; value=&quot;Slide 12&quot;/&gt;&lt;property id=&quot;20307&quot; value=&quot;264&quot;/&gt;&lt;/object&gt;&lt;object type=&quot;3&quot; unique_id=&quot;10013&quot;&gt;&lt;property id=&quot;20148&quot; value=&quot;5&quot;/&gt;&lt;property id=&quot;20300&quot; value=&quot;Slide 14&quot;/&gt;&lt;property id=&quot;20307&quot; value=&quot;265&quot;/&gt;&lt;/object&gt;&lt;object type=&quot;3&quot; unique_id=&quot;10014&quot;&gt;&lt;property id=&quot;20148&quot; value=&quot;5&quot;/&gt;&lt;property id=&quot;20300&quot; value=&quot;Slide 15&quot;/&gt;&lt;property id=&quot;20307&quot; value=&quot;266&quot;/&gt;&lt;/object&gt;&lt;object type=&quot;3&quot; unique_id=&quot;10015&quot;&gt;&lt;property id=&quot;20148&quot; value=&quot;5&quot;/&gt;&lt;property id=&quot;20300&quot; value=&quot;Slide 16&quot;/&gt;&lt;property id=&quot;20307&quot; value=&quot;267&quot;/&gt;&lt;/object&gt;&lt;object type=&quot;3&quot; unique_id=&quot;10017&quot;&gt;&lt;property id=&quot;20148&quot; value=&quot;5&quot;/&gt;&lt;property id=&quot;20300&quot; value=&quot;Slide 17&quot;/&gt;&lt;property id=&quot;20307&quot; value=&quot;269&quot;/&gt;&lt;/object&gt;&lt;object type=&quot;3&quot; unique_id=&quot;10018&quot;&gt;&lt;property id=&quot;20148&quot; value=&quot;5&quot;/&gt;&lt;property id=&quot;20300&quot; value=&quot;Slide 20&quot;/&gt;&lt;property id=&quot;20307&quot; value=&quot;270&quot;/&gt;&lt;/object&gt;&lt;object type=&quot;3&quot; unique_id=&quot;10337&quot;&gt;&lt;property id=&quot;20148&quot; value=&quot;5&quot;/&gt;&lt;property id=&quot;20300&quot; value=&quot;Slide 2&quot;/&gt;&lt;property id=&quot;20307&quot; value=&quot;281&quot;/&gt;&lt;/object&gt;&lt;object type=&quot;3&quot; unique_id=&quot;10338&quot;&gt;&lt;property id=&quot;20148&quot; value=&quot;5&quot;/&gt;&lt;property id=&quot;20300&quot; value=&quot;Slide 8&quot;/&gt;&lt;property id=&quot;20307&quot; value=&quot;277&quot;/&gt;&lt;/object&gt;&lt;object type=&quot;3&quot; unique_id=&quot;10339&quot;&gt;&lt;property id=&quot;20148&quot; value=&quot;5&quot;/&gt;&lt;property id=&quot;20300&quot; value=&quot;Slide 13&quot;/&gt;&lt;property id=&quot;20307&quot; value=&quot;276&quot;/&gt;&lt;/object&gt;&lt;object type=&quot;3&quot; unique_id=&quot;10340&quot;&gt;&lt;property id=&quot;20148&quot; value=&quot;5&quot;/&gt;&lt;property id=&quot;20300&quot; value=&quot;Slide 18&quot;/&gt;&lt;property id=&quot;20307&quot; value=&quot;278&quot;/&gt;&lt;/object&gt;&lt;object type=&quot;3&quot; unique_id=&quot;10341&quot;&gt;&lt;property id=&quot;20148&quot; value=&quot;5&quot;/&gt;&lt;property id=&quot;20300&quot; value=&quot;Slide 19&quot;/&gt;&lt;property id=&quot;20307&quot; value=&quot;279&quot;/&gt;&lt;/object&gt;&lt;object type=&quot;3&quot; unique_id=&quot;10342&quot;&gt;&lt;property id=&quot;20148&quot; value=&quot;5&quot;/&gt;&lt;property id=&quot;20300&quot; value=&quot;Slide 21&quot;/&gt;&lt;property id=&quot;20307&quot; value=&quot;272&quot;/&gt;&lt;/object&gt;&lt;object type=&quot;3&quot; unique_id=&quot;10343&quot;&gt;&lt;property id=&quot;20148&quot; value=&quot;5&quot;/&gt;&lt;property id=&quot;20300&quot; value=&quot;Slide 22&quot;/&gt;&lt;property id=&quot;20307&quot; value=&quot;273&quot;/&gt;&lt;/object&gt;&lt;object type=&quot;3&quot; unique_id=&quot;10344&quot;&gt;&lt;property id=&quot;20148&quot; value=&quot;5&quot;/&gt;&lt;property id=&quot;20300&quot; value=&quot;Slide 23&quot;/&gt;&lt;property id=&quot;20307&quot; value=&quot;274&quot;/&gt;&lt;/object&gt;&lt;object type=&quot;3&quot; unique_id=&quot;10345&quot;&gt;&lt;property id=&quot;20148&quot; value=&quot;5&quot;/&gt;&lt;property id=&quot;20300&quot; value=&quot;Slide 24&quot;/&gt;&lt;property id=&quot;20307&quot; value=&quot;275&quot;/&gt;&lt;/object&gt;&lt;object type=&quot;3&quot; unique_id=&quot;10346&quot;&gt;&lt;property id=&quot;20148&quot; value=&quot;5&quot;/&gt;&lt;property id=&quot;20300&quot; value=&quot;Slide 25&quot;/&gt;&lt;property id=&quot;20307&quot; value=&quot;280&quot;/&gt;&lt;/object&gt;&lt;object type=&quot;3&quot; unique_id=&quot;10375&quot;&gt;&lt;property id=&quot;20148&quot; value=&quot;5&quot;/&gt;&lt;property id=&quot;20300&quot; value=&quot;Slide 3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210</Words>
  <Application>Microsoft Office PowerPoint</Application>
  <PresentationFormat>On-screen Show (4:3)</PresentationFormat>
  <Paragraphs>64</Paragraphs>
  <Slides>25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MTC.,JSC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Thang Computer</dc:creator>
  <cp:lastModifiedBy>huy_ctn</cp:lastModifiedBy>
  <cp:revision>25</cp:revision>
  <dcterms:created xsi:type="dcterms:W3CDTF">2016-11-09T05:22:13Z</dcterms:created>
  <dcterms:modified xsi:type="dcterms:W3CDTF">2017-11-22T04:51:18Z</dcterms:modified>
</cp:coreProperties>
</file>