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sldIdLst>
    <p:sldId id="256" r:id="rId7"/>
    <p:sldId id="274" r:id="rId8"/>
    <p:sldId id="276" r:id="rId9"/>
    <p:sldId id="258" r:id="rId10"/>
    <p:sldId id="260" r:id="rId11"/>
    <p:sldId id="262" r:id="rId12"/>
    <p:sldId id="264" r:id="rId13"/>
    <p:sldId id="266" r:id="rId14"/>
    <p:sldId id="268" r:id="rId15"/>
    <p:sldId id="280" r:id="rId16"/>
    <p:sldId id="270" r:id="rId17"/>
    <p:sldId id="273" r:id="rId18"/>
    <p:sldId id="275" r:id="rId19"/>
    <p:sldId id="27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uy_ctn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4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08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2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B4FF6-B2BC-4DED-9289-94766BF12A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00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28958-47C8-4D45-BA45-E082E7A673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7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E86AC-F6A6-4EF3-8B90-3620414517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3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BC278-4D5C-4E25-BAF5-75C3CAC73B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41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C983A-9801-493F-8B79-8AE80F5DEA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10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D2E05-DC5C-4A59-A2F7-3695B1F64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87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810B5-11CD-44CC-AB8C-406B0AA5BD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81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AE612-6F5D-4D80-8F97-DE8FD36022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06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05442-8B46-4378-89A7-B58BDE0BFE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6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EBE99-166F-41B1-B7F6-2FE88B5A7C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69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BC46B-34F8-44C6-9C8A-5CAD048ED2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357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B4FF6-B2BC-4DED-9289-94766BF12A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52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28958-47C8-4D45-BA45-E082E7A673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21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E86AC-F6A6-4EF3-8B90-3620414517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82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BC278-4D5C-4E25-BAF5-75C3CAC73B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11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C983A-9801-493F-8B79-8AE80F5DEA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00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D2E05-DC5C-4A59-A2F7-3695B1F64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6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810B5-11CD-44CC-AB8C-406B0AA5BD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282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AE612-6F5D-4D80-8F97-DE8FD36022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327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05442-8B46-4378-89A7-B58BDE0BFE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07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EBE99-166F-41B1-B7F6-2FE88B5A7C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144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BC46B-34F8-44C6-9C8A-5CAD048ED2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506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93227-CAAE-49DF-808D-9D9049888C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15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D76A4-01FC-4EE1-B0E8-C9BFE6972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3004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360A9-7BEC-4C8C-BFF0-7C9036F06E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607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710AC-5D3F-4EEA-8F42-FBBA38F8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324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F3E0-777D-4B21-B5DC-1DA1E7CF4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0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006FD-56C6-415C-885E-DBC0A85AFD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70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05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15CA0-2D1D-4650-9E1E-A33201C1F1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12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4C461-0707-49D0-A353-AFAA7AAC7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067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7CE62-D216-4B73-9894-4422266A98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3071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94988-4FED-469C-B932-739B32D28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35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FB2CA-6A7B-4D2C-A2F6-03E1C840AF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5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93227-CAAE-49DF-808D-9D9049888C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654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D76A4-01FC-4EE1-B0E8-C9BFE6972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51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360A9-7BEC-4C8C-BFF0-7C9036F06E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420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710AC-5D3F-4EEA-8F42-FBBA38F8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84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F3E0-777D-4B21-B5DC-1DA1E7CF4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78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093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006FD-56C6-415C-885E-DBC0A85AFD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69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15CA0-2D1D-4650-9E1E-A33201C1F1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638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4C461-0707-49D0-A353-AFAA7AAC7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773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7CE62-D216-4B73-9894-4422266A98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533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94988-4FED-469C-B932-739B32D28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79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FB2CA-6A7B-4D2C-A2F6-03E1C840AF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901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93227-CAAE-49DF-808D-9D9049888CD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4456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D76A4-01FC-4EE1-B0E8-C9BFE69727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56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360A9-7BEC-4C8C-BFF0-7C9036F06E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88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D710AC-5D3F-4EEA-8F42-FBBA38F849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703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16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3F3E0-777D-4B21-B5DC-1DA1E7CF42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7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006FD-56C6-415C-885E-DBC0A85AFD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786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15CA0-2D1D-4650-9E1E-A33201C1F10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1187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4C461-0707-49D0-A353-AFAA7AAC78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316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7CE62-D216-4B73-9894-4422266A98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78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94988-4FED-469C-B932-739B32D285F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270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FB2CA-6A7B-4D2C-A2F6-03E1C840AF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80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6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72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200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9A7CA-6762-46F0-9559-F08C28E795E2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F5FDC-96A6-42EA-A54E-F068424DA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8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200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E83BFC-D687-4A23-90D9-D2CF635C90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7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200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E83BFC-D687-4A23-90D9-D2CF635C90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73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CC4D8-5124-4645-A8D5-BC01F4712A5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CC4D8-5124-4645-A8D5-BC01F4712A5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94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CCC4D8-5124-4645-A8D5-BC01F4712A5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51.xml"/><Relationship Id="rId7" Type="http://schemas.openxmlformats.org/officeDocument/2006/relationships/audio" Target="../media/audio5.wav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audio" Target="../media/audio2.wav"/><Relationship Id="rId11" Type="http://schemas.openxmlformats.org/officeDocument/2006/relationships/image" Target="../media/image18.png"/><Relationship Id="rId5" Type="http://schemas.openxmlformats.org/officeDocument/2006/relationships/audio" Target="../media/audio4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9.gif"/><Relationship Id="rId5" Type="http://schemas.openxmlformats.org/officeDocument/2006/relationships/slideLayout" Target="../slideLayouts/slideLayout51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lowers-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628650" y="948242"/>
            <a:ext cx="8134350" cy="771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Lĩnh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vực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phát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triển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nhận</a:t>
            </a:r>
            <a:r>
              <a:rPr lang="en-US" sz="5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4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thức</a:t>
            </a:r>
            <a:endParaRPr lang="en-US" sz="5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2219325" y="1896484"/>
            <a:ext cx="49530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"/>
                <a:cs typeface="Arial"/>
              </a:rPr>
              <a:t>Hoạt động: Làm quen với toán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FF00"/>
              </a:solidFill>
              <a:latin typeface="Arial"/>
              <a:cs typeface="Arial"/>
            </a:endParaRPr>
          </a:p>
        </p:txBody>
      </p:sp>
      <p:sp>
        <p:nvSpPr>
          <p:cNvPr id="8" name="WordArt 10"/>
          <p:cNvSpPr>
            <a:spLocks noChangeArrowheads="1" noChangeShapeType="1" noTextEdit="1"/>
          </p:cNvSpPr>
          <p:nvPr/>
        </p:nvSpPr>
        <p:spPr bwMode="auto">
          <a:xfrm>
            <a:off x="762000" y="2933700"/>
            <a:ext cx="7620000" cy="990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Đề tài: Dạy trẻ sắp xếp theo quy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tắc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của 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2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đối tượng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81000" y="4156364"/>
            <a:ext cx="7772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i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Lứa</a:t>
            </a:r>
            <a:r>
              <a:rPr lang="en-US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tuổi</a:t>
            </a:r>
            <a:r>
              <a:rPr lang="en-US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3600" b="1" i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Trẻ</a:t>
            </a:r>
            <a:r>
              <a:rPr lang="en-US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4 </a:t>
            </a:r>
            <a:r>
              <a:rPr lang="en-US" sz="3600" b="1" i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– </a:t>
            </a:r>
            <a:r>
              <a:rPr lang="en-US" sz="3600" b="1" i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5 </a:t>
            </a:r>
            <a:r>
              <a:rPr lang="en-US" sz="3600" b="1" i="1" dirty="0" err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tuổi</a:t>
            </a:r>
            <a:endParaRPr lang="en-US" sz="3600" b="1" i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i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Người</a:t>
            </a:r>
            <a:r>
              <a:rPr lang="en-US" sz="3200" b="1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dạy</a:t>
            </a:r>
            <a:r>
              <a:rPr lang="en-US" sz="32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Nguyễn</a:t>
            </a:r>
            <a:r>
              <a:rPr lang="en-US" sz="32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Thị</a:t>
            </a:r>
            <a:r>
              <a:rPr lang="en-US" sz="3200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Thủy</a:t>
            </a:r>
            <a:endParaRPr lang="en-US" sz="3000" b="1" i="1" dirty="0">
              <a:solidFill>
                <a:srgbClr val="00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41563" y="2667000"/>
            <a:ext cx="9144000" cy="1752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38545" y="4800600"/>
            <a:ext cx="9144000" cy="1752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159327" y="609600"/>
            <a:ext cx="9144000" cy="1752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5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00" y="990441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175" y="1069476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86" y="920329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58" y="920329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03" y="939955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588" y="997370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33" y="1030431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404" y="1030431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61" y="3015829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63" y="3003971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04" y="3039866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721" y="3059502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11" y="3003971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80" y="3059502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00" y="3039866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6" y="3016150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37" y="3059502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53" y="5154105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15" y="5212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83" y="5154105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301" y="517524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078" y="5187101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13" y="5187101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52" y="517524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79" y="522273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20" y="5152046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75915" y="161698"/>
            <a:ext cx="1948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KẾT LUẬN</a:t>
            </a:r>
            <a:r>
              <a:rPr lang="en-US" sz="2400" dirty="0" smtClean="0"/>
              <a:t>: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682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00" name="Picture 48" descr="s_f_01_589_01_0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667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533400" y="228600"/>
            <a:ext cx="8077200" cy="1524000"/>
            <a:chOff x="240" y="96"/>
            <a:chExt cx="5088" cy="960"/>
          </a:xfrm>
        </p:grpSpPr>
        <p:sp>
          <p:nvSpPr>
            <p:cNvPr id="23566" name="Rectangle 14"/>
            <p:cNvSpPr>
              <a:spLocks noChangeArrowheads="1"/>
            </p:cNvSpPr>
            <p:nvPr/>
          </p:nvSpPr>
          <p:spPr bwMode="auto">
            <a:xfrm>
              <a:off x="240" y="96"/>
              <a:ext cx="5088" cy="960"/>
            </a:xfrm>
            <a:prstGeom prst="rect">
              <a:avLst/>
            </a:prstGeom>
            <a:solidFill>
              <a:srgbClr val="9999FF"/>
            </a:solidFill>
            <a:ln w="28575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3562" name="Picture 10" descr="hoa cuc du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192"/>
              <a:ext cx="567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5" name="Picture 13" descr="hoa ti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72430">
              <a:off x="1296" y="240"/>
              <a:ext cx="654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8" name="Picture 16" descr="hoa cuc du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3" y="218"/>
              <a:ext cx="567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9" name="Picture 17" descr="hoa ti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72430">
              <a:off x="2626" y="227"/>
              <a:ext cx="654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74" name="Picture 22" descr="hoa cuc du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5" y="218"/>
              <a:ext cx="567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75" name="Picture 23" descr="hoa ti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72430">
              <a:off x="4040" y="221"/>
              <a:ext cx="654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609600" y="1752600"/>
            <a:ext cx="76215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Quy trình trên được sắp xếp theo hình mẫu nào</a:t>
            </a:r>
          </a:p>
        </p:txBody>
      </p:sp>
      <p:grpSp>
        <p:nvGrpSpPr>
          <p:cNvPr id="23598" name="Group 46"/>
          <p:cNvGrpSpPr>
            <a:grpSpLocks/>
          </p:cNvGrpSpPr>
          <p:nvPr/>
        </p:nvGrpSpPr>
        <p:grpSpPr bwMode="auto">
          <a:xfrm>
            <a:off x="228600" y="2324100"/>
            <a:ext cx="2895600" cy="2057400"/>
            <a:chOff x="144" y="1440"/>
            <a:chExt cx="1824" cy="1296"/>
          </a:xfrm>
        </p:grpSpPr>
        <p:sp>
          <p:nvSpPr>
            <p:cNvPr id="23577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44" y="1440"/>
              <a:ext cx="1824" cy="1296"/>
            </a:xfrm>
            <a:prstGeom prst="actionButtonBlank">
              <a:avLst/>
            </a:prstGeom>
            <a:solidFill>
              <a:srgbClr val="99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3581" name="Picture 29" descr="hoa cuc du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" y="1491"/>
              <a:ext cx="567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82" name="Picture 30" descr="hoa ti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72430">
              <a:off x="1120" y="1533"/>
              <a:ext cx="654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84" name="Text Box 32"/>
            <p:cNvSpPr txBox="1">
              <a:spLocks noChangeArrowheads="1"/>
            </p:cNvSpPr>
            <p:nvPr/>
          </p:nvSpPr>
          <p:spPr bwMode="auto">
            <a:xfrm>
              <a:off x="864" y="2208"/>
              <a:ext cx="288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800" b="1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23599" name="Group 47"/>
          <p:cNvGrpSpPr>
            <a:grpSpLocks/>
          </p:cNvGrpSpPr>
          <p:nvPr/>
        </p:nvGrpSpPr>
        <p:grpSpPr bwMode="auto">
          <a:xfrm>
            <a:off x="2971800" y="4572000"/>
            <a:ext cx="2895600" cy="2133600"/>
            <a:chOff x="1968" y="2880"/>
            <a:chExt cx="1824" cy="1344"/>
          </a:xfrm>
        </p:grpSpPr>
        <p:sp>
          <p:nvSpPr>
            <p:cNvPr id="23578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1968" y="2880"/>
              <a:ext cx="1824" cy="1344"/>
            </a:xfrm>
            <a:prstGeom prst="actionButtonBlank">
              <a:avLst/>
            </a:prstGeom>
            <a:solidFill>
              <a:srgbClr val="FF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3589" name="Picture 37" descr="hoa cuc du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" y="2963"/>
              <a:ext cx="567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90" name="Picture 38" descr="hoa ti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72430">
              <a:off x="2270" y="2997"/>
              <a:ext cx="654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94" name="Text Box 42"/>
            <p:cNvSpPr txBox="1">
              <a:spLocks noChangeArrowheads="1"/>
            </p:cNvSpPr>
            <p:nvPr/>
          </p:nvSpPr>
          <p:spPr bwMode="auto">
            <a:xfrm>
              <a:off x="2640" y="3696"/>
              <a:ext cx="288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800" b="1" smtClean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23597" name="Group 45"/>
          <p:cNvGrpSpPr>
            <a:grpSpLocks/>
          </p:cNvGrpSpPr>
          <p:nvPr/>
        </p:nvGrpSpPr>
        <p:grpSpPr bwMode="auto">
          <a:xfrm>
            <a:off x="5943600" y="2286000"/>
            <a:ext cx="2895600" cy="2133600"/>
            <a:chOff x="3744" y="1440"/>
            <a:chExt cx="1824" cy="1344"/>
          </a:xfrm>
        </p:grpSpPr>
        <p:sp>
          <p:nvSpPr>
            <p:cNvPr id="23576" name="AutoShape 24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3744" y="1440"/>
              <a:ext cx="1824" cy="1344"/>
            </a:xfrm>
            <a:prstGeom prst="actionButtonBlank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3591" name="Picture 39" descr="hoa hong du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9" y="1621"/>
              <a:ext cx="515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93" name="Picture 41" descr="hoa ti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172430">
              <a:off x="4736" y="1549"/>
              <a:ext cx="654" cy="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595" name="Text Box 43"/>
            <p:cNvSpPr txBox="1">
              <a:spLocks noChangeArrowheads="1"/>
            </p:cNvSpPr>
            <p:nvPr/>
          </p:nvSpPr>
          <p:spPr bwMode="auto">
            <a:xfrm>
              <a:off x="4416" y="2256"/>
              <a:ext cx="288" cy="5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4800" b="1" smtClean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3606" name="WordArt 54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3608" name="WordArt 56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3607" name="WordArt 55"/>
          <p:cNvSpPr>
            <a:spLocks noChangeArrowheads="1" noChangeShapeType="1" noTextEdit="1"/>
          </p:cNvSpPr>
          <p:nvPr/>
        </p:nvSpPr>
        <p:spPr bwMode="auto">
          <a:xfrm>
            <a:off x="1676400" y="594360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23604" name="WordArt 52"/>
          <p:cNvSpPr>
            <a:spLocks noChangeArrowheads="1" noChangeShapeType="1" noTextEdit="1"/>
          </p:cNvSpPr>
          <p:nvPr/>
        </p:nvSpPr>
        <p:spPr bwMode="auto">
          <a:xfrm>
            <a:off x="1752600" y="594360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42627721"/>
      </p:ext>
    </p:extLst>
  </p:cSld>
  <p:clrMapOvr>
    <a:masterClrMapping/>
  </p:clrMapOvr>
  <p:transition>
    <p:sndAc>
      <p:stSnd>
        <p:snd r:embed="rId2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56647E-6 L 0.28334 0.1165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5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58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5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9" dur="20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5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5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5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23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n l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97"/>
                  </p:tgtEl>
                </p:cond>
              </p:nextCondLst>
            </p:seq>
          </p:childTnLst>
        </p:cTn>
      </p:par>
    </p:tnLst>
    <p:bldLst>
      <p:bldP spid="23579" grpId="0"/>
      <p:bldP spid="2357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4" name="Picture 64" descr="s_f_01_589_01_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286000"/>
            <a:ext cx="2667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838200" y="1676400"/>
            <a:ext cx="7696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Quy trình trên được sắp xếp theo hình mẫu nào</a:t>
            </a:r>
          </a:p>
        </p:txBody>
      </p:sp>
      <p:grpSp>
        <p:nvGrpSpPr>
          <p:cNvPr id="30783" name="Group 63"/>
          <p:cNvGrpSpPr>
            <a:grpSpLocks/>
          </p:cNvGrpSpPr>
          <p:nvPr/>
        </p:nvGrpSpPr>
        <p:grpSpPr bwMode="auto">
          <a:xfrm>
            <a:off x="228600" y="225425"/>
            <a:ext cx="8763000" cy="1371600"/>
            <a:chOff x="336" y="144"/>
            <a:chExt cx="5136" cy="864"/>
          </a:xfrm>
        </p:grpSpPr>
        <p:sp>
          <p:nvSpPr>
            <p:cNvPr id="30737" name="Rectangle 17"/>
            <p:cNvSpPr>
              <a:spLocks noChangeArrowheads="1"/>
            </p:cNvSpPr>
            <p:nvPr/>
          </p:nvSpPr>
          <p:spPr bwMode="auto">
            <a:xfrm>
              <a:off x="336" y="144"/>
              <a:ext cx="5136" cy="8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30734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88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8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" y="252"/>
              <a:ext cx="366" cy="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9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" y="252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4" y="288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" y="266"/>
              <a:ext cx="366" cy="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9" y="280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" y="266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" y="243"/>
              <a:ext cx="366" cy="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1" y="236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782" name="Group 62"/>
          <p:cNvGrpSpPr>
            <a:grpSpLocks/>
          </p:cNvGrpSpPr>
          <p:nvPr/>
        </p:nvGrpSpPr>
        <p:grpSpPr bwMode="auto">
          <a:xfrm>
            <a:off x="5943600" y="2362200"/>
            <a:ext cx="2590800" cy="1981200"/>
            <a:chOff x="3744" y="1488"/>
            <a:chExt cx="1632" cy="1248"/>
          </a:xfrm>
        </p:grpSpPr>
        <p:sp>
          <p:nvSpPr>
            <p:cNvPr id="30753" name="AutoShape 33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3744" y="1488"/>
              <a:ext cx="1632" cy="1248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30749" name="Picture 2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1584"/>
              <a:ext cx="360" cy="64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752" name="Picture 3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" y="1584"/>
              <a:ext cx="366" cy="67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754" name="Text Box 34"/>
            <p:cNvSpPr txBox="1">
              <a:spLocks noChangeArrowheads="1"/>
            </p:cNvSpPr>
            <p:nvPr/>
          </p:nvSpPr>
          <p:spPr bwMode="auto">
            <a:xfrm>
              <a:off x="4464" y="2256"/>
              <a:ext cx="288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0000FF"/>
                  </a:solidFill>
                </a:rPr>
                <a:t>2</a:t>
              </a:r>
            </a:p>
          </p:txBody>
        </p:sp>
        <p:pic>
          <p:nvPicPr>
            <p:cNvPr id="57" name="Picture 2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1596"/>
              <a:ext cx="360" cy="648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0759" name="Picture 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800" y="2819400"/>
            <a:ext cx="581025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76" name="Group 56"/>
          <p:cNvGrpSpPr>
            <a:grpSpLocks/>
          </p:cNvGrpSpPr>
          <p:nvPr/>
        </p:nvGrpSpPr>
        <p:grpSpPr bwMode="auto">
          <a:xfrm>
            <a:off x="533400" y="2514600"/>
            <a:ext cx="2590800" cy="1981200"/>
            <a:chOff x="336" y="1584"/>
            <a:chExt cx="1632" cy="1248"/>
          </a:xfrm>
        </p:grpSpPr>
        <p:sp>
          <p:nvSpPr>
            <p:cNvPr id="30756" name="AutoShape 3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336" y="1584"/>
              <a:ext cx="1632" cy="1248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30757" name="Picture 3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" y="1717"/>
              <a:ext cx="366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8" name="Picture 3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" y="1680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3" name="Picture 4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" y="1689"/>
              <a:ext cx="360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66" name="Text Box 46"/>
            <p:cNvSpPr txBox="1">
              <a:spLocks noChangeArrowheads="1"/>
            </p:cNvSpPr>
            <p:nvPr/>
          </p:nvSpPr>
          <p:spPr bwMode="auto">
            <a:xfrm>
              <a:off x="1008" y="2352"/>
              <a:ext cx="28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0000FF"/>
                  </a:solidFill>
                </a:rPr>
                <a:t>1</a:t>
              </a:r>
            </a:p>
          </p:txBody>
        </p:sp>
      </p:grpSp>
      <p:grpSp>
        <p:nvGrpSpPr>
          <p:cNvPr id="30777" name="Group 57"/>
          <p:cNvGrpSpPr>
            <a:grpSpLocks/>
          </p:cNvGrpSpPr>
          <p:nvPr/>
        </p:nvGrpSpPr>
        <p:grpSpPr bwMode="auto">
          <a:xfrm>
            <a:off x="3200400" y="4495800"/>
            <a:ext cx="2590800" cy="1981200"/>
            <a:chOff x="2016" y="2832"/>
            <a:chExt cx="1632" cy="1248"/>
          </a:xfrm>
        </p:grpSpPr>
        <p:sp>
          <p:nvSpPr>
            <p:cNvPr id="30755" name="AutoShape 3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auto">
            <a:xfrm>
              <a:off x="2016" y="2832"/>
              <a:ext cx="1632" cy="1248"/>
            </a:xfrm>
            <a:prstGeom prst="actionButtonBlank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30768" name="Picture 4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" y="2943"/>
              <a:ext cx="366" cy="657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0774" name="Picture 5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" y="2928"/>
              <a:ext cx="360" cy="648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775" name="Text Box 55"/>
            <p:cNvSpPr txBox="1">
              <a:spLocks noChangeArrowheads="1"/>
            </p:cNvSpPr>
            <p:nvPr/>
          </p:nvSpPr>
          <p:spPr bwMode="auto">
            <a:xfrm>
              <a:off x="2688" y="3552"/>
              <a:ext cx="288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0000FF"/>
                  </a:solidFill>
                </a:rPr>
                <a:t>3</a:t>
              </a:r>
            </a:p>
          </p:txBody>
        </p:sp>
      </p:grpSp>
      <p:sp>
        <p:nvSpPr>
          <p:cNvPr id="30790" name="WordArt 70"/>
          <p:cNvSpPr>
            <a:spLocks noChangeArrowheads="1" noChangeShapeType="1" noTextEdit="1"/>
          </p:cNvSpPr>
          <p:nvPr/>
        </p:nvSpPr>
        <p:spPr bwMode="auto">
          <a:xfrm>
            <a:off x="1447800" y="571500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30791" name="WordArt 71"/>
          <p:cNvSpPr>
            <a:spLocks noChangeArrowheads="1" noChangeShapeType="1" noTextEdit="1"/>
          </p:cNvSpPr>
          <p:nvPr/>
        </p:nvSpPr>
        <p:spPr bwMode="auto">
          <a:xfrm>
            <a:off x="1447800" y="571500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30792" name="WordArt 72"/>
          <p:cNvSpPr>
            <a:spLocks noChangeArrowheads="1" noChangeShapeType="1" noTextEdit="1"/>
          </p:cNvSpPr>
          <p:nvPr/>
        </p:nvSpPr>
        <p:spPr bwMode="auto">
          <a:xfrm>
            <a:off x="1447800" y="5715000"/>
            <a:ext cx="304800" cy="6477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12700">
                <a:solidFill>
                  <a:srgbClr val="80008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2" name="03 Track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964" y="6172200"/>
            <a:ext cx="609600" cy="609600"/>
          </a:xfrm>
          <a:prstGeom prst="rect">
            <a:avLst/>
          </a:prstGeom>
        </p:spPr>
      </p:pic>
      <p:pic>
        <p:nvPicPr>
          <p:cNvPr id="41" name="Picture 3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22" y="2628900"/>
            <a:ext cx="58102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090378"/>
      </p:ext>
    </p:extLst>
  </p:cSld>
  <p:clrMapOvr>
    <a:masterClrMapping/>
  </p:clrMapOvr>
  <p:transition>
    <p:sndAc>
      <p:stSnd>
        <p:snd r:embed="rId4" name="nhacnen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30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30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7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-0.36667 0.1109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7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33" y="554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078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4" dur="100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37" dur="1000"/>
                                        <p:tgtEl>
                                          <p:spTgt spid="30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307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7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07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07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ua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7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43" grpId="0"/>
      <p:bldP spid="3074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-19"/>
            <a:chExt cx="5760" cy="4377"/>
          </a:xfrm>
        </p:grpSpPr>
        <p:pic>
          <p:nvPicPr>
            <p:cNvPr id="3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996" y="2018"/>
              <a:ext cx="432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1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762000" y="762000"/>
            <a:ext cx="75438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/>
              <a:t>Luyện</a:t>
            </a:r>
            <a:r>
              <a:rPr lang="en-US" b="1" i="1" dirty="0"/>
              <a:t> </a:t>
            </a:r>
            <a:r>
              <a:rPr lang="en-US" b="1" i="1" dirty="0" err="1"/>
              <a:t>tập</a:t>
            </a:r>
            <a:r>
              <a:rPr lang="en-US" b="1" i="1" dirty="0"/>
              <a:t> – </a:t>
            </a:r>
            <a:r>
              <a:rPr lang="en-US" b="1" i="1" dirty="0" err="1"/>
              <a:t>củng</a:t>
            </a:r>
            <a:r>
              <a:rPr lang="en-US" b="1" i="1" dirty="0"/>
              <a:t> </a:t>
            </a:r>
            <a:r>
              <a:rPr lang="en-US" b="1" i="1" dirty="0" err="1"/>
              <a:t>cố</a:t>
            </a:r>
            <a:endParaRPr lang="en-US" dirty="0"/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- TC1: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sức,mỗi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01 Track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2600" y="5708960"/>
            <a:ext cx="609600" cy="609600"/>
          </a:xfrm>
          <a:prstGeom prst="rect">
            <a:avLst/>
          </a:prstGeom>
        </p:spPr>
      </p:pic>
      <p:pic>
        <p:nvPicPr>
          <p:cNvPr id="7" name="EmYeuCayXanh-NganHa_35pm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0" y="5747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8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0" y="0"/>
            <a:chExt cx="5760" cy="4392"/>
          </a:xfrm>
        </p:grpSpPr>
        <p:pic>
          <p:nvPicPr>
            <p:cNvPr id="37893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Picture 6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 rot="-156122">
            <a:off x="1485900" y="2875882"/>
            <a:ext cx="6172200" cy="1447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28569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556122" scaled="1"/>
                </a:gradFill>
                <a:latin typeface="Arial Unicode MS"/>
                <a:ea typeface="Arial Unicode MS"/>
                <a:cs typeface="Arial Unicode MS"/>
              </a:rPr>
              <a:t>CHÚC CÁC CÔ VÀ CÁC CON KHỎE MẠNH</a:t>
            </a:r>
          </a:p>
        </p:txBody>
      </p:sp>
    </p:spTree>
    <p:extLst>
      <p:ext uri="{BB962C8B-B14F-4D97-AF65-F5344CB8AC3E}">
        <p14:creationId xmlns:p14="http://schemas.microsoft.com/office/powerpoint/2010/main" val="99246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auHoa-YenNhi_g8c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3800" y="314498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33855" y="27756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6" name="EmYeuCayXanh-NganHa_35pm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4572000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97757" y="42349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/>
              <a:t>Sắp</a:t>
            </a:r>
            <a:r>
              <a:rPr lang="en-US" sz="4000" dirty="0" smtClean="0"/>
              <a:t> </a:t>
            </a:r>
            <a:r>
              <a:rPr lang="en-US" sz="4000" dirty="0" err="1" smtClean="0"/>
              <a:t>xếp</a:t>
            </a:r>
            <a:r>
              <a:rPr lang="en-US" sz="4000" dirty="0" smtClean="0"/>
              <a:t> </a:t>
            </a:r>
            <a:r>
              <a:rPr lang="en-US" sz="4000" dirty="0" err="1" smtClean="0"/>
              <a:t>quy</a:t>
            </a:r>
            <a:r>
              <a:rPr lang="en-US" sz="4000" dirty="0" smtClean="0"/>
              <a:t> </a:t>
            </a:r>
            <a:r>
              <a:rPr lang="en-US" sz="4000" dirty="0" err="1" smtClean="0"/>
              <a:t>tắc</a:t>
            </a:r>
            <a:r>
              <a:rPr lang="en-US" sz="4000" dirty="0" smtClean="0"/>
              <a:t> </a:t>
            </a:r>
            <a:r>
              <a:rPr lang="en-US" sz="4000" dirty="0" err="1" smtClean="0"/>
              <a:t>theo</a:t>
            </a:r>
            <a:r>
              <a:rPr lang="en-US" sz="4000" dirty="0" smtClean="0"/>
              <a:t> ý </a:t>
            </a:r>
            <a:r>
              <a:rPr lang="en-US" sz="4000" dirty="0" err="1" smtClean="0"/>
              <a:t>thích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7591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2133600"/>
            <a:ext cx="9144000" cy="1752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32776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" y="2411268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884" y="2411268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29" y="2430894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85800" y="152400"/>
            <a:ext cx="48702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1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14" y="2488309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59" y="2521370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30" y="2521370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481380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575" y="2560415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86" y="2411268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58" y="2411268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03" y="2430894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88" y="2488309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33" y="2521370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04" y="2521370"/>
            <a:ext cx="1207770" cy="977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23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2000">
              <a:schemeClr val="bg1"/>
            </a:gs>
            <a:gs pos="50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3855" y="3021024"/>
            <a:ext cx="9144000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3799" name="Picture 7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807" y="727099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73" y="1700538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950" y="622366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381000" y="-46038"/>
            <a:ext cx="42947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1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30" y="1847584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51" y="699407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105426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80" y="1739058"/>
            <a:ext cx="1207770" cy="977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44" y="367449"/>
            <a:ext cx="1044575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402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509 L -0.16944 0.3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24653 0.3935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-0.03056 0.24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08628 0.24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59259E-6 L -0.07639 0.3879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07552 0.226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0.02014 0.425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01736 0.323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2133600"/>
            <a:ext cx="9144000" cy="1752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32776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" y="250226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85800" y="152400"/>
            <a:ext cx="48702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2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85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75" y="2525979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865" y="2490084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06" y="2525979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23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813" y="2490084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82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272" y="2501942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" y="250226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12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102" y="2525979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8" y="250226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39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574" y="2490084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215" y="2525979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32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22" y="2490084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291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11" y="2525979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" y="250226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48" y="2545615"/>
            <a:ext cx="948690" cy="928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32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2000">
              <a:schemeClr val="bg1"/>
            </a:gs>
            <a:gs pos="50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3855" y="3021024"/>
            <a:ext cx="9144000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3799" name="Picture 7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16" y="755061"/>
            <a:ext cx="989158" cy="9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73" y="1753236"/>
            <a:ext cx="1044576" cy="100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381000" y="-46038"/>
            <a:ext cx="42947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2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30" y="1847584"/>
            <a:ext cx="1131570" cy="86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07" y="1028385"/>
            <a:ext cx="1036523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851" y="781918"/>
            <a:ext cx="1092749" cy="81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105426"/>
            <a:ext cx="1207770" cy="977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95" y="1847584"/>
            <a:ext cx="1178212" cy="86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0342"/>
            <a:ext cx="1066800" cy="813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" y="1739057"/>
            <a:ext cx="925830" cy="977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93584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7 L -0.16944 0.37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2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0.0257 0.219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1097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-0.14653 0.371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26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48148E-6 L 0.06944 0.219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2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00157 0.2307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152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15833 0.432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08837 0.317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08282 0.203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0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59259E-6 L 0.05903 0.3120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2133600"/>
            <a:ext cx="9144000" cy="1752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32776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" y="250226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85800" y="152400"/>
            <a:ext cx="48702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trẻ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3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636" y="2560773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04" y="2502263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922" y="2523401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99" y="2535259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34" y="2535259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873" y="2523401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70893"/>
            <a:ext cx="948690" cy="92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941" y="2500204"/>
            <a:ext cx="931932" cy="94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86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2000">
              <a:schemeClr val="bg1"/>
            </a:gs>
            <a:gs pos="50000">
              <a:schemeClr val="bg1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3855" y="3021024"/>
            <a:ext cx="9144000" cy="16002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33799" name="Picture 7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484" y="831709"/>
            <a:ext cx="924213" cy="9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81" y="70996"/>
            <a:ext cx="974220" cy="98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381000" y="-46038"/>
            <a:ext cx="42947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Cô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làm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</a:rPr>
              <a:t>sắp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xếp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3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4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2" y="1904999"/>
            <a:ext cx="921893" cy="9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581" y="1853099"/>
            <a:ext cx="1066800" cy="86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695" y="831709"/>
            <a:ext cx="1057630" cy="85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39" y="1781199"/>
            <a:ext cx="1155677" cy="93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709738"/>
            <a:ext cx="914400" cy="92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95" y="508031"/>
            <a:ext cx="953005" cy="96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hoa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80" y="1781199"/>
            <a:ext cx="907491" cy="9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234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17083 0.375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8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25834 0.384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11059 0.227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-0.1967 0.485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9 -0.00116 L 0.12187 0.2201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0" y="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85185E-6 L 0.02327 0.22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111E-6 L -0.05642 0.229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1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03125 0.4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24305 0.36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333</Words>
  <Application>Microsoft Office PowerPoint</Application>
  <PresentationFormat>On-screen Show (4:3)</PresentationFormat>
  <Paragraphs>35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Office Theme</vt:lpstr>
      <vt:lpstr>Default Design</vt:lpstr>
      <vt:lpstr>1_Default Design</vt:lpstr>
      <vt:lpstr>2_Default Design</vt:lpstr>
      <vt:lpstr>3_Default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21</cp:revision>
  <dcterms:created xsi:type="dcterms:W3CDTF">2017-10-18T08:43:29Z</dcterms:created>
  <dcterms:modified xsi:type="dcterms:W3CDTF">2017-10-23T01:59:48Z</dcterms:modified>
</cp:coreProperties>
</file>