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8DC8-ECC8-49CA-9D85-2C6F3EC38E50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tranh truyện\hinh-nen-powerpoint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6858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PHÒNG GD &amp; ĐT QUẬN LONG BIÊN</a:t>
            </a:r>
          </a:p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TRƯỜNG MẦM </a:t>
            </a:r>
            <a:r>
              <a:rPr lang="en-US" sz="2800" b="1" dirty="0" smtClean="0">
                <a:solidFill>
                  <a:srgbClr val="00B050"/>
                </a:solidFill>
              </a:rPr>
              <a:t>NON </a:t>
            </a:r>
            <a:r>
              <a:rPr lang="en-US" sz="2800" b="1" dirty="0" err="1" smtClean="0">
                <a:solidFill>
                  <a:srgbClr val="00B050"/>
                </a:solidFill>
              </a:rPr>
              <a:t>TuỔI</a:t>
            </a:r>
            <a:r>
              <a:rPr lang="en-US" sz="2800" b="1" dirty="0" smtClean="0">
                <a:solidFill>
                  <a:srgbClr val="00B050"/>
                </a:solidFill>
              </a:rPr>
              <a:t> HOA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87573"/>
            <a:ext cx="891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Lĩnh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vực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phát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triển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ngôn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ngữ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Đề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tài</a:t>
            </a:r>
            <a:r>
              <a:rPr lang="en-US" sz="3200" b="1" dirty="0" smtClean="0">
                <a:solidFill>
                  <a:srgbClr val="002060"/>
                </a:solidFill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</a:rPr>
              <a:t>Truyện</a:t>
            </a:r>
            <a:r>
              <a:rPr lang="en-US" sz="3200" b="1" dirty="0" smtClean="0">
                <a:solidFill>
                  <a:srgbClr val="002060"/>
                </a:solidFill>
              </a:rPr>
              <a:t>: “ </a:t>
            </a:r>
            <a:r>
              <a:rPr lang="en-US" sz="3200" b="1" dirty="0" err="1" smtClean="0">
                <a:solidFill>
                  <a:srgbClr val="002060"/>
                </a:solidFill>
              </a:rPr>
              <a:t>Thỏ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dọn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nhà</a:t>
            </a:r>
            <a:r>
              <a:rPr lang="en-US" sz="3200" b="1" dirty="0" smtClean="0">
                <a:solidFill>
                  <a:srgbClr val="002060"/>
                </a:solidFill>
              </a:rPr>
              <a:t>”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                   </a:t>
            </a:r>
            <a:r>
              <a:rPr lang="en-US" sz="3200" b="1" dirty="0" err="1" smtClean="0">
                <a:solidFill>
                  <a:srgbClr val="002060"/>
                </a:solidFill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</a:rPr>
              <a:t> :</a:t>
            </a:r>
            <a:r>
              <a:rPr lang="en-US" sz="3200" b="1" dirty="0" err="1" smtClean="0">
                <a:solidFill>
                  <a:srgbClr val="002060"/>
                </a:solidFill>
              </a:rPr>
              <a:t>nhà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trẻ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060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tranh truyện\hq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38200"/>
            <a:ext cx="9144000" cy="807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tranh truyện\thodonnnha_zps1vrvk9d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81599" y="0"/>
            <a:ext cx="14325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060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:\tranh truyện\mau-hinh-nen-dep-cho-slide-powerpoint-2010-anh-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18288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rgbClr val="002060"/>
                </a:solidFill>
              </a:rPr>
              <a:t>Đàm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thoại</a:t>
            </a:r>
            <a:r>
              <a:rPr lang="en-US" sz="4400" b="1" i="1" dirty="0" smtClean="0">
                <a:solidFill>
                  <a:srgbClr val="002060"/>
                </a:solidFill>
              </a:rPr>
              <a:t> –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Trích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dẫn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tranh truyện\hq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38200"/>
            <a:ext cx="9144000" cy="807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tranh truyện\thodonnnha_zps1vrvk9d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81599" y="0"/>
            <a:ext cx="14325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minh</cp:lastModifiedBy>
  <cp:revision>11</cp:revision>
  <dcterms:created xsi:type="dcterms:W3CDTF">2016-11-20T14:22:08Z</dcterms:created>
  <dcterms:modified xsi:type="dcterms:W3CDTF">2017-12-20T12:59:37Z</dcterms:modified>
</cp:coreProperties>
</file>