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279" r:id="rId3"/>
    <p:sldId id="281" r:id="rId4"/>
    <p:sldId id="261" r:id="rId5"/>
    <p:sldId id="263" r:id="rId6"/>
    <p:sldId id="262" r:id="rId7"/>
    <p:sldId id="264" r:id="rId8"/>
    <p:sldId id="282" r:id="rId9"/>
    <p:sldId id="277" r:id="rId10"/>
    <p:sldId id="275" r:id="rId11"/>
    <p:sldId id="267" r:id="rId12"/>
    <p:sldId id="268" r:id="rId13"/>
    <p:sldId id="271" r:id="rId14"/>
    <p:sldId id="272" r:id="rId15"/>
    <p:sldId id="269" r:id="rId16"/>
    <p:sldId id="280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FF66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0052" autoAdjust="0"/>
  </p:normalViewPr>
  <p:slideViewPr>
    <p:cSldViewPr>
      <p:cViewPr varScale="1">
        <p:scale>
          <a:sx n="65" d="100"/>
          <a:sy n="65" d="100"/>
        </p:scale>
        <p:origin x="-154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98D2A-3729-4BE9-A2F1-C97BE9F92B08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2C5FE-C0E3-400F-B678-FA7E66CBE4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011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C5FE-C0E3-400F-B678-FA7E66CBE49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8430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2C5FE-C0E3-400F-B678-FA7E66CBE49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4369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707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1602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770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318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2304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6722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917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88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751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77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BA970-2F40-4A21-9E31-688B39C22BA2}" type="datetimeFigureOut">
              <a:rPr lang="en-US" smtClean="0"/>
              <a:pPr/>
              <a:t>3/11/2019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7CDD3-7C12-4184-A8AC-B5894A0F89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8957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371600"/>
            <a:ext cx="66912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Ho¹t ®</a:t>
            </a:r>
            <a:r>
              <a:rPr lang="en-US" sz="48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éng</a:t>
            </a:r>
            <a:r>
              <a:rPr lang="en-US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kh¸m</a:t>
            </a:r>
            <a:r>
              <a:rPr lang="en-US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800" b="1" spc="50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ph</a:t>
            </a:r>
            <a:r>
              <a:rPr lang="en-US" sz="48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Avant" pitchFamily="34" charset="0"/>
              </a:rPr>
              <a:t>¸</a:t>
            </a:r>
            <a:endParaRPr lang="en-US" sz="48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048000"/>
            <a:ext cx="8495456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Vßng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®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êi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cña</a:t>
            </a:r>
            <a:r>
              <a:rPr lang="en-US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.VnAvant" pitchFamily="34" charset="0"/>
              </a:rPr>
              <a:t>Õch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.VnAvan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769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6013450"/>
            <a:ext cx="8991600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80202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ll user XP3- 2015\Desktop\ếch\ếch hoa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109" y="1006312"/>
            <a:ext cx="7287491" cy="48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58674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Ếch</a:t>
            </a:r>
            <a:r>
              <a:rPr lang="en-US" sz="3200" dirty="0" smtClean="0"/>
              <a:t> </a:t>
            </a:r>
            <a:r>
              <a:rPr lang="en-US" sz="3200" dirty="0" err="1" smtClean="0"/>
              <a:t>hoa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66172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ll user XP3- 2015\Desktop\ếch\nhá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55" y="3278152"/>
            <a:ext cx="3374545" cy="22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55" y="1136393"/>
            <a:ext cx="3271358" cy="221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8813" y="1136393"/>
            <a:ext cx="3379787" cy="221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6993" y="3352800"/>
            <a:ext cx="326160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57150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 </a:t>
            </a:r>
            <a:r>
              <a:rPr lang="en-US" sz="3200" dirty="0" err="1" smtClean="0"/>
              <a:t>nhái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5884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ll user XP3- 2015\Desktop\ếch\nhái bé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201" y="812322"/>
            <a:ext cx="3839799" cy="261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ll user XP3- 2015\Desktop\ếch\nhái bé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179" y="812322"/>
            <a:ext cx="3807822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All user XP3- 2015\Desktop\ếch\nhái bé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201" y="3326921"/>
            <a:ext cx="3839799" cy="2535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All user XP3- 2015\Desktop\ếch\nhái bé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3810001" cy="244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601980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Nhái</a:t>
            </a:r>
            <a:r>
              <a:rPr lang="en-US" sz="3200" dirty="0" smtClean="0"/>
              <a:t> </a:t>
            </a:r>
            <a:r>
              <a:rPr lang="en-US" sz="3200" dirty="0" err="1" smtClean="0"/>
              <a:t>bén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3035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 XP3- 2015\Desktop\ếch\chão chuộ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625" y="1066800"/>
            <a:ext cx="3593232" cy="2225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ll user XP3- 2015\Desktop\ếch\chão chuộ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495" y="1066800"/>
            <a:ext cx="366210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ll user XP3- 2015\Desktop\ếch\chão chuộ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888" y="3281506"/>
            <a:ext cx="3569967" cy="228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ll user XP3- 2015\Desktop\ếch\chão chuộ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495" y="3200400"/>
            <a:ext cx="366210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48100" y="5715000"/>
            <a:ext cx="2400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Chão</a:t>
            </a:r>
            <a:r>
              <a:rPr lang="en-US" sz="3200" dirty="0" smtClean="0"/>
              <a:t> </a:t>
            </a:r>
            <a:r>
              <a:rPr lang="en-US" sz="3200" dirty="0" err="1" smtClean="0"/>
              <a:t>chuộc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90039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ll user XP3- 2015\Desktop\tranh ếch trò chơi\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03270"/>
            <a:ext cx="3505199" cy="214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ll user XP3- 2015\Desktop\tranh ếch trò chơi\ảnh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200349"/>
            <a:ext cx="3509963" cy="21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95574"/>
            <a:ext cx="3581400" cy="21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649" y="3338303"/>
            <a:ext cx="3511551" cy="214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67100" y="5638800"/>
            <a:ext cx="37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Ễnh</a:t>
            </a:r>
            <a:r>
              <a:rPr lang="en-US" sz="3200" dirty="0" smtClean="0"/>
              <a:t> </a:t>
            </a:r>
            <a:r>
              <a:rPr lang="en-US" sz="3200" dirty="0" err="1" smtClean="0"/>
              <a:t>ương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43704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ll user XP3- 2015\Desktop\ếch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900972"/>
            <a:ext cx="7162800" cy="489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81400" y="579119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Con </a:t>
            </a:r>
            <a:r>
              <a:rPr lang="en-US" sz="3200" dirty="0" err="1" smtClean="0"/>
              <a:t>cóc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461825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9398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193307"/>
            <a:ext cx="6248399" cy="482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57600" y="6135469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+mj-lt"/>
                <a:cs typeface="Times New Roman" pitchFamily="18" charset="0"/>
              </a:rPr>
              <a:t>Trứng</a:t>
            </a:r>
            <a:r>
              <a:rPr lang="en-US" sz="3600" dirty="0" smtClean="0">
                <a:latin typeface="+mj-lt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+mj-lt"/>
                <a:cs typeface="Times New Roman" pitchFamily="18" charset="0"/>
              </a:rPr>
              <a:t>ếch</a:t>
            </a:r>
            <a:endParaRPr lang="en-US" sz="3600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3590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388" y="1746984"/>
            <a:ext cx="7237412" cy="420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19400" y="609600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Trứng</a:t>
            </a:r>
            <a:r>
              <a:rPr lang="en-US" sz="3200" dirty="0" smtClean="0"/>
              <a:t> </a:t>
            </a:r>
            <a:r>
              <a:rPr lang="en-US" sz="3200" dirty="0" err="1" smtClean="0"/>
              <a:t>ếch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r>
              <a:rPr lang="en-US" sz="3200" dirty="0" smtClean="0"/>
              <a:t> 10 </a:t>
            </a:r>
            <a:r>
              <a:rPr lang="en-US" sz="3200" dirty="0" err="1" smtClean="0"/>
              <a:t>ngày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41571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 XP3- 2015\Desktop\ếch\ảnh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790978"/>
            <a:ext cx="7467600" cy="495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7150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Nòng</a:t>
            </a:r>
            <a:r>
              <a:rPr lang="en-US" sz="3200" dirty="0" smtClean="0"/>
              <a:t> </a:t>
            </a:r>
            <a:r>
              <a:rPr lang="en-US" sz="3200" dirty="0" err="1" smtClean="0"/>
              <a:t>nọc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722750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Documents and Settings\All user XP3- 2015\Desktop\ếch\Nong noc 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3145" y="3570485"/>
            <a:ext cx="6971655" cy="206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715000"/>
            <a:ext cx="495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Nòng</a:t>
            </a:r>
            <a:r>
              <a:rPr lang="en-US" sz="3200" dirty="0" smtClean="0"/>
              <a:t> </a:t>
            </a:r>
            <a:r>
              <a:rPr lang="en-US" sz="3200" dirty="0" err="1" smtClean="0"/>
              <a:t>nọc</a:t>
            </a:r>
            <a:r>
              <a:rPr lang="en-US" sz="3200" dirty="0" smtClean="0"/>
              <a:t> </a:t>
            </a:r>
            <a:r>
              <a:rPr lang="en-US" sz="3200" dirty="0" err="1" smtClean="0"/>
              <a:t>mọc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chân</a:t>
            </a:r>
            <a:r>
              <a:rPr lang="en-US" sz="3200" dirty="0" smtClean="0"/>
              <a:t> </a:t>
            </a:r>
            <a:r>
              <a:rPr lang="en-US" sz="3200" dirty="0" err="1" smtClean="0"/>
              <a:t>sau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913" y="1514475"/>
            <a:ext cx="697388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6363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All user XP3- 2015\Desktop\ếch\ảnh 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8312"/>
            <a:ext cx="6781800" cy="44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55626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Nòng</a:t>
            </a:r>
            <a:r>
              <a:rPr lang="en-US" sz="3200" dirty="0" smtClean="0"/>
              <a:t> </a:t>
            </a:r>
            <a:r>
              <a:rPr lang="en-US" sz="3200" dirty="0" err="1" smtClean="0"/>
              <a:t>nọc</a:t>
            </a:r>
            <a:r>
              <a:rPr lang="en-US" sz="3200" dirty="0" smtClean="0"/>
              <a:t> </a:t>
            </a:r>
            <a:r>
              <a:rPr lang="en-US" sz="3200" dirty="0" err="1" smtClean="0"/>
              <a:t>mọc</a:t>
            </a:r>
            <a:r>
              <a:rPr lang="en-US" sz="3200" dirty="0" smtClean="0"/>
              <a:t> </a:t>
            </a:r>
            <a:r>
              <a:rPr lang="en-US" sz="3200" dirty="0" err="1" smtClean="0"/>
              <a:t>tiếp</a:t>
            </a:r>
            <a:r>
              <a:rPr lang="en-US" sz="3200" dirty="0" smtClean="0"/>
              <a:t> </a:t>
            </a:r>
            <a:r>
              <a:rPr lang="en-US" sz="3200" dirty="0" err="1" smtClean="0"/>
              <a:t>hai</a:t>
            </a:r>
            <a:r>
              <a:rPr lang="en-US" sz="3200" dirty="0" smtClean="0"/>
              <a:t> </a:t>
            </a:r>
            <a:r>
              <a:rPr lang="en-US" sz="3200" dirty="0" err="1" smtClean="0"/>
              <a:t>chân</a:t>
            </a:r>
            <a:r>
              <a:rPr lang="en-US" sz="3200" dirty="0" smtClean="0"/>
              <a:t> </a:t>
            </a:r>
            <a:r>
              <a:rPr lang="en-US" sz="3200" dirty="0" err="1" smtClean="0"/>
              <a:t>trước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96136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ll user XP3- 2015\Desktop\ếch\truong tha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900" y="852962"/>
            <a:ext cx="7226300" cy="479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0" y="5739825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Ếch</a:t>
            </a:r>
            <a:r>
              <a:rPr lang="en-US" sz="3200" dirty="0" smtClean="0"/>
              <a:t> </a:t>
            </a:r>
            <a:r>
              <a:rPr lang="en-US" sz="3200" dirty="0" err="1" smtClean="0"/>
              <a:t>trưởng</a:t>
            </a:r>
            <a:r>
              <a:rPr lang="en-US" sz="3200" dirty="0" smtClean="0"/>
              <a:t> </a:t>
            </a:r>
            <a:r>
              <a:rPr lang="en-US" sz="3200" dirty="0" err="1" smtClean="0"/>
              <a:t>thành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83405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5182" y="2810470"/>
            <a:ext cx="647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Vßng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 ®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êi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cña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Õch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.VnAvan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5562600"/>
            <a:ext cx="8991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43879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38869"/>
            <a:ext cx="6477000" cy="502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58674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Vòng</a:t>
            </a:r>
            <a:r>
              <a:rPr lang="en-US" sz="3200" dirty="0" smtClean="0"/>
              <a:t> </a:t>
            </a:r>
            <a:r>
              <a:rPr lang="en-US" sz="3200" dirty="0" err="1" smtClean="0"/>
              <a:t>đời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ếch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6121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61&quot;/&gt;&lt;/object&gt;&lt;object type=&quot;3&quot; unique_id=&quot;10008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058&quot;&gt;&lt;property id=&quot;20148&quot; value=&quot;5&quot;/&gt;&lt;property id=&quot;20300&quot; value=&quot;Slide 7&quot;/&gt;&lt;property id=&quot;20307&quot; value=&quot;264&quot;/&gt;&lt;/object&gt;&lt;object type=&quot;3&quot; unique_id=&quot;10061&quot;&gt;&lt;property id=&quot;20148&quot; value=&quot;5&quot;/&gt;&lt;property id=&quot;20300&quot; value=&quot;Slide 11&quot;/&gt;&lt;property id=&quot;20307&quot; value=&quot;267&quot;/&gt;&lt;/object&gt;&lt;object type=&quot;3&quot; unique_id=&quot;10062&quot;&gt;&lt;property id=&quot;20148&quot; value=&quot;5&quot;/&gt;&lt;property id=&quot;20300&quot; value=&quot;Slide 12&quot;/&gt;&lt;property id=&quot;20307&quot; value=&quot;268&quot;/&gt;&lt;/object&gt;&lt;object type=&quot;3&quot; unique_id=&quot;10063&quot;&gt;&lt;property id=&quot;20148&quot; value=&quot;5&quot;/&gt;&lt;property id=&quot;20300&quot; value=&quot;Slide 15&quot;/&gt;&lt;property id=&quot;20307&quot; value=&quot;269&quot;/&gt;&lt;/object&gt;&lt;object type=&quot;3&quot; unique_id=&quot;10093&quot;&gt;&lt;property id=&quot;20148&quot; value=&quot;5&quot;/&gt;&lt;property id=&quot;20300&quot; value=&quot;Slide 13&quot;/&gt;&lt;property id=&quot;20307&quot; value=&quot;271&quot;/&gt;&lt;/object&gt;&lt;object type=&quot;3&quot; unique_id=&quot;10172&quot;&gt;&lt;property id=&quot;20148&quot; value=&quot;5&quot;/&gt;&lt;property id=&quot;20300&quot; value=&quot;Slide 14&quot;/&gt;&lt;property id=&quot;20307&quot; value=&quot;272&quot;/&gt;&lt;/object&gt;&lt;object type=&quot;3&quot; unique_id=&quot;10270&quot;&gt;&lt;property id=&quot;20148&quot; value=&quot;5&quot;/&gt;&lt;property id=&quot;20300&quot; value=&quot;Slide 10&quot;/&gt;&lt;property id=&quot;20307&quot; value=&quot;275&quot;/&gt;&lt;/object&gt;&lt;object type=&quot;3&quot; unique_id=&quot;10344&quot;&gt;&lt;property id=&quot;20148&quot; value=&quot;5&quot;/&gt;&lt;property id=&quot;20300&quot; value=&quot;Slide 2&quot;/&gt;&lt;property id=&quot;20307&quot; value=&quot;279&quot;/&gt;&lt;/object&gt;&lt;object type=&quot;3&quot; unique_id=&quot;10345&quot;&gt;&lt;property id=&quot;20148&quot; value=&quot;5&quot;/&gt;&lt;property id=&quot;20300&quot; value=&quot;Slide 9&quot;/&gt;&lt;property id=&quot;20307&quot; value=&quot;277&quot;/&gt;&lt;/object&gt;&lt;object type=&quot;3&quot; unique_id=&quot;10462&quot;&gt;&lt;property id=&quot;20148&quot; value=&quot;5&quot;/&gt;&lt;property id=&quot;20300&quot; value=&quot;Slide 16&quot;/&gt;&lt;property id=&quot;20307&quot; value=&quot;280&quot;/&gt;&lt;/object&gt;&lt;object type=&quot;3&quot; unique_id=&quot;10483&quot;&gt;&lt;property id=&quot;20148&quot; value=&quot;5&quot;/&gt;&lt;property id=&quot;20300&quot; value=&quot;Slide 3&quot;/&gt;&lt;property id=&quot;20307&quot; value=&quot;281&quot;/&gt;&lt;/object&gt;&lt;object type=&quot;3&quot; unique_id=&quot;10590&quot;&gt;&lt;property id=&quot;20148&quot; value=&quot;5&quot;/&gt;&lt;property id=&quot;20300&quot; value=&quot;Slide 8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59</Words>
  <Application>Microsoft Office PowerPoint</Application>
  <PresentationFormat>On-screen Show (4:3)</PresentationFormat>
  <Paragraphs>18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Customers home or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Bien Cuong</dc:creator>
  <cp:lastModifiedBy>Admin</cp:lastModifiedBy>
  <cp:revision>45</cp:revision>
  <dcterms:created xsi:type="dcterms:W3CDTF">2017-10-20T00:48:31Z</dcterms:created>
  <dcterms:modified xsi:type="dcterms:W3CDTF">2019-03-11T08:53:31Z</dcterms:modified>
</cp:coreProperties>
</file>