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456" r:id="rId2"/>
    <p:sldId id="450" r:id="rId3"/>
    <p:sldId id="452" r:id="rId4"/>
    <p:sldId id="444" r:id="rId5"/>
    <p:sldId id="451" r:id="rId6"/>
    <p:sldId id="453" r:id="rId7"/>
    <p:sldId id="455" r:id="rId8"/>
    <p:sldId id="454" r:id="rId9"/>
    <p:sldId id="414" r:id="rId10"/>
    <p:sldId id="279" r:id="rId11"/>
    <p:sldId id="420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3300"/>
    <a:srgbClr val="FF0066"/>
    <a:srgbClr val="990000"/>
    <a:srgbClr val="A50021"/>
    <a:srgbClr val="1C1C1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836" autoAdjust="0"/>
  </p:normalViewPr>
  <p:slideViewPr>
    <p:cSldViewPr>
      <p:cViewPr>
        <p:scale>
          <a:sx n="75" d="100"/>
          <a:sy n="75" d="100"/>
        </p:scale>
        <p:origin x="-3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 i="1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 i="1">
                <a:latin typeface=".VnTime" pitchFamily="34" charset="0"/>
              </a:defRPr>
            </a:lvl1pPr>
          </a:lstStyle>
          <a:p>
            <a:pPr>
              <a:defRPr/>
            </a:pPr>
            <a:fld id="{53B68B8A-8A98-4F04-812B-40967AE154FF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 i="1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 i="1">
                <a:latin typeface=".VnTime" pitchFamily="34" charset="0"/>
              </a:defRPr>
            </a:lvl1pPr>
          </a:lstStyle>
          <a:p>
            <a:pPr>
              <a:defRPr/>
            </a:pPr>
            <a:fld id="{846E2CA5-0AC6-43D4-BBB0-C750E3191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906271D1-1F05-4850-AFC7-1F095F011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A07A-169E-4A25-8E19-294314666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B719-0DC4-4C24-B17C-3AC00F7FF2D4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A829-9242-41FF-B84C-4FF71C6600BE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2597-A894-4A5F-B39D-58A9634B9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B455-F0EA-4735-B963-36F1A4C03685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687E-30B3-4AA3-B187-0F835BF8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5F3E5-D395-4BBD-BC7C-39D00368F8C2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EA22D-3D91-493C-A251-46529C01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4EF8-EEBF-4541-A557-31D6A6D961B3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8973-B4D2-431C-BE1B-E2F2BE5F6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174F-3B02-4469-B02D-9D913ED2719A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3CDB-D86F-4F19-9982-FE0AE4636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6870-43E0-4A9A-99BF-8805214065AD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D159-EFE7-4E9D-A0D7-560521520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2E3F6-A7D6-4B4D-8208-676B4EC4F1FF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FB1-FE8A-4B9D-9864-B79A7334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DD89-AD0A-4C23-9CEC-809E84F71C22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621D-3EA9-4664-9627-D6121216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AFE4-5DFD-4B7F-BC81-75E5628E7A30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1507-BD0C-4EBB-A465-F1BB9A4D1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C036-6504-49D4-ABD3-472386EF15F5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C499-ECE1-4F30-866C-DAA3C0C34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30457FD-EFC1-4173-8C19-EE117415B131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7144CDF-DB08-4C0D-A6D5-E0264322B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1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slide" Target="slide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inhnen_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cs typeface="Tahoma"/>
              </a:rPr>
              <a:t>TRƯỜNG TiỂU HỌC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cs typeface="Tahoma"/>
              </a:rPr>
              <a:t>ÁI MỘ A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/>
              <a:cs typeface="Tahoma"/>
            </a:endParaRPr>
          </a:p>
        </p:txBody>
      </p:sp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3048000" y="2438400"/>
            <a:ext cx="5357813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cs typeface="Tahoma"/>
              </a:rPr>
              <a:t>Luyện từ và câu </a:t>
            </a:r>
          </a:p>
        </p:txBody>
      </p:sp>
      <p:sp>
        <p:nvSpPr>
          <p:cNvPr id="4101" name="WordArt 10"/>
          <p:cNvSpPr>
            <a:spLocks noChangeArrowheads="1" noChangeShapeType="1" noTextEdit="1"/>
          </p:cNvSpPr>
          <p:nvPr/>
        </p:nvSpPr>
        <p:spPr bwMode="auto">
          <a:xfrm>
            <a:off x="2057400" y="4572000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Giao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viên:NGUYỄN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 THỊ THƯỜNG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  <a:p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 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Lớp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cs typeface="Tahoma"/>
              </a:rPr>
              <a:t>      : 3 </a:t>
            </a:r>
          </a:p>
        </p:txBody>
      </p:sp>
      <p:pic>
        <p:nvPicPr>
          <p:cNvPr id="3" name="Picture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5562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219200"/>
          <a:ext cx="4933950" cy="5638800"/>
        </p:xfrm>
        <a:graphic>
          <a:graphicData uri="http://schemas.openxmlformats.org/presentationml/2006/ole">
            <p:oleObj spid="_x0000_s1026" name="Clip" r:id="rId3" imgW="3531960" imgH="4445640" progId="MS_ClipArt_Gallery.2">
              <p:embed/>
            </p:oleObj>
          </a:graphicData>
        </a:graphic>
      </p:graphicFrame>
      <p:pic>
        <p:nvPicPr>
          <p:cNvPr id="1027" name="Picture 29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9050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5000" y="457200"/>
            <a:ext cx="6096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Dặn </a:t>
            </a:r>
            <a:r>
              <a:rPr lang="en-US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dò</a:t>
            </a:r>
            <a:r>
              <a:rPr lang="en-US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Về nhà các em lại bài trong SGK.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 bị bài: 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 về từ chỉ hoạt động, trạng thái. So sánh.</a:t>
            </a:r>
          </a:p>
        </p:txBody>
      </p:sp>
      <p:sp>
        <p:nvSpPr>
          <p:cNvPr id="1039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3048000"/>
            <a:ext cx="4800600" cy="6413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rgbClr val="1C1C1C"/>
                </a:solidFill>
                <a:latin typeface="Times New Roman" pitchFamily="18" charset="0"/>
              </a:rPr>
              <a:t>Nhận xét tiết học.</a:t>
            </a:r>
          </a:p>
        </p:txBody>
      </p:sp>
      <p:sp>
        <p:nvSpPr>
          <p:cNvPr id="1030" name="AutoShape 16"/>
          <p:cNvSpPr>
            <a:spLocks noChangeArrowheads="1"/>
          </p:cNvSpPr>
          <p:nvPr/>
        </p:nvSpPr>
        <p:spPr bwMode="auto">
          <a:xfrm>
            <a:off x="304800" y="6103938"/>
            <a:ext cx="533400" cy="66992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Tropical 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anim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975" y="5029200"/>
            <a:ext cx="1597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8" name="Picture 8" descr="598095cibfdhq44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9" name="Picture 9" descr="2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10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848600" cy="170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/>
                <a:cs typeface="Times New Roman"/>
              </a:rPr>
              <a:t>CHÀO TẠM BIỆT QUÝ THẦY CÔ VÀ CÁC EM!</a:t>
            </a:r>
          </a:p>
        </p:txBody>
      </p:sp>
      <p:sp>
        <p:nvSpPr>
          <p:cNvPr id="13319" name="AutoShape 10"/>
          <p:cNvSpPr>
            <a:spLocks noChangeArrowheads="1"/>
          </p:cNvSpPr>
          <p:nvPr/>
        </p:nvSpPr>
        <p:spPr bwMode="auto">
          <a:xfrm>
            <a:off x="588963" y="6394450"/>
            <a:ext cx="314325" cy="5461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7086600" cy="5794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A50021"/>
                </a:solidFill>
                <a:latin typeface="Times New Roman" pitchFamily="18" charset="0"/>
              </a:rPr>
              <a:t>1. </a:t>
            </a:r>
            <a:r>
              <a:rPr lang="en-US" sz="3200" i="1" u="sng" dirty="0" err="1" smtClean="0">
                <a:solidFill>
                  <a:srgbClr val="A50021"/>
                </a:solidFill>
                <a:latin typeface="Times New Roman" pitchFamily="18" charset="0"/>
              </a:rPr>
              <a:t>Ôn</a:t>
            </a:r>
            <a:r>
              <a:rPr lang="en-US" sz="3200" i="1" u="sng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i="1" u="sng" dirty="0" err="1">
                <a:solidFill>
                  <a:srgbClr val="A50021"/>
                </a:solidFill>
                <a:latin typeface="Times New Roman" pitchFamily="18" charset="0"/>
              </a:rPr>
              <a:t>bài</a:t>
            </a:r>
            <a:r>
              <a:rPr lang="en-US" sz="3200" i="1" u="sng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i="1" u="sng" dirty="0" err="1">
                <a:solidFill>
                  <a:srgbClr val="A50021"/>
                </a:solidFill>
                <a:latin typeface="Times New Roman" pitchFamily="18" charset="0"/>
              </a:rPr>
              <a:t>cũ</a:t>
            </a:r>
            <a:r>
              <a:rPr lang="en-US" sz="3200" i="1" dirty="0">
                <a:solidFill>
                  <a:srgbClr val="A5002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0" y="1828800"/>
            <a:ext cx="8763000" cy="256381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       Viết lại các hình ảnh so sánh và từ so sánh trong câu văn sau: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        Mỗi bông hoa cỏ may như một cái tháp xinh xắn.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09600" y="4495800"/>
            <a:ext cx="3505200" cy="5794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A50021"/>
                </a:solidFill>
                <a:latin typeface="Times New Roman" pitchFamily="18" charset="0"/>
              </a:rPr>
              <a:t>- Hình ảnh so sánh: 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838200" y="5257800"/>
            <a:ext cx="2590800" cy="5794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A50021"/>
                </a:solidFill>
                <a:latin typeface="Times New Roman" pitchFamily="18" charset="0"/>
              </a:rPr>
              <a:t>- Từ so sánh: 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962400" y="4495800"/>
            <a:ext cx="3124200" cy="5794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i="1">
                <a:solidFill>
                  <a:schemeClr val="bg2"/>
                </a:solidFill>
                <a:latin typeface="Times New Roman" pitchFamily="18" charset="0"/>
              </a:rPr>
              <a:t>bông hoa cỏ may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7086600" y="4470400"/>
            <a:ext cx="2057400" cy="5794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1C1C1C"/>
                </a:solidFill>
                <a:latin typeface="Times New Roman" pitchFamily="18" charset="0"/>
              </a:rPr>
              <a:t>-  cái tháp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276600" y="5257800"/>
            <a:ext cx="990600" cy="5794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FF0066"/>
                </a:solidFill>
                <a:latin typeface="Times New Roman" pitchFamily="18" charset="0"/>
              </a:rPr>
              <a:t>như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8" grpId="0"/>
      <p:bldP spid="35851" grpId="0"/>
      <p:bldP spid="35852" grpId="0"/>
      <p:bldP spid="35856" grpId="0" build="allAtOnce"/>
      <p:bldP spid="35857" grpId="0"/>
      <p:bldP spid="358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7086600" cy="5794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A50021"/>
                </a:solidFill>
                <a:latin typeface="Times New Roman" pitchFamily="18" charset="0"/>
              </a:rPr>
              <a:t>1. </a:t>
            </a:r>
            <a:r>
              <a:rPr lang="en-US" sz="3200" i="1" u="sng" dirty="0" err="1" smtClean="0">
                <a:solidFill>
                  <a:srgbClr val="A50021"/>
                </a:solidFill>
                <a:latin typeface="Times New Roman" pitchFamily="18" charset="0"/>
              </a:rPr>
              <a:t>Ôn</a:t>
            </a:r>
            <a:r>
              <a:rPr lang="en-US" sz="3200" i="1" u="sng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i="1" u="sng" dirty="0" err="1">
                <a:solidFill>
                  <a:srgbClr val="A50021"/>
                </a:solidFill>
                <a:latin typeface="Times New Roman" pitchFamily="18" charset="0"/>
              </a:rPr>
              <a:t>bài</a:t>
            </a:r>
            <a:r>
              <a:rPr lang="en-US" sz="3200" i="1" u="sng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i="1" u="sng" dirty="0" err="1">
                <a:solidFill>
                  <a:srgbClr val="A50021"/>
                </a:solidFill>
                <a:latin typeface="Times New Roman" pitchFamily="18" charset="0"/>
              </a:rPr>
              <a:t>cũ</a:t>
            </a:r>
            <a:r>
              <a:rPr lang="en-US" sz="3200" i="1" dirty="0">
                <a:solidFill>
                  <a:srgbClr val="A5002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305800" cy="20145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       Gạch dưới các hình ảnh so sánh và chỉ từ so sánh trong câu văn sau: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         Cháu khỏe         ông nhiều !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1981200" y="3810000"/>
            <a:ext cx="685800" cy="0"/>
          </a:xfrm>
          <a:prstGeom prst="line">
            <a:avLst/>
          </a:prstGeom>
          <a:noFill/>
          <a:ln w="76200">
            <a:solidFill>
              <a:srgbClr val="1C1C1C"/>
            </a:solidFill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800600" y="3810000"/>
            <a:ext cx="457200" cy="0"/>
          </a:xfrm>
          <a:prstGeom prst="line">
            <a:avLst/>
          </a:prstGeom>
          <a:noFill/>
          <a:ln w="76200">
            <a:solidFill>
              <a:srgbClr val="1C1C1C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581400" y="3200400"/>
            <a:ext cx="1219200" cy="6413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hơn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 build="allAtOnce"/>
      <p:bldP spid="44045" grpId="0" animBg="1"/>
      <p:bldP spid="44046" grpId="0" animBg="1"/>
      <p:bldP spid="4404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HANH-DAY HOC\BIEU MAU CAP 1\HOC IN TEL\HINH\HINH DONG\NGO NGHINH\1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78430">
            <a:off x="7543800" y="18415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Picture 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3048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762000" y="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25</a:t>
            </a:r>
          </a:p>
        </p:txBody>
      </p:sp>
      <p:pic>
        <p:nvPicPr>
          <p:cNvPr id="7173" name="Picture 7" descr="D:\HANH-DAY HOC\BIEU MAU CAP 1\HOC IN TEL\HINH\HINH DONG\HOA 2\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866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6" descr="D:\HANH-DAY HOC\BIEU MAU CAP 1\HOC IN TEL\HINH\HINH DONG\NGO NGHINH\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5105400"/>
            <a:ext cx="1409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670300" y="3124200"/>
            <a:ext cx="13716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400" i="1">
              <a:latin typeface="Times New Roman" pitchFamily="18" charset="0"/>
            </a:endParaRPr>
          </a:p>
        </p:txBody>
      </p:sp>
      <p:sp>
        <p:nvSpPr>
          <p:cNvPr id="7183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600200" y="584200"/>
            <a:ext cx="274638" cy="5238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28600" y="228600"/>
            <a:ext cx="8001000" cy="8921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</a:rPr>
              <a:t>1. 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</a:rPr>
              <a:t>Điền từ vào ô 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hlinkClick r:id="rId7" action="ppaction://hlinksldjump"/>
              </a:rPr>
              <a:t>trống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</a:rPr>
              <a:t> theo hàng ngang. Biết rằng các từ ở cột được tô đậm có nghĩa là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Buổi lễ mở đầu năm học mới.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765300" y="2438400"/>
            <a:ext cx="6096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400" i="1">
              <a:latin typeface="Times New Roman" pitchFamily="18" charset="0"/>
            </a:endParaRP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3276600" y="18288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36703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40513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44323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1943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48133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48133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51943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25146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29083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3289300" y="22860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36703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40513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44323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190500" y="2781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46100" y="2781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965200" y="2781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1346200" y="2781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1727200" y="2781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2108200" y="2781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2514600" y="279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7" name="Text Box 69"/>
          <p:cNvSpPr txBox="1">
            <a:spLocks noChangeArrowheads="1"/>
          </p:cNvSpPr>
          <p:nvPr/>
        </p:nvSpPr>
        <p:spPr bwMode="auto">
          <a:xfrm>
            <a:off x="2908300" y="279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8" name="Text Box 70"/>
          <p:cNvSpPr txBox="1">
            <a:spLocks noChangeArrowheads="1"/>
          </p:cNvSpPr>
          <p:nvPr/>
        </p:nvSpPr>
        <p:spPr bwMode="auto">
          <a:xfrm>
            <a:off x="3289300" y="27940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39" name="Text Box 71"/>
          <p:cNvSpPr txBox="1">
            <a:spLocks noChangeArrowheads="1"/>
          </p:cNvSpPr>
          <p:nvPr/>
        </p:nvSpPr>
        <p:spPr bwMode="auto">
          <a:xfrm>
            <a:off x="3670300" y="279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4051300" y="279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1" name="Text Box 73"/>
          <p:cNvSpPr txBox="1">
            <a:spLocks noChangeArrowheads="1"/>
          </p:cNvSpPr>
          <p:nvPr/>
        </p:nvSpPr>
        <p:spPr bwMode="auto">
          <a:xfrm>
            <a:off x="4432300" y="279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2" name="Text Box 74"/>
          <p:cNvSpPr txBox="1">
            <a:spLocks noChangeArrowheads="1"/>
          </p:cNvSpPr>
          <p:nvPr/>
        </p:nvSpPr>
        <p:spPr bwMode="auto">
          <a:xfrm>
            <a:off x="13462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17399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21209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2527300" y="32639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2921000" y="32639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3289300" y="32766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36576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0513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44196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48133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51943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55753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2514600" y="3721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2908300" y="3721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3289300" y="37211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3657600" y="3733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051300" y="3733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1371600" y="4191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1765300" y="4191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2146300" y="4191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2527300" y="4191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2908300" y="4191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3289300" y="41910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21336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25273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29083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69" name="Text Box 101"/>
          <p:cNvSpPr txBox="1">
            <a:spLocks noChangeArrowheads="1"/>
          </p:cNvSpPr>
          <p:nvPr/>
        </p:nvSpPr>
        <p:spPr bwMode="auto">
          <a:xfrm>
            <a:off x="3289300" y="46482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36703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0513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2133600" y="51054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2527300" y="51054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2908300" y="51054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3289300" y="51054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3670300" y="51054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051300" y="51054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2501900" y="5575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2895600" y="5575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3276600" y="55753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3657600" y="5575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038600" y="5575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419600" y="5575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2133600" y="60325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2527300" y="60325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2895600" y="6045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3289300" y="6032500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3670300" y="60325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051300" y="60325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2501900" y="64865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2895600" y="64992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3276600" y="6473825"/>
            <a:ext cx="381000" cy="485775"/>
          </a:xfrm>
          <a:prstGeom prst="rect">
            <a:avLst/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3657600" y="64865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038600" y="64865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419600" y="64865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2057400" y="23622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0" y="28956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914400" y="34290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1905000" y="38100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990600" y="43434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7302" name="Text Box 134"/>
          <p:cNvSpPr txBox="1">
            <a:spLocks noChangeArrowheads="1"/>
          </p:cNvSpPr>
          <p:nvPr/>
        </p:nvSpPr>
        <p:spPr bwMode="auto">
          <a:xfrm>
            <a:off x="1600200" y="47244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303" name="Text Box 135"/>
          <p:cNvSpPr txBox="1">
            <a:spLocks noChangeArrowheads="1"/>
          </p:cNvSpPr>
          <p:nvPr/>
        </p:nvSpPr>
        <p:spPr bwMode="auto">
          <a:xfrm>
            <a:off x="1676400" y="51816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7304" name="Text Box 136"/>
          <p:cNvSpPr txBox="1">
            <a:spLocks noChangeArrowheads="1"/>
          </p:cNvSpPr>
          <p:nvPr/>
        </p:nvSpPr>
        <p:spPr bwMode="auto">
          <a:xfrm>
            <a:off x="1828800" y="56388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1676400" y="60960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306" name="Text Box 138"/>
          <p:cNvSpPr txBox="1">
            <a:spLocks noChangeArrowheads="1"/>
          </p:cNvSpPr>
          <p:nvPr/>
        </p:nvSpPr>
        <p:spPr bwMode="auto">
          <a:xfrm>
            <a:off x="1905000" y="65532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7308" name="Text Box 140"/>
          <p:cNvSpPr txBox="1">
            <a:spLocks noChangeArrowheads="1"/>
          </p:cNvSpPr>
          <p:nvPr/>
        </p:nvSpPr>
        <p:spPr bwMode="auto">
          <a:xfrm>
            <a:off x="44196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309" name="Text Box 141"/>
          <p:cNvSpPr txBox="1">
            <a:spLocks noChangeArrowheads="1"/>
          </p:cNvSpPr>
          <p:nvPr/>
        </p:nvSpPr>
        <p:spPr bwMode="auto">
          <a:xfrm>
            <a:off x="4432300" y="5118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310" name="Text Box 142"/>
          <p:cNvSpPr txBox="1">
            <a:spLocks noChangeArrowheads="1"/>
          </p:cNvSpPr>
          <p:nvPr/>
        </p:nvSpPr>
        <p:spPr bwMode="auto">
          <a:xfrm>
            <a:off x="4800600" y="5575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311" name="Text Box 143"/>
          <p:cNvSpPr txBox="1">
            <a:spLocks noChangeArrowheads="1"/>
          </p:cNvSpPr>
          <p:nvPr/>
        </p:nvSpPr>
        <p:spPr bwMode="auto">
          <a:xfrm>
            <a:off x="5181600" y="55753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312" name="Text Box 144"/>
          <p:cNvSpPr txBox="1">
            <a:spLocks noChangeArrowheads="1"/>
          </p:cNvSpPr>
          <p:nvPr/>
        </p:nvSpPr>
        <p:spPr bwMode="auto">
          <a:xfrm>
            <a:off x="4381500" y="60325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313" name="Text Box 145"/>
          <p:cNvSpPr txBox="1">
            <a:spLocks noChangeArrowheads="1"/>
          </p:cNvSpPr>
          <p:nvPr/>
        </p:nvSpPr>
        <p:spPr bwMode="auto">
          <a:xfrm>
            <a:off x="4762500" y="6019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314" name="Text Box 146"/>
          <p:cNvSpPr txBox="1">
            <a:spLocks noChangeArrowheads="1"/>
          </p:cNvSpPr>
          <p:nvPr/>
        </p:nvSpPr>
        <p:spPr bwMode="auto">
          <a:xfrm>
            <a:off x="5181600" y="60325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315" name="Text Box 147"/>
          <p:cNvSpPr txBox="1">
            <a:spLocks noChangeArrowheads="1"/>
          </p:cNvSpPr>
          <p:nvPr/>
        </p:nvSpPr>
        <p:spPr bwMode="auto">
          <a:xfrm>
            <a:off x="32385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L</a:t>
            </a:r>
          </a:p>
        </p:txBody>
      </p:sp>
      <p:sp>
        <p:nvSpPr>
          <p:cNvPr id="7316" name="Text Box 148"/>
          <p:cNvSpPr txBox="1">
            <a:spLocks noChangeArrowheads="1"/>
          </p:cNvSpPr>
          <p:nvPr/>
        </p:nvSpPr>
        <p:spPr bwMode="auto">
          <a:xfrm>
            <a:off x="36322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Ê</a:t>
            </a:r>
          </a:p>
        </p:txBody>
      </p:sp>
      <p:sp>
        <p:nvSpPr>
          <p:cNvPr id="7317" name="Text Box 149"/>
          <p:cNvSpPr txBox="1">
            <a:spLocks noChangeArrowheads="1"/>
          </p:cNvSpPr>
          <p:nvPr/>
        </p:nvSpPr>
        <p:spPr bwMode="auto">
          <a:xfrm>
            <a:off x="40132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N</a:t>
            </a:r>
          </a:p>
        </p:txBody>
      </p:sp>
      <p:sp>
        <p:nvSpPr>
          <p:cNvPr id="7318" name="Text Box 150"/>
          <p:cNvSpPr txBox="1">
            <a:spLocks noChangeArrowheads="1"/>
          </p:cNvSpPr>
          <p:nvPr/>
        </p:nvSpPr>
        <p:spPr bwMode="auto">
          <a:xfrm>
            <a:off x="43942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L</a:t>
            </a:r>
          </a:p>
        </p:txBody>
      </p:sp>
      <p:sp>
        <p:nvSpPr>
          <p:cNvPr id="7319" name="Text Box 151"/>
          <p:cNvSpPr txBox="1">
            <a:spLocks noChangeArrowheads="1"/>
          </p:cNvSpPr>
          <p:nvPr/>
        </p:nvSpPr>
        <p:spPr bwMode="auto">
          <a:xfrm>
            <a:off x="4775200" y="18288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Ớ</a:t>
            </a:r>
          </a:p>
        </p:txBody>
      </p:sp>
      <p:sp>
        <p:nvSpPr>
          <p:cNvPr id="7320" name="Text Box 152"/>
          <p:cNvSpPr txBox="1">
            <a:spLocks noChangeArrowheads="1"/>
          </p:cNvSpPr>
          <p:nvPr/>
        </p:nvSpPr>
        <p:spPr bwMode="auto">
          <a:xfrm>
            <a:off x="5219700" y="1828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P</a:t>
            </a:r>
          </a:p>
        </p:txBody>
      </p:sp>
      <p:sp>
        <p:nvSpPr>
          <p:cNvPr id="7321" name="Text Box 153"/>
          <p:cNvSpPr txBox="1">
            <a:spLocks noChangeArrowheads="1"/>
          </p:cNvSpPr>
          <p:nvPr/>
        </p:nvSpPr>
        <p:spPr bwMode="auto">
          <a:xfrm>
            <a:off x="24638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D</a:t>
            </a:r>
          </a:p>
        </p:txBody>
      </p:sp>
      <p:sp>
        <p:nvSpPr>
          <p:cNvPr id="7322" name="Text Box 154"/>
          <p:cNvSpPr txBox="1">
            <a:spLocks noChangeArrowheads="1"/>
          </p:cNvSpPr>
          <p:nvPr/>
        </p:nvSpPr>
        <p:spPr bwMode="auto">
          <a:xfrm>
            <a:off x="28575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323" name="Text Box 155"/>
          <p:cNvSpPr txBox="1">
            <a:spLocks noChangeArrowheads="1"/>
          </p:cNvSpPr>
          <p:nvPr/>
        </p:nvSpPr>
        <p:spPr bwMode="auto">
          <a:xfrm>
            <a:off x="32385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Ễ</a:t>
            </a:r>
          </a:p>
        </p:txBody>
      </p:sp>
      <p:sp>
        <p:nvSpPr>
          <p:cNvPr id="7324" name="Text Box 156"/>
          <p:cNvSpPr txBox="1">
            <a:spLocks noChangeArrowheads="1"/>
          </p:cNvSpPr>
          <p:nvPr/>
        </p:nvSpPr>
        <p:spPr bwMode="auto">
          <a:xfrm>
            <a:off x="36068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U</a:t>
            </a:r>
          </a:p>
        </p:txBody>
      </p:sp>
      <p:sp>
        <p:nvSpPr>
          <p:cNvPr id="7325" name="Text Box 157"/>
          <p:cNvSpPr txBox="1">
            <a:spLocks noChangeArrowheads="1"/>
          </p:cNvSpPr>
          <p:nvPr/>
        </p:nvSpPr>
        <p:spPr bwMode="auto">
          <a:xfrm>
            <a:off x="4000500" y="22860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326" name="Text Box 158"/>
          <p:cNvSpPr txBox="1">
            <a:spLocks noChangeArrowheads="1"/>
          </p:cNvSpPr>
          <p:nvPr/>
        </p:nvSpPr>
        <p:spPr bwMode="auto">
          <a:xfrm>
            <a:off x="44577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À</a:t>
            </a:r>
          </a:p>
        </p:txBody>
      </p:sp>
      <p:sp>
        <p:nvSpPr>
          <p:cNvPr id="7327" name="Text Box 159"/>
          <p:cNvSpPr txBox="1">
            <a:spLocks noChangeArrowheads="1"/>
          </p:cNvSpPr>
          <p:nvPr/>
        </p:nvSpPr>
        <p:spPr bwMode="auto">
          <a:xfrm>
            <a:off x="48387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N</a:t>
            </a:r>
          </a:p>
        </p:txBody>
      </p:sp>
      <p:sp>
        <p:nvSpPr>
          <p:cNvPr id="7328" name="Text Box 160"/>
          <p:cNvSpPr txBox="1">
            <a:spLocks noChangeArrowheads="1"/>
          </p:cNvSpPr>
          <p:nvPr/>
        </p:nvSpPr>
        <p:spPr bwMode="auto">
          <a:xfrm>
            <a:off x="5181600" y="2286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370" name="Text Box 202"/>
          <p:cNvSpPr txBox="1">
            <a:spLocks noChangeArrowheads="1"/>
          </p:cNvSpPr>
          <p:nvPr/>
        </p:nvSpPr>
        <p:spPr bwMode="auto">
          <a:xfrm>
            <a:off x="13208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T</a:t>
            </a:r>
          </a:p>
        </p:txBody>
      </p:sp>
      <p:sp>
        <p:nvSpPr>
          <p:cNvPr id="7371" name="Text Box 203"/>
          <p:cNvSpPr txBox="1">
            <a:spLocks noChangeArrowheads="1"/>
          </p:cNvSpPr>
          <p:nvPr/>
        </p:nvSpPr>
        <p:spPr bwMode="auto">
          <a:xfrm>
            <a:off x="17145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372" name="Text Box 204"/>
          <p:cNvSpPr txBox="1">
            <a:spLocks noChangeArrowheads="1"/>
          </p:cNvSpPr>
          <p:nvPr/>
        </p:nvSpPr>
        <p:spPr bwMode="auto">
          <a:xfrm>
            <a:off x="2095500" y="3276600"/>
            <a:ext cx="4572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Ờ</a:t>
            </a:r>
          </a:p>
        </p:txBody>
      </p:sp>
      <p:sp>
        <p:nvSpPr>
          <p:cNvPr id="7373" name="Text Box 205"/>
          <p:cNvSpPr txBox="1">
            <a:spLocks noChangeArrowheads="1"/>
          </p:cNvSpPr>
          <p:nvPr/>
        </p:nvSpPr>
        <p:spPr bwMode="auto">
          <a:xfrm>
            <a:off x="2578100" y="3251200"/>
            <a:ext cx="3048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374" name="Text Box 206"/>
          <p:cNvSpPr txBox="1">
            <a:spLocks noChangeArrowheads="1"/>
          </p:cNvSpPr>
          <p:nvPr/>
        </p:nvSpPr>
        <p:spPr bwMode="auto">
          <a:xfrm>
            <a:off x="2857500" y="32766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K</a:t>
            </a:r>
          </a:p>
        </p:txBody>
      </p:sp>
      <p:sp>
        <p:nvSpPr>
          <p:cNvPr id="7375" name="Text Box 207"/>
          <p:cNvSpPr txBox="1">
            <a:spLocks noChangeArrowheads="1"/>
          </p:cNvSpPr>
          <p:nvPr/>
        </p:nvSpPr>
        <p:spPr bwMode="auto">
          <a:xfrm>
            <a:off x="3302000" y="3276600"/>
            <a:ext cx="3937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376" name="Text Box 208"/>
          <p:cNvSpPr txBox="1">
            <a:spLocks noChangeArrowheads="1"/>
          </p:cNvSpPr>
          <p:nvPr/>
        </p:nvSpPr>
        <p:spPr bwMode="auto">
          <a:xfrm>
            <a:off x="3695700" y="3276600"/>
            <a:ext cx="3683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O</a:t>
            </a:r>
          </a:p>
        </p:txBody>
      </p:sp>
      <p:sp>
        <p:nvSpPr>
          <p:cNvPr id="7377" name="Text Box 209"/>
          <p:cNvSpPr txBox="1">
            <a:spLocks noChangeArrowheads="1"/>
          </p:cNvSpPr>
          <p:nvPr/>
        </p:nvSpPr>
        <p:spPr bwMode="auto">
          <a:xfrm>
            <a:off x="4800600" y="3276600"/>
            <a:ext cx="4572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7378" name="Text Box 210"/>
          <p:cNvSpPr txBox="1">
            <a:spLocks noChangeArrowheads="1"/>
          </p:cNvSpPr>
          <p:nvPr/>
        </p:nvSpPr>
        <p:spPr bwMode="auto">
          <a:xfrm>
            <a:off x="44196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B</a:t>
            </a:r>
          </a:p>
        </p:txBody>
      </p:sp>
      <p:sp>
        <p:nvSpPr>
          <p:cNvPr id="7379" name="Text Box 211"/>
          <p:cNvSpPr txBox="1">
            <a:spLocks noChangeArrowheads="1"/>
          </p:cNvSpPr>
          <p:nvPr/>
        </p:nvSpPr>
        <p:spPr bwMode="auto">
          <a:xfrm>
            <a:off x="3644900" y="2743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380" name="Text Box 212"/>
          <p:cNvSpPr txBox="1">
            <a:spLocks noChangeArrowheads="1"/>
          </p:cNvSpPr>
          <p:nvPr/>
        </p:nvSpPr>
        <p:spPr bwMode="auto">
          <a:xfrm>
            <a:off x="4025900" y="27432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O</a:t>
            </a:r>
          </a:p>
        </p:txBody>
      </p:sp>
      <p:sp>
        <p:nvSpPr>
          <p:cNvPr id="7381" name="Text Box 213"/>
          <p:cNvSpPr txBox="1">
            <a:spLocks noChangeArrowheads="1"/>
          </p:cNvSpPr>
          <p:nvPr/>
        </p:nvSpPr>
        <p:spPr bwMode="auto">
          <a:xfrm>
            <a:off x="4470400" y="2743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A</a:t>
            </a:r>
          </a:p>
        </p:txBody>
      </p:sp>
      <p:sp>
        <p:nvSpPr>
          <p:cNvPr id="7382" name="Text Box 21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65100" y="2768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S</a:t>
            </a:r>
          </a:p>
        </p:txBody>
      </p:sp>
      <p:sp>
        <p:nvSpPr>
          <p:cNvPr id="7383" name="Text Box 215"/>
          <p:cNvSpPr txBox="1">
            <a:spLocks noChangeArrowheads="1"/>
          </p:cNvSpPr>
          <p:nvPr/>
        </p:nvSpPr>
        <p:spPr bwMode="auto">
          <a:xfrm>
            <a:off x="520700" y="27559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Á</a:t>
            </a:r>
          </a:p>
        </p:txBody>
      </p:sp>
      <p:sp>
        <p:nvSpPr>
          <p:cNvPr id="7384" name="Text Box 216"/>
          <p:cNvSpPr txBox="1">
            <a:spLocks noChangeArrowheads="1"/>
          </p:cNvSpPr>
          <p:nvPr/>
        </p:nvSpPr>
        <p:spPr bwMode="auto">
          <a:xfrm>
            <a:off x="927100" y="27559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C</a:t>
            </a:r>
          </a:p>
        </p:txBody>
      </p:sp>
      <p:sp>
        <p:nvSpPr>
          <p:cNvPr id="7385" name="Text Box 217"/>
          <p:cNvSpPr txBox="1">
            <a:spLocks noChangeArrowheads="1"/>
          </p:cNvSpPr>
          <p:nvPr/>
        </p:nvSpPr>
        <p:spPr bwMode="auto">
          <a:xfrm>
            <a:off x="1295400" y="27559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386" name="Text Box 218"/>
          <p:cNvSpPr txBox="1">
            <a:spLocks noChangeArrowheads="1"/>
          </p:cNvSpPr>
          <p:nvPr/>
        </p:nvSpPr>
        <p:spPr bwMode="auto">
          <a:xfrm>
            <a:off x="1701800" y="27432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G</a:t>
            </a:r>
          </a:p>
        </p:txBody>
      </p:sp>
      <p:sp>
        <p:nvSpPr>
          <p:cNvPr id="7387" name="Text Box 219"/>
          <p:cNvSpPr txBox="1">
            <a:spLocks noChangeArrowheads="1"/>
          </p:cNvSpPr>
          <p:nvPr/>
        </p:nvSpPr>
        <p:spPr bwMode="auto">
          <a:xfrm>
            <a:off x="2108200" y="2743200"/>
            <a:ext cx="3937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388" name="Text Box 220"/>
          <p:cNvSpPr txBox="1">
            <a:spLocks noChangeArrowheads="1"/>
          </p:cNvSpPr>
          <p:nvPr/>
        </p:nvSpPr>
        <p:spPr bwMode="auto">
          <a:xfrm>
            <a:off x="2489200" y="2743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7389" name="Text Box 221"/>
          <p:cNvSpPr txBox="1">
            <a:spLocks noChangeArrowheads="1"/>
          </p:cNvSpPr>
          <p:nvPr/>
        </p:nvSpPr>
        <p:spPr bwMode="auto">
          <a:xfrm>
            <a:off x="2882900" y="2743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O</a:t>
            </a:r>
          </a:p>
        </p:txBody>
      </p:sp>
      <p:sp>
        <p:nvSpPr>
          <p:cNvPr id="7390" name="Text Box 222"/>
          <p:cNvSpPr txBox="1">
            <a:spLocks noChangeArrowheads="1"/>
          </p:cNvSpPr>
          <p:nvPr/>
        </p:nvSpPr>
        <p:spPr bwMode="auto">
          <a:xfrm>
            <a:off x="3263900" y="2743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K</a:t>
            </a:r>
          </a:p>
        </p:txBody>
      </p:sp>
      <p:sp>
        <p:nvSpPr>
          <p:cNvPr id="7391" name="Text Box 223"/>
          <p:cNvSpPr txBox="1">
            <a:spLocks noChangeArrowheads="1"/>
          </p:cNvSpPr>
          <p:nvPr/>
        </p:nvSpPr>
        <p:spPr bwMode="auto">
          <a:xfrm>
            <a:off x="40386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Á</a:t>
            </a:r>
          </a:p>
        </p:txBody>
      </p:sp>
      <p:sp>
        <p:nvSpPr>
          <p:cNvPr id="7392" name="Text Box 224"/>
          <p:cNvSpPr txBox="1">
            <a:spLocks noChangeArrowheads="1"/>
          </p:cNvSpPr>
          <p:nvPr/>
        </p:nvSpPr>
        <p:spPr bwMode="auto">
          <a:xfrm>
            <a:off x="5219700" y="3276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Ể</a:t>
            </a:r>
          </a:p>
        </p:txBody>
      </p:sp>
      <p:sp>
        <p:nvSpPr>
          <p:cNvPr id="7393" name="Text Box 225"/>
          <p:cNvSpPr txBox="1">
            <a:spLocks noChangeArrowheads="1"/>
          </p:cNvSpPr>
          <p:nvPr/>
        </p:nvSpPr>
        <p:spPr bwMode="auto">
          <a:xfrm>
            <a:off x="5600700" y="3276600"/>
            <a:ext cx="3429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7395" name="Text Box 227"/>
          <p:cNvSpPr txBox="1">
            <a:spLocks noChangeArrowheads="1"/>
          </p:cNvSpPr>
          <p:nvPr/>
        </p:nvSpPr>
        <p:spPr bwMode="auto">
          <a:xfrm>
            <a:off x="5715000" y="4191000"/>
            <a:ext cx="3810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400" b="1" i="1">
              <a:solidFill>
                <a:srgbClr val="1C1C1C"/>
              </a:solidFill>
              <a:latin typeface="Times New Roman" pitchFamily="18" charset="0"/>
            </a:endParaRPr>
          </a:p>
        </p:txBody>
      </p:sp>
      <p:sp>
        <p:nvSpPr>
          <p:cNvPr id="7399" name="Text Box 231"/>
          <p:cNvSpPr txBox="1">
            <a:spLocks noChangeArrowheads="1"/>
          </p:cNvSpPr>
          <p:nvPr/>
        </p:nvSpPr>
        <p:spPr bwMode="auto">
          <a:xfrm>
            <a:off x="1346200" y="4229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R</a:t>
            </a:r>
          </a:p>
        </p:txBody>
      </p:sp>
      <p:sp>
        <p:nvSpPr>
          <p:cNvPr id="7400" name="Text Box 232"/>
          <p:cNvSpPr txBox="1">
            <a:spLocks noChangeArrowheads="1"/>
          </p:cNvSpPr>
          <p:nvPr/>
        </p:nvSpPr>
        <p:spPr bwMode="auto">
          <a:xfrm>
            <a:off x="1739900" y="4229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A</a:t>
            </a:r>
          </a:p>
        </p:txBody>
      </p:sp>
      <p:sp>
        <p:nvSpPr>
          <p:cNvPr id="7401" name="Text Box 233"/>
          <p:cNvSpPr txBox="1">
            <a:spLocks noChangeArrowheads="1"/>
          </p:cNvSpPr>
          <p:nvPr/>
        </p:nvSpPr>
        <p:spPr bwMode="auto">
          <a:xfrm>
            <a:off x="2120900" y="4229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C</a:t>
            </a:r>
          </a:p>
        </p:txBody>
      </p:sp>
      <p:sp>
        <p:nvSpPr>
          <p:cNvPr id="7402" name="Text Box 234"/>
          <p:cNvSpPr txBox="1">
            <a:spLocks noChangeArrowheads="1"/>
          </p:cNvSpPr>
          <p:nvPr/>
        </p:nvSpPr>
        <p:spPr bwMode="auto">
          <a:xfrm>
            <a:off x="2489200" y="4229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403" name="Text Box 235"/>
          <p:cNvSpPr txBox="1">
            <a:spLocks noChangeArrowheads="1"/>
          </p:cNvSpPr>
          <p:nvPr/>
        </p:nvSpPr>
        <p:spPr bwMode="auto">
          <a:xfrm>
            <a:off x="2882900" y="42291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Ơ</a:t>
            </a:r>
          </a:p>
        </p:txBody>
      </p:sp>
      <p:sp>
        <p:nvSpPr>
          <p:cNvPr id="7404" name="Text Box 236"/>
          <p:cNvSpPr txBox="1">
            <a:spLocks noChangeArrowheads="1"/>
          </p:cNvSpPr>
          <p:nvPr/>
        </p:nvSpPr>
        <p:spPr bwMode="auto">
          <a:xfrm>
            <a:off x="3327400" y="4229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405" name="Text Box 237"/>
          <p:cNvSpPr txBox="1">
            <a:spLocks noChangeArrowheads="1"/>
          </p:cNvSpPr>
          <p:nvPr/>
        </p:nvSpPr>
        <p:spPr bwMode="auto">
          <a:xfrm>
            <a:off x="2514600" y="3733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C</a:t>
            </a:r>
          </a:p>
        </p:txBody>
      </p:sp>
      <p:sp>
        <p:nvSpPr>
          <p:cNvPr id="7406" name="Text Box 238"/>
          <p:cNvSpPr txBox="1">
            <a:spLocks noChangeArrowheads="1"/>
          </p:cNvSpPr>
          <p:nvPr/>
        </p:nvSpPr>
        <p:spPr bwMode="auto">
          <a:xfrm>
            <a:off x="2908300" y="3733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407" name="Text Box 239"/>
          <p:cNvSpPr txBox="1">
            <a:spLocks noChangeArrowheads="1"/>
          </p:cNvSpPr>
          <p:nvPr/>
        </p:nvSpPr>
        <p:spPr bwMode="auto">
          <a:xfrm>
            <a:off x="3289300" y="3733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A</a:t>
            </a:r>
          </a:p>
        </p:txBody>
      </p:sp>
      <p:sp>
        <p:nvSpPr>
          <p:cNvPr id="7408" name="Text Box 240"/>
          <p:cNvSpPr txBox="1">
            <a:spLocks noChangeArrowheads="1"/>
          </p:cNvSpPr>
          <p:nvPr/>
        </p:nvSpPr>
        <p:spPr bwMode="auto">
          <a:xfrm>
            <a:off x="3670300" y="3733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M</a:t>
            </a:r>
          </a:p>
        </p:txBody>
      </p:sp>
      <p:sp>
        <p:nvSpPr>
          <p:cNvPr id="7409" name="Text Box 241"/>
          <p:cNvSpPr txBox="1">
            <a:spLocks noChangeArrowheads="1"/>
          </p:cNvSpPr>
          <p:nvPr/>
        </p:nvSpPr>
        <p:spPr bwMode="auto">
          <a:xfrm>
            <a:off x="4013200" y="37338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Ẹ</a:t>
            </a:r>
          </a:p>
        </p:txBody>
      </p:sp>
      <p:sp>
        <p:nvSpPr>
          <p:cNvPr id="7411" name="Text Box 243"/>
          <p:cNvSpPr txBox="1">
            <a:spLocks noChangeArrowheads="1"/>
          </p:cNvSpPr>
          <p:nvPr/>
        </p:nvSpPr>
        <p:spPr bwMode="auto">
          <a:xfrm>
            <a:off x="21082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412" name="Text Box 244"/>
          <p:cNvSpPr txBox="1">
            <a:spLocks noChangeArrowheads="1"/>
          </p:cNvSpPr>
          <p:nvPr/>
        </p:nvSpPr>
        <p:spPr bwMode="auto">
          <a:xfrm>
            <a:off x="25019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Ọ</a:t>
            </a:r>
          </a:p>
        </p:txBody>
      </p:sp>
      <p:sp>
        <p:nvSpPr>
          <p:cNvPr id="7413" name="Text Box 245"/>
          <p:cNvSpPr txBox="1">
            <a:spLocks noChangeArrowheads="1"/>
          </p:cNvSpPr>
          <p:nvPr/>
        </p:nvSpPr>
        <p:spPr bwMode="auto">
          <a:xfrm>
            <a:off x="28829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C</a:t>
            </a:r>
          </a:p>
        </p:txBody>
      </p:sp>
      <p:sp>
        <p:nvSpPr>
          <p:cNvPr id="7414" name="Text Box 246"/>
          <p:cNvSpPr txBox="1">
            <a:spLocks noChangeArrowheads="1"/>
          </p:cNvSpPr>
          <p:nvPr/>
        </p:nvSpPr>
        <p:spPr bwMode="auto">
          <a:xfrm>
            <a:off x="3263900" y="4648200"/>
            <a:ext cx="4572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G</a:t>
            </a:r>
          </a:p>
        </p:txBody>
      </p:sp>
      <p:sp>
        <p:nvSpPr>
          <p:cNvPr id="7415" name="Text Box 247"/>
          <p:cNvSpPr txBox="1">
            <a:spLocks noChangeArrowheads="1"/>
          </p:cNvSpPr>
          <p:nvPr/>
        </p:nvSpPr>
        <p:spPr bwMode="auto">
          <a:xfrm>
            <a:off x="3721100" y="4648200"/>
            <a:ext cx="3683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416" name="Text Box 248"/>
          <p:cNvSpPr txBox="1">
            <a:spLocks noChangeArrowheads="1"/>
          </p:cNvSpPr>
          <p:nvPr/>
        </p:nvSpPr>
        <p:spPr bwMode="auto">
          <a:xfrm>
            <a:off x="4089400" y="4648200"/>
            <a:ext cx="3302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Ỏ</a:t>
            </a:r>
          </a:p>
        </p:txBody>
      </p:sp>
      <p:sp>
        <p:nvSpPr>
          <p:cNvPr id="7417" name="Text Box 249"/>
          <p:cNvSpPr txBox="1">
            <a:spLocks noChangeArrowheads="1"/>
          </p:cNvSpPr>
          <p:nvPr/>
        </p:nvSpPr>
        <p:spPr bwMode="auto">
          <a:xfrm>
            <a:off x="4419600" y="4648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418" name="Text Box 250"/>
          <p:cNvSpPr txBox="1">
            <a:spLocks noChangeArrowheads="1"/>
          </p:cNvSpPr>
          <p:nvPr/>
        </p:nvSpPr>
        <p:spPr bwMode="auto">
          <a:xfrm>
            <a:off x="2095500" y="6019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T</a:t>
            </a:r>
          </a:p>
        </p:txBody>
      </p:sp>
      <p:sp>
        <p:nvSpPr>
          <p:cNvPr id="7419" name="Text Box 251"/>
          <p:cNvSpPr txBox="1">
            <a:spLocks noChangeArrowheads="1"/>
          </p:cNvSpPr>
          <p:nvPr/>
        </p:nvSpPr>
        <p:spPr bwMode="auto">
          <a:xfrm>
            <a:off x="2476500" y="6019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420" name="Text Box 252"/>
          <p:cNvSpPr txBox="1">
            <a:spLocks noChangeArrowheads="1"/>
          </p:cNvSpPr>
          <p:nvPr/>
        </p:nvSpPr>
        <p:spPr bwMode="auto">
          <a:xfrm>
            <a:off x="2870200" y="6019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Ô</a:t>
            </a:r>
          </a:p>
        </p:txBody>
      </p:sp>
      <p:sp>
        <p:nvSpPr>
          <p:cNvPr id="7421" name="Text Box 253"/>
          <p:cNvSpPr txBox="1">
            <a:spLocks noChangeArrowheads="1"/>
          </p:cNvSpPr>
          <p:nvPr/>
        </p:nvSpPr>
        <p:spPr bwMode="auto">
          <a:xfrm>
            <a:off x="3251200" y="6019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N</a:t>
            </a:r>
          </a:p>
        </p:txBody>
      </p:sp>
      <p:sp>
        <p:nvSpPr>
          <p:cNvPr id="7422" name="Text Box 254"/>
          <p:cNvSpPr txBox="1">
            <a:spLocks noChangeArrowheads="1"/>
          </p:cNvSpPr>
          <p:nvPr/>
        </p:nvSpPr>
        <p:spPr bwMode="auto">
          <a:xfrm>
            <a:off x="3632200" y="60198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G</a:t>
            </a:r>
          </a:p>
        </p:txBody>
      </p:sp>
      <p:sp>
        <p:nvSpPr>
          <p:cNvPr id="7423" name="Text Box 255"/>
          <p:cNvSpPr txBox="1">
            <a:spLocks noChangeArrowheads="1"/>
          </p:cNvSpPr>
          <p:nvPr/>
        </p:nvSpPr>
        <p:spPr bwMode="auto">
          <a:xfrm>
            <a:off x="4025900" y="6019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M</a:t>
            </a:r>
          </a:p>
        </p:txBody>
      </p:sp>
      <p:sp>
        <p:nvSpPr>
          <p:cNvPr id="7425" name="Text Box 257"/>
          <p:cNvSpPr txBox="1">
            <a:spLocks noChangeArrowheads="1"/>
          </p:cNvSpPr>
          <p:nvPr/>
        </p:nvSpPr>
        <p:spPr bwMode="auto">
          <a:xfrm>
            <a:off x="2108200" y="5118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L</a:t>
            </a:r>
          </a:p>
        </p:txBody>
      </p:sp>
      <p:sp>
        <p:nvSpPr>
          <p:cNvPr id="7426" name="Text Box 258"/>
          <p:cNvSpPr txBox="1">
            <a:spLocks noChangeArrowheads="1"/>
          </p:cNvSpPr>
          <p:nvPr/>
        </p:nvSpPr>
        <p:spPr bwMode="auto">
          <a:xfrm>
            <a:off x="2489200" y="5118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Ư</a:t>
            </a:r>
          </a:p>
        </p:txBody>
      </p:sp>
      <p:sp>
        <p:nvSpPr>
          <p:cNvPr id="7427" name="Text Box 259"/>
          <p:cNvSpPr txBox="1">
            <a:spLocks noChangeArrowheads="1"/>
          </p:cNvSpPr>
          <p:nvPr/>
        </p:nvSpPr>
        <p:spPr bwMode="auto">
          <a:xfrm>
            <a:off x="2882900" y="5118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Ờ</a:t>
            </a:r>
          </a:p>
        </p:txBody>
      </p:sp>
      <p:sp>
        <p:nvSpPr>
          <p:cNvPr id="7428" name="Text Box 260"/>
          <p:cNvSpPr txBox="1">
            <a:spLocks noChangeArrowheads="1"/>
          </p:cNvSpPr>
          <p:nvPr/>
        </p:nvSpPr>
        <p:spPr bwMode="auto">
          <a:xfrm>
            <a:off x="3263900" y="5118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429" name="Text Box 261"/>
          <p:cNvSpPr txBox="1">
            <a:spLocks noChangeArrowheads="1"/>
          </p:cNvSpPr>
          <p:nvPr/>
        </p:nvSpPr>
        <p:spPr bwMode="auto">
          <a:xfrm>
            <a:off x="3644900" y="51181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430" name="Text Box 262"/>
          <p:cNvSpPr txBox="1">
            <a:spLocks noChangeArrowheads="1"/>
          </p:cNvSpPr>
          <p:nvPr/>
        </p:nvSpPr>
        <p:spPr bwMode="auto">
          <a:xfrm>
            <a:off x="4076700" y="5118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Ọ</a:t>
            </a:r>
          </a:p>
        </p:txBody>
      </p:sp>
      <p:sp>
        <p:nvSpPr>
          <p:cNvPr id="7431" name="Text Box 263"/>
          <p:cNvSpPr txBox="1">
            <a:spLocks noChangeArrowheads="1"/>
          </p:cNvSpPr>
          <p:nvPr/>
        </p:nvSpPr>
        <p:spPr bwMode="auto">
          <a:xfrm>
            <a:off x="4457700" y="51181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C</a:t>
            </a:r>
          </a:p>
        </p:txBody>
      </p:sp>
      <p:sp>
        <p:nvSpPr>
          <p:cNvPr id="7432" name="Text Box 264"/>
          <p:cNvSpPr txBox="1">
            <a:spLocks noChangeArrowheads="1"/>
          </p:cNvSpPr>
          <p:nvPr/>
        </p:nvSpPr>
        <p:spPr bwMode="auto">
          <a:xfrm>
            <a:off x="4787900" y="6019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N</a:t>
            </a:r>
          </a:p>
        </p:txBody>
      </p:sp>
      <p:sp>
        <p:nvSpPr>
          <p:cNvPr id="7433" name="Text Box 265"/>
          <p:cNvSpPr txBox="1">
            <a:spLocks noChangeArrowheads="1"/>
          </p:cNvSpPr>
          <p:nvPr/>
        </p:nvSpPr>
        <p:spPr bwMode="auto">
          <a:xfrm>
            <a:off x="2476500" y="5562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G</a:t>
            </a:r>
          </a:p>
        </p:txBody>
      </p:sp>
      <p:sp>
        <p:nvSpPr>
          <p:cNvPr id="7434" name="Text Box 266"/>
          <p:cNvSpPr txBox="1">
            <a:spLocks noChangeArrowheads="1"/>
          </p:cNvSpPr>
          <p:nvPr/>
        </p:nvSpPr>
        <p:spPr bwMode="auto">
          <a:xfrm>
            <a:off x="2857500" y="5562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435" name="Text Box 267"/>
          <p:cNvSpPr txBox="1">
            <a:spLocks noChangeArrowheads="1"/>
          </p:cNvSpPr>
          <p:nvPr/>
        </p:nvSpPr>
        <p:spPr bwMode="auto">
          <a:xfrm>
            <a:off x="3251200" y="5562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Ả</a:t>
            </a:r>
          </a:p>
        </p:txBody>
      </p:sp>
      <p:sp>
        <p:nvSpPr>
          <p:cNvPr id="7436" name="Text Box 268"/>
          <p:cNvSpPr txBox="1">
            <a:spLocks noChangeArrowheads="1"/>
          </p:cNvSpPr>
          <p:nvPr/>
        </p:nvSpPr>
        <p:spPr bwMode="auto">
          <a:xfrm>
            <a:off x="3632200" y="5562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N</a:t>
            </a:r>
          </a:p>
        </p:txBody>
      </p:sp>
      <p:sp>
        <p:nvSpPr>
          <p:cNvPr id="7437" name="Text Box 269"/>
          <p:cNvSpPr txBox="1">
            <a:spLocks noChangeArrowheads="1"/>
          </p:cNvSpPr>
          <p:nvPr/>
        </p:nvSpPr>
        <p:spPr bwMode="auto">
          <a:xfrm>
            <a:off x="4013200" y="5562600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G</a:t>
            </a:r>
          </a:p>
        </p:txBody>
      </p:sp>
      <p:sp>
        <p:nvSpPr>
          <p:cNvPr id="7438" name="Text Box 270"/>
          <p:cNvSpPr txBox="1">
            <a:spLocks noChangeArrowheads="1"/>
          </p:cNvSpPr>
          <p:nvPr/>
        </p:nvSpPr>
        <p:spPr bwMode="auto">
          <a:xfrm>
            <a:off x="4445000" y="5562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B</a:t>
            </a:r>
          </a:p>
        </p:txBody>
      </p:sp>
      <p:sp>
        <p:nvSpPr>
          <p:cNvPr id="7439" name="Text Box 271"/>
          <p:cNvSpPr txBox="1">
            <a:spLocks noChangeArrowheads="1"/>
          </p:cNvSpPr>
          <p:nvPr/>
        </p:nvSpPr>
        <p:spPr bwMode="auto">
          <a:xfrm>
            <a:off x="4826000" y="55626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À</a:t>
            </a:r>
          </a:p>
        </p:txBody>
      </p:sp>
      <p:sp>
        <p:nvSpPr>
          <p:cNvPr id="7440" name="Text Box 272"/>
          <p:cNvSpPr txBox="1">
            <a:spLocks noChangeArrowheads="1"/>
          </p:cNvSpPr>
          <p:nvPr/>
        </p:nvSpPr>
        <p:spPr bwMode="auto">
          <a:xfrm>
            <a:off x="5232400" y="5562600"/>
            <a:ext cx="3302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441" name="Text Box 273"/>
          <p:cNvSpPr txBox="1">
            <a:spLocks noChangeArrowheads="1"/>
          </p:cNvSpPr>
          <p:nvPr/>
        </p:nvSpPr>
        <p:spPr bwMode="auto">
          <a:xfrm>
            <a:off x="2489200" y="64738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C</a:t>
            </a:r>
          </a:p>
        </p:txBody>
      </p:sp>
      <p:sp>
        <p:nvSpPr>
          <p:cNvPr id="7442" name="Text Box 274"/>
          <p:cNvSpPr txBox="1">
            <a:spLocks noChangeArrowheads="1"/>
          </p:cNvSpPr>
          <p:nvPr/>
        </p:nvSpPr>
        <p:spPr bwMode="auto">
          <a:xfrm>
            <a:off x="2857500" y="64738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Ô</a:t>
            </a:r>
          </a:p>
        </p:txBody>
      </p:sp>
      <p:sp>
        <p:nvSpPr>
          <p:cNvPr id="7443" name="Text Box 275"/>
          <p:cNvSpPr txBox="1">
            <a:spLocks noChangeArrowheads="1"/>
          </p:cNvSpPr>
          <p:nvPr/>
        </p:nvSpPr>
        <p:spPr bwMode="auto">
          <a:xfrm>
            <a:off x="3251200" y="64738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G</a:t>
            </a:r>
          </a:p>
        </p:txBody>
      </p:sp>
      <p:sp>
        <p:nvSpPr>
          <p:cNvPr id="7444" name="Text Box 276"/>
          <p:cNvSpPr txBox="1">
            <a:spLocks noChangeArrowheads="1"/>
          </p:cNvSpPr>
          <p:nvPr/>
        </p:nvSpPr>
        <p:spPr bwMode="auto">
          <a:xfrm>
            <a:off x="3632200" y="6473825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445" name="Text Box 277"/>
          <p:cNvSpPr txBox="1">
            <a:spLocks noChangeArrowheads="1"/>
          </p:cNvSpPr>
          <p:nvPr/>
        </p:nvSpPr>
        <p:spPr bwMode="auto">
          <a:xfrm>
            <a:off x="4013200" y="6473825"/>
            <a:ext cx="4445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Á</a:t>
            </a:r>
          </a:p>
        </p:txBody>
      </p:sp>
      <p:sp>
        <p:nvSpPr>
          <p:cNvPr id="7446" name="Text Box 278"/>
          <p:cNvSpPr txBox="1">
            <a:spLocks noChangeArrowheads="1"/>
          </p:cNvSpPr>
          <p:nvPr/>
        </p:nvSpPr>
        <p:spPr bwMode="auto">
          <a:xfrm>
            <a:off x="4419600" y="6513513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O</a:t>
            </a:r>
          </a:p>
        </p:txBody>
      </p:sp>
      <p:sp>
        <p:nvSpPr>
          <p:cNvPr id="7449" name="Text Box 281"/>
          <p:cNvSpPr txBox="1">
            <a:spLocks noChangeArrowheads="1"/>
          </p:cNvSpPr>
          <p:nvPr/>
        </p:nvSpPr>
        <p:spPr bwMode="auto">
          <a:xfrm>
            <a:off x="5181600" y="60452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H</a:t>
            </a:r>
          </a:p>
        </p:txBody>
      </p:sp>
      <p:sp>
        <p:nvSpPr>
          <p:cNvPr id="7451" name="Text Box 283"/>
          <p:cNvSpPr txBox="1">
            <a:spLocks noChangeArrowheads="1"/>
          </p:cNvSpPr>
          <p:nvPr/>
        </p:nvSpPr>
        <p:spPr bwMode="auto">
          <a:xfrm>
            <a:off x="4406900" y="60198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C1C1C"/>
                </a:solidFill>
                <a:latin typeface="Arial" charset="0"/>
              </a:rPr>
              <a:t>I</a:t>
            </a:r>
          </a:p>
        </p:txBody>
      </p:sp>
      <p:sp>
        <p:nvSpPr>
          <p:cNvPr id="7452" name="Text Box 284"/>
          <p:cNvSpPr txBox="1">
            <a:spLocks noChangeArrowheads="1"/>
          </p:cNvSpPr>
          <p:nvPr/>
        </p:nvSpPr>
        <p:spPr bwMode="auto">
          <a:xfrm>
            <a:off x="2743200" y="1905000"/>
            <a:ext cx="457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C1C1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363" name="AutoShape 285"/>
          <p:cNvSpPr>
            <a:spLocks noChangeArrowheads="1"/>
          </p:cNvSpPr>
          <p:nvPr/>
        </p:nvSpPr>
        <p:spPr bwMode="auto">
          <a:xfrm>
            <a:off x="161925" y="6372225"/>
            <a:ext cx="525463" cy="7302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0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5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7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7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8" dur="500"/>
                                        <p:tgtEl>
                                          <p:spTgt spid="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500"/>
                                        <p:tgtEl>
                                          <p:spTgt spid="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500"/>
                                        <p:tgtEl>
                                          <p:spTgt spid="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0" dur="500"/>
                                        <p:tgtEl>
                                          <p:spTgt spid="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5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9" dur="500"/>
                                        <p:tgtEl>
                                          <p:spTgt spid="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2" dur="500"/>
                                        <p:tgtEl>
                                          <p:spTgt spid="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500"/>
                                        <p:tgtEl>
                                          <p:spTgt spid="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500"/>
                                        <p:tgtEl>
                                          <p:spTgt spid="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6" dur="500"/>
                                        <p:tgtEl>
                                          <p:spTgt spid="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500"/>
                                        <p:tgtEl>
                                          <p:spTgt spid="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2" dur="500"/>
                                        <p:tgtEl>
                                          <p:spTgt spid="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500"/>
                                        <p:tgtEl>
                                          <p:spTgt spid="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1" dur="500"/>
                                        <p:tgtEl>
                                          <p:spTgt spid="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4" dur="500"/>
                                        <p:tgtEl>
                                          <p:spTgt spid="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7" dur="500"/>
                                        <p:tgtEl>
                                          <p:spTgt spid="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500"/>
                                        <p:tgtEl>
                                          <p:spTgt spid="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6" dur="500"/>
                                        <p:tgtEl>
                                          <p:spTgt spid="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5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7" dur="5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3" dur="500"/>
                                        <p:tgtEl>
                                          <p:spTgt spid="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6" dur="500"/>
                                        <p:tgtEl>
                                          <p:spTgt spid="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9" dur="500"/>
                                        <p:tgtEl>
                                          <p:spTgt spid="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4" dur="5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7" dur="5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5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6" dur="5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5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4" dur="500"/>
                                        <p:tgtEl>
                                          <p:spTgt spid="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500"/>
                                        <p:tgtEl>
                                          <p:spTgt spid="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3" dur="500"/>
                                        <p:tgtEl>
                                          <p:spTgt spid="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6" dur="500"/>
                                        <p:tgtEl>
                                          <p:spTgt spid="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9" dur="500"/>
                                        <p:tgtEl>
                                          <p:spTgt spid="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2" dur="500"/>
                                        <p:tgtEl>
                                          <p:spTgt spid="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7" dur="500"/>
                                        <p:tgtEl>
                                          <p:spTgt spid="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3" dur="500"/>
                                        <p:tgtEl>
                                          <p:spTgt spid="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6" dur="500"/>
                                        <p:tgtEl>
                                          <p:spTgt spid="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9" dur="500"/>
                                        <p:tgtEl>
                                          <p:spTgt spid="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2" dur="500"/>
                                        <p:tgtEl>
                                          <p:spTgt spid="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5" dur="500"/>
                                        <p:tgtEl>
                                          <p:spTgt spid="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0" dur="500"/>
                                        <p:tgtEl>
                                          <p:spTgt spid="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3" dur="500"/>
                                        <p:tgtEl>
                                          <p:spTgt spid="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6" dur="500"/>
                                        <p:tgtEl>
                                          <p:spTgt spid="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9" dur="500"/>
                                        <p:tgtEl>
                                          <p:spTgt spid="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500"/>
                                        <p:tgtEl>
                                          <p:spTgt spid="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5" dur="500"/>
                                        <p:tgtEl>
                                          <p:spTgt spid="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8" dur="500"/>
                                        <p:tgtEl>
                                          <p:spTgt spid="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1" dur="500"/>
                                        <p:tgtEl>
                                          <p:spTgt spid="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6" dur="500"/>
                                        <p:tgtEl>
                                          <p:spTgt spid="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9" dur="500"/>
                                        <p:tgtEl>
                                          <p:spTgt spid="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5" dur="500"/>
                                        <p:tgtEl>
                                          <p:spTgt spid="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8" dur="500"/>
                                        <p:tgtEl>
                                          <p:spTgt spid="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1" dur="500"/>
                                        <p:tgtEl>
                                          <p:spTgt spid="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500"/>
                                        <p:tgtEl>
                                          <p:spTgt spid="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7" dur="500"/>
                                        <p:tgtEl>
                                          <p:spTgt spid="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0" dur="500"/>
                                        <p:tgtEl>
                                          <p:spTgt spid="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5" dur="500"/>
                                        <p:tgtEl>
                                          <p:spTgt spid="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8" dur="500"/>
                                        <p:tgtEl>
                                          <p:spTgt spid="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1" dur="500"/>
                                        <p:tgtEl>
                                          <p:spTgt spid="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7" dur="500"/>
                                        <p:tgtEl>
                                          <p:spTgt spid="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0" dur="500"/>
                                        <p:tgtEl>
                                          <p:spTgt spid="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/>
      <p:bldP spid="7188" grpId="0"/>
      <p:bldP spid="7194" grpId="0"/>
      <p:bldP spid="7209" grpId="0" animBg="1"/>
      <p:bldP spid="7211" grpId="0" animBg="1"/>
      <p:bldP spid="7212" grpId="0" animBg="1"/>
      <p:bldP spid="7213" grpId="0" animBg="1"/>
      <p:bldP spid="7214" grpId="0" animBg="1"/>
      <p:bldP spid="7215" grpId="0" animBg="1"/>
      <p:bldP spid="7216" grpId="0" animBg="1"/>
      <p:bldP spid="7217" grpId="0" animBg="1"/>
      <p:bldP spid="7224" grpId="0" animBg="1"/>
      <p:bldP spid="7225" grpId="0" animBg="1"/>
      <p:bldP spid="7226" grpId="0" animBg="1"/>
      <p:bldP spid="7227" grpId="0" animBg="1"/>
      <p:bldP spid="7228" grpId="0" animBg="1"/>
      <p:bldP spid="7229" grpId="0" animBg="1"/>
      <p:bldP spid="7230" grpId="0" animBg="1"/>
      <p:bldP spid="7231" grpId="0" animBg="1"/>
      <p:bldP spid="7232" grpId="0" animBg="1"/>
      <p:bldP spid="7233" grpId="0" animBg="1"/>
      <p:bldP spid="7234" grpId="0" animBg="1"/>
      <p:bldP spid="7235" grpId="0" animBg="1"/>
      <p:bldP spid="7236" grpId="0" animBg="1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45" grpId="0" animBg="1"/>
      <p:bldP spid="7246" grpId="0" animBg="1"/>
      <p:bldP spid="7247" grpId="0" animBg="1"/>
      <p:bldP spid="7248" grpId="0" animBg="1"/>
      <p:bldP spid="7249" grpId="0" animBg="1"/>
      <p:bldP spid="7250" grpId="0" animBg="1"/>
      <p:bldP spid="7251" grpId="0" animBg="1"/>
      <p:bldP spid="7252" grpId="0" animBg="1"/>
      <p:bldP spid="7253" grpId="0" animBg="1"/>
      <p:bldP spid="7254" grpId="0" animBg="1"/>
      <p:bldP spid="7255" grpId="0" animBg="1"/>
      <p:bldP spid="7256" grpId="0" animBg="1"/>
      <p:bldP spid="7257" grpId="0" animBg="1"/>
      <p:bldP spid="7258" grpId="0" animBg="1"/>
      <p:bldP spid="7260" grpId="0" animBg="1"/>
      <p:bldP spid="7261" grpId="0" animBg="1"/>
      <p:bldP spid="7262" grpId="0" animBg="1"/>
      <p:bldP spid="7263" grpId="0" animBg="1"/>
      <p:bldP spid="7264" grpId="0" animBg="1"/>
      <p:bldP spid="7265" grpId="0" animBg="1"/>
      <p:bldP spid="7266" grpId="0" animBg="1"/>
      <p:bldP spid="7267" grpId="0" animBg="1"/>
      <p:bldP spid="7268" grpId="0" animBg="1"/>
      <p:bldP spid="7269" grpId="0" animBg="1"/>
      <p:bldP spid="7270" grpId="0" animBg="1"/>
      <p:bldP spid="7271" grpId="0" animBg="1"/>
      <p:bldP spid="7272" grpId="0" animBg="1"/>
      <p:bldP spid="7273" grpId="0" animBg="1"/>
      <p:bldP spid="7274" grpId="0" animBg="1"/>
      <p:bldP spid="7275" grpId="0" animBg="1"/>
      <p:bldP spid="7276" grpId="0" animBg="1"/>
      <p:bldP spid="7277" grpId="0" animBg="1"/>
      <p:bldP spid="7278" grpId="0" animBg="1"/>
      <p:bldP spid="7279" grpId="0" animBg="1"/>
      <p:bldP spid="7280" grpId="0" animBg="1"/>
      <p:bldP spid="7281" grpId="0" animBg="1"/>
      <p:bldP spid="7282" grpId="0" animBg="1"/>
      <p:bldP spid="7283" grpId="0" animBg="1"/>
      <p:bldP spid="7284" grpId="0" animBg="1"/>
      <p:bldP spid="7285" grpId="0" animBg="1"/>
      <p:bldP spid="7286" grpId="0" animBg="1"/>
      <p:bldP spid="7287" grpId="0" animBg="1"/>
      <p:bldP spid="7288" grpId="0" animBg="1"/>
      <p:bldP spid="7289" grpId="0" animBg="1"/>
      <p:bldP spid="7290" grpId="0" animBg="1"/>
      <p:bldP spid="7291" grpId="0" animBg="1"/>
      <p:bldP spid="7292" grpId="0" animBg="1"/>
      <p:bldP spid="7293" grpId="0" animBg="1"/>
      <p:bldP spid="7294" grpId="0" animBg="1"/>
      <p:bldP spid="7295" grpId="0" animBg="1"/>
      <p:bldP spid="7297" grpId="0"/>
      <p:bldP spid="7298" grpId="0"/>
      <p:bldP spid="7299" grpId="0"/>
      <p:bldP spid="7300" grpId="0"/>
      <p:bldP spid="7301" grpId="0"/>
      <p:bldP spid="7302" grpId="0"/>
      <p:bldP spid="7303" grpId="0"/>
      <p:bldP spid="7304" grpId="0"/>
      <p:bldP spid="7305" grpId="0"/>
      <p:bldP spid="7306" grpId="0"/>
      <p:bldP spid="7308" grpId="0" animBg="1"/>
      <p:bldP spid="7309" grpId="0" animBg="1"/>
      <p:bldP spid="7310" grpId="0" animBg="1"/>
      <p:bldP spid="7311" grpId="0" animBg="1"/>
      <p:bldP spid="7312" grpId="0" animBg="1"/>
      <p:bldP spid="7313" grpId="0" animBg="1"/>
      <p:bldP spid="7314" grpId="0" animBg="1"/>
      <p:bldP spid="7315" grpId="0" animBg="1"/>
      <p:bldP spid="7316" grpId="0" animBg="1"/>
      <p:bldP spid="7317" grpId="0" animBg="1"/>
      <p:bldP spid="7318" grpId="0" animBg="1"/>
      <p:bldP spid="7319" grpId="0" animBg="1"/>
      <p:bldP spid="7320" grpId="0" animBg="1"/>
      <p:bldP spid="7321" grpId="0" animBg="1"/>
      <p:bldP spid="7322" grpId="0" animBg="1"/>
      <p:bldP spid="7323" grpId="0" animBg="1"/>
      <p:bldP spid="7324" grpId="0" animBg="1"/>
      <p:bldP spid="7325" grpId="0" animBg="1"/>
      <p:bldP spid="7326" grpId="0" animBg="1"/>
      <p:bldP spid="7327" grpId="0" animBg="1"/>
      <p:bldP spid="7328" grpId="0" animBg="1"/>
      <p:bldP spid="7370" grpId="0" animBg="1"/>
      <p:bldP spid="7371" grpId="0" animBg="1"/>
      <p:bldP spid="7372" grpId="0" animBg="1"/>
      <p:bldP spid="7373" grpId="0" animBg="1"/>
      <p:bldP spid="7374" grpId="0" animBg="1"/>
      <p:bldP spid="7375" grpId="0" animBg="1"/>
      <p:bldP spid="7376" grpId="0" animBg="1"/>
      <p:bldP spid="7377" grpId="0" animBg="1"/>
      <p:bldP spid="7378" grpId="0" animBg="1"/>
      <p:bldP spid="7379" grpId="0" animBg="1"/>
      <p:bldP spid="7380" grpId="0" animBg="1"/>
      <p:bldP spid="7381" grpId="0" animBg="1"/>
      <p:bldP spid="7382" grpId="0" animBg="1"/>
      <p:bldP spid="7383" grpId="0" animBg="1"/>
      <p:bldP spid="7384" grpId="0" animBg="1"/>
      <p:bldP spid="7385" grpId="0" animBg="1"/>
      <p:bldP spid="7386" grpId="0" animBg="1"/>
      <p:bldP spid="7387" grpId="0" animBg="1"/>
      <p:bldP spid="7388" grpId="0" animBg="1"/>
      <p:bldP spid="7389" grpId="0" animBg="1"/>
      <p:bldP spid="7390" grpId="0" animBg="1"/>
      <p:bldP spid="7391" grpId="0" animBg="1"/>
      <p:bldP spid="7392" grpId="0" animBg="1"/>
      <p:bldP spid="7393" grpId="0" animBg="1"/>
      <p:bldP spid="7395" grpId="0"/>
      <p:bldP spid="7399" grpId="0" animBg="1"/>
      <p:bldP spid="7400" grpId="0" animBg="1"/>
      <p:bldP spid="7401" grpId="0" animBg="1"/>
      <p:bldP spid="7402" grpId="0" animBg="1"/>
      <p:bldP spid="7403" grpId="0" animBg="1"/>
      <p:bldP spid="7404" grpId="0" animBg="1"/>
      <p:bldP spid="7405" grpId="0" animBg="1"/>
      <p:bldP spid="7406" grpId="0" animBg="1"/>
      <p:bldP spid="7407" grpId="0" animBg="1"/>
      <p:bldP spid="7408" grpId="0" animBg="1"/>
      <p:bldP spid="7409" grpId="0" animBg="1"/>
      <p:bldP spid="7411" grpId="0" animBg="1"/>
      <p:bldP spid="7412" grpId="0" animBg="1"/>
      <p:bldP spid="7413" grpId="0" animBg="1"/>
      <p:bldP spid="7414" grpId="0" animBg="1"/>
      <p:bldP spid="7415" grpId="0" animBg="1"/>
      <p:bldP spid="7416" grpId="0" animBg="1"/>
      <p:bldP spid="7417" grpId="0" animBg="1"/>
      <p:bldP spid="7418" grpId="0" animBg="1"/>
      <p:bldP spid="7419" grpId="0" animBg="1"/>
      <p:bldP spid="7420" grpId="0" animBg="1"/>
      <p:bldP spid="7421" grpId="0" animBg="1"/>
      <p:bldP spid="7422" grpId="0" animBg="1"/>
      <p:bldP spid="7423" grpId="0" animBg="1"/>
      <p:bldP spid="7425" grpId="0" animBg="1"/>
      <p:bldP spid="7426" grpId="0" animBg="1"/>
      <p:bldP spid="7427" grpId="0" animBg="1"/>
      <p:bldP spid="7428" grpId="0" animBg="1"/>
      <p:bldP spid="7429" grpId="0" animBg="1"/>
      <p:bldP spid="7430" grpId="0" animBg="1"/>
      <p:bldP spid="7431" grpId="0" animBg="1"/>
      <p:bldP spid="7432" grpId="0" animBg="1"/>
      <p:bldP spid="7433" grpId="0" animBg="1"/>
      <p:bldP spid="7434" grpId="0" animBg="1"/>
      <p:bldP spid="7435" grpId="0" animBg="1"/>
      <p:bldP spid="7436" grpId="0" animBg="1"/>
      <p:bldP spid="7437" grpId="0" animBg="1"/>
      <p:bldP spid="7438" grpId="0" animBg="1"/>
      <p:bldP spid="7439" grpId="0" animBg="1"/>
      <p:bldP spid="7440" grpId="0" animBg="1"/>
      <p:bldP spid="7441" grpId="0" animBg="1"/>
      <p:bldP spid="7442" grpId="0" animBg="1"/>
      <p:bldP spid="7443" grpId="0" animBg="1"/>
      <p:bldP spid="7444" grpId="0" animBg="1"/>
      <p:bldP spid="7445" grpId="0" animBg="1"/>
      <p:bldP spid="7446" grpId="0" animBg="1"/>
      <p:bldP spid="7449" grpId="0" animBg="1"/>
      <p:bldP spid="7451" grpId="0" animBg="1"/>
      <p:bldP spid="74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124200" y="914400"/>
            <a:ext cx="2514600" cy="6413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rgbClr val="1C1C1C"/>
                </a:solidFill>
                <a:latin typeface="Times New Roman" pitchFamily="18" charset="0"/>
              </a:rPr>
              <a:t> Diễu hành</a:t>
            </a:r>
          </a:p>
        </p:txBody>
      </p:sp>
      <p:pic>
        <p:nvPicPr>
          <p:cNvPr id="8195" name="Picture 6" descr="3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16814" t="-900" r="14159"/>
          <a:stretch>
            <a:fillRect/>
          </a:stretch>
        </p:blipFill>
        <p:spPr bwMode="auto">
          <a:xfrm>
            <a:off x="685800" y="16002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304800" y="6248400"/>
            <a:ext cx="838200" cy="8509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1C1C1C"/>
                </a:solidFill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305800" cy="6413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Ghi lại từ mới xuất hiện ở cột dọc in đậm:</a:t>
            </a:r>
            <a:r>
              <a:rPr lang="en-US" sz="3600">
                <a:solidFill>
                  <a:srgbClr val="1C1C1C"/>
                </a:solidFill>
                <a:latin typeface="Times New Roman" pitchFamily="18" charset="0"/>
              </a:rPr>
              <a:t>                   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752600" y="4800600"/>
            <a:ext cx="838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</a:rPr>
              <a:t>hơn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1371600" y="1524000"/>
            <a:ext cx="274638" cy="5238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57200" y="3200400"/>
            <a:ext cx="8305800" cy="6413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                 </a:t>
            </a:r>
            <a:r>
              <a:rPr lang="en-US" sz="3600">
                <a:solidFill>
                  <a:srgbClr val="1C1C1C"/>
                </a:solidFill>
                <a:latin typeface="Times New Roman" pitchFamily="18" charset="0"/>
              </a:rPr>
              <a:t> Lễ khai giảng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0" y="762000"/>
            <a:ext cx="8991600" cy="6400800"/>
            <a:chOff x="0" y="192"/>
            <a:chExt cx="5760" cy="3936"/>
          </a:xfrm>
        </p:grpSpPr>
        <p:grpSp>
          <p:nvGrpSpPr>
            <p:cNvPr id="10247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250" name="Picture 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Picture 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8" name="Picture 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38200" y="2286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LỄ KHAI GIẢNG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685800" y="2286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4000" b="1">
              <a:latin typeface="Times New Roman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8305800" cy="6413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Ghi lại từ mới xuất hiện ở cột dọc in đậm:</a:t>
            </a:r>
            <a:r>
              <a:rPr lang="en-US" sz="3600">
                <a:solidFill>
                  <a:srgbClr val="1C1C1C"/>
                </a:solidFill>
                <a:latin typeface="Times New Roman" pitchFamily="18" charset="0"/>
              </a:rPr>
              <a:t>                   </a:t>
            </a:r>
          </a:p>
        </p:txBody>
      </p:sp>
      <p:pic>
        <p:nvPicPr>
          <p:cNvPr id="48139" name="Picture 11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8" grpId="0" build="allAtOnce"/>
      <p:bldP spid="48138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305800" cy="12001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A50021"/>
                </a:solidFill>
                <a:latin typeface="Times New Roman" pitchFamily="18" charset="0"/>
              </a:rPr>
              <a:t>2. Điền dấu phẩy vào chỗ thích hợp trong các câu sau:</a:t>
            </a:r>
            <a:r>
              <a:rPr lang="en-US" sz="3600">
                <a:solidFill>
                  <a:srgbClr val="1C1C1C"/>
                </a:solidFill>
                <a:latin typeface="Times New Roman" pitchFamily="18" charset="0"/>
              </a:rPr>
              <a:t>                  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752600" y="4800600"/>
            <a:ext cx="838200" cy="3048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</a:rPr>
              <a:t>hơn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371600" y="1295400"/>
            <a:ext cx="274638" cy="5238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81000" y="2895600"/>
            <a:ext cx="8534400" cy="6413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A50021"/>
                </a:solidFill>
                <a:latin typeface="Times New Roman" pitchFamily="18" charset="0"/>
              </a:rPr>
              <a:t>a/ Ông em  bố em và chú em đều là thợ mỏ.</a:t>
            </a:r>
            <a:endParaRPr lang="en-US" sz="3200">
              <a:solidFill>
                <a:srgbClr val="1C1C1C"/>
              </a:solidFill>
              <a:latin typeface="Times New Roman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81000" y="3581400"/>
            <a:ext cx="8534400" cy="112871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A50021"/>
                </a:solidFill>
                <a:latin typeface="Times New Roman" pitchFamily="18" charset="0"/>
              </a:rPr>
              <a:t>b/ Các bạn mới được kết nạp vào Đội đều là con ngoan  trò giỏi.</a:t>
            </a:r>
            <a:endParaRPr lang="en-US" sz="3200">
              <a:solidFill>
                <a:srgbClr val="1C1C1C"/>
              </a:solidFill>
              <a:latin typeface="Times New Roman" pitchFamily="18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57200" y="4800600"/>
            <a:ext cx="7772400" cy="155416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A50021"/>
                </a:solidFill>
                <a:latin typeface="Times New Roman" pitchFamily="18" charset="0"/>
              </a:rPr>
              <a:t>c/ Nhiệm vụ của đội viên là thực hiện 5 điều Bác Hồ dạy  tuân theo Điều lệ Đội và giữ gìn danh dự Đội.</a:t>
            </a:r>
            <a:endParaRPr lang="en-US" sz="3200">
              <a:solidFill>
                <a:srgbClr val="1C1C1C"/>
              </a:solidFill>
              <a:latin typeface="Times New Roman" pitchFamily="18" charset="0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197100" y="2679700"/>
            <a:ext cx="457200" cy="9144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1C1C1C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371600" y="3886200"/>
            <a:ext cx="457200" cy="9144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1C1C1C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2362200" y="4978400"/>
            <a:ext cx="457200" cy="9144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1C1C1C"/>
                </a:solidFill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allAtOnce"/>
      <p:bldP spid="47111" grpId="0" build="allAtOnce"/>
      <p:bldP spid="47112" grpId="0" build="allAtOnce"/>
      <p:bldP spid="47116" grpId="0" build="allAtOnce"/>
      <p:bldP spid="47117" grpId="0" build="allAtOnce"/>
      <p:bldP spid="471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 descr="MPj04394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</p:pic>
      <p:pic>
        <p:nvPicPr>
          <p:cNvPr id="12291" name="Picture 5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76200" y="76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45161" flipH="1">
            <a:off x="8001000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63479" flipH="1">
            <a:off x="8077200" y="5791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28600" y="3810000"/>
            <a:ext cx="7696200" cy="1709738"/>
          </a:xfrm>
          <a:prstGeom prst="rect">
            <a:avLst/>
          </a:prstGeom>
          <a:solidFill>
            <a:schemeClr val="tx1"/>
          </a:solidFill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Đặt dấu phẩy trong câu sau: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Hằng năm  cứ vào đầu tháng 9  các trường lại khai giảng năm học mới.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609600" y="762000"/>
            <a:ext cx="4800600" cy="4429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 Tìm từ điền vào ô chữ sau: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990600" y="0"/>
            <a:ext cx="3962400" cy="6413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3. Củng cố: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667000" y="152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x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48000" y="152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e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429000" y="152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c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810000" y="152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ộ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04800" y="2209800"/>
            <a:ext cx="7239000" cy="784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Các phương tiện giao thông đông đúc ngoài đường gọi là gì ? ( gồm có 2 tiếng)</a:t>
            </a:r>
          </a:p>
        </p:txBody>
      </p:sp>
      <p:sp>
        <p:nvSpPr>
          <p:cNvPr id="12303" name="Text Box 26"/>
          <p:cNvSpPr txBox="1">
            <a:spLocks noChangeArrowheads="1"/>
          </p:cNvSpPr>
          <p:nvPr/>
        </p:nvSpPr>
        <p:spPr bwMode="auto">
          <a:xfrm>
            <a:off x="2667000" y="152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2304" name="Text Box 27"/>
          <p:cNvSpPr txBox="1">
            <a:spLocks noChangeArrowheads="1"/>
          </p:cNvSpPr>
          <p:nvPr/>
        </p:nvSpPr>
        <p:spPr bwMode="auto">
          <a:xfrm>
            <a:off x="3048000" y="152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2305" name="Text Box 28"/>
          <p:cNvSpPr txBox="1">
            <a:spLocks noChangeArrowheads="1"/>
          </p:cNvSpPr>
          <p:nvPr/>
        </p:nvSpPr>
        <p:spPr bwMode="auto">
          <a:xfrm>
            <a:off x="3429000" y="152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2306" name="Text Box 29"/>
          <p:cNvSpPr txBox="1">
            <a:spLocks noChangeArrowheads="1"/>
          </p:cNvSpPr>
          <p:nvPr/>
        </p:nvSpPr>
        <p:spPr bwMode="auto">
          <a:xfrm>
            <a:off x="3810000" y="1524000"/>
            <a:ext cx="3810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029200" y="4267200"/>
            <a:ext cx="457200" cy="9144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1C1C1C"/>
                </a:solidFill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uild="allAtOnce" animBg="1"/>
      <p:bldP spid="14349" grpId="0" animBg="1"/>
      <p:bldP spid="14350" grpId="0" animBg="1"/>
      <p:bldP spid="14351" grpId="0" animBg="1"/>
      <p:bldP spid="14352" grpId="0" animBg="1"/>
      <p:bldP spid="2" grpId="0" animBg="1"/>
      <p:bldP spid="1436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40229"/>
  <p:tag name="VIOLETTITLE" val="Tuần 6. MRVT: Trường học. Dấu phẩy"/>
  <p:tag name="VIOLETLESSON" val="6"/>
  <p:tag name="VIOLETCATID" val="7840642"/>
  <p:tag name="VIOLETSUBJECT" val="Luyện từ và câu 3"/>
  <p:tag name="VIOLETAUTHORID" val="8979981"/>
  <p:tag name="VIOLETAUTHORNAME" val="nguyễn thị thu thanh"/>
  <p:tag name="VIOLETAUTHORAVATAR" val="no_avatarf.jpg"/>
  <p:tag name="VIOLETAUTHORADDRESS" val="tiểu học tân xã - hà nội"/>
  <p:tag name="VIOLETDATE" val="2017-10-08 22:24:01"/>
  <p:tag name="VIOLETHIT" val="210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56&quot;/&gt;&lt;/object&gt;&lt;object type=&quot;3&quot; unique_id=&quot;10005&quot;&gt;&lt;property id=&quot;20148&quot; value=&quot;5&quot;/&gt;&lt;property id=&quot;20300&quot; value=&quot;Slide 2&quot;/&gt;&lt;property id=&quot;20307&quot; value=&quot;450&quot;/&gt;&lt;/object&gt;&lt;object type=&quot;3&quot; unique_id=&quot;10006&quot;&gt;&lt;property id=&quot;20148&quot; value=&quot;5&quot;/&gt;&lt;property id=&quot;20300&quot; value=&quot;Slide 3&quot;/&gt;&lt;property id=&quot;20307&quot; value=&quot;452&quot;/&gt;&lt;/object&gt;&lt;object type=&quot;3&quot; unique_id=&quot;10007&quot;&gt;&lt;property id=&quot;20148&quot; value=&quot;5&quot;/&gt;&lt;property id=&quot;20300&quot; value=&quot;Slide 4&quot;/&gt;&lt;property id=&quot;20307&quot; value=&quot;444&quot;/&gt;&lt;/object&gt;&lt;object type=&quot;3&quot; unique_id=&quot;10008&quot;&gt;&lt;property id=&quot;20148&quot; value=&quot;5&quot;/&gt;&lt;property id=&quot;20300&quot; value=&quot;Slide 5&quot;/&gt;&lt;property id=&quot;20307&quot; value=&quot;451&quot;/&gt;&lt;/object&gt;&lt;object type=&quot;3&quot; unique_id=&quot;10009&quot;&gt;&lt;property id=&quot;20148&quot; value=&quot;5&quot;/&gt;&lt;property id=&quot;20300&quot; value=&quot;Slide 6&quot;/&gt;&lt;property id=&quot;20307&quot; value=&quot;453&quot;/&gt;&lt;/object&gt;&lt;object type=&quot;3&quot; unique_id=&quot;10010&quot;&gt;&lt;property id=&quot;20148&quot; value=&quot;5&quot;/&gt;&lt;property id=&quot;20300&quot; value=&quot;Slide 7&quot;/&gt;&lt;property id=&quot;20307&quot; value=&quot;455&quot;/&gt;&lt;/object&gt;&lt;object type=&quot;3&quot; unique_id=&quot;10011&quot;&gt;&lt;property id=&quot;20148&quot; value=&quot;5&quot;/&gt;&lt;property id=&quot;20300&quot; value=&quot;Slide 8&quot;/&gt;&lt;property id=&quot;20307&quot; value=&quot;454&quot;/&gt;&lt;/object&gt;&lt;object type=&quot;3&quot; unique_id=&quot;10012&quot;&gt;&lt;property id=&quot;20148&quot; value=&quot;5&quot;/&gt;&lt;property id=&quot;20300&quot; value=&quot;Slide 9&quot;/&gt;&lt;property id=&quot;20307&quot; value=&quot;414&quot;/&gt;&lt;/object&gt;&lt;object type=&quot;3&quot; unique_id=&quot;10013&quot;&gt;&lt;property id=&quot;20148&quot; value=&quot;5&quot;/&gt;&lt;property id=&quot;20300&quot; value=&quot;Slide 10&quot;/&gt;&lt;property id=&quot;20307&quot; value=&quot;279&quot;/&gt;&lt;/object&gt;&lt;object type=&quot;3&quot; unique_id=&quot;10014&quot;&gt;&lt;property id=&quot;20148&quot; value=&quot;5&quot;/&gt;&lt;property id=&quot;20300&quot; value=&quot;Slide 11&quot;/&gt;&lt;property id=&quot;20307&quot; value=&quot;4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cean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3816</TotalTime>
  <Words>468</Words>
  <Application>Microsoft Office PowerPoint</Application>
  <PresentationFormat>On-screen Show (4:3)</PresentationFormat>
  <Paragraphs>151</Paragraphs>
  <Slides>11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Tahoma</vt:lpstr>
      <vt:lpstr>Arial</vt:lpstr>
      <vt:lpstr>Wingdings</vt:lpstr>
      <vt:lpstr>.VnTime</vt:lpstr>
      <vt:lpstr>Times New Roman</vt:lpstr>
      <vt:lpstr>Ocean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Dung</dc:creator>
  <cp:lastModifiedBy>AutoBVT</cp:lastModifiedBy>
  <cp:revision>708</cp:revision>
  <dcterms:created xsi:type="dcterms:W3CDTF">2008-11-12T11:14:54Z</dcterms:created>
  <dcterms:modified xsi:type="dcterms:W3CDTF">2017-10-12T03:29:19Z</dcterms:modified>
</cp:coreProperties>
</file>