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3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3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5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2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3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6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34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2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7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05374-2787-4475-8A5C-221C1D02D72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EE7D1-4FFF-4931-8B1E-451A44CC6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0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93058" y="337740"/>
            <a:ext cx="8001000" cy="830997"/>
          </a:xfrm>
          <a:prstGeom prst="rect">
            <a:avLst/>
          </a:prstGeom>
          <a:noFill/>
          <a:scene3d>
            <a:camera prst="perspectiveRelaxedModerately"/>
            <a:lightRig rig="threePt" dir="t"/>
          </a:scene3d>
        </p:spPr>
        <p:txBody>
          <a:bodyPr wrap="square" rtlCol="0">
            <a:prstTxWarp prst="textDeflateBottom">
              <a:avLst/>
            </a:prstTxWarp>
            <a:sp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.VnClarendon" panose="020B7200000000000000" pitchFamily="34" charset="0"/>
              </a:rPr>
              <a:t>Welcome to our class</a:t>
            </a:r>
            <a:endParaRPr lang="en-US" sz="4800" dirty="0">
              <a:solidFill>
                <a:srgbClr val="FFFF00"/>
              </a:solidFill>
              <a:latin typeface=".VnClarendon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6948" y="1295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Clarendon" panose="020B7200000000000000" pitchFamily="34" charset="0"/>
              </a:rPr>
              <a:t>English 5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.VnClarendon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2261419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66"/>
                </a:solidFill>
                <a:latin typeface=".VnMemorandum" panose="020B7200000000000000" pitchFamily="34" charset="0"/>
              </a:rPr>
              <a:t>Teacher: Cao </a:t>
            </a:r>
            <a:r>
              <a:rPr lang="en-US" sz="4000" b="1" dirty="0" err="1" smtClean="0">
                <a:solidFill>
                  <a:srgbClr val="FF0066"/>
                </a:solidFill>
                <a:latin typeface=".VnMemorandum" panose="020B7200000000000000" pitchFamily="34" charset="0"/>
              </a:rPr>
              <a:t>Thi</a:t>
            </a:r>
            <a:r>
              <a:rPr lang="en-US" sz="4000" b="1" dirty="0" smtClean="0">
                <a:solidFill>
                  <a:srgbClr val="FF0066"/>
                </a:solidFill>
                <a:latin typeface=".VnMemorandum" panose="020B7200000000000000" pitchFamily="34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.VnMemorandum" panose="020B7200000000000000" pitchFamily="34" charset="0"/>
              </a:rPr>
              <a:t>Dat</a:t>
            </a:r>
            <a:endParaRPr lang="en-US" sz="4000" b="1" dirty="0">
              <a:solidFill>
                <a:srgbClr val="FF0066"/>
              </a:solidFill>
              <a:latin typeface=".VnMemorandum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3105834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.VnMemorandum" panose="020B7200000000000000" pitchFamily="34" charset="0"/>
              </a:rPr>
              <a:t>Ai Mo A primary school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.VnMemorandum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0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1058" y="184666"/>
            <a:ext cx="50267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Warm up:</a:t>
            </a:r>
            <a:endParaRPr lang="en-US" sz="6600" b="1" dirty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465871"/>
            <a:ext cx="784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Let’s sing  : What did you do?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915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" y="0"/>
            <a:ext cx="9136117" cy="685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2514600" y="26670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Games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67599c767f21dc85660e92c6745ca5e9237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2016-11-06T09:15:49Z</dcterms:created>
  <dcterms:modified xsi:type="dcterms:W3CDTF">2016-11-06T11:42:09Z</dcterms:modified>
</cp:coreProperties>
</file>