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activeX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9900"/>
    <a:srgbClr val="FF3300"/>
    <a:srgbClr val="0000FF"/>
    <a:srgbClr val="FF0066"/>
    <a:srgbClr val="CCFFCC"/>
    <a:srgbClr val="FFCCFF"/>
    <a:srgbClr val="CCFFFF"/>
    <a:srgbClr val="FFD5E6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8FECC-68C1-47E9-83C3-18D8F46D086C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7164E-713C-44ED-885F-A37425B311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9D7AF4-D688-46A9-A42E-231105F67F38}" type="slidenum">
              <a:rPr lang="en-US"/>
              <a:pPr/>
              <a:t>10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B1F-B4D0-4880-B3AC-37870016A88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654A-F4C9-4568-854D-97DF8AC6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B1F-B4D0-4880-B3AC-37870016A88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654A-F4C9-4568-854D-97DF8AC6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B1F-B4D0-4880-B3AC-37870016A88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654A-F4C9-4568-854D-97DF8AC6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B1F-B4D0-4880-B3AC-37870016A88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654A-F4C9-4568-854D-97DF8AC6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B1F-B4D0-4880-B3AC-37870016A88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654A-F4C9-4568-854D-97DF8AC6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B1F-B4D0-4880-B3AC-37870016A88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654A-F4C9-4568-854D-97DF8AC6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B1F-B4D0-4880-B3AC-37870016A88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654A-F4C9-4568-854D-97DF8AC6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B1F-B4D0-4880-B3AC-37870016A88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654A-F4C9-4568-854D-97DF8AC6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B1F-B4D0-4880-B3AC-37870016A88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654A-F4C9-4568-854D-97DF8AC6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B1F-B4D0-4880-B3AC-37870016A88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654A-F4C9-4568-854D-97DF8AC6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AB1F-B4D0-4880-B3AC-37870016A88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654A-F4C9-4568-854D-97DF8AC6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8AB1F-B4D0-4880-B3AC-37870016A88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8654A-F4C9-4568-854D-97DF8AC6D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D:\PICTURES\A___ẢNH\Trang trí POWERPOINT\Backgrounds\Colorful-Birthday-Balloons-Print-Mast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42864" y="1553294"/>
            <a:ext cx="7160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5400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cap="all" dirty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cap="all" dirty="0" err="1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5400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4496" y="10672"/>
            <a:ext cx="589975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2474913" y="3216275"/>
            <a:ext cx="63531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34 - 8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5892225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GV: Đỗ Bích Nguyệt</a:t>
            </a:r>
            <a:endParaRPr lang="vi-VN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hoi do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9773" y="1"/>
            <a:ext cx="9233773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14600" y="228600"/>
            <a:ext cx="54101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TRÒ CHƠI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4" name="Picture 4" descr="Picture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66214" y="1600200"/>
            <a:ext cx="8512186" cy="4114800"/>
          </a:xfrm>
          <a:prstGeom prst="rect">
            <a:avLst/>
          </a:prstGeom>
          <a:noFill/>
        </p:spPr>
      </p:pic>
    </p:spTree>
    <p:controls>
      <p:control spid="1026" name="ShockwaveFlash1" r:id="rId2" imgW="8915400" imgH="5029200"/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55 0.01433 L -0.96788 0.01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D2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7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896225" cy="3886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Times New Roman"/>
                <a:cs typeface="Times New Roman"/>
              </a:rPr>
              <a:t>Kính chúc các thầy cô giáo mạnh khỏe!</a:t>
            </a:r>
          </a:p>
          <a:p>
            <a:pPr algn="ctr"/>
            <a:r>
              <a:rPr lang="vi-VN" sz="3600" kern="10" dirty="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663300"/>
                </a:solidFill>
                <a:latin typeface="Times New Roman"/>
                <a:cs typeface="Times New Roman"/>
              </a:rPr>
              <a:t>Chúc các em học sinh chăm ngoan học giỏi!</a:t>
            </a:r>
            <a:endParaRPr lang="en-US" sz="3600" kern="10" dirty="0">
              <a:ln w="9525">
                <a:solidFill>
                  <a:srgbClr val="663300"/>
                </a:solidFill>
                <a:round/>
                <a:headEnd/>
                <a:tailEnd/>
              </a:ln>
              <a:solidFill>
                <a:srgbClr val="6633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00200" y="838200"/>
            <a:ext cx="5486400" cy="1219200"/>
          </a:xfrm>
          <a:prstGeom prst="rect">
            <a:avLst/>
          </a:prstGeom>
          <a:noFill/>
        </p:spPr>
        <p:txBody>
          <a:bodyPr wrap="none">
            <a:prstTxWarp prst="textWave1">
              <a:avLst>
                <a:gd name="adj1" fmla="val 12500"/>
                <a:gd name="adj2" fmla="val -23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Ôn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cũ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5a1be1a8f4f6261697ede11a98e1ea38_38455466.christianbackground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295400"/>
            <a:ext cx="9144000" cy="441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43000" y="2704742"/>
            <a:ext cx="6527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 dirty="0"/>
              <a:t>8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74407" y="1777821"/>
            <a:ext cx="6527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 dirty="0" smtClean="0"/>
              <a:t>3</a:t>
            </a:r>
            <a:endParaRPr lang="en-US" sz="7200" b="1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25450" y="1295400"/>
            <a:ext cx="312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 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295400" y="76200"/>
            <a:ext cx="6477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34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–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57200" y="2838271"/>
            <a:ext cx="1524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143000" y="1771471"/>
            <a:ext cx="6527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 dirty="0"/>
              <a:t>4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733800" y="2735759"/>
            <a:ext cx="5257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514600" y="3726359"/>
            <a:ext cx="64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2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143000" y="3752671"/>
            <a:ext cx="6527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 dirty="0"/>
              <a:t>6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642657" y="3752671"/>
            <a:ext cx="65274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 dirty="0" smtClean="0"/>
              <a:t>2</a:t>
            </a:r>
            <a:endParaRPr lang="en-US" sz="7200" b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7543800" y="2741613"/>
            <a:ext cx="12954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62800" y="3352800"/>
            <a:ext cx="1143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5800" y="3828871"/>
            <a:ext cx="1143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19400" y="1752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14600" y="205865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4400" dirty="0"/>
          </a:p>
        </p:txBody>
      </p:sp>
    </p:spTree>
  </p:cSld>
  <p:clrMapOvr>
    <a:masterClrMapping/>
  </p:clrMapOvr>
  <p:transition>
    <p:strips dir="rd"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5123" grpId="0"/>
      <p:bldP spid="5124" grpId="0"/>
      <p:bldP spid="5127" grpId="0"/>
      <p:bldP spid="5130" grpId="0"/>
      <p:bldP spid="5130" grpId="1"/>
      <p:bldP spid="5132" grpId="0"/>
      <p:bldP spid="5133" grpId="0"/>
      <p:bldP spid="5133" grpId="1"/>
      <p:bldP spid="5134" grpId="0"/>
      <p:bldP spid="5134" grpId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s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1" name="WordArt 19"/>
          <p:cNvSpPr>
            <a:spLocks noChangeArrowheads="1" noChangeShapeType="1" noTextEdit="1"/>
          </p:cNvSpPr>
          <p:nvPr/>
        </p:nvSpPr>
        <p:spPr bwMode="auto">
          <a:xfrm>
            <a:off x="304800" y="1905000"/>
            <a:ext cx="5943600" cy="2133600"/>
          </a:xfrm>
          <a:prstGeom prst="rect">
            <a:avLst/>
          </a:prstGeom>
        </p:spPr>
        <p:txBody>
          <a:bodyPr wrap="none" fromWordArt="1">
            <a:prstTxWarp prst="textCurveU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spc="50" dirty="0">
                <a:ln w="11430">
                  <a:solidFill>
                    <a:srgbClr val="339933"/>
                  </a:solidFill>
                </a:ln>
                <a:solidFill>
                  <a:srgbClr val="3399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LUYỆN TẬP THỰC HÀNH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3" descr="nen 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7861300" y="53784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6019800" y="53784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4191000" y="537845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2438400" y="5378450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838200" y="537845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685800" y="898525"/>
            <a:ext cx="4572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Tính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46" name="Oval 45"/>
          <p:cNvSpPr/>
          <p:nvPr/>
        </p:nvSpPr>
        <p:spPr>
          <a:xfrm>
            <a:off x="152400" y="1066800"/>
            <a:ext cx="609600" cy="609600"/>
          </a:xfrm>
          <a:prstGeom prst="ellipse">
            <a:avLst/>
          </a:prstGeom>
          <a:solidFill>
            <a:srgbClr val="3366FF">
              <a:alpha val="98824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0" y="1873252"/>
            <a:ext cx="8555920" cy="1784351"/>
            <a:chOff x="0" y="1873252"/>
            <a:chExt cx="8555601" cy="1784351"/>
          </a:xfrm>
        </p:grpSpPr>
        <p:sp>
          <p:nvSpPr>
            <p:cNvPr id="10275" name="Text Box 38"/>
            <p:cNvSpPr txBox="1">
              <a:spLocks noChangeArrowheads="1"/>
            </p:cNvSpPr>
            <p:nvPr/>
          </p:nvSpPr>
          <p:spPr bwMode="auto">
            <a:xfrm>
              <a:off x="0" y="2209800"/>
              <a:ext cx="762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a)</a:t>
              </a:r>
            </a:p>
          </p:txBody>
        </p:sp>
        <p:grpSp>
          <p:nvGrpSpPr>
            <p:cNvPr id="3" name="Group 52"/>
            <p:cNvGrpSpPr>
              <a:grpSpLocks/>
            </p:cNvGrpSpPr>
            <p:nvPr/>
          </p:nvGrpSpPr>
          <p:grpSpPr bwMode="auto">
            <a:xfrm>
              <a:off x="681270" y="1873252"/>
              <a:ext cx="7874331" cy="1784351"/>
              <a:chOff x="681270" y="1873252"/>
              <a:chExt cx="7874331" cy="1784351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681270" y="1873252"/>
                <a:ext cx="7874331" cy="1784351"/>
                <a:chOff x="334" y="1188"/>
                <a:chExt cx="5054" cy="1124"/>
              </a:xfrm>
            </p:grpSpPr>
            <p:sp>
              <p:nvSpPr>
                <p:cNvPr id="10281" name="Line 10"/>
                <p:cNvSpPr>
                  <a:spLocks noChangeShapeType="1"/>
                </p:cNvSpPr>
                <p:nvPr/>
              </p:nvSpPr>
              <p:spPr bwMode="auto">
                <a:xfrm>
                  <a:off x="3662" y="1976"/>
                  <a:ext cx="50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34" y="1449"/>
                  <a:ext cx="296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</a:p>
              </p:txBody>
            </p:sp>
            <p:sp>
              <p:nvSpPr>
                <p:cNvPr id="1028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36" y="1237"/>
                  <a:ext cx="415" cy="10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94</a:t>
                  </a:r>
                  <a:endParaRPr lang="en-US" sz="36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 7</a:t>
                  </a:r>
                  <a:endParaRPr lang="en-US" sz="36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8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28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462" y="1216"/>
                  <a:ext cx="446" cy="1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64</a:t>
                  </a:r>
                  <a:endParaRPr lang="en-US" sz="36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3600" b="1" dirty="0"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lang="en-US" sz="36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36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28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587" y="1188"/>
                  <a:ext cx="415" cy="10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44</a:t>
                  </a:r>
                  <a:endParaRPr lang="en-US" sz="36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  9</a:t>
                  </a:r>
                  <a:endParaRPr lang="en-US" sz="36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8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28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760" y="1208"/>
                  <a:ext cx="452" cy="7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84</a:t>
                  </a:r>
                  <a:endParaRPr lang="en-US" sz="36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  6     </a:t>
                  </a:r>
                  <a:endParaRPr lang="en-US" sz="36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28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360" y="1409"/>
                  <a:ext cx="297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</a:p>
              </p:txBody>
            </p:sp>
            <p:sp>
              <p:nvSpPr>
                <p:cNvPr id="1028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34" y="1422"/>
                  <a:ext cx="297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</a:p>
              </p:txBody>
            </p:sp>
            <p:sp>
              <p:nvSpPr>
                <p:cNvPr id="1028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662" y="1409"/>
                  <a:ext cx="297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</a:p>
              </p:txBody>
            </p:sp>
            <p:sp>
              <p:nvSpPr>
                <p:cNvPr id="10290" name="Line 19"/>
                <p:cNvSpPr>
                  <a:spLocks noChangeShapeType="1"/>
                </p:cNvSpPr>
                <p:nvPr/>
              </p:nvSpPr>
              <p:spPr bwMode="auto">
                <a:xfrm>
                  <a:off x="4885" y="1976"/>
                  <a:ext cx="50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934" y="1208"/>
                  <a:ext cx="452" cy="7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24</a:t>
                  </a:r>
                  <a:endParaRPr lang="en-US" sz="36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  8     </a:t>
                  </a:r>
                  <a:endParaRPr lang="en-US" sz="36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29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833" y="1409"/>
                  <a:ext cx="297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800" dirty="0"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</a:p>
              </p:txBody>
            </p:sp>
          </p:grpSp>
          <p:sp>
            <p:nvSpPr>
              <p:cNvPr id="43" name="Line 25"/>
              <p:cNvSpPr>
                <a:spLocks noChangeShapeType="1"/>
              </p:cNvSpPr>
              <p:nvPr/>
            </p:nvSpPr>
            <p:spPr bwMode="auto">
              <a:xfrm>
                <a:off x="2325602" y="3124200"/>
                <a:ext cx="79848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Line 25"/>
              <p:cNvSpPr>
                <a:spLocks noChangeShapeType="1"/>
              </p:cNvSpPr>
              <p:nvPr/>
            </p:nvSpPr>
            <p:spPr bwMode="auto">
              <a:xfrm>
                <a:off x="4114647" y="3124200"/>
                <a:ext cx="79848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Line 25"/>
              <p:cNvSpPr>
                <a:spLocks noChangeShapeType="1"/>
              </p:cNvSpPr>
              <p:nvPr/>
            </p:nvSpPr>
            <p:spPr bwMode="auto">
              <a:xfrm>
                <a:off x="761972" y="3124200"/>
                <a:ext cx="798483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5" name="Text Box 40"/>
          <p:cNvSpPr txBox="1">
            <a:spLocks noChangeArrowheads="1"/>
          </p:cNvSpPr>
          <p:nvPr/>
        </p:nvSpPr>
        <p:spPr bwMode="auto">
          <a:xfrm>
            <a:off x="7848600" y="30924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56" name="Text Box 41"/>
          <p:cNvSpPr txBox="1">
            <a:spLocks noChangeArrowheads="1"/>
          </p:cNvSpPr>
          <p:nvPr/>
        </p:nvSpPr>
        <p:spPr bwMode="auto">
          <a:xfrm>
            <a:off x="6019800" y="309245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42"/>
          <p:cNvSpPr txBox="1">
            <a:spLocks noChangeArrowheads="1"/>
          </p:cNvSpPr>
          <p:nvPr/>
        </p:nvSpPr>
        <p:spPr bwMode="auto">
          <a:xfrm>
            <a:off x="4191000" y="309245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43"/>
          <p:cNvSpPr txBox="1">
            <a:spLocks noChangeArrowheads="1"/>
          </p:cNvSpPr>
          <p:nvPr/>
        </p:nvSpPr>
        <p:spPr bwMode="auto">
          <a:xfrm>
            <a:off x="2362200" y="309245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44"/>
          <p:cNvSpPr txBox="1">
            <a:spLocks noChangeArrowheads="1"/>
          </p:cNvSpPr>
          <p:nvPr/>
        </p:nvSpPr>
        <p:spPr bwMode="auto">
          <a:xfrm>
            <a:off x="838200" y="309245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 Box 12"/>
          <p:cNvSpPr txBox="1">
            <a:spLocks noChangeArrowheads="1"/>
          </p:cNvSpPr>
          <p:nvPr/>
        </p:nvSpPr>
        <p:spPr bwMode="auto">
          <a:xfrm>
            <a:off x="821761" y="4313238"/>
            <a:ext cx="64633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72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 Box 13"/>
          <p:cNvSpPr txBox="1">
            <a:spLocks noChangeArrowheads="1"/>
          </p:cNvSpPr>
          <p:nvPr/>
        </p:nvSpPr>
        <p:spPr bwMode="auto">
          <a:xfrm>
            <a:off x="2419940" y="4279900"/>
            <a:ext cx="694911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8</a:t>
            </a:r>
          </a:p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 Box 14"/>
          <p:cNvSpPr txBox="1">
            <a:spLocks noChangeArrowheads="1"/>
          </p:cNvSpPr>
          <p:nvPr/>
        </p:nvSpPr>
        <p:spPr bwMode="auto">
          <a:xfrm>
            <a:off x="4172540" y="4236184"/>
            <a:ext cx="64633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6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 Box 15"/>
          <p:cNvSpPr txBox="1">
            <a:spLocks noChangeArrowheads="1"/>
          </p:cNvSpPr>
          <p:nvPr/>
        </p:nvSpPr>
        <p:spPr bwMode="auto">
          <a:xfrm>
            <a:off x="6001340" y="4267200"/>
            <a:ext cx="7042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5   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 Box 20"/>
          <p:cNvSpPr txBox="1">
            <a:spLocks noChangeArrowheads="1"/>
          </p:cNvSpPr>
          <p:nvPr/>
        </p:nvSpPr>
        <p:spPr bwMode="auto">
          <a:xfrm>
            <a:off x="7830140" y="4267200"/>
            <a:ext cx="7042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4   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/>
        </p:nvSpPr>
        <p:spPr bwMode="auto">
          <a:xfrm>
            <a:off x="758003" y="4572000"/>
            <a:ext cx="46119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0" name="Text Box 16"/>
          <p:cNvSpPr txBox="1">
            <a:spLocks noChangeArrowheads="1"/>
          </p:cNvSpPr>
          <p:nvPr/>
        </p:nvSpPr>
        <p:spPr bwMode="auto">
          <a:xfrm>
            <a:off x="2280445" y="4586287"/>
            <a:ext cx="46275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1" name="Text Box 17"/>
          <p:cNvSpPr txBox="1">
            <a:spLocks noChangeArrowheads="1"/>
          </p:cNvSpPr>
          <p:nvPr/>
        </p:nvSpPr>
        <p:spPr bwMode="auto">
          <a:xfrm>
            <a:off x="4109245" y="4510087"/>
            <a:ext cx="46275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2" name="Text Box 18"/>
          <p:cNvSpPr txBox="1">
            <a:spLocks noChangeArrowheads="1"/>
          </p:cNvSpPr>
          <p:nvPr/>
        </p:nvSpPr>
        <p:spPr bwMode="auto">
          <a:xfrm>
            <a:off x="5861845" y="4572000"/>
            <a:ext cx="46275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3" name="Text Box 21"/>
          <p:cNvSpPr txBox="1">
            <a:spLocks noChangeArrowheads="1"/>
          </p:cNvSpPr>
          <p:nvPr/>
        </p:nvSpPr>
        <p:spPr bwMode="auto">
          <a:xfrm>
            <a:off x="7690645" y="4586287"/>
            <a:ext cx="46275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124" name="Line 10"/>
          <p:cNvSpPr>
            <a:spLocks noChangeShapeType="1"/>
          </p:cNvSpPr>
          <p:nvPr/>
        </p:nvSpPr>
        <p:spPr bwMode="auto">
          <a:xfrm>
            <a:off x="5921877" y="5410200"/>
            <a:ext cx="7837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/>
        </p:nvSpPr>
        <p:spPr bwMode="auto">
          <a:xfrm>
            <a:off x="7826877" y="5410200"/>
            <a:ext cx="7837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" name="Line 25"/>
          <p:cNvSpPr>
            <a:spLocks noChangeShapeType="1"/>
          </p:cNvSpPr>
          <p:nvPr/>
        </p:nvSpPr>
        <p:spPr bwMode="auto">
          <a:xfrm>
            <a:off x="2380165" y="5410200"/>
            <a:ext cx="79851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" name="Line 25"/>
          <p:cNvSpPr>
            <a:spLocks noChangeShapeType="1"/>
          </p:cNvSpPr>
          <p:nvPr/>
        </p:nvSpPr>
        <p:spPr bwMode="auto">
          <a:xfrm>
            <a:off x="4169277" y="5410200"/>
            <a:ext cx="79851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8" name="Line 25"/>
          <p:cNvSpPr>
            <a:spLocks noChangeShapeType="1"/>
          </p:cNvSpPr>
          <p:nvPr/>
        </p:nvSpPr>
        <p:spPr bwMode="auto">
          <a:xfrm>
            <a:off x="816477" y="5410200"/>
            <a:ext cx="79851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9" name="Text Box 38"/>
          <p:cNvSpPr txBox="1">
            <a:spLocks noChangeArrowheads="1"/>
          </p:cNvSpPr>
          <p:nvPr/>
        </p:nvSpPr>
        <p:spPr bwMode="auto">
          <a:xfrm>
            <a:off x="0" y="4292025"/>
            <a:ext cx="7620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  <p:sndAc>
      <p:stSnd>
        <p:snd r:embed="rId2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4" grpId="0"/>
      <p:bldP spid="6185" grpId="0"/>
      <p:bldP spid="6186" grpId="0"/>
      <p:bldP spid="6187" grpId="0"/>
      <p:bldP spid="6188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6" descr="nen 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838200" y="333375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 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81000" y="3048000"/>
            <a:ext cx="8458200" cy="565150"/>
            <a:chOff x="381000" y="3317875"/>
            <a:chExt cx="8458200" cy="565150"/>
          </a:xfrm>
        </p:grpSpPr>
        <p:sp>
          <p:nvSpPr>
            <p:cNvPr id="11290" name="Text Box 5"/>
            <p:cNvSpPr txBox="1">
              <a:spLocks noChangeArrowheads="1"/>
            </p:cNvSpPr>
            <p:nvPr/>
          </p:nvSpPr>
          <p:spPr bwMode="auto">
            <a:xfrm>
              <a:off x="381000" y="3333750"/>
              <a:ext cx="57150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000" b="1" dirty="0" smtClean="0">
                  <a:latin typeface="Times New Roman" pitchFamily="18" charset="0"/>
                  <a:cs typeface="Times New Roman" pitchFamily="18" charset="0"/>
                </a:rPr>
                <a:t>64 </a:t>
              </a:r>
              <a:r>
                <a:rPr lang="en-US" sz="30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smtClean="0">
                  <a:latin typeface="Times New Roman" pitchFamily="18" charset="0"/>
                  <a:cs typeface="Times New Roman" pitchFamily="18" charset="0"/>
                </a:rPr>
                <a:t>6             </a:t>
              </a: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000" b="1" dirty="0" smtClean="0">
                  <a:latin typeface="Times New Roman" pitchFamily="18" charset="0"/>
                  <a:cs typeface="Times New Roman" pitchFamily="18" charset="0"/>
                </a:rPr>
                <a:t>84 </a:t>
              </a:r>
              <a:r>
                <a:rPr lang="en-US" sz="30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3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91" name="Text Box 8"/>
            <p:cNvSpPr txBox="1">
              <a:spLocks noChangeArrowheads="1"/>
            </p:cNvSpPr>
            <p:nvPr/>
          </p:nvSpPr>
          <p:spPr bwMode="auto">
            <a:xfrm>
              <a:off x="6096000" y="3317875"/>
              <a:ext cx="274320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c) </a:t>
              </a:r>
              <a:r>
                <a:rPr lang="en-US" sz="3000" b="1" dirty="0" smtClean="0">
                  <a:latin typeface="Times New Roman" pitchFamily="18" charset="0"/>
                  <a:cs typeface="Times New Roman" pitchFamily="18" charset="0"/>
                </a:rPr>
                <a:t>94 </a:t>
              </a:r>
              <a:r>
                <a:rPr lang="en-US" sz="30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3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2743200" y="2724150"/>
            <a:ext cx="53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/>
          </a:p>
        </p:txBody>
      </p:sp>
      <p:sp>
        <p:nvSpPr>
          <p:cNvPr id="22" name="Oval 21"/>
          <p:cNvSpPr/>
          <p:nvPr/>
        </p:nvSpPr>
        <p:spPr>
          <a:xfrm>
            <a:off x="152400" y="1600200"/>
            <a:ext cx="533400" cy="533400"/>
          </a:xfrm>
          <a:prstGeom prst="ellipse">
            <a:avLst/>
          </a:prstGeom>
          <a:solidFill>
            <a:srgbClr val="3366FF">
              <a:alpha val="98824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85800" y="1600200"/>
            <a:ext cx="8305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</a:rPr>
              <a:t>Đặt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rồi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hiệu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biết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trừ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trừ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lượt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: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762000" y="3733800"/>
            <a:ext cx="7010400" cy="1828800"/>
            <a:chOff x="762000" y="3733800"/>
            <a:chExt cx="7010400" cy="1828800"/>
          </a:xfrm>
        </p:grpSpPr>
        <p:sp>
          <p:nvSpPr>
            <p:cNvPr id="11275" name="Line 16"/>
            <p:cNvSpPr>
              <a:spLocks noChangeShapeType="1"/>
            </p:cNvSpPr>
            <p:nvPr/>
          </p:nvSpPr>
          <p:spPr bwMode="auto">
            <a:xfrm>
              <a:off x="838200" y="49530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17"/>
            <p:cNvSpPr>
              <a:spLocks noChangeShapeType="1"/>
            </p:cNvSpPr>
            <p:nvPr/>
          </p:nvSpPr>
          <p:spPr bwMode="auto">
            <a:xfrm>
              <a:off x="3962400" y="49530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21"/>
            <p:cNvSpPr>
              <a:spLocks noChangeShapeType="1"/>
            </p:cNvSpPr>
            <p:nvPr/>
          </p:nvSpPr>
          <p:spPr bwMode="auto">
            <a:xfrm>
              <a:off x="6858000" y="4953000"/>
              <a:ext cx="762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Text Box 9"/>
            <p:cNvSpPr txBox="1">
              <a:spLocks noChangeArrowheads="1"/>
            </p:cNvSpPr>
            <p:nvPr/>
          </p:nvSpPr>
          <p:spPr bwMode="auto">
            <a:xfrm>
              <a:off x="914400" y="3822700"/>
              <a:ext cx="762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64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9" name="Text Box 10"/>
            <p:cNvSpPr txBox="1">
              <a:spLocks noChangeArrowheads="1"/>
            </p:cNvSpPr>
            <p:nvPr/>
          </p:nvSpPr>
          <p:spPr bwMode="auto">
            <a:xfrm>
              <a:off x="914400" y="4311650"/>
              <a:ext cx="838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 6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0" name="Text Box 12"/>
            <p:cNvSpPr txBox="1">
              <a:spLocks noChangeArrowheads="1"/>
            </p:cNvSpPr>
            <p:nvPr/>
          </p:nvSpPr>
          <p:spPr bwMode="auto">
            <a:xfrm>
              <a:off x="4025900" y="3733800"/>
              <a:ext cx="9144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84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1" name="Text Box 13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9144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 8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2" name="Line 14"/>
            <p:cNvSpPr>
              <a:spLocks noChangeShapeType="1"/>
            </p:cNvSpPr>
            <p:nvPr/>
          </p:nvSpPr>
          <p:spPr bwMode="auto">
            <a:xfrm>
              <a:off x="762000" y="4419600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5"/>
            <p:cNvSpPr>
              <a:spLocks noChangeShapeType="1"/>
            </p:cNvSpPr>
            <p:nvPr/>
          </p:nvSpPr>
          <p:spPr bwMode="auto">
            <a:xfrm>
              <a:off x="3886200" y="4387850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Text Box 18"/>
            <p:cNvSpPr txBox="1">
              <a:spLocks noChangeArrowheads="1"/>
            </p:cNvSpPr>
            <p:nvPr/>
          </p:nvSpPr>
          <p:spPr bwMode="auto">
            <a:xfrm>
              <a:off x="6858000" y="3810000"/>
              <a:ext cx="9144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94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5" name="Text Box 19"/>
            <p:cNvSpPr txBox="1">
              <a:spLocks noChangeArrowheads="1"/>
            </p:cNvSpPr>
            <p:nvPr/>
          </p:nvSpPr>
          <p:spPr bwMode="auto">
            <a:xfrm>
              <a:off x="6870700" y="4343400"/>
              <a:ext cx="7620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 9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6" name="Line 20"/>
            <p:cNvSpPr>
              <a:spLocks noChangeShapeType="1"/>
            </p:cNvSpPr>
            <p:nvPr/>
          </p:nvSpPr>
          <p:spPr bwMode="auto">
            <a:xfrm>
              <a:off x="6705600" y="4419600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Text Box 22"/>
            <p:cNvSpPr txBox="1">
              <a:spLocks noChangeArrowheads="1"/>
            </p:cNvSpPr>
            <p:nvPr/>
          </p:nvSpPr>
          <p:spPr bwMode="auto">
            <a:xfrm>
              <a:off x="6934200" y="4916269"/>
              <a:ext cx="838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85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8" name="Text Box 22"/>
            <p:cNvSpPr txBox="1">
              <a:spLocks noChangeArrowheads="1"/>
            </p:cNvSpPr>
            <p:nvPr/>
          </p:nvSpPr>
          <p:spPr bwMode="auto">
            <a:xfrm>
              <a:off x="914400" y="4916269"/>
              <a:ext cx="838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89" name="Text Box 22"/>
            <p:cNvSpPr txBox="1">
              <a:spLocks noChangeArrowheads="1"/>
            </p:cNvSpPr>
            <p:nvPr/>
          </p:nvSpPr>
          <p:spPr bwMode="auto">
            <a:xfrm>
              <a:off x="4038600" y="4916269"/>
              <a:ext cx="838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76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strips dir="ru"/>
    <p:sndAc>
      <p:stSnd>
        <p:snd r:embed="rId2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 descr="308f22429f218849a8e689f5fd400e11_38455457.background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1600" y="0"/>
            <a:ext cx="92456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1762125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</a:rPr>
              <a:t>Tóm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tắt</a:t>
            </a:r>
            <a:r>
              <a:rPr lang="en-US" sz="2800" b="1" u="sng" dirty="0">
                <a:latin typeface="Times New Roman" pitchFamily="18" charset="0"/>
              </a:rPr>
              <a:t>: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4495800" y="25146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30513" y="3733800"/>
            <a:ext cx="1436687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</a:rPr>
              <a:t>?</a:t>
            </a:r>
            <a:r>
              <a:rPr lang="en-US" sz="2400" dirty="0" smtClean="0">
                <a:latin typeface="Times New Roman" pitchFamily="18" charset="0"/>
              </a:rPr>
              <a:t> con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8197" name="AutoShape 5"/>
          <p:cNvSpPr>
            <a:spLocks/>
          </p:cNvSpPr>
          <p:nvPr/>
        </p:nvSpPr>
        <p:spPr bwMode="auto">
          <a:xfrm rot="-5400000">
            <a:off x="2895600" y="2057400"/>
            <a:ext cx="304800" cy="2895600"/>
          </a:xfrm>
          <a:prstGeom prst="leftBrace">
            <a:avLst>
              <a:gd name="adj1" fmla="val 105556"/>
              <a:gd name="adj2" fmla="val 5225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28600" y="2433637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Hà</a:t>
            </a:r>
            <a:r>
              <a:rPr lang="en-US" sz="2400" dirty="0" smtClean="0">
                <a:latin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28600" y="31575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</a:rPr>
              <a:t> Ly: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00200" y="3200400"/>
            <a:ext cx="2895600" cy="381000"/>
            <a:chOff x="1008" y="2880"/>
            <a:chExt cx="2208" cy="240"/>
          </a:xfrm>
        </p:grpSpPr>
        <p:sp>
          <p:nvSpPr>
            <p:cNvPr id="12315" name="Line 10"/>
            <p:cNvSpPr>
              <a:spLocks noChangeShapeType="1"/>
            </p:cNvSpPr>
            <p:nvPr/>
          </p:nvSpPr>
          <p:spPr bwMode="auto">
            <a:xfrm>
              <a:off x="1008" y="288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11"/>
            <p:cNvSpPr>
              <a:spLocks noChangeShapeType="1"/>
            </p:cNvSpPr>
            <p:nvPr/>
          </p:nvSpPr>
          <p:spPr bwMode="auto">
            <a:xfrm>
              <a:off x="3216" y="2880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12"/>
            <p:cNvSpPr>
              <a:spLocks noChangeShapeType="1"/>
            </p:cNvSpPr>
            <p:nvPr/>
          </p:nvSpPr>
          <p:spPr bwMode="auto">
            <a:xfrm>
              <a:off x="1008" y="2976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600200" y="2286000"/>
            <a:ext cx="4724400" cy="685800"/>
            <a:chOff x="1008" y="2016"/>
            <a:chExt cx="2976" cy="432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008" y="2208"/>
              <a:ext cx="2976" cy="240"/>
              <a:chOff x="1008" y="2208"/>
              <a:chExt cx="2976" cy="240"/>
            </a:xfrm>
          </p:grpSpPr>
          <p:sp>
            <p:nvSpPr>
              <p:cNvPr id="12312" name="Line 15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Line 16"/>
              <p:cNvSpPr>
                <a:spLocks noChangeShapeType="1"/>
              </p:cNvSpPr>
              <p:nvPr/>
            </p:nvSpPr>
            <p:spPr bwMode="auto">
              <a:xfrm>
                <a:off x="3984" y="220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Line 17"/>
              <p:cNvSpPr>
                <a:spLocks noChangeShapeType="1"/>
              </p:cNvSpPr>
              <p:nvPr/>
            </p:nvSpPr>
            <p:spPr bwMode="auto">
              <a:xfrm>
                <a:off x="1008" y="2304"/>
                <a:ext cx="29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1" name="AutoShape 18"/>
            <p:cNvSpPr>
              <a:spLocks/>
            </p:cNvSpPr>
            <p:nvPr/>
          </p:nvSpPr>
          <p:spPr bwMode="auto">
            <a:xfrm rot="5400000">
              <a:off x="2352" y="672"/>
              <a:ext cx="288" cy="2976"/>
            </a:xfrm>
            <a:prstGeom prst="leftBrace">
              <a:avLst>
                <a:gd name="adj1" fmla="val 86111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3505200" y="17526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34 </a:t>
            </a:r>
            <a:r>
              <a:rPr lang="en-US" sz="2400" dirty="0" smtClean="0">
                <a:latin typeface="Times New Roman" pitchFamily="18" charset="0"/>
              </a:rPr>
              <a:t>con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495800" y="2743200"/>
            <a:ext cx="1828800" cy="762000"/>
            <a:chOff x="6172202" y="2590801"/>
            <a:chExt cx="1828800" cy="761999"/>
          </a:xfrm>
        </p:grpSpPr>
        <p:sp>
          <p:nvSpPr>
            <p:cNvPr id="12308" name="AutoShape 6"/>
            <p:cNvSpPr>
              <a:spLocks/>
            </p:cNvSpPr>
            <p:nvPr/>
          </p:nvSpPr>
          <p:spPr bwMode="auto">
            <a:xfrm rot="-5400000">
              <a:off x="6972302" y="1790701"/>
              <a:ext cx="228599" cy="1828800"/>
            </a:xfrm>
            <a:prstGeom prst="leftBrace">
              <a:avLst>
                <a:gd name="adj1" fmla="val 47926"/>
                <a:gd name="adj2" fmla="val 5225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Text Box 20"/>
            <p:cNvSpPr txBox="1">
              <a:spLocks noChangeArrowheads="1"/>
            </p:cNvSpPr>
            <p:nvPr/>
          </p:nvSpPr>
          <p:spPr bwMode="auto">
            <a:xfrm>
              <a:off x="6629400" y="2890838"/>
              <a:ext cx="13716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Times New Roman" pitchFamily="18" charset="0"/>
                </a:rPr>
                <a:t>9 con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8208" name="Line 25"/>
          <p:cNvSpPr>
            <a:spLocks noChangeShapeType="1"/>
          </p:cNvSpPr>
          <p:nvPr/>
        </p:nvSpPr>
        <p:spPr bwMode="auto">
          <a:xfrm>
            <a:off x="4495800" y="29718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828800" y="4154487"/>
            <a:ext cx="64008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</a:rPr>
              <a:t>giải</a:t>
            </a:r>
            <a:endParaRPr lang="en-US" sz="2800" b="1" u="sng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</a:rPr>
              <a:t> Ly </a:t>
            </a:r>
            <a:r>
              <a:rPr lang="en-US" sz="2800" dirty="0" err="1" smtClean="0">
                <a:latin typeface="Times New Roman" pitchFamily="18" charset="0"/>
              </a:rPr>
              <a:t>nuôi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</a:rPr>
              <a:t>gà</a:t>
            </a:r>
            <a:r>
              <a:rPr lang="en-US" sz="2800" dirty="0" smtClean="0"/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34 – 9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= </a:t>
            </a:r>
            <a:r>
              <a:rPr lang="en-US" sz="2800" dirty="0" smtClean="0">
                <a:latin typeface="Times New Roman" pitchFamily="18" charset="0"/>
              </a:rPr>
              <a:t>25 (con) </a:t>
            </a:r>
            <a:endParaRPr lang="en-US" sz="2800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	        </a:t>
            </a:r>
            <a:r>
              <a:rPr lang="en-US" sz="2800" u="sng" dirty="0" err="1">
                <a:latin typeface="Times New Roman" pitchFamily="18" charset="0"/>
              </a:rPr>
              <a:t>Đáp</a:t>
            </a:r>
            <a:r>
              <a:rPr lang="en-US" sz="2800" u="sng" dirty="0">
                <a:latin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</a:rPr>
              <a:t>25 con </a:t>
            </a:r>
            <a:r>
              <a:rPr lang="en-US" sz="2800" dirty="0" err="1" smtClean="0">
                <a:latin typeface="Times New Roman" pitchFamily="18" charset="0"/>
              </a:rPr>
              <a:t>gà</a:t>
            </a: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 dirty="0">
              <a:latin typeface="Times New Roman" pitchFamily="18" charset="0"/>
            </a:endParaRP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76200" y="30163"/>
            <a:ext cx="9144000" cy="1569660"/>
            <a:chOff x="76200" y="30163"/>
            <a:chExt cx="9144000" cy="1569660"/>
          </a:xfrm>
        </p:grpSpPr>
        <p:sp>
          <p:nvSpPr>
            <p:cNvPr id="12304" name="Text Box 2"/>
            <p:cNvSpPr txBox="1">
              <a:spLocks noChangeArrowheads="1"/>
            </p:cNvSpPr>
            <p:nvPr/>
          </p:nvSpPr>
          <p:spPr bwMode="auto">
            <a:xfrm>
              <a:off x="762000" y="30163"/>
              <a:ext cx="8458200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 smtClean="0">
                  <a:latin typeface="Times New Roman" pitchFamily="18" charset="0"/>
                </a:rPr>
                <a:t>Nhà</a:t>
              </a:r>
              <a:r>
                <a:rPr lang="en-US" sz="3200" b="1" dirty="0" smtClean="0"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</a:rPr>
                <a:t>bạn</a:t>
              </a:r>
              <a:r>
                <a:rPr lang="en-US" sz="3200" b="1" dirty="0" smtClean="0"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</a:rPr>
                <a:t>Hà</a:t>
              </a:r>
              <a:r>
                <a:rPr lang="en-US" sz="3200" b="1" dirty="0" smtClean="0"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</a:rPr>
                <a:t>nuôi</a:t>
              </a:r>
              <a:r>
                <a:rPr lang="en-US" sz="3200" b="1" dirty="0" smtClean="0">
                  <a:latin typeface="Times New Roman" pitchFamily="18" charset="0"/>
                </a:rPr>
                <a:t> 34 con </a:t>
              </a:r>
              <a:r>
                <a:rPr lang="en-US" sz="3200" b="1" dirty="0" err="1" smtClean="0">
                  <a:latin typeface="Times New Roman" pitchFamily="18" charset="0"/>
                </a:rPr>
                <a:t>gà</a:t>
              </a:r>
              <a:r>
                <a:rPr lang="en-US" sz="3200" b="1" dirty="0" smtClean="0">
                  <a:latin typeface="Times New Roman" pitchFamily="18" charset="0"/>
                </a:rPr>
                <a:t>, </a:t>
              </a:r>
              <a:r>
                <a:rPr lang="en-US" sz="3200" b="1" dirty="0" err="1" smtClean="0">
                  <a:latin typeface="Times New Roman" pitchFamily="18" charset="0"/>
                </a:rPr>
                <a:t>nhà</a:t>
              </a:r>
              <a:r>
                <a:rPr lang="en-US" sz="3200" b="1" dirty="0" smtClean="0"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</a:rPr>
                <a:t>bạn</a:t>
              </a:r>
              <a:r>
                <a:rPr lang="en-US" sz="3200" b="1" dirty="0" smtClean="0">
                  <a:latin typeface="Times New Roman" pitchFamily="18" charset="0"/>
                </a:rPr>
                <a:t> Ly </a:t>
              </a:r>
              <a:r>
                <a:rPr lang="en-US" sz="3200" b="1" dirty="0" err="1" smtClean="0">
                  <a:latin typeface="Times New Roman" pitchFamily="18" charset="0"/>
                </a:rPr>
                <a:t>nuôi</a:t>
              </a:r>
              <a:r>
                <a:rPr lang="en-US" sz="3200" b="1" dirty="0" smtClean="0"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</a:rPr>
                <a:t>ít</a:t>
              </a:r>
              <a:r>
                <a:rPr lang="en-US" sz="3200" b="1" dirty="0" smtClean="0"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</a:rPr>
                <a:t>hơn</a:t>
              </a:r>
              <a:r>
                <a:rPr lang="en-US" sz="3200" b="1" dirty="0" smtClean="0"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</a:rPr>
                <a:t>nhà</a:t>
              </a:r>
              <a:r>
                <a:rPr lang="en-US" sz="3200" b="1" dirty="0" smtClean="0"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</a:rPr>
                <a:t>bạn</a:t>
              </a:r>
              <a:r>
                <a:rPr lang="en-US" sz="3200" b="1" dirty="0" smtClean="0"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</a:rPr>
                <a:t>Hà</a:t>
              </a:r>
              <a:r>
                <a:rPr lang="en-US" sz="3200" b="1" dirty="0" smtClean="0">
                  <a:latin typeface="Times New Roman" pitchFamily="18" charset="0"/>
                </a:rPr>
                <a:t> 9 con </a:t>
              </a:r>
              <a:r>
                <a:rPr lang="en-US" sz="3200" b="1" dirty="0" err="1" smtClean="0">
                  <a:latin typeface="Times New Roman" pitchFamily="18" charset="0"/>
                </a:rPr>
                <a:t>gà</a:t>
              </a:r>
              <a:r>
                <a:rPr lang="en-US" sz="3200" b="1" dirty="0" smtClean="0">
                  <a:latin typeface="Times New Roman" pitchFamily="18" charset="0"/>
                </a:rPr>
                <a:t>. </a:t>
              </a:r>
              <a:r>
                <a:rPr lang="en-US" sz="3200" b="1" dirty="0" err="1" smtClean="0">
                  <a:latin typeface="Times New Roman" pitchFamily="18" charset="0"/>
                </a:rPr>
                <a:t>Hỏi</a:t>
              </a:r>
              <a:r>
                <a:rPr lang="en-US" sz="3200" b="1" dirty="0" smtClean="0"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</a:rPr>
                <a:t>nhà</a:t>
              </a:r>
              <a:r>
                <a:rPr lang="en-US" sz="3200" b="1" dirty="0" smtClean="0"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</a:rPr>
                <a:t>bạn</a:t>
              </a:r>
              <a:r>
                <a:rPr lang="en-US" sz="3200" b="1" dirty="0" smtClean="0">
                  <a:latin typeface="Times New Roman" pitchFamily="18" charset="0"/>
                </a:rPr>
                <a:t> Ly </a:t>
              </a:r>
              <a:r>
                <a:rPr lang="en-US" sz="3200" b="1" dirty="0" err="1" smtClean="0">
                  <a:latin typeface="Times New Roman" pitchFamily="18" charset="0"/>
                </a:rPr>
                <a:t>nuôi</a:t>
              </a:r>
              <a:r>
                <a:rPr lang="en-US" sz="3200" b="1" dirty="0" smtClean="0"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</a:rPr>
                <a:t>bao</a:t>
              </a:r>
              <a:r>
                <a:rPr lang="en-US" sz="3200" b="1" dirty="0" smtClean="0">
                  <a:latin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</a:rPr>
                <a:t>nhiêu</a:t>
              </a:r>
              <a:r>
                <a:rPr lang="en-US" sz="3200" b="1" dirty="0" smtClean="0">
                  <a:latin typeface="Times New Roman" pitchFamily="18" charset="0"/>
                </a:rPr>
                <a:t> con </a:t>
              </a:r>
              <a:r>
                <a:rPr lang="en-US" sz="3200" b="1" dirty="0" err="1" smtClean="0">
                  <a:latin typeface="Times New Roman" pitchFamily="18" charset="0"/>
                </a:rPr>
                <a:t>gà</a:t>
              </a:r>
              <a:r>
                <a:rPr lang="en-US" sz="3200" b="1" dirty="0" smtClean="0">
                  <a:latin typeface="Times New Roman" pitchFamily="18" charset="0"/>
                </a:rPr>
                <a:t>?</a:t>
              </a:r>
              <a:endParaRPr lang="en-US" sz="3200" b="1" dirty="0">
                <a:latin typeface="Times New Roman" pitchFamily="18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76200" y="76200"/>
              <a:ext cx="609600" cy="609600"/>
            </a:xfrm>
            <a:prstGeom prst="ellipse">
              <a:avLst/>
            </a:prstGeom>
            <a:solidFill>
              <a:srgbClr val="3366FF">
                <a:alpha val="98824"/>
              </a:srgb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animBg="1"/>
      <p:bldP spid="8196" grpId="0"/>
      <p:bldP spid="8197" grpId="0" animBg="1"/>
      <p:bldP spid="8199" grpId="0"/>
      <p:bldP spid="8200" grpId="0"/>
      <p:bldP spid="8203" grpId="0"/>
      <p:bldP spid="8208" grpId="0" animBg="1"/>
      <p:bldP spid="9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 descr="nen 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38200" y="914400"/>
            <a:ext cx="1828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x: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274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a) x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+ 7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=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34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93994" y="2311400"/>
            <a:ext cx="3352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x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– 14 = 36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3733800" y="2438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9"/>
          <p:cNvSpPr>
            <a:spLocks noChangeArrowheads="1"/>
          </p:cNvSpPr>
          <p:nvPr/>
        </p:nvSpPr>
        <p:spPr bwMode="auto">
          <a:xfrm>
            <a:off x="1280541" y="2844225"/>
            <a:ext cx="19960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x =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34 – 7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0"/>
          <p:cNvSpPr>
            <a:spLocks noChangeArrowheads="1"/>
          </p:cNvSpPr>
          <p:nvPr/>
        </p:nvSpPr>
        <p:spPr bwMode="auto">
          <a:xfrm>
            <a:off x="1295400" y="3453825"/>
            <a:ext cx="1313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x =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27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3"/>
          <p:cNvSpPr>
            <a:spLocks noChangeArrowheads="1"/>
          </p:cNvSpPr>
          <p:nvPr/>
        </p:nvSpPr>
        <p:spPr bwMode="auto">
          <a:xfrm>
            <a:off x="5765464" y="2844225"/>
            <a:ext cx="24641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x = 36 + 14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4"/>
          <p:cNvSpPr>
            <a:spLocks noChangeArrowheads="1"/>
          </p:cNvSpPr>
          <p:nvPr/>
        </p:nvSpPr>
        <p:spPr bwMode="auto">
          <a:xfrm>
            <a:off x="5867400" y="3453825"/>
            <a:ext cx="1313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x =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50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2400" y="1066800"/>
            <a:ext cx="609600" cy="609600"/>
          </a:xfrm>
          <a:prstGeom prst="ellipse">
            <a:avLst/>
          </a:prstGeom>
          <a:solidFill>
            <a:srgbClr val="3366FF">
              <a:alpha val="98824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 animBg="1"/>
      <p:bldP spid="9" grpId="0"/>
      <p:bldP spid="10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42&quot;&gt;&lt;property id=&quot;20148&quot; value=&quot;5&quot;/&gt;&lt;property id=&quot;20300&quot; value=&quot;Slide 2&quot;/&gt;&lt;property id=&quot;20307&quot; value=&quot;258&quot;/&gt;&lt;/object&gt;&lt;object type=&quot;3&quot; unique_id=&quot;10043&quot;&gt;&lt;property id=&quot;20148&quot; value=&quot;5&quot;/&gt;&lt;property id=&quot;20300&quot; value=&quot;Slide 3&quot;/&gt;&lt;property id=&quot;20307&quot; value=&quot;259&quot;/&gt;&lt;/object&gt;&lt;object type=&quot;3&quot; unique_id=&quot;10044&quot;&gt;&lt;property id=&quot;20148&quot; value=&quot;5&quot;/&gt;&lt;property id=&quot;20300&quot; value=&quot;Slide 4&quot;/&gt;&lt;property id=&quot;20307&quot; value=&quot;260&quot;/&gt;&lt;/object&gt;&lt;object type=&quot;3&quot; unique_id=&quot;10045&quot;&gt;&lt;property id=&quot;20148&quot; value=&quot;5&quot;/&gt;&lt;property id=&quot;20300&quot; value=&quot;Slide 5&quot;/&gt;&lt;property id=&quot;20307&quot; value=&quot;261&quot;/&gt;&lt;/object&gt;&lt;object type=&quot;3&quot; unique_id=&quot;10046&quot;&gt;&lt;property id=&quot;20148&quot; value=&quot;5&quot;/&gt;&lt;property id=&quot;20300&quot; value=&quot;Slide 6&quot;/&gt;&lt;property id=&quot;20307&quot; value=&quot;262&quot;/&gt;&lt;/object&gt;&lt;object type=&quot;3&quot; unique_id=&quot;10120&quot;&gt;&lt;property id=&quot;20148&quot; value=&quot;5&quot;/&gt;&lt;property id=&quot;20300&quot; value=&quot;Slide 7&quot;/&gt;&lt;property id=&quot;20307&quot; value=&quot;263&quot;/&gt;&lt;/object&gt;&lt;object type=&quot;3&quot; unique_id=&quot;10121&quot;&gt;&lt;property id=&quot;20148&quot; value=&quot;5&quot;/&gt;&lt;property id=&quot;20300&quot; value=&quot;Slide 8&quot;/&gt;&lt;property id=&quot;20307&quot; value=&quot;264&quot;/&gt;&lt;/object&gt;&lt;object type=&quot;3&quot; unique_id=&quot;10162&quot;&gt;&lt;property id=&quot;20148&quot; value=&quot;5&quot;/&gt;&lt;property id=&quot;20300&quot; value=&quot;Slide 9&quot;/&gt;&lt;property id=&quot;20307&quot; value=&quot;265&quot;/&gt;&lt;/object&gt;&lt;object type=&quot;3&quot; unique_id=&quot;10572&quot;&gt;&lt;property id=&quot;20148&quot; value=&quot;5&quot;/&gt;&lt;property id=&quot;20300&quot; value=&quot;Slide 10&quot;/&gt;&lt;property id=&quot;20307&quot; value=&quot;266&quot;/&gt;&lt;/object&gt;&lt;object type=&quot;3&quot; unique_id=&quot;10904&quot;&gt;&lt;property id=&quot;20148&quot; value=&quot;5&quot;/&gt;&lt;property id=&quot;20300&quot; value=&quot;Slide 11&quot;/&gt;&lt;property id=&quot;20307&quot; value=&quot;268&quot;/&gt;&lt;/object&gt;&lt;object type=&quot;3&quot; unique_id=&quot;10933&quot;&gt;&lt;property id=&quot;20148&quot; value=&quot;5&quot;/&gt;&lt;property id=&quot;20300&quot; value=&quot;Slide 1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288</Words>
  <Application>Microsoft Office PowerPoint</Application>
  <PresentationFormat>On-screen Show (4:3)</PresentationFormat>
  <Paragraphs>100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phuong</dc:creator>
  <cp:lastModifiedBy>A</cp:lastModifiedBy>
  <cp:revision>50</cp:revision>
  <dcterms:created xsi:type="dcterms:W3CDTF">2014-08-16T13:46:52Z</dcterms:created>
  <dcterms:modified xsi:type="dcterms:W3CDTF">2018-11-30T09:59:11Z</dcterms:modified>
</cp:coreProperties>
</file>