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8" r:id="rId4"/>
    <p:sldId id="258" r:id="rId5"/>
    <p:sldId id="259" r:id="rId6"/>
    <p:sldId id="262" r:id="rId7"/>
    <p:sldId id="263" r:id="rId8"/>
    <p:sldId id="264" r:id="rId9"/>
    <p:sldId id="266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268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803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032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25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4068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173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735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553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321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900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02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D7631-4FAA-462E-9538-054E6BBC005E}" type="datetimeFigureOut">
              <a:rPr lang="en-US" smtClean="0"/>
              <a:pPr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62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94164" y="5557301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Giáo viên: Nguyễn Thị Minh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71670" y="642918"/>
            <a:ext cx="55721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Trường Tiểu học Ái Mộ A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714480" y="2214554"/>
            <a:ext cx="614366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Môn: Thủ công</a:t>
            </a:r>
          </a:p>
          <a:p>
            <a:pPr>
              <a:spcBef>
                <a:spcPct val="50000"/>
              </a:spcBef>
            </a:pPr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Lớp: 2B</a:t>
            </a:r>
          </a:p>
          <a:p>
            <a:pPr>
              <a:spcBef>
                <a:spcPct val="50000"/>
              </a:spcBef>
            </a:pPr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Tên bài: Gấp, cắt, dán phong bì ( tiết 1)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81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3916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Củng cố - Dặn dò:</a:t>
            </a:r>
          </a:p>
          <a:p>
            <a:pPr>
              <a:buFontTx/>
              <a:buChar char="-"/>
            </a:pPr>
            <a:r>
              <a:rPr lang="en-US" sz="3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HS về hoàn thiện sản phẩm.</a:t>
            </a:r>
          </a:p>
          <a:p>
            <a:pPr>
              <a:buFontTx/>
              <a:buChar char="-"/>
            </a:pPr>
            <a:r>
              <a:rPr lang="en-US" sz="3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 sau, thực hành trang trí sản phẩm.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5432">
            <a:off x="557229" y="607340"/>
            <a:ext cx="7195196" cy="5557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587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6955" y="3048000"/>
            <a:ext cx="640080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b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 trí thiếp chúc mừng</a:t>
            </a:r>
            <a:r>
              <a:rPr lang="en-US" b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B1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B2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B3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686955" y="2231447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00" i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0" y="2231447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Kiểm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cũ</a:t>
            </a:r>
            <a:r>
              <a:rPr lang="en-US" sz="2800" dirty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387663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686955" y="2231447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00" i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447799" y="2574347"/>
            <a:ext cx="563880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800" dirty="0" err="1" smtClean="0">
                <a:latin typeface="Times New Roman" pitchFamily="18" charset="0"/>
              </a:rPr>
              <a:t>Kiểm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</a:pPr>
            <a:endParaRPr lang="en-US" sz="2800" dirty="0"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98273"/>
            <a:ext cx="251460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3227642"/>
            <a:ext cx="3111500" cy="2960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3470564"/>
            <a:ext cx="27178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55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74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2047892" y="1857364"/>
            <a:ext cx="4953000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000" b="1" kern="10" dirty="0" err="1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Quy</a:t>
            </a:r>
            <a:r>
              <a:rPr lang="en-US" sz="2000" b="1" kern="10" dirty="0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trình</a:t>
            </a:r>
            <a:r>
              <a:rPr lang="en-US" sz="2000" b="1" kern="10" dirty="0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gấp</a:t>
            </a:r>
            <a:r>
              <a:rPr lang="en-US" sz="2000" b="1" kern="10" dirty="0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000" b="1" kern="10" dirty="0" err="1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cắt</a:t>
            </a:r>
            <a:r>
              <a:rPr lang="en-US" sz="2000" b="1" kern="10" dirty="0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000" b="1" kern="10" dirty="0" err="1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dán</a:t>
            </a:r>
            <a:r>
              <a:rPr lang="en-US" sz="2000" b="1" kern="10" dirty="0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phong</a:t>
            </a:r>
            <a:r>
              <a:rPr lang="en-US" sz="2000" b="1" kern="10" dirty="0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bì</a:t>
            </a:r>
            <a:endParaRPr lang="en-US" sz="2000" b="1" kern="10" dirty="0">
              <a:ln/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09600" y="3259498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1: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Gấp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phong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bì</a:t>
            </a:r>
            <a:endParaRPr lang="en-US" sz="28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09600" y="41148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2: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Cắt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phong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bì</a:t>
            </a:r>
            <a:endParaRPr lang="en-US" sz="28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609600" y="4921178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3: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Dán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thành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phong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bì</a:t>
            </a:r>
            <a:endParaRPr lang="en-US" sz="2800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20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8" grpId="0"/>
      <p:bldP spid="7179" grpId="0"/>
      <p:bldP spid="71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1295400" y="54737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Times New Roman" pitchFamily="18" charset="0"/>
              </a:rPr>
              <a:t>Hình 1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6032500" y="6477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Hình 3</a:t>
            </a:r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>
            <a:off x="8077200" y="160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37" name="Picture 45" descr="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28700"/>
            <a:ext cx="327818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92" name="Line 100"/>
          <p:cNvSpPr>
            <a:spLocks noChangeShapeType="1"/>
          </p:cNvSpPr>
          <p:nvPr/>
        </p:nvSpPr>
        <p:spPr bwMode="auto">
          <a:xfrm>
            <a:off x="266700" y="1587500"/>
            <a:ext cx="2971800" cy="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3" name="Rectangle 101"/>
          <p:cNvSpPr>
            <a:spLocks noChangeArrowheads="1"/>
          </p:cNvSpPr>
          <p:nvPr/>
        </p:nvSpPr>
        <p:spPr bwMode="auto">
          <a:xfrm>
            <a:off x="139700" y="1452563"/>
            <a:ext cx="26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FF0066"/>
                </a:solidFill>
                <a:sym typeface="Wingdings" pitchFamily="2" charset="2"/>
              </a:rPr>
              <a:t></a:t>
            </a:r>
          </a:p>
        </p:txBody>
      </p:sp>
      <p:sp>
        <p:nvSpPr>
          <p:cNvPr id="8294" name="Rectangle 102"/>
          <p:cNvSpPr>
            <a:spLocks noChangeArrowheads="1"/>
          </p:cNvSpPr>
          <p:nvPr/>
        </p:nvSpPr>
        <p:spPr bwMode="auto">
          <a:xfrm>
            <a:off x="3136900" y="1439863"/>
            <a:ext cx="26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FF0066"/>
                </a:solidFill>
                <a:sym typeface="Wingdings" pitchFamily="2" charset="2"/>
              </a:rPr>
              <a:t></a:t>
            </a:r>
          </a:p>
        </p:txBody>
      </p:sp>
      <p:sp>
        <p:nvSpPr>
          <p:cNvPr id="8319" name="Text Box 127"/>
          <p:cNvSpPr txBox="1">
            <a:spLocks noChangeArrowheads="1"/>
          </p:cNvSpPr>
          <p:nvPr/>
        </p:nvSpPr>
        <p:spPr bwMode="auto">
          <a:xfrm>
            <a:off x="152400" y="3048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Bước 1:</a:t>
            </a:r>
            <a:r>
              <a:rPr lang="en-US" sz="2800">
                <a:solidFill>
                  <a:srgbClr val="FF0066"/>
                </a:solidFill>
                <a:latin typeface="Times New Roman" pitchFamily="18" charset="0"/>
              </a:rPr>
              <a:t> Gấp phong bì</a:t>
            </a:r>
          </a:p>
        </p:txBody>
      </p:sp>
      <p:pic>
        <p:nvPicPr>
          <p:cNvPr id="8374" name="Picture 182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2100"/>
            <a:ext cx="38989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87" name="Line 95"/>
          <p:cNvSpPr>
            <a:spLocks noChangeShapeType="1"/>
          </p:cNvSpPr>
          <p:nvPr/>
        </p:nvSpPr>
        <p:spPr bwMode="auto">
          <a:xfrm>
            <a:off x="4438650" y="6604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75" name="AutoShape 183"/>
          <p:cNvSpPr>
            <a:spLocks noChangeArrowheads="1"/>
          </p:cNvSpPr>
          <p:nvPr/>
        </p:nvSpPr>
        <p:spPr bwMode="auto">
          <a:xfrm>
            <a:off x="4445000" y="1790700"/>
            <a:ext cx="304800" cy="266700"/>
          </a:xfrm>
          <a:prstGeom prst="rightArrow">
            <a:avLst>
              <a:gd name="adj1" fmla="val 50000"/>
              <a:gd name="adj2" fmla="val 28571"/>
            </a:avLst>
          </a:prstGeom>
          <a:solidFill>
            <a:schemeClr val="accent1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8376" name="AutoShape 184"/>
          <p:cNvSpPr>
            <a:spLocks noChangeArrowheads="1"/>
          </p:cNvSpPr>
          <p:nvPr/>
        </p:nvSpPr>
        <p:spPr bwMode="auto">
          <a:xfrm rot="10800000">
            <a:off x="8001000" y="1714500"/>
            <a:ext cx="317500" cy="266700"/>
          </a:xfrm>
          <a:prstGeom prst="rightArrow">
            <a:avLst>
              <a:gd name="adj1" fmla="val 50000"/>
              <a:gd name="adj2" fmla="val 29762"/>
            </a:avLst>
          </a:prstGeom>
          <a:solidFill>
            <a:schemeClr val="accent1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8383" name="Rectangle 191"/>
          <p:cNvSpPr>
            <a:spLocks noChangeArrowheads="1"/>
          </p:cNvSpPr>
          <p:nvPr/>
        </p:nvSpPr>
        <p:spPr bwMode="auto">
          <a:xfrm>
            <a:off x="4879181" y="1651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</a:t>
            </a:r>
          </a:p>
        </p:txBody>
      </p:sp>
      <p:pic>
        <p:nvPicPr>
          <p:cNvPr id="8405" name="Picture 213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4200" y="3822700"/>
            <a:ext cx="38989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4241800" y="3481388"/>
            <a:ext cx="147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</a:rPr>
              <a:t> ô 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7620000" y="3405188"/>
            <a:ext cx="142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</a:rPr>
              <a:t> ô</a:t>
            </a:r>
            <a:endParaRPr lang="en-US" sz="2000" dirty="0">
              <a:latin typeface="Times New Roman" pitchFamily="18" charset="0"/>
            </a:endParaRPr>
          </a:p>
        </p:txBody>
      </p:sp>
      <p:grpSp>
        <p:nvGrpSpPr>
          <p:cNvPr id="8416" name="Group 224"/>
          <p:cNvGrpSpPr>
            <a:grpSpLocks/>
          </p:cNvGrpSpPr>
          <p:nvPr/>
        </p:nvGrpSpPr>
        <p:grpSpPr bwMode="auto">
          <a:xfrm>
            <a:off x="4343400" y="3771900"/>
            <a:ext cx="4025900" cy="2794000"/>
            <a:chOff x="2736" y="2368"/>
            <a:chExt cx="2536" cy="1760"/>
          </a:xfrm>
        </p:grpSpPr>
        <p:grpSp>
          <p:nvGrpSpPr>
            <p:cNvPr id="8331" name="Group 139"/>
            <p:cNvGrpSpPr>
              <a:grpSpLocks/>
            </p:cNvGrpSpPr>
            <p:nvPr/>
          </p:nvGrpSpPr>
          <p:grpSpPr bwMode="auto">
            <a:xfrm>
              <a:off x="2736" y="2384"/>
              <a:ext cx="472" cy="0"/>
              <a:chOff x="2832" y="2448"/>
              <a:chExt cx="472" cy="0"/>
            </a:xfrm>
          </p:grpSpPr>
          <p:sp>
            <p:nvSpPr>
              <p:cNvPr id="8310" name="Line 118"/>
              <p:cNvSpPr>
                <a:spLocks noChangeShapeType="1"/>
              </p:cNvSpPr>
              <p:nvPr/>
            </p:nvSpPr>
            <p:spPr bwMode="auto">
              <a:xfrm>
                <a:off x="2832" y="244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1" name="Line 119"/>
              <p:cNvSpPr>
                <a:spLocks noChangeShapeType="1"/>
              </p:cNvSpPr>
              <p:nvPr/>
            </p:nvSpPr>
            <p:spPr bwMode="auto">
              <a:xfrm flipH="1">
                <a:off x="3112" y="244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30" name="Group 138"/>
            <p:cNvGrpSpPr>
              <a:grpSpLocks/>
            </p:cNvGrpSpPr>
            <p:nvPr/>
          </p:nvGrpSpPr>
          <p:grpSpPr bwMode="auto">
            <a:xfrm>
              <a:off x="4816" y="2368"/>
              <a:ext cx="456" cy="16"/>
              <a:chOff x="4800" y="2400"/>
              <a:chExt cx="456" cy="16"/>
            </a:xfrm>
          </p:grpSpPr>
          <p:sp>
            <p:nvSpPr>
              <p:cNvPr id="8312" name="Line 120"/>
              <p:cNvSpPr>
                <a:spLocks noChangeShapeType="1"/>
              </p:cNvSpPr>
              <p:nvPr/>
            </p:nvSpPr>
            <p:spPr bwMode="auto">
              <a:xfrm>
                <a:off x="4944" y="2400"/>
                <a:ext cx="312" cy="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3" name="Line 121"/>
              <p:cNvSpPr>
                <a:spLocks noChangeShapeType="1"/>
              </p:cNvSpPr>
              <p:nvPr/>
            </p:nvSpPr>
            <p:spPr bwMode="auto">
              <a:xfrm flipH="1">
                <a:off x="4800" y="24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06" name="Line 214"/>
            <p:cNvSpPr>
              <a:spLocks noChangeShapeType="1"/>
            </p:cNvSpPr>
            <p:nvPr/>
          </p:nvSpPr>
          <p:spPr bwMode="auto">
            <a:xfrm>
              <a:off x="3840" y="2400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7" name="Line 215"/>
            <p:cNvSpPr>
              <a:spLocks noChangeShapeType="1"/>
            </p:cNvSpPr>
            <p:nvPr/>
          </p:nvSpPr>
          <p:spPr bwMode="auto">
            <a:xfrm>
              <a:off x="5232" y="2400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33" name="Rectangle 241"/>
          <p:cNvSpPr>
            <a:spLocks noChangeArrowheads="1"/>
          </p:cNvSpPr>
          <p:nvPr/>
        </p:nvSpPr>
        <p:spPr bwMode="auto">
          <a:xfrm>
            <a:off x="4853781" y="28702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</a:t>
            </a:r>
          </a:p>
        </p:txBody>
      </p:sp>
      <p:sp>
        <p:nvSpPr>
          <p:cNvPr id="8434" name="Line 242"/>
          <p:cNvSpPr>
            <a:spLocks noChangeShapeType="1"/>
          </p:cNvSpPr>
          <p:nvPr/>
        </p:nvSpPr>
        <p:spPr bwMode="auto">
          <a:xfrm>
            <a:off x="7861300" y="406400"/>
            <a:ext cx="25400" cy="261620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35" name="Rectangle 243"/>
          <p:cNvSpPr>
            <a:spLocks noChangeArrowheads="1"/>
          </p:cNvSpPr>
          <p:nvPr/>
        </p:nvSpPr>
        <p:spPr bwMode="auto">
          <a:xfrm>
            <a:off x="7721672" y="1397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ym typeface="Wingdings" pitchFamily="2" charset="2"/>
              </a:rPr>
              <a:t></a:t>
            </a:r>
          </a:p>
        </p:txBody>
      </p:sp>
      <p:sp>
        <p:nvSpPr>
          <p:cNvPr id="8436" name="Rectangle 244"/>
          <p:cNvSpPr>
            <a:spLocks noChangeArrowheads="1"/>
          </p:cNvSpPr>
          <p:nvPr/>
        </p:nvSpPr>
        <p:spPr bwMode="auto">
          <a:xfrm>
            <a:off x="7762081" y="28702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ym typeface="Wingdings" pitchFamily="2" charset="2"/>
              </a:rPr>
              <a:t></a:t>
            </a:r>
          </a:p>
        </p:txBody>
      </p:sp>
      <p:grpSp>
        <p:nvGrpSpPr>
          <p:cNvPr id="8439" name="Group 247"/>
          <p:cNvGrpSpPr>
            <a:grpSpLocks/>
          </p:cNvGrpSpPr>
          <p:nvPr/>
        </p:nvGrpSpPr>
        <p:grpSpPr bwMode="auto">
          <a:xfrm>
            <a:off x="5118100" y="304800"/>
            <a:ext cx="3238500" cy="2667000"/>
            <a:chOff x="3216" y="192"/>
            <a:chExt cx="2040" cy="1680"/>
          </a:xfrm>
        </p:grpSpPr>
        <p:sp>
          <p:nvSpPr>
            <p:cNvPr id="8437" name="Line 245"/>
            <p:cNvSpPr>
              <a:spLocks noChangeShapeType="1"/>
            </p:cNvSpPr>
            <p:nvPr/>
          </p:nvSpPr>
          <p:spPr bwMode="auto">
            <a:xfrm>
              <a:off x="3216" y="192"/>
              <a:ext cx="20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8" name="Line 246"/>
            <p:cNvSpPr>
              <a:spLocks noChangeShapeType="1"/>
            </p:cNvSpPr>
            <p:nvPr/>
          </p:nvSpPr>
          <p:spPr bwMode="auto">
            <a:xfrm>
              <a:off x="5232" y="192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44" name="Group 252"/>
          <p:cNvGrpSpPr>
            <a:grpSpLocks/>
          </p:cNvGrpSpPr>
          <p:nvPr/>
        </p:nvGrpSpPr>
        <p:grpSpPr bwMode="auto">
          <a:xfrm>
            <a:off x="8382000" y="152400"/>
            <a:ext cx="0" cy="673100"/>
            <a:chOff x="5280" y="96"/>
            <a:chExt cx="0" cy="424"/>
          </a:xfrm>
        </p:grpSpPr>
        <p:sp>
          <p:nvSpPr>
            <p:cNvPr id="8440" name="Line 248"/>
            <p:cNvSpPr>
              <a:spLocks noChangeShapeType="1"/>
            </p:cNvSpPr>
            <p:nvPr/>
          </p:nvSpPr>
          <p:spPr bwMode="auto">
            <a:xfrm>
              <a:off x="5280" y="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1" name="Line 249"/>
            <p:cNvSpPr>
              <a:spLocks noChangeShapeType="1"/>
            </p:cNvSpPr>
            <p:nvPr/>
          </p:nvSpPr>
          <p:spPr bwMode="auto">
            <a:xfrm>
              <a:off x="5280" y="3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2" name="Line 250"/>
            <p:cNvSpPr>
              <a:spLocks noChangeShapeType="1"/>
            </p:cNvSpPr>
            <p:nvPr/>
          </p:nvSpPr>
          <p:spPr bwMode="auto">
            <a:xfrm>
              <a:off x="5280" y="1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43" name="Text Box 251"/>
          <p:cNvSpPr txBox="1">
            <a:spLocks noChangeArrowheads="1"/>
          </p:cNvSpPr>
          <p:nvPr/>
        </p:nvSpPr>
        <p:spPr bwMode="auto">
          <a:xfrm>
            <a:off x="8458200" y="20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2 ô</a:t>
            </a:r>
          </a:p>
        </p:txBody>
      </p:sp>
      <p:sp>
        <p:nvSpPr>
          <p:cNvPr id="8446" name="Text Box 254"/>
          <p:cNvSpPr txBox="1">
            <a:spLocks noChangeArrowheads="1"/>
          </p:cNvSpPr>
          <p:nvPr/>
        </p:nvSpPr>
        <p:spPr bwMode="auto">
          <a:xfrm>
            <a:off x="5867400" y="29337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Hình 2</a:t>
            </a:r>
          </a:p>
        </p:txBody>
      </p:sp>
      <p:sp>
        <p:nvSpPr>
          <p:cNvPr id="8458" name="Line 266"/>
          <p:cNvSpPr>
            <a:spLocks noChangeShapeType="1"/>
          </p:cNvSpPr>
          <p:nvPr/>
        </p:nvSpPr>
        <p:spPr bwMode="auto">
          <a:xfrm flipH="1">
            <a:off x="4980709" y="317500"/>
            <a:ext cx="25400" cy="275590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9" name="Line 267"/>
          <p:cNvSpPr>
            <a:spLocks noChangeShapeType="1"/>
          </p:cNvSpPr>
          <p:nvPr/>
        </p:nvSpPr>
        <p:spPr bwMode="auto">
          <a:xfrm>
            <a:off x="4953000" y="38227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60" name="Line 268"/>
          <p:cNvSpPr>
            <a:spLocks noChangeShapeType="1"/>
          </p:cNvSpPr>
          <p:nvPr/>
        </p:nvSpPr>
        <p:spPr bwMode="auto">
          <a:xfrm>
            <a:off x="7823200" y="3865418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61" name="Rectangle 269"/>
          <p:cNvSpPr>
            <a:spLocks noChangeArrowheads="1"/>
          </p:cNvSpPr>
          <p:nvPr/>
        </p:nvSpPr>
        <p:spPr bwMode="auto">
          <a:xfrm>
            <a:off x="5387181" y="36703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</a:t>
            </a:r>
          </a:p>
        </p:txBody>
      </p:sp>
      <p:sp>
        <p:nvSpPr>
          <p:cNvPr id="8462" name="Rectangle 270"/>
          <p:cNvSpPr>
            <a:spLocks noChangeArrowheads="1"/>
          </p:cNvSpPr>
          <p:nvPr/>
        </p:nvSpPr>
        <p:spPr bwMode="auto">
          <a:xfrm>
            <a:off x="4267200" y="42291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ym typeface="Wingdings" pitchFamily="2" charset="2"/>
              </a:rPr>
              <a:t></a:t>
            </a:r>
          </a:p>
        </p:txBody>
      </p:sp>
      <p:sp>
        <p:nvSpPr>
          <p:cNvPr id="8463" name="Line 271"/>
          <p:cNvSpPr>
            <a:spLocks noChangeShapeType="1"/>
          </p:cNvSpPr>
          <p:nvPr/>
        </p:nvSpPr>
        <p:spPr bwMode="auto">
          <a:xfrm flipV="1">
            <a:off x="4419600" y="3865418"/>
            <a:ext cx="1066800" cy="47798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65" name="Rectangle 273"/>
          <p:cNvSpPr>
            <a:spLocks noChangeArrowheads="1"/>
          </p:cNvSpPr>
          <p:nvPr/>
        </p:nvSpPr>
        <p:spPr bwMode="auto">
          <a:xfrm>
            <a:off x="8166100" y="41783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ym typeface="Wingdings" pitchFamily="2" charset="2"/>
              </a:rPr>
              <a:t></a:t>
            </a:r>
          </a:p>
        </p:txBody>
      </p:sp>
      <p:sp>
        <p:nvSpPr>
          <p:cNvPr id="8466" name="Line 274"/>
          <p:cNvSpPr>
            <a:spLocks noChangeShapeType="1"/>
          </p:cNvSpPr>
          <p:nvPr/>
        </p:nvSpPr>
        <p:spPr bwMode="auto">
          <a:xfrm>
            <a:off x="7391400" y="3865418"/>
            <a:ext cx="914400" cy="47798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67" name="Rectangle 275"/>
          <p:cNvSpPr>
            <a:spLocks noChangeArrowheads="1"/>
          </p:cNvSpPr>
          <p:nvPr/>
        </p:nvSpPr>
        <p:spPr bwMode="auto">
          <a:xfrm>
            <a:off x="4853781" y="63881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</a:t>
            </a:r>
          </a:p>
        </p:txBody>
      </p:sp>
      <p:sp>
        <p:nvSpPr>
          <p:cNvPr id="8468" name="Rectangle 276"/>
          <p:cNvSpPr>
            <a:spLocks noChangeArrowheads="1"/>
          </p:cNvSpPr>
          <p:nvPr/>
        </p:nvSpPr>
        <p:spPr bwMode="auto">
          <a:xfrm>
            <a:off x="4279900" y="61976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ym typeface="Wingdings" pitchFamily="2" charset="2"/>
              </a:rPr>
              <a:t></a:t>
            </a:r>
          </a:p>
        </p:txBody>
      </p:sp>
      <p:sp>
        <p:nvSpPr>
          <p:cNvPr id="8469" name="Rectangle 277"/>
          <p:cNvSpPr>
            <a:spLocks noChangeArrowheads="1"/>
          </p:cNvSpPr>
          <p:nvPr/>
        </p:nvSpPr>
        <p:spPr bwMode="auto">
          <a:xfrm>
            <a:off x="8178800" y="61722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ym typeface="Wingdings" pitchFamily="2" charset="2"/>
              </a:rPr>
              <a:t></a:t>
            </a:r>
          </a:p>
        </p:txBody>
      </p:sp>
      <p:sp>
        <p:nvSpPr>
          <p:cNvPr id="8470" name="Rectangle 278"/>
          <p:cNvSpPr>
            <a:spLocks noChangeArrowheads="1"/>
          </p:cNvSpPr>
          <p:nvPr/>
        </p:nvSpPr>
        <p:spPr bwMode="auto">
          <a:xfrm>
            <a:off x="7723981" y="64135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ym typeface="Wingdings" pitchFamily="2" charset="2"/>
              </a:rPr>
              <a:t></a:t>
            </a:r>
          </a:p>
        </p:txBody>
      </p:sp>
      <p:sp>
        <p:nvSpPr>
          <p:cNvPr id="8471" name="Line 279"/>
          <p:cNvSpPr>
            <a:spLocks noChangeShapeType="1"/>
          </p:cNvSpPr>
          <p:nvPr/>
        </p:nvSpPr>
        <p:spPr bwMode="auto">
          <a:xfrm>
            <a:off x="4419600" y="6324601"/>
            <a:ext cx="5588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72" name="Line 280"/>
          <p:cNvSpPr>
            <a:spLocks noChangeShapeType="1"/>
          </p:cNvSpPr>
          <p:nvPr/>
        </p:nvSpPr>
        <p:spPr bwMode="auto">
          <a:xfrm flipV="1">
            <a:off x="7823200" y="6324600"/>
            <a:ext cx="482600" cy="241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73" name="Rectangle 281"/>
          <p:cNvSpPr>
            <a:spLocks noChangeArrowheads="1"/>
          </p:cNvSpPr>
          <p:nvPr/>
        </p:nvSpPr>
        <p:spPr bwMode="auto">
          <a:xfrm>
            <a:off x="7292181" y="3649663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ym typeface="Wingdings" pitchFamily="2" charset="2"/>
              </a:rPr>
              <a:t></a:t>
            </a:r>
          </a:p>
        </p:txBody>
      </p:sp>
    </p:spTree>
    <p:extLst>
      <p:ext uri="{BB962C8B-B14F-4D97-AF65-F5344CB8AC3E}">
        <p14:creationId xmlns:p14="http://schemas.microsoft.com/office/powerpoint/2010/main" xmlns="" val="14490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6" dur="2000"/>
                                        <p:tgtEl>
                                          <p:spTgt spid="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" dur="2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2000"/>
                                        <p:tgtEl>
                                          <p:spTgt spid="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" dur="2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1" grpId="0"/>
      <p:bldP spid="8223" grpId="0"/>
      <p:bldP spid="8292" grpId="0" animBg="1"/>
      <p:bldP spid="8293" grpId="0"/>
      <p:bldP spid="8294" grpId="0"/>
      <p:bldP spid="8287" grpId="0" animBg="1"/>
      <p:bldP spid="8375" grpId="0" animBg="1"/>
      <p:bldP spid="8376" grpId="0" animBg="1"/>
      <p:bldP spid="8383" grpId="0"/>
      <p:bldP spid="8219" grpId="0"/>
      <p:bldP spid="8220" grpId="0"/>
      <p:bldP spid="8433" grpId="0"/>
      <p:bldP spid="8434" grpId="0" animBg="1"/>
      <p:bldP spid="8435" grpId="0"/>
      <p:bldP spid="8436" grpId="0"/>
      <p:bldP spid="8443" grpId="0"/>
      <p:bldP spid="8446" grpId="0"/>
      <p:bldP spid="8458" grpId="0" animBg="1"/>
      <p:bldP spid="8459" grpId="0" animBg="1"/>
      <p:bldP spid="8460" grpId="0" animBg="1"/>
      <p:bldP spid="8461" grpId="0"/>
      <p:bldP spid="8462" grpId="0"/>
      <p:bldP spid="8463" grpId="0" animBg="1"/>
      <p:bldP spid="8465" grpId="0"/>
      <p:bldP spid="8466" grpId="0" animBg="1"/>
      <p:bldP spid="8467" grpId="0"/>
      <p:bldP spid="8468" grpId="0"/>
      <p:bldP spid="8469" grpId="0"/>
      <p:bldP spid="8470" grpId="0"/>
      <p:bldP spid="8471" grpId="0" animBg="1"/>
      <p:bldP spid="8472" grpId="0" animBg="1"/>
      <p:bldP spid="84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98463" y="1676400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2: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Cắt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phong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bì</a:t>
            </a:r>
            <a:endParaRPr lang="en-US" sz="28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9226" name="Picture 10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87700"/>
            <a:ext cx="254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1130300" y="3251200"/>
            <a:ext cx="12700" cy="314960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3048000" y="3314700"/>
            <a:ext cx="12700" cy="311150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736600" y="3556000"/>
            <a:ext cx="26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hlink"/>
                </a:solidFill>
                <a:sym typeface="Wingdings" pitchFamily="2" charset="2"/>
              </a:rPr>
              <a:t>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1168400" y="3136900"/>
            <a:ext cx="26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hlink"/>
                </a:solidFill>
                <a:sym typeface="Wingdings" pitchFamily="2" charset="2"/>
              </a:rPr>
              <a:t>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2730500" y="3111500"/>
            <a:ext cx="26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hlink"/>
                </a:solidFill>
                <a:sym typeface="Wingdings" pitchFamily="2" charset="2"/>
              </a:rPr>
              <a:t></a:t>
            </a:r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 flipH="1" flipV="1">
            <a:off x="2857500" y="3263900"/>
            <a:ext cx="431800" cy="406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1016000" y="4635500"/>
            <a:ext cx="26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hlink"/>
                </a:solidFill>
                <a:sym typeface="Wingdings" pitchFamily="2" charset="2"/>
              </a:rPr>
              <a:t></a:t>
            </a:r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 flipV="1">
            <a:off x="1143000" y="4838700"/>
            <a:ext cx="0" cy="14859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1" name="Line 45"/>
          <p:cNvSpPr>
            <a:spLocks noChangeShapeType="1"/>
          </p:cNvSpPr>
          <p:nvPr/>
        </p:nvSpPr>
        <p:spPr bwMode="auto">
          <a:xfrm flipH="1" flipV="1">
            <a:off x="889000" y="4619625"/>
            <a:ext cx="241300" cy="1809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2" name="Line 46"/>
          <p:cNvSpPr>
            <a:spLocks noChangeShapeType="1"/>
          </p:cNvSpPr>
          <p:nvPr/>
        </p:nvSpPr>
        <p:spPr bwMode="auto">
          <a:xfrm flipV="1">
            <a:off x="3048000" y="4851400"/>
            <a:ext cx="0" cy="1549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3" name="Line 47"/>
          <p:cNvSpPr>
            <a:spLocks noChangeShapeType="1"/>
          </p:cNvSpPr>
          <p:nvPr/>
        </p:nvSpPr>
        <p:spPr bwMode="auto">
          <a:xfrm flipV="1">
            <a:off x="3035300" y="4635500"/>
            <a:ext cx="3048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638300" y="63373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Hình 4</a:t>
            </a:r>
          </a:p>
        </p:txBody>
      </p:sp>
      <p:sp>
        <p:nvSpPr>
          <p:cNvPr id="9278" name="Rectangle 62"/>
          <p:cNvSpPr>
            <a:spLocks noChangeArrowheads="1"/>
          </p:cNvSpPr>
          <p:nvPr/>
        </p:nvSpPr>
        <p:spPr bwMode="auto">
          <a:xfrm>
            <a:off x="749300" y="44958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olidFill>
                  <a:schemeClr val="hlink"/>
                </a:solidFill>
                <a:sym typeface="Wingdings" pitchFamily="2" charset="2"/>
              </a:rPr>
              <a:t></a:t>
            </a:r>
          </a:p>
        </p:txBody>
      </p:sp>
      <p:sp>
        <p:nvSpPr>
          <p:cNvPr id="9279" name="Rectangle 63"/>
          <p:cNvSpPr>
            <a:spLocks noChangeArrowheads="1"/>
          </p:cNvSpPr>
          <p:nvPr/>
        </p:nvSpPr>
        <p:spPr bwMode="auto">
          <a:xfrm>
            <a:off x="2921000" y="4635500"/>
            <a:ext cx="26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hlink"/>
                </a:solidFill>
                <a:sym typeface="Wingdings" pitchFamily="2" charset="2"/>
              </a:rPr>
              <a:t></a:t>
            </a:r>
          </a:p>
        </p:txBody>
      </p:sp>
      <p:sp>
        <p:nvSpPr>
          <p:cNvPr id="9280" name="Rectangle 64"/>
          <p:cNvSpPr>
            <a:spLocks noChangeArrowheads="1"/>
          </p:cNvSpPr>
          <p:nvPr/>
        </p:nvSpPr>
        <p:spPr bwMode="auto">
          <a:xfrm>
            <a:off x="3175000" y="3530600"/>
            <a:ext cx="244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olidFill>
                  <a:schemeClr val="hlink"/>
                </a:solidFill>
                <a:sym typeface="Wingdings" pitchFamily="2" charset="2"/>
              </a:rPr>
              <a:t></a:t>
            </a:r>
          </a:p>
        </p:txBody>
      </p:sp>
      <p:sp>
        <p:nvSpPr>
          <p:cNvPr id="9292" name="Text Box 76"/>
          <p:cNvSpPr txBox="1">
            <a:spLocks noChangeArrowheads="1"/>
          </p:cNvSpPr>
          <p:nvPr/>
        </p:nvSpPr>
        <p:spPr bwMode="auto">
          <a:xfrm>
            <a:off x="6362700" y="6270625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Hình 5</a:t>
            </a:r>
          </a:p>
        </p:txBody>
      </p:sp>
      <p:pic>
        <p:nvPicPr>
          <p:cNvPr id="9293" name="Picture 77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2438400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94" name="Line 78"/>
          <p:cNvSpPr>
            <a:spLocks noChangeShapeType="1"/>
          </p:cNvSpPr>
          <p:nvPr/>
        </p:nvSpPr>
        <p:spPr bwMode="auto">
          <a:xfrm>
            <a:off x="5791200" y="34163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5" name="Line 79"/>
          <p:cNvSpPr>
            <a:spLocks noChangeShapeType="1"/>
          </p:cNvSpPr>
          <p:nvPr/>
        </p:nvSpPr>
        <p:spPr bwMode="auto">
          <a:xfrm>
            <a:off x="5842000" y="33655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6" name="Line 80"/>
          <p:cNvSpPr>
            <a:spLocks noChangeShapeType="1"/>
          </p:cNvSpPr>
          <p:nvPr/>
        </p:nvSpPr>
        <p:spPr bwMode="auto">
          <a:xfrm>
            <a:off x="7848600" y="3378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2" name="Line 86"/>
          <p:cNvSpPr>
            <a:spLocks noChangeShapeType="1"/>
          </p:cNvSpPr>
          <p:nvPr/>
        </p:nvSpPr>
        <p:spPr bwMode="auto">
          <a:xfrm>
            <a:off x="914400" y="3581400"/>
            <a:ext cx="2438400" cy="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4" name="Line 88"/>
          <p:cNvSpPr>
            <a:spLocks noChangeShapeType="1"/>
          </p:cNvSpPr>
          <p:nvPr/>
        </p:nvSpPr>
        <p:spPr bwMode="auto">
          <a:xfrm flipV="1">
            <a:off x="889000" y="3302000"/>
            <a:ext cx="419100" cy="393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1" name="Rectangle 95"/>
          <p:cNvSpPr>
            <a:spLocks noChangeArrowheads="1"/>
          </p:cNvSpPr>
          <p:nvPr/>
        </p:nvSpPr>
        <p:spPr bwMode="auto">
          <a:xfrm>
            <a:off x="3200400" y="4483100"/>
            <a:ext cx="26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hlink"/>
                </a:solidFill>
                <a:sym typeface="Wingdings" pitchFamily="2" charset="2"/>
              </a:rPr>
              <a:t></a:t>
            </a:r>
          </a:p>
        </p:txBody>
      </p:sp>
      <p:pic>
        <p:nvPicPr>
          <p:cNvPr id="9312" name="Picture 96" descr="fleche1%20(20)"/>
          <p:cNvPicPr>
            <a:picLocks noChangeAspect="1" noChangeArrowheads="1" noCrop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34644" y="3790156"/>
            <a:ext cx="4349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578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51" grpId="0" animBg="1"/>
      <p:bldP spid="9260" grpId="0" animBg="1"/>
      <p:bldP spid="9261" grpId="0" animBg="1"/>
      <p:bldP spid="9262" grpId="0" animBg="1"/>
      <p:bldP spid="9263" grpId="0" animBg="1"/>
      <p:bldP spid="9292" grpId="0"/>
      <p:bldP spid="9294" grpId="0" animBg="1"/>
      <p:bldP spid="9295" grpId="0" animBg="1"/>
      <p:bldP spid="9296" grpId="0" animBg="1"/>
      <p:bldP spid="93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90824" y="18288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3: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Dán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thành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phong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bì</a:t>
            </a:r>
            <a:endParaRPr lang="en-US" sz="28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842000" y="59309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Hình 7</a:t>
            </a:r>
          </a:p>
        </p:txBody>
      </p:sp>
      <p:pic>
        <p:nvPicPr>
          <p:cNvPr id="10248" name="Picture 8" descr="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4410075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508500" y="3822700"/>
            <a:ext cx="3919538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rot="5400000">
            <a:off x="6083300" y="3673475"/>
            <a:ext cx="498475" cy="257175"/>
          </a:xfrm>
          <a:prstGeom prst="rightArrow">
            <a:avLst>
              <a:gd name="adj1" fmla="val 50000"/>
              <a:gd name="adj2" fmla="val 48457"/>
            </a:avLst>
          </a:prstGeom>
          <a:solidFill>
            <a:srgbClr val="ABFEA0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US">
              <a:solidFill>
                <a:srgbClr val="CC0066"/>
              </a:solidFill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714500" y="6397625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Times New Roman" pitchFamily="18" charset="0"/>
              </a:rPr>
              <a:t>Hình 6</a:t>
            </a:r>
          </a:p>
        </p:txBody>
      </p:sp>
      <p:pic>
        <p:nvPicPr>
          <p:cNvPr id="10257" name="Picture 17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35300"/>
            <a:ext cx="2438400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1143000" y="34798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 rot="16200000">
            <a:off x="2120900" y="4673600"/>
            <a:ext cx="304800" cy="1778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accent1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10264" name="AutoShape 24"/>
          <p:cNvSpPr>
            <a:spLocks noChangeArrowheads="1"/>
          </p:cNvSpPr>
          <p:nvPr/>
        </p:nvSpPr>
        <p:spPr bwMode="auto">
          <a:xfrm>
            <a:off x="1130300" y="4025900"/>
            <a:ext cx="304800" cy="1778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accent1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1193800" y="3429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3200400" y="34417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AutoShape 27"/>
          <p:cNvSpPr>
            <a:spLocks noChangeArrowheads="1"/>
          </p:cNvSpPr>
          <p:nvPr/>
        </p:nvSpPr>
        <p:spPr bwMode="auto">
          <a:xfrm rot="10800000">
            <a:off x="3022600" y="4025900"/>
            <a:ext cx="304800" cy="1778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accent1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pic>
        <p:nvPicPr>
          <p:cNvPr id="10268" name="Picture 28" descr="fleche1%20(20)"/>
          <p:cNvPicPr>
            <a:picLocks noChangeAspect="1" noChangeArrowheads="1" noCrop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17144" y="4399756"/>
            <a:ext cx="4349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313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  <p:bldP spid="10261" grpId="0" animBg="1"/>
      <p:bldP spid="10264" grpId="0" animBg="1"/>
      <p:bldP spid="102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3916363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68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190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</cp:lastModifiedBy>
  <cp:revision>20</cp:revision>
  <dcterms:created xsi:type="dcterms:W3CDTF">2017-02-07T12:45:13Z</dcterms:created>
  <dcterms:modified xsi:type="dcterms:W3CDTF">2018-01-26T06:21:26Z</dcterms:modified>
</cp:coreProperties>
</file>