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54" r:id="rId2"/>
    <p:sldId id="347" r:id="rId3"/>
    <p:sldId id="350" r:id="rId4"/>
    <p:sldId id="351" r:id="rId5"/>
    <p:sldId id="329" r:id="rId6"/>
    <p:sldId id="325" r:id="rId7"/>
    <p:sldId id="341" r:id="rId8"/>
    <p:sldId id="331" r:id="rId9"/>
    <p:sldId id="332" r:id="rId10"/>
    <p:sldId id="342" r:id="rId11"/>
    <p:sldId id="352" r:id="rId12"/>
    <p:sldId id="353" r:id="rId13"/>
    <p:sldId id="343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  <a:srgbClr val="3333FF"/>
    <a:srgbClr val="FFFF00"/>
    <a:srgbClr val="9900FF"/>
    <a:srgbClr val="CC00FF"/>
    <a:srgbClr val="CC00CC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466" autoAdjust="0"/>
    <p:restoredTop sz="94640" autoAdjust="0"/>
  </p:normalViewPr>
  <p:slideViewPr>
    <p:cSldViewPr>
      <p:cViewPr varScale="1">
        <p:scale>
          <a:sx n="69" d="100"/>
          <a:sy n="69" d="100"/>
        </p:scale>
        <p:origin x="-7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F40ECCF-D319-49E2-BD35-0F1E251A05D4}" type="datetimeFigureOut">
              <a:rPr lang="en-US"/>
              <a:pPr>
                <a:defRPr/>
              </a:pPr>
              <a:t>12/29/2017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495A8AF-58A6-4D12-9115-51590DBE1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95A8AF-58A6-4D12-9115-51590DBE1B4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32ABF-F7C9-4807-8DC3-B5E291233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F0E25-D44B-4185-8157-7EC97D8B3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77E97-76B0-4B82-A129-24B79A73A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74FD9-EE97-47D2-A1AA-3FEAAB8FC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07646-0392-4D44-BD39-2505C1FF3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E268B-E979-4139-9FF5-E2AE53687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BAC20-37A3-4BE1-AF8D-4F1193A9A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D4270-3DB5-4E1D-8040-3CC931B76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EA01A-4040-467F-B8B4-5E5517AD6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DDEBC-A1F9-4F64-AF09-BAF8934F6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6242B-B3E6-4717-9392-451D4FEFC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93B86BA-41AB-4D8F-B879-F4E2A067EA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HOA\TÀI LIỆU CÁ NHÂN\PICTURES\Frame\17225448-historical-frame-in-color-with-floral-ornaments-in-square-format-free-scalable-image--Stock-Vect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057400" y="1066800"/>
            <a:ext cx="5103768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TRƯỜNG TIỂU HỌC ÁI MỘ A</a:t>
            </a:r>
          </a:p>
        </p:txBody>
      </p:sp>
      <p:sp>
        <p:nvSpPr>
          <p:cNvPr id="4" name="Rectangle 3"/>
          <p:cNvSpPr/>
          <p:nvPr/>
        </p:nvSpPr>
        <p:spPr>
          <a:xfrm>
            <a:off x="1561187" y="1836003"/>
            <a:ext cx="6135013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BÀI GIẢNG ĐIỆN TỬ</a:t>
            </a: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0" y="3124200"/>
            <a:ext cx="9144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pPr algn="ctr">
              <a:defRPr/>
            </a:pPr>
            <a:r>
              <a:rPr lang="en-US" sz="40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40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en-US" sz="4000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4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4000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smtClean="0"/>
              <a:t>- Lật hình 8 ra mặt sau, cũng làm tương tự như vậy (H9), được hình 10</a:t>
            </a:r>
            <a:endParaRPr lang="vi-VN" sz="2800" smtClean="0"/>
          </a:p>
        </p:txBody>
      </p:sp>
      <p:grpSp>
        <p:nvGrpSpPr>
          <p:cNvPr id="2" name="Group 116"/>
          <p:cNvGrpSpPr>
            <a:grpSpLocks/>
          </p:cNvGrpSpPr>
          <p:nvPr/>
        </p:nvGrpSpPr>
        <p:grpSpPr bwMode="auto">
          <a:xfrm>
            <a:off x="1752600" y="3886200"/>
            <a:ext cx="2971800" cy="1357313"/>
            <a:chOff x="288" y="3395"/>
            <a:chExt cx="960" cy="394"/>
          </a:xfrm>
        </p:grpSpPr>
        <p:grpSp>
          <p:nvGrpSpPr>
            <p:cNvPr id="11282" name="Group 230"/>
            <p:cNvGrpSpPr>
              <a:grpSpLocks/>
            </p:cNvGrpSpPr>
            <p:nvPr/>
          </p:nvGrpSpPr>
          <p:grpSpPr bwMode="auto">
            <a:xfrm>
              <a:off x="288" y="3458"/>
              <a:ext cx="960" cy="331"/>
              <a:chOff x="192" y="1392"/>
              <a:chExt cx="1776" cy="576"/>
            </a:xfrm>
          </p:grpSpPr>
          <p:sp>
            <p:nvSpPr>
              <p:cNvPr id="11285" name="AutoShape 231"/>
              <p:cNvSpPr>
                <a:spLocks noChangeArrowheads="1"/>
              </p:cNvSpPr>
              <p:nvPr/>
            </p:nvSpPr>
            <p:spPr bwMode="auto">
              <a:xfrm flipV="1">
                <a:off x="192" y="1488"/>
                <a:ext cx="1776" cy="4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6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vi-VN" sz="2400"/>
              </a:p>
            </p:txBody>
          </p:sp>
          <p:sp>
            <p:nvSpPr>
              <p:cNvPr id="11286" name="AutoShape 232"/>
              <p:cNvSpPr>
                <a:spLocks noChangeArrowheads="1"/>
              </p:cNvSpPr>
              <p:nvPr/>
            </p:nvSpPr>
            <p:spPr bwMode="auto">
              <a:xfrm>
                <a:off x="192" y="1392"/>
                <a:ext cx="1776" cy="576"/>
              </a:xfrm>
              <a:prstGeom prst="triangle">
                <a:avLst>
                  <a:gd name="adj" fmla="val 47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 sz="2400"/>
              </a:p>
            </p:txBody>
          </p:sp>
          <p:sp>
            <p:nvSpPr>
              <p:cNvPr id="11287" name="Line 233"/>
              <p:cNvSpPr>
                <a:spLocks noChangeShapeType="1"/>
              </p:cNvSpPr>
              <p:nvPr/>
            </p:nvSpPr>
            <p:spPr bwMode="auto">
              <a:xfrm flipV="1">
                <a:off x="528" y="1488"/>
                <a:ext cx="672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8" name="Line 234"/>
              <p:cNvSpPr>
                <a:spLocks noChangeShapeType="1"/>
              </p:cNvSpPr>
              <p:nvPr/>
            </p:nvSpPr>
            <p:spPr bwMode="auto">
              <a:xfrm flipV="1">
                <a:off x="816" y="1584"/>
                <a:ext cx="52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9" name="Line 235"/>
              <p:cNvSpPr>
                <a:spLocks noChangeShapeType="1"/>
              </p:cNvSpPr>
              <p:nvPr/>
            </p:nvSpPr>
            <p:spPr bwMode="auto">
              <a:xfrm flipV="1">
                <a:off x="1104" y="1680"/>
                <a:ext cx="38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0" name="Line 236"/>
              <p:cNvSpPr>
                <a:spLocks noChangeShapeType="1"/>
              </p:cNvSpPr>
              <p:nvPr/>
            </p:nvSpPr>
            <p:spPr bwMode="auto">
              <a:xfrm flipV="1">
                <a:off x="1344" y="1776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1" name="Line 237"/>
              <p:cNvSpPr>
                <a:spLocks noChangeShapeType="1"/>
              </p:cNvSpPr>
              <p:nvPr/>
            </p:nvSpPr>
            <p:spPr bwMode="auto">
              <a:xfrm flipV="1">
                <a:off x="1632" y="1872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2" name="Line 238"/>
              <p:cNvSpPr>
                <a:spLocks noChangeShapeType="1"/>
              </p:cNvSpPr>
              <p:nvPr/>
            </p:nvSpPr>
            <p:spPr bwMode="auto">
              <a:xfrm>
                <a:off x="432" y="1776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3" name="Line 239"/>
              <p:cNvSpPr>
                <a:spLocks noChangeShapeType="1"/>
              </p:cNvSpPr>
              <p:nvPr/>
            </p:nvSpPr>
            <p:spPr bwMode="auto">
              <a:xfrm>
                <a:off x="576" y="1680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4" name="Line 240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62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5" name="Line 241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76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6" name="Line 242"/>
              <p:cNvSpPr>
                <a:spLocks noChangeShapeType="1"/>
              </p:cNvSpPr>
              <p:nvPr/>
            </p:nvSpPr>
            <p:spPr bwMode="auto">
              <a:xfrm>
                <a:off x="336" y="1872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7" name="Line 243"/>
              <p:cNvSpPr>
                <a:spLocks noChangeShapeType="1"/>
              </p:cNvSpPr>
              <p:nvPr/>
            </p:nvSpPr>
            <p:spPr bwMode="auto">
              <a:xfrm flipH="1">
                <a:off x="1344" y="1488"/>
                <a:ext cx="192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83" name="Line 244"/>
            <p:cNvSpPr>
              <a:spLocks noChangeShapeType="1"/>
            </p:cNvSpPr>
            <p:nvPr/>
          </p:nvSpPr>
          <p:spPr bwMode="auto">
            <a:xfrm flipV="1">
              <a:off x="288" y="3585"/>
              <a:ext cx="576" cy="204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Text Box 245"/>
            <p:cNvSpPr txBox="1">
              <a:spLocks noChangeArrowheads="1"/>
            </p:cNvSpPr>
            <p:nvPr/>
          </p:nvSpPr>
          <p:spPr bwMode="auto">
            <a:xfrm rot="-1977879">
              <a:off x="670" y="3395"/>
              <a:ext cx="209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↷</a:t>
              </a:r>
            </a:p>
          </p:txBody>
        </p:sp>
      </p:grpSp>
      <p:grpSp>
        <p:nvGrpSpPr>
          <p:cNvPr id="4" name="Group 247"/>
          <p:cNvGrpSpPr>
            <a:grpSpLocks/>
          </p:cNvGrpSpPr>
          <p:nvPr/>
        </p:nvGrpSpPr>
        <p:grpSpPr bwMode="auto">
          <a:xfrm>
            <a:off x="5257800" y="4267200"/>
            <a:ext cx="2971800" cy="1041400"/>
            <a:chOff x="3072" y="1872"/>
            <a:chExt cx="1776" cy="528"/>
          </a:xfrm>
        </p:grpSpPr>
        <p:grpSp>
          <p:nvGrpSpPr>
            <p:cNvPr id="11270" name="Group 248"/>
            <p:cNvGrpSpPr>
              <a:grpSpLocks/>
            </p:cNvGrpSpPr>
            <p:nvPr/>
          </p:nvGrpSpPr>
          <p:grpSpPr bwMode="auto">
            <a:xfrm>
              <a:off x="3072" y="1872"/>
              <a:ext cx="1776" cy="480"/>
              <a:chOff x="3360" y="1584"/>
              <a:chExt cx="1776" cy="480"/>
            </a:xfrm>
          </p:grpSpPr>
          <p:sp>
            <p:nvSpPr>
              <p:cNvPr id="11272" name="AutoShape 249"/>
              <p:cNvSpPr>
                <a:spLocks noChangeArrowheads="1"/>
              </p:cNvSpPr>
              <p:nvPr/>
            </p:nvSpPr>
            <p:spPr bwMode="auto">
              <a:xfrm flipV="1">
                <a:off x="3360" y="1584"/>
                <a:ext cx="1776" cy="4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6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vi-VN" sz="2400"/>
              </a:p>
            </p:txBody>
          </p:sp>
          <p:sp>
            <p:nvSpPr>
              <p:cNvPr id="11273" name="AutoShape 250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1776" cy="336"/>
              </a:xfrm>
              <a:prstGeom prst="triangle">
                <a:avLst>
                  <a:gd name="adj" fmla="val 6385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 sz="2400"/>
              </a:p>
            </p:txBody>
          </p:sp>
          <p:sp>
            <p:nvSpPr>
              <p:cNvPr id="11274" name="Line 251"/>
              <p:cNvSpPr>
                <a:spLocks noChangeShapeType="1"/>
              </p:cNvSpPr>
              <p:nvPr/>
            </p:nvSpPr>
            <p:spPr bwMode="auto">
              <a:xfrm flipV="1">
                <a:off x="3792" y="1824"/>
                <a:ext cx="86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5" name="Line 252"/>
              <p:cNvSpPr>
                <a:spLocks noChangeShapeType="1"/>
              </p:cNvSpPr>
              <p:nvPr/>
            </p:nvSpPr>
            <p:spPr bwMode="auto">
              <a:xfrm flipV="1">
                <a:off x="4224" y="1920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6" name="Line 253"/>
              <p:cNvSpPr>
                <a:spLocks noChangeShapeType="1"/>
              </p:cNvSpPr>
              <p:nvPr/>
            </p:nvSpPr>
            <p:spPr bwMode="auto">
              <a:xfrm flipV="1">
                <a:off x="4656" y="1968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7" name="Line 254"/>
              <p:cNvSpPr>
                <a:spLocks noChangeShapeType="1"/>
              </p:cNvSpPr>
              <p:nvPr/>
            </p:nvSpPr>
            <p:spPr bwMode="auto">
              <a:xfrm flipH="1" flipV="1">
                <a:off x="3744" y="1968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8" name="Line 255"/>
              <p:cNvSpPr>
                <a:spLocks noChangeShapeType="1"/>
              </p:cNvSpPr>
              <p:nvPr/>
            </p:nvSpPr>
            <p:spPr bwMode="auto">
              <a:xfrm flipH="1" flipV="1">
                <a:off x="3936" y="1920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9" name="Line 256"/>
              <p:cNvSpPr>
                <a:spLocks noChangeShapeType="1"/>
              </p:cNvSpPr>
              <p:nvPr/>
            </p:nvSpPr>
            <p:spPr bwMode="auto">
              <a:xfrm flipH="1" flipV="1">
                <a:off x="4128" y="1824"/>
                <a:ext cx="33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0" name="Line 257"/>
              <p:cNvSpPr>
                <a:spLocks noChangeShapeType="1"/>
              </p:cNvSpPr>
              <p:nvPr/>
            </p:nvSpPr>
            <p:spPr bwMode="auto">
              <a:xfrm flipH="1" flipV="1">
                <a:off x="4368" y="1776"/>
                <a:ext cx="38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1" name="Line 258"/>
              <p:cNvSpPr>
                <a:spLocks noChangeShapeType="1"/>
              </p:cNvSpPr>
              <p:nvPr/>
            </p:nvSpPr>
            <p:spPr bwMode="auto">
              <a:xfrm flipH="1">
                <a:off x="4512" y="1584"/>
                <a:ext cx="19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71" name="Arc 259"/>
            <p:cNvSpPr>
              <a:spLocks/>
            </p:cNvSpPr>
            <p:nvPr/>
          </p:nvSpPr>
          <p:spPr bwMode="auto">
            <a:xfrm rot="21536234" flipV="1">
              <a:off x="3079" y="1968"/>
              <a:ext cx="1721" cy="432"/>
            </a:xfrm>
            <a:custGeom>
              <a:avLst/>
              <a:gdLst>
                <a:gd name="T0" fmla="*/ 0 w 17177"/>
                <a:gd name="T1" fmla="*/ 0 h 21600"/>
                <a:gd name="T2" fmla="*/ 0 w 17177"/>
                <a:gd name="T3" fmla="*/ 0 h 21600"/>
                <a:gd name="T4" fmla="*/ 0 w 17177"/>
                <a:gd name="T5" fmla="*/ 0 h 21600"/>
                <a:gd name="T6" fmla="*/ 0 60000 65536"/>
                <a:gd name="T7" fmla="*/ 0 60000 65536"/>
                <a:gd name="T8" fmla="*/ 0 60000 65536"/>
                <a:gd name="T9" fmla="*/ 0 w 17177"/>
                <a:gd name="T10" fmla="*/ 0 h 21600"/>
                <a:gd name="T11" fmla="*/ 17177 w 1717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177" h="21600" fill="none" extrusionOk="0">
                  <a:moveTo>
                    <a:pt x="0" y="2442"/>
                  </a:moveTo>
                  <a:cubicBezTo>
                    <a:pt x="3080" y="837"/>
                    <a:pt x="6503" y="-1"/>
                    <a:pt x="9977" y="0"/>
                  </a:cubicBezTo>
                  <a:cubicBezTo>
                    <a:pt x="12429" y="0"/>
                    <a:pt x="14864" y="417"/>
                    <a:pt x="17176" y="1235"/>
                  </a:cubicBezTo>
                </a:path>
                <a:path w="17177" h="21600" stroke="0" extrusionOk="0">
                  <a:moveTo>
                    <a:pt x="0" y="2442"/>
                  </a:moveTo>
                  <a:cubicBezTo>
                    <a:pt x="3080" y="837"/>
                    <a:pt x="6503" y="-1"/>
                    <a:pt x="9977" y="0"/>
                  </a:cubicBezTo>
                  <a:cubicBezTo>
                    <a:pt x="12429" y="0"/>
                    <a:pt x="14864" y="417"/>
                    <a:pt x="17176" y="1235"/>
                  </a:cubicBezTo>
                  <a:lnTo>
                    <a:pt x="9977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vi-VN" sz="2400"/>
            </a:p>
          </p:txBody>
        </p:sp>
      </p:grp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9906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Hoạt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động</a:t>
            </a:r>
            <a:r>
              <a:rPr lang="en-US" sz="2800" dirty="0" smtClean="0">
                <a:solidFill>
                  <a:srgbClr val="FF0000"/>
                </a:solidFill>
              </a:rPr>
              <a:t> 2: </a:t>
            </a:r>
            <a:r>
              <a:rPr lang="en-US" sz="2800" dirty="0" err="1" smtClean="0">
                <a:solidFill>
                  <a:srgbClr val="FF0000"/>
                </a:solidFill>
              </a:rPr>
              <a:t>Thực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hành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9906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Hoạt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động</a:t>
            </a:r>
            <a:r>
              <a:rPr lang="en-US" sz="2800" dirty="0" smtClean="0">
                <a:solidFill>
                  <a:srgbClr val="FF0000"/>
                </a:solidFill>
              </a:rPr>
              <a:t> 3: </a:t>
            </a:r>
            <a:r>
              <a:rPr lang="en-US" sz="2800" dirty="0" err="1" smtClean="0">
                <a:solidFill>
                  <a:srgbClr val="FF0000"/>
                </a:solidFill>
              </a:rPr>
              <a:t>Trưng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bày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sản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phẩm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614488" y="503238"/>
            <a:ext cx="5732018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0A251F"/>
                </a:solidFill>
              </a:rPr>
              <a:t/>
            </a:r>
            <a:br>
              <a:rPr lang="en-US" sz="2800" b="1" dirty="0">
                <a:solidFill>
                  <a:srgbClr val="0A251F"/>
                </a:solidFill>
              </a:rPr>
            </a:br>
            <a:r>
              <a:rPr lang="en-US" sz="2800" b="1" u="sng" dirty="0" err="1">
                <a:solidFill>
                  <a:srgbClr val="0A251F"/>
                </a:solidFill>
              </a:rPr>
              <a:t>Thủ</a:t>
            </a:r>
            <a:r>
              <a:rPr lang="en-US" sz="2800" b="1" u="sng" dirty="0">
                <a:solidFill>
                  <a:srgbClr val="0A251F"/>
                </a:solidFill>
              </a:rPr>
              <a:t> </a:t>
            </a:r>
            <a:r>
              <a:rPr lang="en-US" sz="2800" b="1" u="sng" dirty="0" err="1">
                <a:solidFill>
                  <a:srgbClr val="0A251F"/>
                </a:solidFill>
              </a:rPr>
              <a:t>công</a:t>
            </a:r>
            <a:r>
              <a:rPr lang="en-US" sz="2800" b="1" dirty="0">
                <a:solidFill>
                  <a:srgbClr val="0A251F"/>
                </a:solidFill>
              </a:rPr>
              <a:t/>
            </a:r>
            <a:br>
              <a:rPr lang="en-US" sz="2800" b="1" dirty="0">
                <a:solidFill>
                  <a:srgbClr val="0A251F"/>
                </a:solidFill>
              </a:rPr>
            </a:br>
            <a:r>
              <a:rPr lang="en-US" sz="2800" b="1" dirty="0">
                <a:solidFill>
                  <a:srgbClr val="0A251F"/>
                </a:solidFill>
              </a:rPr>
              <a:t> </a:t>
            </a:r>
            <a:r>
              <a:rPr lang="en-US" sz="2800" b="1" u="sng" dirty="0">
                <a:solidFill>
                  <a:srgbClr val="0A251F"/>
                </a:solidFill>
              </a:rPr>
              <a:t>Bài13</a:t>
            </a:r>
            <a:r>
              <a:rPr lang="en-US" sz="2800" b="1" dirty="0">
                <a:solidFill>
                  <a:srgbClr val="0A251F"/>
                </a:solidFill>
              </a:rPr>
              <a:t>:    </a:t>
            </a:r>
            <a:r>
              <a:rPr lang="en-US" sz="2800" b="1" dirty="0">
                <a:solidFill>
                  <a:srgbClr val="FF0000"/>
                </a:solidFill>
              </a:rPr>
              <a:t>GẤP MŨ CA LÔ </a:t>
            </a:r>
            <a:r>
              <a:rPr lang="en-US" sz="2800" b="1" dirty="0">
                <a:solidFill>
                  <a:srgbClr val="262626"/>
                </a:solidFill>
              </a:rPr>
              <a:t>(</a:t>
            </a:r>
            <a:r>
              <a:rPr lang="en-US" sz="2800" b="1" dirty="0" err="1">
                <a:solidFill>
                  <a:srgbClr val="262626"/>
                </a:solidFill>
              </a:rPr>
              <a:t>Tiết</a:t>
            </a:r>
            <a:r>
              <a:rPr lang="en-US" sz="2800" b="1" dirty="0">
                <a:solidFill>
                  <a:srgbClr val="262626"/>
                </a:solidFill>
              </a:rPr>
              <a:t> 2)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262626"/>
                </a:solidFill>
              </a:rPr>
              <a:t/>
            </a:r>
            <a:br>
              <a:rPr lang="en-US" b="1" dirty="0">
                <a:solidFill>
                  <a:srgbClr val="262626"/>
                </a:solidFill>
              </a:rPr>
            </a:br>
            <a:endParaRPr lang="en-US" b="1" dirty="0">
              <a:solidFill>
                <a:srgbClr val="262626"/>
              </a:solidFill>
            </a:endParaRPr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auto">
          <a:xfrm>
            <a:off x="1828800" y="1752600"/>
            <a:ext cx="6324600" cy="3352800"/>
          </a:xfrm>
          <a:prstGeom prst="horizontalScroll">
            <a:avLst>
              <a:gd name="adj" fmla="val 12500"/>
            </a:avLst>
          </a:prstGeom>
          <a:solidFill>
            <a:srgbClr val="FFCCFF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Dặn dò:</a:t>
            </a:r>
          </a:p>
          <a:p>
            <a:pPr algn="ctr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 Về nhà hoàn thành sản phẩm</a:t>
            </a:r>
          </a:p>
          <a:p>
            <a:pPr algn="ctr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Chuẩn bị bài sau: Ôn tập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" name="Content Placeholder 3" descr="thumb00_030201901596274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43200" y="228600"/>
            <a:ext cx="3581400" cy="26725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df0cb5246ac2908429e4deafb099ec53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124200"/>
            <a:ext cx="4038600" cy="357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tải xuống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200400"/>
            <a:ext cx="4343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auto">
          <a:xfrm>
            <a:off x="2001838" y="1560513"/>
            <a:ext cx="5262562" cy="2782887"/>
          </a:xfrm>
          <a:custGeom>
            <a:avLst/>
            <a:gdLst>
              <a:gd name="T0" fmla="*/ 2147483647 w 3315"/>
              <a:gd name="T1" fmla="*/ 2147483647 h 1753"/>
              <a:gd name="T2" fmla="*/ 2147483647 w 3315"/>
              <a:gd name="T3" fmla="*/ 2147483647 h 1753"/>
              <a:gd name="T4" fmla="*/ 0 w 3315"/>
              <a:gd name="T5" fmla="*/ 0 h 1753"/>
              <a:gd name="T6" fmla="*/ 2147483647 w 3315"/>
              <a:gd name="T7" fmla="*/ 2147483647 h 1753"/>
              <a:gd name="T8" fmla="*/ 0 60000 65536"/>
              <a:gd name="T9" fmla="*/ 0 60000 65536"/>
              <a:gd name="T10" fmla="*/ 0 60000 65536"/>
              <a:gd name="T11" fmla="*/ 0 60000 65536"/>
              <a:gd name="T12" fmla="*/ 0 w 3315"/>
              <a:gd name="T13" fmla="*/ 0 h 1753"/>
              <a:gd name="T14" fmla="*/ 3315 w 3315"/>
              <a:gd name="T15" fmla="*/ 1753 h 17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15" h="1753">
                <a:moveTo>
                  <a:pt x="3315" y="19"/>
                </a:moveTo>
                <a:lnTo>
                  <a:pt x="1655" y="1753"/>
                </a:lnTo>
                <a:lnTo>
                  <a:pt x="0" y="0"/>
                </a:lnTo>
                <a:lnTo>
                  <a:pt x="3315" y="1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56323" name="Freeform 3"/>
          <p:cNvSpPr>
            <a:spLocks/>
          </p:cNvSpPr>
          <p:nvPr/>
        </p:nvSpPr>
        <p:spPr bwMode="auto">
          <a:xfrm>
            <a:off x="2057400" y="1600200"/>
            <a:ext cx="5154613" cy="2644775"/>
          </a:xfrm>
          <a:custGeom>
            <a:avLst/>
            <a:gdLst>
              <a:gd name="T0" fmla="*/ 2147483647 w 3247"/>
              <a:gd name="T1" fmla="*/ 2147483647 h 1666"/>
              <a:gd name="T2" fmla="*/ 2147483647 w 3247"/>
              <a:gd name="T3" fmla="*/ 2147483647 h 1666"/>
              <a:gd name="T4" fmla="*/ 0 w 3247"/>
              <a:gd name="T5" fmla="*/ 0 h 1666"/>
              <a:gd name="T6" fmla="*/ 2147483647 w 3247"/>
              <a:gd name="T7" fmla="*/ 2147483647 h 1666"/>
              <a:gd name="T8" fmla="*/ 0 60000 65536"/>
              <a:gd name="T9" fmla="*/ 0 60000 65536"/>
              <a:gd name="T10" fmla="*/ 0 60000 65536"/>
              <a:gd name="T11" fmla="*/ 0 60000 65536"/>
              <a:gd name="T12" fmla="*/ 0 w 3247"/>
              <a:gd name="T13" fmla="*/ 0 h 1666"/>
              <a:gd name="T14" fmla="*/ 3247 w 3247"/>
              <a:gd name="T15" fmla="*/ 1666 h 16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247" h="1666">
                <a:moveTo>
                  <a:pt x="3247" y="19"/>
                </a:moveTo>
                <a:lnTo>
                  <a:pt x="1620" y="1666"/>
                </a:lnTo>
                <a:lnTo>
                  <a:pt x="0" y="0"/>
                </a:lnTo>
                <a:lnTo>
                  <a:pt x="3247" y="19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5562600" y="16002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3124200" y="1600200"/>
            <a:ext cx="5334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Freeform 6"/>
          <p:cNvSpPr>
            <a:spLocks/>
          </p:cNvSpPr>
          <p:nvPr/>
        </p:nvSpPr>
        <p:spPr bwMode="auto">
          <a:xfrm>
            <a:off x="1749425" y="1417638"/>
            <a:ext cx="1908175" cy="1404937"/>
          </a:xfrm>
          <a:custGeom>
            <a:avLst/>
            <a:gdLst>
              <a:gd name="T0" fmla="*/ 2147483647 w 1202"/>
              <a:gd name="T1" fmla="*/ 2147483647 h 885"/>
              <a:gd name="T2" fmla="*/ 2147483647 w 1202"/>
              <a:gd name="T3" fmla="*/ 2147483647 h 885"/>
              <a:gd name="T4" fmla="*/ 0 w 1202"/>
              <a:gd name="T5" fmla="*/ 0 h 885"/>
              <a:gd name="T6" fmla="*/ 2147483647 w 1202"/>
              <a:gd name="T7" fmla="*/ 2147483647 h 885"/>
              <a:gd name="T8" fmla="*/ 0 60000 65536"/>
              <a:gd name="T9" fmla="*/ 0 60000 65536"/>
              <a:gd name="T10" fmla="*/ 0 60000 65536"/>
              <a:gd name="T11" fmla="*/ 0 60000 65536"/>
              <a:gd name="T12" fmla="*/ 0 w 1202"/>
              <a:gd name="T13" fmla="*/ 0 h 885"/>
              <a:gd name="T14" fmla="*/ 1202 w 1202"/>
              <a:gd name="T15" fmla="*/ 885 h 8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2" h="885">
                <a:moveTo>
                  <a:pt x="1202" y="67"/>
                </a:moveTo>
                <a:lnTo>
                  <a:pt x="785" y="885"/>
                </a:lnTo>
                <a:lnTo>
                  <a:pt x="0" y="0"/>
                </a:lnTo>
                <a:lnTo>
                  <a:pt x="1202" y="6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3124200" y="2667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124200" y="2667000"/>
            <a:ext cx="29718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Freeform 9"/>
          <p:cNvSpPr>
            <a:spLocks/>
          </p:cNvSpPr>
          <p:nvPr/>
        </p:nvSpPr>
        <p:spPr bwMode="auto">
          <a:xfrm>
            <a:off x="4610100" y="1627188"/>
            <a:ext cx="1454150" cy="1076325"/>
          </a:xfrm>
          <a:custGeom>
            <a:avLst/>
            <a:gdLst>
              <a:gd name="T0" fmla="*/ 2147483647 w 916"/>
              <a:gd name="T1" fmla="*/ 2147483647 h 678"/>
              <a:gd name="T2" fmla="*/ 2147483647 w 916"/>
              <a:gd name="T3" fmla="*/ 0 h 678"/>
              <a:gd name="T4" fmla="*/ 0 w 916"/>
              <a:gd name="T5" fmla="*/ 2147483647 h 678"/>
              <a:gd name="T6" fmla="*/ 2147483647 w 916"/>
              <a:gd name="T7" fmla="*/ 2147483647 h 678"/>
              <a:gd name="T8" fmla="*/ 0 60000 65536"/>
              <a:gd name="T9" fmla="*/ 0 60000 65536"/>
              <a:gd name="T10" fmla="*/ 0 60000 65536"/>
              <a:gd name="T11" fmla="*/ 0 60000 65536"/>
              <a:gd name="T12" fmla="*/ 0 w 916"/>
              <a:gd name="T13" fmla="*/ 0 h 678"/>
              <a:gd name="T14" fmla="*/ 916 w 916"/>
              <a:gd name="T15" fmla="*/ 678 h 67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6" h="678">
                <a:moveTo>
                  <a:pt x="916" y="678"/>
                </a:moveTo>
                <a:lnTo>
                  <a:pt x="611" y="0"/>
                </a:lnTo>
                <a:lnTo>
                  <a:pt x="0" y="677"/>
                </a:lnTo>
                <a:lnTo>
                  <a:pt x="916" y="678"/>
                </a:lnTo>
                <a:close/>
              </a:path>
            </a:pathLst>
          </a:cu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5130" name="Freeform 10"/>
          <p:cNvSpPr>
            <a:spLocks/>
          </p:cNvSpPr>
          <p:nvPr/>
        </p:nvSpPr>
        <p:spPr bwMode="auto">
          <a:xfrm>
            <a:off x="5486400" y="1295400"/>
            <a:ext cx="1870075" cy="1824038"/>
          </a:xfrm>
          <a:custGeom>
            <a:avLst/>
            <a:gdLst>
              <a:gd name="T0" fmla="*/ 0 w 1178"/>
              <a:gd name="T1" fmla="*/ 0 h 1149"/>
              <a:gd name="T2" fmla="*/ 2147483647 w 1178"/>
              <a:gd name="T3" fmla="*/ 2147483647 h 1149"/>
              <a:gd name="T4" fmla="*/ 2147483647 w 1178"/>
              <a:gd name="T5" fmla="*/ 2147483647 h 1149"/>
              <a:gd name="T6" fmla="*/ 2147483647 w 1178"/>
              <a:gd name="T7" fmla="*/ 2147483647 h 1149"/>
              <a:gd name="T8" fmla="*/ 0 w 1178"/>
              <a:gd name="T9" fmla="*/ 0 h 11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78"/>
              <a:gd name="T16" fmla="*/ 0 h 1149"/>
              <a:gd name="T17" fmla="*/ 1178 w 1178"/>
              <a:gd name="T18" fmla="*/ 1149 h 114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78" h="1149">
                <a:moveTo>
                  <a:pt x="0" y="0"/>
                </a:moveTo>
                <a:lnTo>
                  <a:pt x="500" y="1149"/>
                </a:lnTo>
                <a:lnTo>
                  <a:pt x="1178" y="66"/>
                </a:lnTo>
                <a:lnTo>
                  <a:pt x="367" y="1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5131" name="Freeform 11"/>
          <p:cNvSpPr>
            <a:spLocks/>
          </p:cNvSpPr>
          <p:nvPr/>
        </p:nvSpPr>
        <p:spPr bwMode="auto">
          <a:xfrm>
            <a:off x="3117850" y="2701925"/>
            <a:ext cx="2971800" cy="1600200"/>
          </a:xfrm>
          <a:custGeom>
            <a:avLst/>
            <a:gdLst>
              <a:gd name="T0" fmla="*/ 0 w 1872"/>
              <a:gd name="T1" fmla="*/ 0 h 1008"/>
              <a:gd name="T2" fmla="*/ 2147483647 w 1872"/>
              <a:gd name="T3" fmla="*/ 2147483647 h 1008"/>
              <a:gd name="T4" fmla="*/ 2147483647 w 1872"/>
              <a:gd name="T5" fmla="*/ 2147483647 h 1008"/>
              <a:gd name="T6" fmla="*/ 0 w 1872"/>
              <a:gd name="T7" fmla="*/ 0 h 1008"/>
              <a:gd name="T8" fmla="*/ 0 60000 65536"/>
              <a:gd name="T9" fmla="*/ 0 60000 65536"/>
              <a:gd name="T10" fmla="*/ 0 60000 65536"/>
              <a:gd name="T11" fmla="*/ 0 60000 65536"/>
              <a:gd name="T12" fmla="*/ 0 w 1872"/>
              <a:gd name="T13" fmla="*/ 0 h 1008"/>
              <a:gd name="T14" fmla="*/ 1872 w 1872"/>
              <a:gd name="T15" fmla="*/ 1008 h 10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72" h="1008">
                <a:moveTo>
                  <a:pt x="0" y="0"/>
                </a:moveTo>
                <a:lnTo>
                  <a:pt x="1872" y="52"/>
                </a:lnTo>
                <a:lnTo>
                  <a:pt x="946" y="100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V="1">
            <a:off x="3124200" y="1905000"/>
            <a:ext cx="220980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Freeform 13"/>
          <p:cNvSpPr>
            <a:spLocks/>
          </p:cNvSpPr>
          <p:nvPr/>
        </p:nvSpPr>
        <p:spPr bwMode="auto">
          <a:xfrm>
            <a:off x="3092450" y="1905000"/>
            <a:ext cx="2998788" cy="850900"/>
          </a:xfrm>
          <a:custGeom>
            <a:avLst/>
            <a:gdLst>
              <a:gd name="T0" fmla="*/ 0 w 1889"/>
              <a:gd name="T1" fmla="*/ 2147483647 h 536"/>
              <a:gd name="T2" fmla="*/ 2147483647 w 1889"/>
              <a:gd name="T3" fmla="*/ 0 h 536"/>
              <a:gd name="T4" fmla="*/ 2147483647 w 1889"/>
              <a:gd name="T5" fmla="*/ 2147483647 h 536"/>
              <a:gd name="T6" fmla="*/ 0 w 1889"/>
              <a:gd name="T7" fmla="*/ 2147483647 h 536"/>
              <a:gd name="T8" fmla="*/ 0 60000 65536"/>
              <a:gd name="T9" fmla="*/ 0 60000 65536"/>
              <a:gd name="T10" fmla="*/ 0 60000 65536"/>
              <a:gd name="T11" fmla="*/ 0 60000 65536"/>
              <a:gd name="T12" fmla="*/ 0 w 1889"/>
              <a:gd name="T13" fmla="*/ 0 h 536"/>
              <a:gd name="T14" fmla="*/ 1889 w 1889"/>
              <a:gd name="T15" fmla="*/ 536 h 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89" h="536">
                <a:moveTo>
                  <a:pt x="0" y="494"/>
                </a:moveTo>
                <a:lnTo>
                  <a:pt x="1393" y="0"/>
                </a:lnTo>
                <a:lnTo>
                  <a:pt x="1889" y="536"/>
                </a:lnTo>
                <a:lnTo>
                  <a:pt x="0" y="49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5134" name="Freeform 14"/>
          <p:cNvSpPr>
            <a:spLocks/>
          </p:cNvSpPr>
          <p:nvPr/>
        </p:nvSpPr>
        <p:spPr bwMode="auto">
          <a:xfrm>
            <a:off x="3048000" y="2743200"/>
            <a:ext cx="3187700" cy="1779588"/>
          </a:xfrm>
          <a:custGeom>
            <a:avLst/>
            <a:gdLst>
              <a:gd name="T0" fmla="*/ 0 w 2008"/>
              <a:gd name="T1" fmla="*/ 0 h 1121"/>
              <a:gd name="T2" fmla="*/ 2147483647 w 2008"/>
              <a:gd name="T3" fmla="*/ 2147483647 h 1121"/>
              <a:gd name="T4" fmla="*/ 2147483647 w 2008"/>
              <a:gd name="T5" fmla="*/ 2147483647 h 1121"/>
              <a:gd name="T6" fmla="*/ 0 w 2008"/>
              <a:gd name="T7" fmla="*/ 0 h 1121"/>
              <a:gd name="T8" fmla="*/ 0 60000 65536"/>
              <a:gd name="T9" fmla="*/ 0 60000 65536"/>
              <a:gd name="T10" fmla="*/ 0 60000 65536"/>
              <a:gd name="T11" fmla="*/ 0 60000 65536"/>
              <a:gd name="T12" fmla="*/ 0 w 2008"/>
              <a:gd name="T13" fmla="*/ 0 h 1121"/>
              <a:gd name="T14" fmla="*/ 2008 w 2008"/>
              <a:gd name="T15" fmla="*/ 1121 h 112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08" h="1121">
                <a:moveTo>
                  <a:pt x="0" y="0"/>
                </a:moveTo>
                <a:lnTo>
                  <a:pt x="2008" y="51"/>
                </a:lnTo>
                <a:lnTo>
                  <a:pt x="983" y="112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9906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Hoạt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động</a:t>
            </a:r>
            <a:r>
              <a:rPr lang="en-US" sz="2800" dirty="0" smtClean="0">
                <a:solidFill>
                  <a:srgbClr val="FF0000"/>
                </a:solidFill>
              </a:rPr>
              <a:t> 1: </a:t>
            </a:r>
            <a:r>
              <a:rPr lang="en-US" sz="2800" dirty="0" err="1" smtClean="0">
                <a:solidFill>
                  <a:srgbClr val="FF0000"/>
                </a:solidFill>
              </a:rPr>
              <a:t>Nêu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lại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các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bước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Gấp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mũ</a:t>
            </a:r>
            <a:r>
              <a:rPr lang="en-US" sz="2800" dirty="0" smtClean="0">
                <a:solidFill>
                  <a:srgbClr val="FF0000"/>
                </a:solidFill>
              </a:rPr>
              <a:t> ca </a:t>
            </a:r>
            <a:r>
              <a:rPr lang="en-US" sz="2800" dirty="0" err="1" smtClean="0">
                <a:solidFill>
                  <a:srgbClr val="FF0000"/>
                </a:solidFill>
              </a:rPr>
              <a:t>lô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2400" y="393700"/>
            <a:ext cx="2286000" cy="701675"/>
          </a:xfrm>
          <a:prstGeom prst="rect">
            <a:avLst/>
          </a:prstGeom>
          <a:solidFill>
            <a:schemeClr val="bg1"/>
          </a:solidFill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99"/>
                </a:solidFill>
                <a:latin typeface=".VnTime" pitchFamily="34" charset="0"/>
              </a:rPr>
              <a:t>B­íc 1</a:t>
            </a:r>
            <a:r>
              <a:rPr lang="en-US" sz="2000" b="1">
                <a:latin typeface=".VnTime" pitchFamily="34" charset="0"/>
              </a:rPr>
              <a:t>: </a:t>
            </a:r>
            <a:r>
              <a:rPr lang="en-US" sz="2000" b="1">
                <a:solidFill>
                  <a:srgbClr val="FF0000"/>
                </a:solidFill>
                <a:latin typeface=".VnTime" pitchFamily="34" charset="0"/>
              </a:rPr>
              <a:t>T¹o tê giÊy h×nh vu«ng</a:t>
            </a:r>
          </a:p>
        </p:txBody>
      </p:sp>
      <p:graphicFrame>
        <p:nvGraphicFramePr>
          <p:cNvPr id="86019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228600" y="1676400"/>
          <a:ext cx="1752600" cy="1212534"/>
        </p:xfrm>
        <a:graphic>
          <a:graphicData uri="http://schemas.openxmlformats.org/drawingml/2006/table">
            <a:tbl>
              <a:tblPr/>
              <a:tblGrid>
                <a:gridCol w="250825"/>
                <a:gridCol w="249238"/>
                <a:gridCol w="250825"/>
                <a:gridCol w="250825"/>
                <a:gridCol w="250825"/>
                <a:gridCol w="249237"/>
                <a:gridCol w="250825"/>
              </a:tblGrid>
              <a:tr h="163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</a:tbl>
          </a:graphicData>
        </a:graphic>
      </p:graphicFrame>
      <p:grpSp>
        <p:nvGrpSpPr>
          <p:cNvPr id="6197" name="Group 53"/>
          <p:cNvGrpSpPr>
            <a:grpSpLocks/>
          </p:cNvGrpSpPr>
          <p:nvPr/>
        </p:nvGrpSpPr>
        <p:grpSpPr bwMode="auto">
          <a:xfrm>
            <a:off x="1600200" y="3352800"/>
            <a:ext cx="485775" cy="1365250"/>
            <a:chOff x="1008" y="2112"/>
            <a:chExt cx="306" cy="860"/>
          </a:xfrm>
        </p:grpSpPr>
        <p:sp>
          <p:nvSpPr>
            <p:cNvPr id="6415" name="Rectangle 54"/>
            <p:cNvSpPr>
              <a:spLocks noChangeArrowheads="1"/>
            </p:cNvSpPr>
            <p:nvPr/>
          </p:nvSpPr>
          <p:spPr bwMode="auto">
            <a:xfrm>
              <a:off x="1008" y="2112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416" name="Rectangle 55"/>
            <p:cNvSpPr>
              <a:spLocks noChangeArrowheads="1"/>
            </p:cNvSpPr>
            <p:nvPr/>
          </p:nvSpPr>
          <p:spPr bwMode="auto">
            <a:xfrm>
              <a:off x="1161" y="2112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417" name="Rectangle 56"/>
            <p:cNvSpPr>
              <a:spLocks noChangeArrowheads="1"/>
            </p:cNvSpPr>
            <p:nvPr/>
          </p:nvSpPr>
          <p:spPr bwMode="auto">
            <a:xfrm>
              <a:off x="1008" y="2284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418" name="Rectangle 57"/>
            <p:cNvSpPr>
              <a:spLocks noChangeArrowheads="1"/>
            </p:cNvSpPr>
            <p:nvPr/>
          </p:nvSpPr>
          <p:spPr bwMode="auto">
            <a:xfrm>
              <a:off x="1161" y="2284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419" name="Rectangle 58"/>
            <p:cNvSpPr>
              <a:spLocks noChangeArrowheads="1"/>
            </p:cNvSpPr>
            <p:nvPr/>
          </p:nvSpPr>
          <p:spPr bwMode="auto">
            <a:xfrm>
              <a:off x="1008" y="2456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420" name="Rectangle 59"/>
            <p:cNvSpPr>
              <a:spLocks noChangeArrowheads="1"/>
            </p:cNvSpPr>
            <p:nvPr/>
          </p:nvSpPr>
          <p:spPr bwMode="auto">
            <a:xfrm>
              <a:off x="1161" y="2456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421" name="Rectangle 60"/>
            <p:cNvSpPr>
              <a:spLocks noChangeArrowheads="1"/>
            </p:cNvSpPr>
            <p:nvPr/>
          </p:nvSpPr>
          <p:spPr bwMode="auto">
            <a:xfrm>
              <a:off x="1008" y="2628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422" name="Rectangle 61"/>
            <p:cNvSpPr>
              <a:spLocks noChangeArrowheads="1"/>
            </p:cNvSpPr>
            <p:nvPr/>
          </p:nvSpPr>
          <p:spPr bwMode="auto">
            <a:xfrm>
              <a:off x="1161" y="2628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423" name="Rectangle 62"/>
            <p:cNvSpPr>
              <a:spLocks noChangeArrowheads="1"/>
            </p:cNvSpPr>
            <p:nvPr/>
          </p:nvSpPr>
          <p:spPr bwMode="auto">
            <a:xfrm>
              <a:off x="1008" y="2800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424" name="Rectangle 63"/>
            <p:cNvSpPr>
              <a:spLocks noChangeArrowheads="1"/>
            </p:cNvSpPr>
            <p:nvPr/>
          </p:nvSpPr>
          <p:spPr bwMode="auto">
            <a:xfrm>
              <a:off x="1161" y="2800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425" name="Line 64"/>
            <p:cNvSpPr>
              <a:spLocks noChangeShapeType="1"/>
            </p:cNvSpPr>
            <p:nvPr/>
          </p:nvSpPr>
          <p:spPr bwMode="auto">
            <a:xfrm>
              <a:off x="1161" y="2112"/>
              <a:ext cx="0" cy="86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6" name="Line 65"/>
            <p:cNvSpPr>
              <a:spLocks noChangeShapeType="1"/>
            </p:cNvSpPr>
            <p:nvPr/>
          </p:nvSpPr>
          <p:spPr bwMode="auto">
            <a:xfrm>
              <a:off x="1008" y="2284"/>
              <a:ext cx="30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7" name="Line 66"/>
            <p:cNvSpPr>
              <a:spLocks noChangeShapeType="1"/>
            </p:cNvSpPr>
            <p:nvPr/>
          </p:nvSpPr>
          <p:spPr bwMode="auto">
            <a:xfrm>
              <a:off x="1008" y="2456"/>
              <a:ext cx="30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8" name="Line 67"/>
            <p:cNvSpPr>
              <a:spLocks noChangeShapeType="1"/>
            </p:cNvSpPr>
            <p:nvPr/>
          </p:nvSpPr>
          <p:spPr bwMode="auto">
            <a:xfrm>
              <a:off x="1008" y="2628"/>
              <a:ext cx="30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29" name="Line 68"/>
            <p:cNvSpPr>
              <a:spLocks noChangeShapeType="1"/>
            </p:cNvSpPr>
            <p:nvPr/>
          </p:nvSpPr>
          <p:spPr bwMode="auto">
            <a:xfrm>
              <a:off x="1008" y="2800"/>
              <a:ext cx="30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0" name="Line 69"/>
            <p:cNvSpPr>
              <a:spLocks noChangeShapeType="1"/>
            </p:cNvSpPr>
            <p:nvPr/>
          </p:nvSpPr>
          <p:spPr bwMode="auto">
            <a:xfrm>
              <a:off x="1008" y="2112"/>
              <a:ext cx="0" cy="86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1" name="Line 70"/>
            <p:cNvSpPr>
              <a:spLocks noChangeShapeType="1"/>
            </p:cNvSpPr>
            <p:nvPr/>
          </p:nvSpPr>
          <p:spPr bwMode="auto">
            <a:xfrm>
              <a:off x="1314" y="2112"/>
              <a:ext cx="0" cy="86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2" name="Line 71"/>
            <p:cNvSpPr>
              <a:spLocks noChangeShapeType="1"/>
            </p:cNvSpPr>
            <p:nvPr/>
          </p:nvSpPr>
          <p:spPr bwMode="auto">
            <a:xfrm>
              <a:off x="1008" y="2112"/>
              <a:ext cx="306" cy="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33" name="Line 72"/>
            <p:cNvSpPr>
              <a:spLocks noChangeShapeType="1"/>
            </p:cNvSpPr>
            <p:nvPr/>
          </p:nvSpPr>
          <p:spPr bwMode="auto">
            <a:xfrm>
              <a:off x="1008" y="2972"/>
              <a:ext cx="306" cy="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98" name="AutoShape 74"/>
          <p:cNvSpPr>
            <a:spLocks noChangeArrowheads="1"/>
          </p:cNvSpPr>
          <p:nvPr/>
        </p:nvSpPr>
        <p:spPr bwMode="auto">
          <a:xfrm flipH="1">
            <a:off x="152400" y="3352800"/>
            <a:ext cx="1447800" cy="1371600"/>
          </a:xfrm>
          <a:prstGeom prst="rtTriangle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sz="2400"/>
          </a:p>
        </p:txBody>
      </p:sp>
      <p:sp>
        <p:nvSpPr>
          <p:cNvPr id="6199" name="Line 75"/>
          <p:cNvSpPr>
            <a:spLocks noChangeShapeType="1"/>
          </p:cNvSpPr>
          <p:nvPr/>
        </p:nvSpPr>
        <p:spPr bwMode="auto">
          <a:xfrm flipH="1">
            <a:off x="228600" y="1676400"/>
            <a:ext cx="1219200" cy="1219200"/>
          </a:xfrm>
          <a:prstGeom prst="line">
            <a:avLst/>
          </a:prstGeom>
          <a:noFill/>
          <a:ln w="28575">
            <a:solidFill>
              <a:srgbClr val="FF00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0" name="Line 76"/>
          <p:cNvSpPr>
            <a:spLocks noChangeShapeType="1"/>
          </p:cNvSpPr>
          <p:nvPr/>
        </p:nvSpPr>
        <p:spPr bwMode="auto">
          <a:xfrm>
            <a:off x="685800" y="2133600"/>
            <a:ext cx="381000" cy="304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6201" name="Group 76"/>
          <p:cNvGrpSpPr>
            <a:grpSpLocks/>
          </p:cNvGrpSpPr>
          <p:nvPr/>
        </p:nvGrpSpPr>
        <p:grpSpPr bwMode="auto">
          <a:xfrm>
            <a:off x="457200" y="5181600"/>
            <a:ext cx="1460500" cy="1341438"/>
            <a:chOff x="288" y="3264"/>
            <a:chExt cx="920" cy="845"/>
          </a:xfrm>
        </p:grpSpPr>
        <p:sp>
          <p:nvSpPr>
            <p:cNvPr id="6376" name="Rectangle 77"/>
            <p:cNvSpPr>
              <a:spLocks noChangeArrowheads="1"/>
            </p:cNvSpPr>
            <p:nvPr/>
          </p:nvSpPr>
          <p:spPr bwMode="auto">
            <a:xfrm>
              <a:off x="288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377" name="Rectangle 78"/>
            <p:cNvSpPr>
              <a:spLocks noChangeArrowheads="1"/>
            </p:cNvSpPr>
            <p:nvPr/>
          </p:nvSpPr>
          <p:spPr bwMode="auto">
            <a:xfrm>
              <a:off x="472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378" name="Rectangle 79"/>
            <p:cNvSpPr>
              <a:spLocks noChangeArrowheads="1"/>
            </p:cNvSpPr>
            <p:nvPr/>
          </p:nvSpPr>
          <p:spPr bwMode="auto">
            <a:xfrm>
              <a:off x="656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379" name="Rectangle 80"/>
            <p:cNvSpPr>
              <a:spLocks noChangeArrowheads="1"/>
            </p:cNvSpPr>
            <p:nvPr/>
          </p:nvSpPr>
          <p:spPr bwMode="auto">
            <a:xfrm>
              <a:off x="840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380" name="Rectangle 81"/>
            <p:cNvSpPr>
              <a:spLocks noChangeArrowheads="1"/>
            </p:cNvSpPr>
            <p:nvPr/>
          </p:nvSpPr>
          <p:spPr bwMode="auto">
            <a:xfrm>
              <a:off x="1024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381" name="Rectangle 82"/>
            <p:cNvSpPr>
              <a:spLocks noChangeArrowheads="1"/>
            </p:cNvSpPr>
            <p:nvPr/>
          </p:nvSpPr>
          <p:spPr bwMode="auto">
            <a:xfrm>
              <a:off x="288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382" name="Rectangle 83"/>
            <p:cNvSpPr>
              <a:spLocks noChangeArrowheads="1"/>
            </p:cNvSpPr>
            <p:nvPr/>
          </p:nvSpPr>
          <p:spPr bwMode="auto">
            <a:xfrm>
              <a:off x="472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383" name="Rectangle 84"/>
            <p:cNvSpPr>
              <a:spLocks noChangeArrowheads="1"/>
            </p:cNvSpPr>
            <p:nvPr/>
          </p:nvSpPr>
          <p:spPr bwMode="auto">
            <a:xfrm>
              <a:off x="656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384" name="Rectangle 85"/>
            <p:cNvSpPr>
              <a:spLocks noChangeArrowheads="1"/>
            </p:cNvSpPr>
            <p:nvPr/>
          </p:nvSpPr>
          <p:spPr bwMode="auto">
            <a:xfrm>
              <a:off x="840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385" name="Rectangle 86"/>
            <p:cNvSpPr>
              <a:spLocks noChangeArrowheads="1"/>
            </p:cNvSpPr>
            <p:nvPr/>
          </p:nvSpPr>
          <p:spPr bwMode="auto">
            <a:xfrm>
              <a:off x="1024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386" name="Rectangle 87"/>
            <p:cNvSpPr>
              <a:spLocks noChangeArrowheads="1"/>
            </p:cNvSpPr>
            <p:nvPr/>
          </p:nvSpPr>
          <p:spPr bwMode="auto">
            <a:xfrm>
              <a:off x="288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387" name="Rectangle 88"/>
            <p:cNvSpPr>
              <a:spLocks noChangeArrowheads="1"/>
            </p:cNvSpPr>
            <p:nvPr/>
          </p:nvSpPr>
          <p:spPr bwMode="auto">
            <a:xfrm>
              <a:off x="472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388" name="Rectangle 89"/>
            <p:cNvSpPr>
              <a:spLocks noChangeArrowheads="1"/>
            </p:cNvSpPr>
            <p:nvPr/>
          </p:nvSpPr>
          <p:spPr bwMode="auto">
            <a:xfrm>
              <a:off x="656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389" name="Rectangle 90"/>
            <p:cNvSpPr>
              <a:spLocks noChangeArrowheads="1"/>
            </p:cNvSpPr>
            <p:nvPr/>
          </p:nvSpPr>
          <p:spPr bwMode="auto">
            <a:xfrm>
              <a:off x="840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390" name="Rectangle 91"/>
            <p:cNvSpPr>
              <a:spLocks noChangeArrowheads="1"/>
            </p:cNvSpPr>
            <p:nvPr/>
          </p:nvSpPr>
          <p:spPr bwMode="auto">
            <a:xfrm>
              <a:off x="1024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391" name="Rectangle 92"/>
            <p:cNvSpPr>
              <a:spLocks noChangeArrowheads="1"/>
            </p:cNvSpPr>
            <p:nvPr/>
          </p:nvSpPr>
          <p:spPr bwMode="auto">
            <a:xfrm>
              <a:off x="288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392" name="Rectangle 93"/>
            <p:cNvSpPr>
              <a:spLocks noChangeArrowheads="1"/>
            </p:cNvSpPr>
            <p:nvPr/>
          </p:nvSpPr>
          <p:spPr bwMode="auto">
            <a:xfrm>
              <a:off x="472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393" name="Rectangle 94"/>
            <p:cNvSpPr>
              <a:spLocks noChangeArrowheads="1"/>
            </p:cNvSpPr>
            <p:nvPr/>
          </p:nvSpPr>
          <p:spPr bwMode="auto">
            <a:xfrm>
              <a:off x="656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394" name="Rectangle 95"/>
            <p:cNvSpPr>
              <a:spLocks noChangeArrowheads="1"/>
            </p:cNvSpPr>
            <p:nvPr/>
          </p:nvSpPr>
          <p:spPr bwMode="auto">
            <a:xfrm>
              <a:off x="840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395" name="Rectangle 96"/>
            <p:cNvSpPr>
              <a:spLocks noChangeArrowheads="1"/>
            </p:cNvSpPr>
            <p:nvPr/>
          </p:nvSpPr>
          <p:spPr bwMode="auto">
            <a:xfrm>
              <a:off x="1024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396" name="Rectangle 97"/>
            <p:cNvSpPr>
              <a:spLocks noChangeArrowheads="1"/>
            </p:cNvSpPr>
            <p:nvPr/>
          </p:nvSpPr>
          <p:spPr bwMode="auto">
            <a:xfrm>
              <a:off x="288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397" name="Rectangle 98"/>
            <p:cNvSpPr>
              <a:spLocks noChangeArrowheads="1"/>
            </p:cNvSpPr>
            <p:nvPr/>
          </p:nvSpPr>
          <p:spPr bwMode="auto">
            <a:xfrm>
              <a:off x="472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398" name="Rectangle 99"/>
            <p:cNvSpPr>
              <a:spLocks noChangeArrowheads="1"/>
            </p:cNvSpPr>
            <p:nvPr/>
          </p:nvSpPr>
          <p:spPr bwMode="auto">
            <a:xfrm>
              <a:off x="656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399" name="Rectangle 100"/>
            <p:cNvSpPr>
              <a:spLocks noChangeArrowheads="1"/>
            </p:cNvSpPr>
            <p:nvPr/>
          </p:nvSpPr>
          <p:spPr bwMode="auto">
            <a:xfrm>
              <a:off x="840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400" name="Rectangle 101"/>
            <p:cNvSpPr>
              <a:spLocks noChangeArrowheads="1"/>
            </p:cNvSpPr>
            <p:nvPr/>
          </p:nvSpPr>
          <p:spPr bwMode="auto">
            <a:xfrm>
              <a:off x="1024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6401" name="Line 102"/>
            <p:cNvSpPr>
              <a:spLocks noChangeShapeType="1"/>
            </p:cNvSpPr>
            <p:nvPr/>
          </p:nvSpPr>
          <p:spPr bwMode="auto">
            <a:xfrm>
              <a:off x="472" y="3264"/>
              <a:ext cx="0" cy="84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2" name="Line 103"/>
            <p:cNvSpPr>
              <a:spLocks noChangeShapeType="1"/>
            </p:cNvSpPr>
            <p:nvPr/>
          </p:nvSpPr>
          <p:spPr bwMode="auto">
            <a:xfrm>
              <a:off x="656" y="3264"/>
              <a:ext cx="0" cy="84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3" name="Line 104"/>
            <p:cNvSpPr>
              <a:spLocks noChangeShapeType="1"/>
            </p:cNvSpPr>
            <p:nvPr/>
          </p:nvSpPr>
          <p:spPr bwMode="auto">
            <a:xfrm>
              <a:off x="840" y="3264"/>
              <a:ext cx="0" cy="84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4" name="Line 105"/>
            <p:cNvSpPr>
              <a:spLocks noChangeShapeType="1"/>
            </p:cNvSpPr>
            <p:nvPr/>
          </p:nvSpPr>
          <p:spPr bwMode="auto">
            <a:xfrm>
              <a:off x="1024" y="3264"/>
              <a:ext cx="0" cy="84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5" name="Line 106"/>
            <p:cNvSpPr>
              <a:spLocks noChangeShapeType="1"/>
            </p:cNvSpPr>
            <p:nvPr/>
          </p:nvSpPr>
          <p:spPr bwMode="auto">
            <a:xfrm>
              <a:off x="288" y="3433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6" name="Line 107"/>
            <p:cNvSpPr>
              <a:spLocks noChangeShapeType="1"/>
            </p:cNvSpPr>
            <p:nvPr/>
          </p:nvSpPr>
          <p:spPr bwMode="auto">
            <a:xfrm>
              <a:off x="288" y="3602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7" name="Line 108"/>
            <p:cNvSpPr>
              <a:spLocks noChangeShapeType="1"/>
            </p:cNvSpPr>
            <p:nvPr/>
          </p:nvSpPr>
          <p:spPr bwMode="auto">
            <a:xfrm>
              <a:off x="288" y="3771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8" name="Line 109"/>
            <p:cNvSpPr>
              <a:spLocks noChangeShapeType="1"/>
            </p:cNvSpPr>
            <p:nvPr/>
          </p:nvSpPr>
          <p:spPr bwMode="auto">
            <a:xfrm>
              <a:off x="288" y="3940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09" name="Line 110"/>
            <p:cNvSpPr>
              <a:spLocks noChangeShapeType="1"/>
            </p:cNvSpPr>
            <p:nvPr/>
          </p:nvSpPr>
          <p:spPr bwMode="auto">
            <a:xfrm>
              <a:off x="288" y="3264"/>
              <a:ext cx="0" cy="845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0" name="Line 111"/>
            <p:cNvSpPr>
              <a:spLocks noChangeShapeType="1"/>
            </p:cNvSpPr>
            <p:nvPr/>
          </p:nvSpPr>
          <p:spPr bwMode="auto">
            <a:xfrm>
              <a:off x="1208" y="3264"/>
              <a:ext cx="0" cy="16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1" name="Line 112"/>
            <p:cNvSpPr>
              <a:spLocks noChangeShapeType="1"/>
            </p:cNvSpPr>
            <p:nvPr/>
          </p:nvSpPr>
          <p:spPr bwMode="auto">
            <a:xfrm>
              <a:off x="1208" y="3433"/>
              <a:ext cx="0" cy="507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2" name="Line 113"/>
            <p:cNvSpPr>
              <a:spLocks noChangeShapeType="1"/>
            </p:cNvSpPr>
            <p:nvPr/>
          </p:nvSpPr>
          <p:spPr bwMode="auto">
            <a:xfrm>
              <a:off x="1208" y="3940"/>
              <a:ext cx="0" cy="16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3" name="Line 114"/>
            <p:cNvSpPr>
              <a:spLocks noChangeShapeType="1"/>
            </p:cNvSpPr>
            <p:nvPr/>
          </p:nvSpPr>
          <p:spPr bwMode="auto">
            <a:xfrm>
              <a:off x="288" y="3264"/>
              <a:ext cx="920" cy="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14" name="Line 115"/>
            <p:cNvSpPr>
              <a:spLocks noChangeShapeType="1"/>
            </p:cNvSpPr>
            <p:nvPr/>
          </p:nvSpPr>
          <p:spPr bwMode="auto">
            <a:xfrm>
              <a:off x="288" y="4109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02" name="Line 117"/>
          <p:cNvSpPr>
            <a:spLocks noChangeShapeType="1"/>
          </p:cNvSpPr>
          <p:nvPr/>
        </p:nvSpPr>
        <p:spPr bwMode="auto">
          <a:xfrm>
            <a:off x="457200" y="5181600"/>
            <a:ext cx="1447800" cy="1295400"/>
          </a:xfrm>
          <a:prstGeom prst="line">
            <a:avLst/>
          </a:prstGeom>
          <a:noFill/>
          <a:ln w="38100">
            <a:solidFill>
              <a:srgbClr val="FF00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03" name="Line 118"/>
          <p:cNvSpPr>
            <a:spLocks noChangeShapeType="1"/>
          </p:cNvSpPr>
          <p:nvPr/>
        </p:nvSpPr>
        <p:spPr bwMode="auto">
          <a:xfrm flipH="1">
            <a:off x="838200" y="5638800"/>
            <a:ext cx="45720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04" name="Text Box 119"/>
          <p:cNvSpPr txBox="1">
            <a:spLocks noChangeArrowheads="1"/>
          </p:cNvSpPr>
          <p:nvPr/>
        </p:nvSpPr>
        <p:spPr bwMode="auto">
          <a:xfrm>
            <a:off x="609600" y="2895600"/>
            <a:ext cx="12192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1a</a:t>
            </a:r>
          </a:p>
        </p:txBody>
      </p:sp>
      <p:sp>
        <p:nvSpPr>
          <p:cNvPr id="6205" name="Text Box 120"/>
          <p:cNvSpPr txBox="1">
            <a:spLocks noChangeArrowheads="1"/>
          </p:cNvSpPr>
          <p:nvPr/>
        </p:nvSpPr>
        <p:spPr bwMode="auto">
          <a:xfrm>
            <a:off x="533400" y="4724400"/>
            <a:ext cx="15240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1b</a:t>
            </a:r>
          </a:p>
        </p:txBody>
      </p:sp>
      <p:sp>
        <p:nvSpPr>
          <p:cNvPr id="6206" name="Text Box 121"/>
          <p:cNvSpPr txBox="1">
            <a:spLocks noChangeArrowheads="1"/>
          </p:cNvSpPr>
          <p:nvPr/>
        </p:nvSpPr>
        <p:spPr bwMode="auto">
          <a:xfrm>
            <a:off x="609600" y="6461125"/>
            <a:ext cx="12954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2</a:t>
            </a:r>
          </a:p>
        </p:txBody>
      </p:sp>
      <p:sp>
        <p:nvSpPr>
          <p:cNvPr id="6207" name="Line 122"/>
          <p:cNvSpPr>
            <a:spLocks noChangeShapeType="1"/>
          </p:cNvSpPr>
          <p:nvPr/>
        </p:nvSpPr>
        <p:spPr bwMode="auto">
          <a:xfrm flipH="1">
            <a:off x="2514600" y="1371600"/>
            <a:ext cx="0" cy="5486400"/>
          </a:xfrm>
          <a:prstGeom prst="line">
            <a:avLst/>
          </a:prstGeom>
          <a:noFill/>
          <a:ln w="952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208" name="Text Box 123"/>
          <p:cNvSpPr txBox="1">
            <a:spLocks noChangeArrowheads="1"/>
          </p:cNvSpPr>
          <p:nvPr/>
        </p:nvSpPr>
        <p:spPr bwMode="auto">
          <a:xfrm>
            <a:off x="2590800" y="469900"/>
            <a:ext cx="2971800" cy="396875"/>
          </a:xfrm>
          <a:prstGeom prst="rect">
            <a:avLst/>
          </a:prstGeom>
          <a:solidFill>
            <a:schemeClr val="bg1"/>
          </a:solidFill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99"/>
                </a:solidFill>
                <a:latin typeface=".VnTime" pitchFamily="34" charset="0"/>
              </a:rPr>
              <a:t>B­íc 2</a:t>
            </a:r>
            <a:r>
              <a:rPr lang="en-US" sz="2000" b="1">
                <a:latin typeface=".VnTime" pitchFamily="34" charset="0"/>
              </a:rPr>
              <a:t>: </a:t>
            </a:r>
            <a:r>
              <a:rPr lang="en-US" sz="2000" b="1">
                <a:solidFill>
                  <a:srgbClr val="FF0000"/>
                </a:solidFill>
                <a:latin typeface=".VnTime" pitchFamily="34" charset="0"/>
              </a:rPr>
              <a:t>GÊp th©n mò</a:t>
            </a:r>
          </a:p>
        </p:txBody>
      </p:sp>
      <p:sp>
        <p:nvSpPr>
          <p:cNvPr id="6209" name="Text Box 131"/>
          <p:cNvSpPr txBox="1">
            <a:spLocks noChangeArrowheads="1"/>
          </p:cNvSpPr>
          <p:nvPr/>
        </p:nvSpPr>
        <p:spPr bwMode="auto">
          <a:xfrm>
            <a:off x="3505200" y="2971800"/>
            <a:ext cx="14478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3</a:t>
            </a:r>
          </a:p>
        </p:txBody>
      </p:sp>
      <p:sp>
        <p:nvSpPr>
          <p:cNvPr id="6210" name="Text Box 139"/>
          <p:cNvSpPr txBox="1">
            <a:spLocks noChangeArrowheads="1"/>
          </p:cNvSpPr>
          <p:nvPr/>
        </p:nvSpPr>
        <p:spPr bwMode="auto">
          <a:xfrm>
            <a:off x="3771900" y="4495800"/>
            <a:ext cx="12954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4</a:t>
            </a:r>
          </a:p>
        </p:txBody>
      </p:sp>
      <p:sp>
        <p:nvSpPr>
          <p:cNvPr id="6211" name="Text Box 148"/>
          <p:cNvSpPr txBox="1">
            <a:spLocks noChangeArrowheads="1"/>
          </p:cNvSpPr>
          <p:nvPr/>
        </p:nvSpPr>
        <p:spPr bwMode="auto">
          <a:xfrm>
            <a:off x="3848100" y="6359525"/>
            <a:ext cx="14478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5</a:t>
            </a:r>
          </a:p>
        </p:txBody>
      </p:sp>
      <p:sp>
        <p:nvSpPr>
          <p:cNvPr id="6212" name="Line 149"/>
          <p:cNvSpPr>
            <a:spLocks noChangeShapeType="1"/>
          </p:cNvSpPr>
          <p:nvPr/>
        </p:nvSpPr>
        <p:spPr bwMode="auto">
          <a:xfrm flipH="1">
            <a:off x="6019800" y="1447800"/>
            <a:ext cx="0" cy="5410200"/>
          </a:xfrm>
          <a:prstGeom prst="line">
            <a:avLst/>
          </a:prstGeom>
          <a:noFill/>
          <a:ln w="9525" cap="sq">
            <a:solidFill>
              <a:srgbClr val="FF66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213" name="Rectangle 174"/>
          <p:cNvSpPr>
            <a:spLocks noChangeArrowheads="1"/>
          </p:cNvSpPr>
          <p:nvPr/>
        </p:nvSpPr>
        <p:spPr bwMode="auto">
          <a:xfrm rot="-1557692">
            <a:off x="4902200" y="3124200"/>
            <a:ext cx="760413" cy="698500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 sz="2400"/>
          </a:p>
        </p:txBody>
      </p:sp>
      <p:sp>
        <p:nvSpPr>
          <p:cNvPr id="6214" name="Text Box 128"/>
          <p:cNvSpPr txBox="1">
            <a:spLocks noChangeArrowheads="1"/>
          </p:cNvSpPr>
          <p:nvPr/>
        </p:nvSpPr>
        <p:spPr bwMode="auto">
          <a:xfrm>
            <a:off x="1600200" y="0"/>
            <a:ext cx="4419600" cy="457200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2400"/>
          </a:p>
        </p:txBody>
      </p:sp>
      <p:sp>
        <p:nvSpPr>
          <p:cNvPr id="6215" name="Text Box 132"/>
          <p:cNvSpPr txBox="1">
            <a:spLocks noChangeArrowheads="1"/>
          </p:cNvSpPr>
          <p:nvPr/>
        </p:nvSpPr>
        <p:spPr bwMode="auto">
          <a:xfrm>
            <a:off x="6324600" y="469900"/>
            <a:ext cx="2819400" cy="396875"/>
          </a:xfrm>
          <a:prstGeom prst="rect">
            <a:avLst/>
          </a:prstGeom>
          <a:solidFill>
            <a:schemeClr val="bg1"/>
          </a:solidFill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1" u="sng">
                <a:solidFill>
                  <a:srgbClr val="000099"/>
                </a:solidFill>
                <a:latin typeface=".VnTime" pitchFamily="34" charset="0"/>
              </a:rPr>
              <a:t>B­íc 3:</a:t>
            </a:r>
            <a:r>
              <a:rPr lang="en-US" sz="2000" b="1">
                <a:latin typeface=".VnTime" pitchFamily="34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.VnTime" pitchFamily="34" charset="0"/>
              </a:rPr>
              <a:t>GÊp vµnh mò</a:t>
            </a:r>
          </a:p>
        </p:txBody>
      </p:sp>
      <p:grpSp>
        <p:nvGrpSpPr>
          <p:cNvPr id="6216" name="Group 151"/>
          <p:cNvGrpSpPr>
            <a:grpSpLocks/>
          </p:cNvGrpSpPr>
          <p:nvPr/>
        </p:nvGrpSpPr>
        <p:grpSpPr bwMode="auto">
          <a:xfrm>
            <a:off x="6400800" y="1447800"/>
            <a:ext cx="1524000" cy="1222375"/>
            <a:chOff x="192" y="2245"/>
            <a:chExt cx="1776" cy="1451"/>
          </a:xfrm>
        </p:grpSpPr>
        <p:grpSp>
          <p:nvGrpSpPr>
            <p:cNvPr id="6348" name="Group 152"/>
            <p:cNvGrpSpPr>
              <a:grpSpLocks/>
            </p:cNvGrpSpPr>
            <p:nvPr/>
          </p:nvGrpSpPr>
          <p:grpSpPr bwMode="auto">
            <a:xfrm>
              <a:off x="192" y="2245"/>
              <a:ext cx="1776" cy="1451"/>
              <a:chOff x="192" y="1237"/>
              <a:chExt cx="1776" cy="1451"/>
            </a:xfrm>
          </p:grpSpPr>
          <p:sp>
            <p:nvSpPr>
              <p:cNvPr id="6355" name="AutoShape 153"/>
              <p:cNvSpPr>
                <a:spLocks noChangeArrowheads="1"/>
              </p:cNvSpPr>
              <p:nvPr/>
            </p:nvSpPr>
            <p:spPr bwMode="auto">
              <a:xfrm flipV="1">
                <a:off x="192" y="1488"/>
                <a:ext cx="1776" cy="4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6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vi-VN" sz="2400"/>
              </a:p>
            </p:txBody>
          </p:sp>
          <p:sp>
            <p:nvSpPr>
              <p:cNvPr id="6356" name="AutoShape 154"/>
              <p:cNvSpPr>
                <a:spLocks noChangeArrowheads="1"/>
              </p:cNvSpPr>
              <p:nvPr/>
            </p:nvSpPr>
            <p:spPr bwMode="auto">
              <a:xfrm>
                <a:off x="192" y="1392"/>
                <a:ext cx="1776" cy="576"/>
              </a:xfrm>
              <a:prstGeom prst="triangle">
                <a:avLst>
                  <a:gd name="adj" fmla="val 47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 sz="2400"/>
              </a:p>
            </p:txBody>
          </p:sp>
          <p:sp>
            <p:nvSpPr>
              <p:cNvPr id="6357" name="Line 155"/>
              <p:cNvSpPr>
                <a:spLocks noChangeShapeType="1"/>
              </p:cNvSpPr>
              <p:nvPr/>
            </p:nvSpPr>
            <p:spPr bwMode="auto">
              <a:xfrm flipV="1">
                <a:off x="528" y="1488"/>
                <a:ext cx="672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8" name="Line 156"/>
              <p:cNvSpPr>
                <a:spLocks noChangeShapeType="1"/>
              </p:cNvSpPr>
              <p:nvPr/>
            </p:nvSpPr>
            <p:spPr bwMode="auto">
              <a:xfrm flipV="1">
                <a:off x="1104" y="1680"/>
                <a:ext cx="38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9" name="Line 157"/>
              <p:cNvSpPr>
                <a:spLocks noChangeShapeType="1"/>
              </p:cNvSpPr>
              <p:nvPr/>
            </p:nvSpPr>
            <p:spPr bwMode="auto">
              <a:xfrm flipV="1">
                <a:off x="1344" y="1776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0" name="Line 158"/>
              <p:cNvSpPr>
                <a:spLocks noChangeShapeType="1"/>
              </p:cNvSpPr>
              <p:nvPr/>
            </p:nvSpPr>
            <p:spPr bwMode="auto">
              <a:xfrm flipV="1">
                <a:off x="1632" y="1872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1" name="Line 159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62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2" name="AutoShape 160"/>
              <p:cNvSpPr>
                <a:spLocks noChangeArrowheads="1"/>
              </p:cNvSpPr>
              <p:nvPr/>
            </p:nvSpPr>
            <p:spPr bwMode="auto">
              <a:xfrm flipV="1">
                <a:off x="192" y="1968"/>
                <a:ext cx="1776" cy="720"/>
              </a:xfrm>
              <a:prstGeom prst="triangle">
                <a:avLst>
                  <a:gd name="adj" fmla="val 47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vi-VN" sz="2400"/>
              </a:p>
            </p:txBody>
          </p:sp>
          <p:sp>
            <p:nvSpPr>
              <p:cNvPr id="6363" name="Line 161"/>
              <p:cNvSpPr>
                <a:spLocks noChangeShapeType="1"/>
              </p:cNvSpPr>
              <p:nvPr/>
            </p:nvSpPr>
            <p:spPr bwMode="auto">
              <a:xfrm>
                <a:off x="528" y="1968"/>
                <a:ext cx="672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4" name="Line 162"/>
              <p:cNvSpPr>
                <a:spLocks noChangeShapeType="1"/>
              </p:cNvSpPr>
              <p:nvPr/>
            </p:nvSpPr>
            <p:spPr bwMode="auto">
              <a:xfrm>
                <a:off x="816" y="1968"/>
                <a:ext cx="52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5" name="Line 163"/>
              <p:cNvSpPr>
                <a:spLocks noChangeShapeType="1"/>
              </p:cNvSpPr>
              <p:nvPr/>
            </p:nvSpPr>
            <p:spPr bwMode="auto">
              <a:xfrm>
                <a:off x="1104" y="1968"/>
                <a:ext cx="384" cy="3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6" name="Line 164"/>
              <p:cNvSpPr>
                <a:spLocks noChangeShapeType="1"/>
              </p:cNvSpPr>
              <p:nvPr/>
            </p:nvSpPr>
            <p:spPr bwMode="auto">
              <a:xfrm>
                <a:off x="1344" y="1968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7" name="Line 165"/>
              <p:cNvSpPr>
                <a:spLocks noChangeShapeType="1"/>
              </p:cNvSpPr>
              <p:nvPr/>
            </p:nvSpPr>
            <p:spPr bwMode="auto">
              <a:xfrm>
                <a:off x="1632" y="1968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8" name="Line 166"/>
              <p:cNvSpPr>
                <a:spLocks noChangeShapeType="1"/>
              </p:cNvSpPr>
              <p:nvPr/>
            </p:nvSpPr>
            <p:spPr bwMode="auto">
              <a:xfrm flipV="1">
                <a:off x="480" y="1968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69" name="Line 167"/>
              <p:cNvSpPr>
                <a:spLocks noChangeShapeType="1"/>
              </p:cNvSpPr>
              <p:nvPr/>
            </p:nvSpPr>
            <p:spPr bwMode="auto">
              <a:xfrm flipV="1">
                <a:off x="576" y="1968"/>
                <a:ext cx="432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0" name="Line 168"/>
              <p:cNvSpPr>
                <a:spLocks noChangeShapeType="1"/>
              </p:cNvSpPr>
              <p:nvPr/>
            </p:nvSpPr>
            <p:spPr bwMode="auto">
              <a:xfrm flipV="1">
                <a:off x="720" y="1968"/>
                <a:ext cx="52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1" name="Line 169"/>
              <p:cNvSpPr>
                <a:spLocks noChangeShapeType="1"/>
              </p:cNvSpPr>
              <p:nvPr/>
            </p:nvSpPr>
            <p:spPr bwMode="auto">
              <a:xfrm flipV="1">
                <a:off x="864" y="1944"/>
                <a:ext cx="768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2" name="Line 170"/>
              <p:cNvSpPr>
                <a:spLocks noChangeShapeType="1"/>
              </p:cNvSpPr>
              <p:nvPr/>
            </p:nvSpPr>
            <p:spPr bwMode="auto">
              <a:xfrm flipV="1">
                <a:off x="336" y="1968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3" name="Line 171"/>
              <p:cNvSpPr>
                <a:spLocks noChangeShapeType="1"/>
              </p:cNvSpPr>
              <p:nvPr/>
            </p:nvSpPr>
            <p:spPr bwMode="auto">
              <a:xfrm flipH="1">
                <a:off x="1344" y="1488"/>
                <a:ext cx="192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4" name="Line 172"/>
              <p:cNvSpPr>
                <a:spLocks noChangeShapeType="1"/>
              </p:cNvSpPr>
              <p:nvPr/>
            </p:nvSpPr>
            <p:spPr bwMode="auto">
              <a:xfrm flipV="1">
                <a:off x="192" y="1584"/>
                <a:ext cx="1152" cy="384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75" name="Text Box 173"/>
              <p:cNvSpPr txBox="1">
                <a:spLocks noChangeArrowheads="1"/>
              </p:cNvSpPr>
              <p:nvPr/>
            </p:nvSpPr>
            <p:spPr bwMode="auto">
              <a:xfrm rot="407934">
                <a:off x="497" y="1237"/>
                <a:ext cx="338" cy="1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60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↶</a:t>
                </a:r>
              </a:p>
            </p:txBody>
          </p:sp>
        </p:grpSp>
        <p:grpSp>
          <p:nvGrpSpPr>
            <p:cNvPr id="6349" name="Group 174"/>
            <p:cNvGrpSpPr>
              <a:grpSpLocks/>
            </p:cNvGrpSpPr>
            <p:nvPr/>
          </p:nvGrpSpPr>
          <p:grpSpPr bwMode="auto">
            <a:xfrm>
              <a:off x="336" y="2496"/>
              <a:ext cx="1296" cy="480"/>
              <a:chOff x="336" y="1488"/>
              <a:chExt cx="1296" cy="480"/>
            </a:xfrm>
          </p:grpSpPr>
          <p:sp>
            <p:nvSpPr>
              <p:cNvPr id="6350" name="Line 175"/>
              <p:cNvSpPr>
                <a:spLocks noChangeShapeType="1"/>
              </p:cNvSpPr>
              <p:nvPr/>
            </p:nvSpPr>
            <p:spPr bwMode="auto">
              <a:xfrm flipV="1">
                <a:off x="816" y="1584"/>
                <a:ext cx="52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1" name="Line 176"/>
              <p:cNvSpPr>
                <a:spLocks noChangeShapeType="1"/>
              </p:cNvSpPr>
              <p:nvPr/>
            </p:nvSpPr>
            <p:spPr bwMode="auto">
              <a:xfrm>
                <a:off x="432" y="1776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2" name="Line 177"/>
              <p:cNvSpPr>
                <a:spLocks noChangeShapeType="1"/>
              </p:cNvSpPr>
              <p:nvPr/>
            </p:nvSpPr>
            <p:spPr bwMode="auto">
              <a:xfrm>
                <a:off x="576" y="1680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3" name="Line 178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76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54" name="Line 179"/>
              <p:cNvSpPr>
                <a:spLocks noChangeShapeType="1"/>
              </p:cNvSpPr>
              <p:nvPr/>
            </p:nvSpPr>
            <p:spPr bwMode="auto">
              <a:xfrm>
                <a:off x="336" y="1872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217" name="Group 180"/>
          <p:cNvGrpSpPr>
            <a:grpSpLocks/>
          </p:cNvGrpSpPr>
          <p:nvPr/>
        </p:nvGrpSpPr>
        <p:grpSpPr bwMode="auto">
          <a:xfrm>
            <a:off x="6477000" y="2819400"/>
            <a:ext cx="1473200" cy="990600"/>
            <a:chOff x="2064" y="1488"/>
            <a:chExt cx="1776" cy="1176"/>
          </a:xfrm>
        </p:grpSpPr>
        <p:grpSp>
          <p:nvGrpSpPr>
            <p:cNvPr id="6326" name="Group 181"/>
            <p:cNvGrpSpPr>
              <a:grpSpLocks/>
            </p:cNvGrpSpPr>
            <p:nvPr/>
          </p:nvGrpSpPr>
          <p:grpSpPr bwMode="auto">
            <a:xfrm>
              <a:off x="2064" y="1488"/>
              <a:ext cx="1776" cy="1176"/>
              <a:chOff x="2064" y="1488"/>
              <a:chExt cx="1776" cy="1176"/>
            </a:xfrm>
          </p:grpSpPr>
          <p:sp>
            <p:nvSpPr>
              <p:cNvPr id="6336" name="AutoShape 182"/>
              <p:cNvSpPr>
                <a:spLocks noChangeArrowheads="1"/>
              </p:cNvSpPr>
              <p:nvPr/>
            </p:nvSpPr>
            <p:spPr bwMode="auto">
              <a:xfrm flipV="1">
                <a:off x="2064" y="1488"/>
                <a:ext cx="1776" cy="4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6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vi-VN" sz="2400"/>
              </a:p>
            </p:txBody>
          </p:sp>
          <p:sp>
            <p:nvSpPr>
              <p:cNvPr id="6337" name="AutoShape 183"/>
              <p:cNvSpPr>
                <a:spLocks noChangeArrowheads="1"/>
              </p:cNvSpPr>
              <p:nvPr/>
            </p:nvSpPr>
            <p:spPr bwMode="auto">
              <a:xfrm flipV="1">
                <a:off x="2064" y="1944"/>
                <a:ext cx="1776" cy="720"/>
              </a:xfrm>
              <a:prstGeom prst="triangle">
                <a:avLst>
                  <a:gd name="adj" fmla="val 47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vi-VN" sz="2400"/>
              </a:p>
            </p:txBody>
          </p:sp>
          <p:sp>
            <p:nvSpPr>
              <p:cNvPr id="6338" name="Line 184"/>
              <p:cNvSpPr>
                <a:spLocks noChangeShapeType="1"/>
              </p:cNvSpPr>
              <p:nvPr/>
            </p:nvSpPr>
            <p:spPr bwMode="auto">
              <a:xfrm>
                <a:off x="2400" y="1944"/>
                <a:ext cx="672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39" name="Line 185"/>
              <p:cNvSpPr>
                <a:spLocks noChangeShapeType="1"/>
              </p:cNvSpPr>
              <p:nvPr/>
            </p:nvSpPr>
            <p:spPr bwMode="auto">
              <a:xfrm>
                <a:off x="2688" y="1944"/>
                <a:ext cx="52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0" name="Line 186"/>
              <p:cNvSpPr>
                <a:spLocks noChangeShapeType="1"/>
              </p:cNvSpPr>
              <p:nvPr/>
            </p:nvSpPr>
            <p:spPr bwMode="auto">
              <a:xfrm>
                <a:off x="2976" y="1944"/>
                <a:ext cx="384" cy="3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1" name="Line 187"/>
              <p:cNvSpPr>
                <a:spLocks noChangeShapeType="1"/>
              </p:cNvSpPr>
              <p:nvPr/>
            </p:nvSpPr>
            <p:spPr bwMode="auto">
              <a:xfrm>
                <a:off x="3216" y="1944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2" name="Line 188"/>
              <p:cNvSpPr>
                <a:spLocks noChangeShapeType="1"/>
              </p:cNvSpPr>
              <p:nvPr/>
            </p:nvSpPr>
            <p:spPr bwMode="auto">
              <a:xfrm>
                <a:off x="3504" y="1944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3" name="Line 189"/>
              <p:cNvSpPr>
                <a:spLocks noChangeShapeType="1"/>
              </p:cNvSpPr>
              <p:nvPr/>
            </p:nvSpPr>
            <p:spPr bwMode="auto">
              <a:xfrm flipV="1">
                <a:off x="2352" y="1944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4" name="Line 190"/>
              <p:cNvSpPr>
                <a:spLocks noChangeShapeType="1"/>
              </p:cNvSpPr>
              <p:nvPr/>
            </p:nvSpPr>
            <p:spPr bwMode="auto">
              <a:xfrm flipV="1">
                <a:off x="2448" y="1944"/>
                <a:ext cx="432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5" name="Line 191"/>
              <p:cNvSpPr>
                <a:spLocks noChangeShapeType="1"/>
              </p:cNvSpPr>
              <p:nvPr/>
            </p:nvSpPr>
            <p:spPr bwMode="auto">
              <a:xfrm flipV="1">
                <a:off x="2592" y="1944"/>
                <a:ext cx="52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6" name="Line 192"/>
              <p:cNvSpPr>
                <a:spLocks noChangeShapeType="1"/>
              </p:cNvSpPr>
              <p:nvPr/>
            </p:nvSpPr>
            <p:spPr bwMode="auto">
              <a:xfrm flipV="1">
                <a:off x="2736" y="1920"/>
                <a:ext cx="768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47" name="Line 193"/>
              <p:cNvSpPr>
                <a:spLocks noChangeShapeType="1"/>
              </p:cNvSpPr>
              <p:nvPr/>
            </p:nvSpPr>
            <p:spPr bwMode="auto">
              <a:xfrm flipV="1">
                <a:off x="2208" y="1944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327" name="AutoShape 194"/>
            <p:cNvSpPr>
              <a:spLocks noChangeArrowheads="1"/>
            </p:cNvSpPr>
            <p:nvPr/>
          </p:nvSpPr>
          <p:spPr bwMode="auto">
            <a:xfrm>
              <a:off x="2064" y="1632"/>
              <a:ext cx="1776" cy="336"/>
            </a:xfrm>
            <a:prstGeom prst="triangle">
              <a:avLst>
                <a:gd name="adj" fmla="val 6385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2400"/>
            </a:p>
          </p:txBody>
        </p:sp>
        <p:sp>
          <p:nvSpPr>
            <p:cNvPr id="6328" name="Line 195"/>
            <p:cNvSpPr>
              <a:spLocks noChangeShapeType="1"/>
            </p:cNvSpPr>
            <p:nvPr/>
          </p:nvSpPr>
          <p:spPr bwMode="auto">
            <a:xfrm flipV="1">
              <a:off x="2496" y="1728"/>
              <a:ext cx="86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29" name="Line 196"/>
            <p:cNvSpPr>
              <a:spLocks noChangeShapeType="1"/>
            </p:cNvSpPr>
            <p:nvPr/>
          </p:nvSpPr>
          <p:spPr bwMode="auto">
            <a:xfrm flipV="1">
              <a:off x="2928" y="1824"/>
              <a:ext cx="57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30" name="Line 197"/>
            <p:cNvSpPr>
              <a:spLocks noChangeShapeType="1"/>
            </p:cNvSpPr>
            <p:nvPr/>
          </p:nvSpPr>
          <p:spPr bwMode="auto">
            <a:xfrm flipV="1">
              <a:off x="3360" y="1872"/>
              <a:ext cx="33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31" name="Line 198"/>
            <p:cNvSpPr>
              <a:spLocks noChangeShapeType="1"/>
            </p:cNvSpPr>
            <p:nvPr/>
          </p:nvSpPr>
          <p:spPr bwMode="auto">
            <a:xfrm flipH="1" flipV="1">
              <a:off x="2448" y="1872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32" name="Line 199"/>
            <p:cNvSpPr>
              <a:spLocks noChangeShapeType="1"/>
            </p:cNvSpPr>
            <p:nvPr/>
          </p:nvSpPr>
          <p:spPr bwMode="auto">
            <a:xfrm flipH="1" flipV="1">
              <a:off x="2640" y="1824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33" name="Line 200"/>
            <p:cNvSpPr>
              <a:spLocks noChangeShapeType="1"/>
            </p:cNvSpPr>
            <p:nvPr/>
          </p:nvSpPr>
          <p:spPr bwMode="auto">
            <a:xfrm flipH="1" flipV="1">
              <a:off x="2832" y="172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34" name="Line 201"/>
            <p:cNvSpPr>
              <a:spLocks noChangeShapeType="1"/>
            </p:cNvSpPr>
            <p:nvPr/>
          </p:nvSpPr>
          <p:spPr bwMode="auto">
            <a:xfrm flipH="1" flipV="1">
              <a:off x="3072" y="1680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35" name="Line 202"/>
            <p:cNvSpPr>
              <a:spLocks noChangeShapeType="1"/>
            </p:cNvSpPr>
            <p:nvPr/>
          </p:nvSpPr>
          <p:spPr bwMode="auto">
            <a:xfrm flipH="1">
              <a:off x="3216" y="1488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18" name="Group 203"/>
          <p:cNvGrpSpPr>
            <a:grpSpLocks/>
          </p:cNvGrpSpPr>
          <p:nvPr/>
        </p:nvGrpSpPr>
        <p:grpSpPr bwMode="auto">
          <a:xfrm>
            <a:off x="6400800" y="3962400"/>
            <a:ext cx="1524000" cy="1049338"/>
            <a:chOff x="3936" y="1488"/>
            <a:chExt cx="1776" cy="1207"/>
          </a:xfrm>
        </p:grpSpPr>
        <p:grpSp>
          <p:nvGrpSpPr>
            <p:cNvPr id="6302" name="Group 204"/>
            <p:cNvGrpSpPr>
              <a:grpSpLocks/>
            </p:cNvGrpSpPr>
            <p:nvPr/>
          </p:nvGrpSpPr>
          <p:grpSpPr bwMode="auto">
            <a:xfrm>
              <a:off x="3936" y="1488"/>
              <a:ext cx="1776" cy="1176"/>
              <a:chOff x="3936" y="1488"/>
              <a:chExt cx="1776" cy="1176"/>
            </a:xfrm>
          </p:grpSpPr>
          <p:sp>
            <p:nvSpPr>
              <p:cNvPr id="6314" name="AutoShape 205"/>
              <p:cNvSpPr>
                <a:spLocks noChangeArrowheads="1"/>
              </p:cNvSpPr>
              <p:nvPr/>
            </p:nvSpPr>
            <p:spPr bwMode="auto">
              <a:xfrm flipV="1">
                <a:off x="3936" y="1488"/>
                <a:ext cx="1776" cy="4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6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vi-VN" sz="2400"/>
              </a:p>
            </p:txBody>
          </p:sp>
          <p:sp>
            <p:nvSpPr>
              <p:cNvPr id="6315" name="AutoShape 206"/>
              <p:cNvSpPr>
                <a:spLocks noChangeArrowheads="1"/>
              </p:cNvSpPr>
              <p:nvPr/>
            </p:nvSpPr>
            <p:spPr bwMode="auto">
              <a:xfrm flipV="1">
                <a:off x="3936" y="1944"/>
                <a:ext cx="1776" cy="720"/>
              </a:xfrm>
              <a:prstGeom prst="triangle">
                <a:avLst>
                  <a:gd name="adj" fmla="val 47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vi-VN" sz="2400"/>
              </a:p>
            </p:txBody>
          </p:sp>
          <p:sp>
            <p:nvSpPr>
              <p:cNvPr id="6316" name="Line 207"/>
              <p:cNvSpPr>
                <a:spLocks noChangeShapeType="1"/>
              </p:cNvSpPr>
              <p:nvPr/>
            </p:nvSpPr>
            <p:spPr bwMode="auto">
              <a:xfrm>
                <a:off x="4272" y="1944"/>
                <a:ext cx="672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7" name="Line 208"/>
              <p:cNvSpPr>
                <a:spLocks noChangeShapeType="1"/>
              </p:cNvSpPr>
              <p:nvPr/>
            </p:nvSpPr>
            <p:spPr bwMode="auto">
              <a:xfrm>
                <a:off x="4560" y="1944"/>
                <a:ext cx="52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8" name="Line 209"/>
              <p:cNvSpPr>
                <a:spLocks noChangeShapeType="1"/>
              </p:cNvSpPr>
              <p:nvPr/>
            </p:nvSpPr>
            <p:spPr bwMode="auto">
              <a:xfrm>
                <a:off x="4848" y="1944"/>
                <a:ext cx="384" cy="3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19" name="Line 210"/>
              <p:cNvSpPr>
                <a:spLocks noChangeShapeType="1"/>
              </p:cNvSpPr>
              <p:nvPr/>
            </p:nvSpPr>
            <p:spPr bwMode="auto">
              <a:xfrm>
                <a:off x="5088" y="1944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0" name="Line 211"/>
              <p:cNvSpPr>
                <a:spLocks noChangeShapeType="1"/>
              </p:cNvSpPr>
              <p:nvPr/>
            </p:nvSpPr>
            <p:spPr bwMode="auto">
              <a:xfrm>
                <a:off x="5376" y="1944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1" name="Line 212"/>
              <p:cNvSpPr>
                <a:spLocks noChangeShapeType="1"/>
              </p:cNvSpPr>
              <p:nvPr/>
            </p:nvSpPr>
            <p:spPr bwMode="auto">
              <a:xfrm flipV="1">
                <a:off x="4224" y="1944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2" name="Line 213"/>
              <p:cNvSpPr>
                <a:spLocks noChangeShapeType="1"/>
              </p:cNvSpPr>
              <p:nvPr/>
            </p:nvSpPr>
            <p:spPr bwMode="auto">
              <a:xfrm flipV="1">
                <a:off x="4320" y="1944"/>
                <a:ext cx="432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3" name="Line 214"/>
              <p:cNvSpPr>
                <a:spLocks noChangeShapeType="1"/>
              </p:cNvSpPr>
              <p:nvPr/>
            </p:nvSpPr>
            <p:spPr bwMode="auto">
              <a:xfrm flipV="1">
                <a:off x="4464" y="1944"/>
                <a:ext cx="52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4" name="Line 215"/>
              <p:cNvSpPr>
                <a:spLocks noChangeShapeType="1"/>
              </p:cNvSpPr>
              <p:nvPr/>
            </p:nvSpPr>
            <p:spPr bwMode="auto">
              <a:xfrm flipV="1">
                <a:off x="4608" y="1920"/>
                <a:ext cx="768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25" name="Line 216"/>
              <p:cNvSpPr>
                <a:spLocks noChangeShapeType="1"/>
              </p:cNvSpPr>
              <p:nvPr/>
            </p:nvSpPr>
            <p:spPr bwMode="auto">
              <a:xfrm flipV="1">
                <a:off x="4080" y="1944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303" name="AutoShape 217"/>
            <p:cNvSpPr>
              <a:spLocks noChangeArrowheads="1"/>
            </p:cNvSpPr>
            <p:nvPr/>
          </p:nvSpPr>
          <p:spPr bwMode="auto">
            <a:xfrm>
              <a:off x="3936" y="1632"/>
              <a:ext cx="1776" cy="336"/>
            </a:xfrm>
            <a:prstGeom prst="triangle">
              <a:avLst>
                <a:gd name="adj" fmla="val 6385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2400"/>
            </a:p>
          </p:txBody>
        </p:sp>
        <p:sp>
          <p:nvSpPr>
            <p:cNvPr id="6304" name="Line 218"/>
            <p:cNvSpPr>
              <a:spLocks noChangeShapeType="1"/>
            </p:cNvSpPr>
            <p:nvPr/>
          </p:nvSpPr>
          <p:spPr bwMode="auto">
            <a:xfrm flipV="1">
              <a:off x="4320" y="1728"/>
              <a:ext cx="86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5" name="Line 219"/>
            <p:cNvSpPr>
              <a:spLocks noChangeShapeType="1"/>
            </p:cNvSpPr>
            <p:nvPr/>
          </p:nvSpPr>
          <p:spPr bwMode="auto">
            <a:xfrm flipV="1">
              <a:off x="4752" y="1824"/>
              <a:ext cx="57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6" name="Line 220"/>
            <p:cNvSpPr>
              <a:spLocks noChangeShapeType="1"/>
            </p:cNvSpPr>
            <p:nvPr/>
          </p:nvSpPr>
          <p:spPr bwMode="auto">
            <a:xfrm flipV="1">
              <a:off x="5184" y="1872"/>
              <a:ext cx="33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7" name="Line 221"/>
            <p:cNvSpPr>
              <a:spLocks noChangeShapeType="1"/>
            </p:cNvSpPr>
            <p:nvPr/>
          </p:nvSpPr>
          <p:spPr bwMode="auto">
            <a:xfrm flipH="1" flipV="1">
              <a:off x="4272" y="1872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8" name="Line 222"/>
            <p:cNvSpPr>
              <a:spLocks noChangeShapeType="1"/>
            </p:cNvSpPr>
            <p:nvPr/>
          </p:nvSpPr>
          <p:spPr bwMode="auto">
            <a:xfrm flipH="1" flipV="1">
              <a:off x="4464" y="1824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9" name="Line 223"/>
            <p:cNvSpPr>
              <a:spLocks noChangeShapeType="1"/>
            </p:cNvSpPr>
            <p:nvPr/>
          </p:nvSpPr>
          <p:spPr bwMode="auto">
            <a:xfrm flipH="1" flipV="1">
              <a:off x="4656" y="172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10" name="Line 224"/>
            <p:cNvSpPr>
              <a:spLocks noChangeShapeType="1"/>
            </p:cNvSpPr>
            <p:nvPr/>
          </p:nvSpPr>
          <p:spPr bwMode="auto">
            <a:xfrm flipH="1" flipV="1">
              <a:off x="4896" y="1680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11" name="Line 225"/>
            <p:cNvSpPr>
              <a:spLocks noChangeShapeType="1"/>
            </p:cNvSpPr>
            <p:nvPr/>
          </p:nvSpPr>
          <p:spPr bwMode="auto">
            <a:xfrm flipH="1">
              <a:off x="5088" y="1488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12" name="Text Box 226"/>
            <p:cNvSpPr txBox="1">
              <a:spLocks noChangeArrowheads="1"/>
            </p:cNvSpPr>
            <p:nvPr/>
          </p:nvSpPr>
          <p:spPr bwMode="auto">
            <a:xfrm rot="-9100594">
              <a:off x="5102" y="1888"/>
              <a:ext cx="334" cy="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↶</a:t>
              </a:r>
            </a:p>
          </p:txBody>
        </p:sp>
        <p:sp>
          <p:nvSpPr>
            <p:cNvPr id="6313" name="Text Box 227"/>
            <p:cNvSpPr txBox="1">
              <a:spLocks noChangeArrowheads="1"/>
            </p:cNvSpPr>
            <p:nvPr/>
          </p:nvSpPr>
          <p:spPr bwMode="auto">
            <a:xfrm rot="10039177">
              <a:off x="4144" y="1835"/>
              <a:ext cx="392" cy="8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↷</a:t>
              </a:r>
            </a:p>
          </p:txBody>
        </p:sp>
      </p:grpSp>
      <p:grpSp>
        <p:nvGrpSpPr>
          <p:cNvPr id="6219" name="Group 230"/>
          <p:cNvGrpSpPr>
            <a:grpSpLocks/>
          </p:cNvGrpSpPr>
          <p:nvPr/>
        </p:nvGrpSpPr>
        <p:grpSpPr bwMode="auto">
          <a:xfrm>
            <a:off x="6400800" y="5235575"/>
            <a:ext cx="1524000" cy="525463"/>
            <a:chOff x="192" y="1392"/>
            <a:chExt cx="1776" cy="576"/>
          </a:xfrm>
        </p:grpSpPr>
        <p:sp>
          <p:nvSpPr>
            <p:cNvPr id="6289" name="AutoShape 231"/>
            <p:cNvSpPr>
              <a:spLocks noChangeArrowheads="1"/>
            </p:cNvSpPr>
            <p:nvPr/>
          </p:nvSpPr>
          <p:spPr bwMode="auto">
            <a:xfrm flipV="1">
              <a:off x="192" y="1488"/>
              <a:ext cx="1776" cy="4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vi-VN" sz="2400"/>
            </a:p>
          </p:txBody>
        </p:sp>
        <p:sp>
          <p:nvSpPr>
            <p:cNvPr id="6290" name="AutoShape 232"/>
            <p:cNvSpPr>
              <a:spLocks noChangeArrowheads="1"/>
            </p:cNvSpPr>
            <p:nvPr/>
          </p:nvSpPr>
          <p:spPr bwMode="auto">
            <a:xfrm>
              <a:off x="192" y="1392"/>
              <a:ext cx="1776" cy="576"/>
            </a:xfrm>
            <a:prstGeom prst="triangle">
              <a:avLst>
                <a:gd name="adj" fmla="val 479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2400"/>
            </a:p>
          </p:txBody>
        </p:sp>
        <p:sp>
          <p:nvSpPr>
            <p:cNvPr id="6291" name="Line 233"/>
            <p:cNvSpPr>
              <a:spLocks noChangeShapeType="1"/>
            </p:cNvSpPr>
            <p:nvPr/>
          </p:nvSpPr>
          <p:spPr bwMode="auto">
            <a:xfrm flipV="1">
              <a:off x="528" y="1488"/>
              <a:ext cx="67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2" name="Line 234"/>
            <p:cNvSpPr>
              <a:spLocks noChangeShapeType="1"/>
            </p:cNvSpPr>
            <p:nvPr/>
          </p:nvSpPr>
          <p:spPr bwMode="auto">
            <a:xfrm flipV="1">
              <a:off x="816" y="1584"/>
              <a:ext cx="52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3" name="Line 235"/>
            <p:cNvSpPr>
              <a:spLocks noChangeShapeType="1"/>
            </p:cNvSpPr>
            <p:nvPr/>
          </p:nvSpPr>
          <p:spPr bwMode="auto">
            <a:xfrm flipV="1">
              <a:off x="1104" y="168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4" name="Line 236"/>
            <p:cNvSpPr>
              <a:spLocks noChangeShapeType="1"/>
            </p:cNvSpPr>
            <p:nvPr/>
          </p:nvSpPr>
          <p:spPr bwMode="auto">
            <a:xfrm flipV="1">
              <a:off x="1344" y="1776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5" name="Line 237"/>
            <p:cNvSpPr>
              <a:spLocks noChangeShapeType="1"/>
            </p:cNvSpPr>
            <p:nvPr/>
          </p:nvSpPr>
          <p:spPr bwMode="auto">
            <a:xfrm flipV="1">
              <a:off x="1632" y="187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6" name="Line 238"/>
            <p:cNvSpPr>
              <a:spLocks noChangeShapeType="1"/>
            </p:cNvSpPr>
            <p:nvPr/>
          </p:nvSpPr>
          <p:spPr bwMode="auto">
            <a:xfrm>
              <a:off x="432" y="1776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7" name="Line 239"/>
            <p:cNvSpPr>
              <a:spLocks noChangeShapeType="1"/>
            </p:cNvSpPr>
            <p:nvPr/>
          </p:nvSpPr>
          <p:spPr bwMode="auto">
            <a:xfrm>
              <a:off x="576" y="1680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8" name="Line 240"/>
            <p:cNvSpPr>
              <a:spLocks noChangeShapeType="1"/>
            </p:cNvSpPr>
            <p:nvPr/>
          </p:nvSpPr>
          <p:spPr bwMode="auto">
            <a:xfrm>
              <a:off x="720" y="1584"/>
              <a:ext cx="62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99" name="Line 241"/>
            <p:cNvSpPr>
              <a:spLocks noChangeShapeType="1"/>
            </p:cNvSpPr>
            <p:nvPr/>
          </p:nvSpPr>
          <p:spPr bwMode="auto">
            <a:xfrm>
              <a:off x="864" y="1488"/>
              <a:ext cx="76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0" name="Line 242"/>
            <p:cNvSpPr>
              <a:spLocks noChangeShapeType="1"/>
            </p:cNvSpPr>
            <p:nvPr/>
          </p:nvSpPr>
          <p:spPr bwMode="auto">
            <a:xfrm>
              <a:off x="336" y="187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01" name="Line 243"/>
            <p:cNvSpPr>
              <a:spLocks noChangeShapeType="1"/>
            </p:cNvSpPr>
            <p:nvPr/>
          </p:nvSpPr>
          <p:spPr bwMode="auto">
            <a:xfrm flipH="1">
              <a:off x="1344" y="1488"/>
              <a:ext cx="192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20" name="Line 244"/>
          <p:cNvSpPr>
            <a:spLocks noChangeShapeType="1"/>
          </p:cNvSpPr>
          <p:nvPr/>
        </p:nvSpPr>
        <p:spPr bwMode="auto">
          <a:xfrm flipV="1">
            <a:off x="6400800" y="5410200"/>
            <a:ext cx="989013" cy="350838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21" name="Text Box 245"/>
          <p:cNvSpPr txBox="1">
            <a:spLocks noChangeArrowheads="1"/>
          </p:cNvSpPr>
          <p:nvPr/>
        </p:nvSpPr>
        <p:spPr bwMode="auto">
          <a:xfrm rot="-1977879">
            <a:off x="7162800" y="5105400"/>
            <a:ext cx="3317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↷</a:t>
            </a:r>
          </a:p>
        </p:txBody>
      </p:sp>
      <p:sp>
        <p:nvSpPr>
          <p:cNvPr id="6222" name="Arc 246"/>
          <p:cNvSpPr>
            <a:spLocks/>
          </p:cNvSpPr>
          <p:nvPr/>
        </p:nvSpPr>
        <p:spPr bwMode="auto">
          <a:xfrm rot="21536234" flipV="1">
            <a:off x="6510338" y="5403850"/>
            <a:ext cx="1476375" cy="393700"/>
          </a:xfrm>
          <a:custGeom>
            <a:avLst/>
            <a:gdLst>
              <a:gd name="T0" fmla="*/ 0 w 17177"/>
              <a:gd name="T1" fmla="*/ 1796469948 h 21600"/>
              <a:gd name="T2" fmla="*/ 2147483647 w 17177"/>
              <a:gd name="T3" fmla="*/ 917273133 h 21600"/>
              <a:gd name="T4" fmla="*/ 2147483647 w 17177"/>
              <a:gd name="T5" fmla="*/ 2147483647 h 21600"/>
              <a:gd name="T6" fmla="*/ 0 60000 65536"/>
              <a:gd name="T7" fmla="*/ 0 60000 65536"/>
              <a:gd name="T8" fmla="*/ 0 60000 65536"/>
              <a:gd name="T9" fmla="*/ 0 w 17177"/>
              <a:gd name="T10" fmla="*/ 0 h 21600"/>
              <a:gd name="T11" fmla="*/ 17177 w 1717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177" h="21600" fill="none" extrusionOk="0">
                <a:moveTo>
                  <a:pt x="0" y="2442"/>
                </a:moveTo>
                <a:cubicBezTo>
                  <a:pt x="3080" y="837"/>
                  <a:pt x="6503" y="-1"/>
                  <a:pt x="9977" y="0"/>
                </a:cubicBezTo>
                <a:cubicBezTo>
                  <a:pt x="12429" y="0"/>
                  <a:pt x="14864" y="417"/>
                  <a:pt x="17176" y="1235"/>
                </a:cubicBezTo>
              </a:path>
              <a:path w="17177" h="21600" stroke="0" extrusionOk="0">
                <a:moveTo>
                  <a:pt x="0" y="2442"/>
                </a:moveTo>
                <a:cubicBezTo>
                  <a:pt x="3080" y="837"/>
                  <a:pt x="6503" y="-1"/>
                  <a:pt x="9977" y="0"/>
                </a:cubicBezTo>
                <a:cubicBezTo>
                  <a:pt x="12429" y="0"/>
                  <a:pt x="14864" y="417"/>
                  <a:pt x="17176" y="1235"/>
                </a:cubicBezTo>
                <a:lnTo>
                  <a:pt x="9977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vi-VN" sz="2400"/>
          </a:p>
        </p:txBody>
      </p:sp>
      <p:grpSp>
        <p:nvGrpSpPr>
          <p:cNvPr id="6223" name="Group 247"/>
          <p:cNvGrpSpPr>
            <a:grpSpLocks/>
          </p:cNvGrpSpPr>
          <p:nvPr/>
        </p:nvGrpSpPr>
        <p:grpSpPr bwMode="auto">
          <a:xfrm>
            <a:off x="6400800" y="6096000"/>
            <a:ext cx="1524000" cy="457200"/>
            <a:chOff x="3072" y="1872"/>
            <a:chExt cx="1776" cy="528"/>
          </a:xfrm>
        </p:grpSpPr>
        <p:grpSp>
          <p:nvGrpSpPr>
            <p:cNvPr id="6277" name="Group 248"/>
            <p:cNvGrpSpPr>
              <a:grpSpLocks/>
            </p:cNvGrpSpPr>
            <p:nvPr/>
          </p:nvGrpSpPr>
          <p:grpSpPr bwMode="auto">
            <a:xfrm>
              <a:off x="3072" y="1872"/>
              <a:ext cx="1776" cy="480"/>
              <a:chOff x="3360" y="1584"/>
              <a:chExt cx="1776" cy="480"/>
            </a:xfrm>
          </p:grpSpPr>
          <p:sp>
            <p:nvSpPr>
              <p:cNvPr id="6279" name="AutoShape 249"/>
              <p:cNvSpPr>
                <a:spLocks noChangeArrowheads="1"/>
              </p:cNvSpPr>
              <p:nvPr/>
            </p:nvSpPr>
            <p:spPr bwMode="auto">
              <a:xfrm flipV="1">
                <a:off x="3360" y="1584"/>
                <a:ext cx="1776" cy="4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6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vi-VN" sz="2400"/>
              </a:p>
            </p:txBody>
          </p:sp>
          <p:sp>
            <p:nvSpPr>
              <p:cNvPr id="6280" name="AutoShape 250"/>
              <p:cNvSpPr>
                <a:spLocks noChangeArrowheads="1"/>
              </p:cNvSpPr>
              <p:nvPr/>
            </p:nvSpPr>
            <p:spPr bwMode="auto">
              <a:xfrm>
                <a:off x="3360" y="1728"/>
                <a:ext cx="1776" cy="336"/>
              </a:xfrm>
              <a:prstGeom prst="triangle">
                <a:avLst>
                  <a:gd name="adj" fmla="val 63852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 sz="2400"/>
              </a:p>
            </p:txBody>
          </p:sp>
          <p:sp>
            <p:nvSpPr>
              <p:cNvPr id="6281" name="Line 251"/>
              <p:cNvSpPr>
                <a:spLocks noChangeShapeType="1"/>
              </p:cNvSpPr>
              <p:nvPr/>
            </p:nvSpPr>
            <p:spPr bwMode="auto">
              <a:xfrm flipV="1">
                <a:off x="3792" y="1824"/>
                <a:ext cx="86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2" name="Line 252"/>
              <p:cNvSpPr>
                <a:spLocks noChangeShapeType="1"/>
              </p:cNvSpPr>
              <p:nvPr/>
            </p:nvSpPr>
            <p:spPr bwMode="auto">
              <a:xfrm flipV="1">
                <a:off x="4224" y="1920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3" name="Line 253"/>
              <p:cNvSpPr>
                <a:spLocks noChangeShapeType="1"/>
              </p:cNvSpPr>
              <p:nvPr/>
            </p:nvSpPr>
            <p:spPr bwMode="auto">
              <a:xfrm flipV="1">
                <a:off x="4656" y="1968"/>
                <a:ext cx="33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4" name="Line 254"/>
              <p:cNvSpPr>
                <a:spLocks noChangeShapeType="1"/>
              </p:cNvSpPr>
              <p:nvPr/>
            </p:nvSpPr>
            <p:spPr bwMode="auto">
              <a:xfrm flipH="1" flipV="1">
                <a:off x="3744" y="1968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5" name="Line 255"/>
              <p:cNvSpPr>
                <a:spLocks noChangeShapeType="1"/>
              </p:cNvSpPr>
              <p:nvPr/>
            </p:nvSpPr>
            <p:spPr bwMode="auto">
              <a:xfrm flipH="1" flipV="1">
                <a:off x="3936" y="1920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6" name="Line 256"/>
              <p:cNvSpPr>
                <a:spLocks noChangeShapeType="1"/>
              </p:cNvSpPr>
              <p:nvPr/>
            </p:nvSpPr>
            <p:spPr bwMode="auto">
              <a:xfrm flipH="1" flipV="1">
                <a:off x="4128" y="1824"/>
                <a:ext cx="33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7" name="Line 257"/>
              <p:cNvSpPr>
                <a:spLocks noChangeShapeType="1"/>
              </p:cNvSpPr>
              <p:nvPr/>
            </p:nvSpPr>
            <p:spPr bwMode="auto">
              <a:xfrm flipH="1" flipV="1">
                <a:off x="4368" y="1776"/>
                <a:ext cx="384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88" name="Line 258"/>
              <p:cNvSpPr>
                <a:spLocks noChangeShapeType="1"/>
              </p:cNvSpPr>
              <p:nvPr/>
            </p:nvSpPr>
            <p:spPr bwMode="auto">
              <a:xfrm flipH="1">
                <a:off x="4512" y="1584"/>
                <a:ext cx="19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78" name="Arc 259"/>
            <p:cNvSpPr>
              <a:spLocks/>
            </p:cNvSpPr>
            <p:nvPr/>
          </p:nvSpPr>
          <p:spPr bwMode="auto">
            <a:xfrm rot="21536234" flipV="1">
              <a:off x="3079" y="1968"/>
              <a:ext cx="1721" cy="432"/>
            </a:xfrm>
            <a:custGeom>
              <a:avLst/>
              <a:gdLst>
                <a:gd name="T0" fmla="*/ 0 w 17177"/>
                <a:gd name="T1" fmla="*/ 0 h 21600"/>
                <a:gd name="T2" fmla="*/ 0 w 17177"/>
                <a:gd name="T3" fmla="*/ 0 h 21600"/>
                <a:gd name="T4" fmla="*/ 0 w 17177"/>
                <a:gd name="T5" fmla="*/ 0 h 21600"/>
                <a:gd name="T6" fmla="*/ 0 60000 65536"/>
                <a:gd name="T7" fmla="*/ 0 60000 65536"/>
                <a:gd name="T8" fmla="*/ 0 60000 65536"/>
                <a:gd name="T9" fmla="*/ 0 w 17177"/>
                <a:gd name="T10" fmla="*/ 0 h 21600"/>
                <a:gd name="T11" fmla="*/ 17177 w 1717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177" h="21600" fill="none" extrusionOk="0">
                  <a:moveTo>
                    <a:pt x="0" y="2442"/>
                  </a:moveTo>
                  <a:cubicBezTo>
                    <a:pt x="3080" y="837"/>
                    <a:pt x="6503" y="-1"/>
                    <a:pt x="9977" y="0"/>
                  </a:cubicBezTo>
                  <a:cubicBezTo>
                    <a:pt x="12429" y="0"/>
                    <a:pt x="14864" y="417"/>
                    <a:pt x="17176" y="1235"/>
                  </a:cubicBezTo>
                </a:path>
                <a:path w="17177" h="21600" stroke="0" extrusionOk="0">
                  <a:moveTo>
                    <a:pt x="0" y="2442"/>
                  </a:moveTo>
                  <a:cubicBezTo>
                    <a:pt x="3080" y="837"/>
                    <a:pt x="6503" y="-1"/>
                    <a:pt x="9977" y="0"/>
                  </a:cubicBezTo>
                  <a:cubicBezTo>
                    <a:pt x="12429" y="0"/>
                    <a:pt x="14864" y="417"/>
                    <a:pt x="17176" y="1235"/>
                  </a:cubicBezTo>
                  <a:lnTo>
                    <a:pt x="9977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vi-VN" sz="2400"/>
            </a:p>
          </p:txBody>
        </p:sp>
      </p:grpSp>
      <p:sp>
        <p:nvSpPr>
          <p:cNvPr id="6224" name="Text Box 240"/>
          <p:cNvSpPr txBox="1">
            <a:spLocks noChangeArrowheads="1"/>
          </p:cNvSpPr>
          <p:nvPr/>
        </p:nvSpPr>
        <p:spPr bwMode="auto">
          <a:xfrm>
            <a:off x="8001000" y="1828800"/>
            <a:ext cx="1143000" cy="366713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H×nh 6</a:t>
            </a:r>
          </a:p>
        </p:txBody>
      </p:sp>
      <p:sp>
        <p:nvSpPr>
          <p:cNvPr id="6225" name="Text Box 262"/>
          <p:cNvSpPr txBox="1">
            <a:spLocks noChangeArrowheads="1"/>
          </p:cNvSpPr>
          <p:nvPr/>
        </p:nvSpPr>
        <p:spPr bwMode="auto">
          <a:xfrm>
            <a:off x="8001000" y="2895600"/>
            <a:ext cx="990600" cy="366713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H×nh 7</a:t>
            </a:r>
          </a:p>
        </p:txBody>
      </p:sp>
      <p:sp>
        <p:nvSpPr>
          <p:cNvPr id="6226" name="Text Box 264"/>
          <p:cNvSpPr txBox="1">
            <a:spLocks noChangeArrowheads="1"/>
          </p:cNvSpPr>
          <p:nvPr/>
        </p:nvSpPr>
        <p:spPr bwMode="auto">
          <a:xfrm>
            <a:off x="8077200" y="4114800"/>
            <a:ext cx="1066800" cy="366713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H×nh 8</a:t>
            </a:r>
          </a:p>
        </p:txBody>
      </p:sp>
      <p:sp>
        <p:nvSpPr>
          <p:cNvPr id="6227" name="Text Box 265"/>
          <p:cNvSpPr txBox="1">
            <a:spLocks noChangeArrowheads="1"/>
          </p:cNvSpPr>
          <p:nvPr/>
        </p:nvSpPr>
        <p:spPr bwMode="auto">
          <a:xfrm>
            <a:off x="8001000" y="5410200"/>
            <a:ext cx="1143000" cy="366713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 H×nh 9</a:t>
            </a:r>
          </a:p>
        </p:txBody>
      </p:sp>
      <p:sp>
        <p:nvSpPr>
          <p:cNvPr id="6228" name="Text Box 266"/>
          <p:cNvSpPr txBox="1">
            <a:spLocks noChangeArrowheads="1"/>
          </p:cNvSpPr>
          <p:nvPr/>
        </p:nvSpPr>
        <p:spPr bwMode="auto">
          <a:xfrm>
            <a:off x="8077200" y="6172200"/>
            <a:ext cx="1397000" cy="366713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H×nh 10</a:t>
            </a:r>
          </a:p>
        </p:txBody>
      </p:sp>
      <p:sp>
        <p:nvSpPr>
          <p:cNvPr id="6229" name="Line 143"/>
          <p:cNvSpPr>
            <a:spLocks noChangeShapeType="1"/>
          </p:cNvSpPr>
          <p:nvPr/>
        </p:nvSpPr>
        <p:spPr bwMode="auto">
          <a:xfrm>
            <a:off x="1600200" y="3352800"/>
            <a:ext cx="12700" cy="13335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30" name="Line 868"/>
          <p:cNvSpPr>
            <a:spLocks noChangeShapeType="1"/>
          </p:cNvSpPr>
          <p:nvPr/>
        </p:nvSpPr>
        <p:spPr bwMode="auto">
          <a:xfrm flipH="1">
            <a:off x="1295400" y="4114800"/>
            <a:ext cx="53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31" name="Rectangle 247"/>
          <p:cNvSpPr>
            <a:spLocks noChangeArrowheads="1"/>
          </p:cNvSpPr>
          <p:nvPr/>
        </p:nvSpPr>
        <p:spPr bwMode="auto">
          <a:xfrm rot="1972647">
            <a:off x="2895600" y="4876800"/>
            <a:ext cx="609600" cy="609600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6232" name="AutoShape 125"/>
          <p:cNvSpPr>
            <a:spLocks noChangeArrowheads="1"/>
          </p:cNvSpPr>
          <p:nvPr/>
        </p:nvSpPr>
        <p:spPr bwMode="auto">
          <a:xfrm rot="10800000">
            <a:off x="3136900" y="1727200"/>
            <a:ext cx="2105025" cy="1066800"/>
          </a:xfrm>
          <a:prstGeom prst="triangle">
            <a:avLst>
              <a:gd name="adj" fmla="val 503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vi-VN" sz="2400"/>
          </a:p>
        </p:txBody>
      </p:sp>
      <p:sp>
        <p:nvSpPr>
          <p:cNvPr id="6233" name="AutoShape 125"/>
          <p:cNvSpPr>
            <a:spLocks noChangeArrowheads="1"/>
          </p:cNvSpPr>
          <p:nvPr/>
        </p:nvSpPr>
        <p:spPr bwMode="auto">
          <a:xfrm rot="10800000">
            <a:off x="3124200" y="3429000"/>
            <a:ext cx="2209800" cy="1066800"/>
          </a:xfrm>
          <a:prstGeom prst="triangle">
            <a:avLst>
              <a:gd name="adj" fmla="val 503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vi-VN" sz="2400"/>
          </a:p>
        </p:txBody>
      </p:sp>
      <p:grpSp>
        <p:nvGrpSpPr>
          <p:cNvPr id="6234" name="Group 250"/>
          <p:cNvGrpSpPr>
            <a:grpSpLocks/>
          </p:cNvGrpSpPr>
          <p:nvPr/>
        </p:nvGrpSpPr>
        <p:grpSpPr bwMode="auto">
          <a:xfrm>
            <a:off x="3048000" y="1709738"/>
            <a:ext cx="2286000" cy="1020762"/>
            <a:chOff x="1920" y="1077"/>
            <a:chExt cx="1440" cy="643"/>
          </a:xfrm>
        </p:grpSpPr>
        <p:sp>
          <p:nvSpPr>
            <p:cNvPr id="6272" name="AutoShape 127"/>
            <p:cNvSpPr>
              <a:spLocks noChangeArrowheads="1"/>
            </p:cNvSpPr>
            <p:nvPr/>
          </p:nvSpPr>
          <p:spPr bwMode="auto">
            <a:xfrm rot="10800000">
              <a:off x="1920" y="1077"/>
              <a:ext cx="1440" cy="643"/>
            </a:xfrm>
            <a:prstGeom prst="triangle">
              <a:avLst>
                <a:gd name="adj" fmla="val 49852"/>
              </a:avLst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vi-VN">
                <a:latin typeface=".VnTime" pitchFamily="34" charset="0"/>
              </a:endParaRPr>
            </a:p>
          </p:txBody>
        </p:sp>
        <p:sp>
          <p:nvSpPr>
            <p:cNvPr id="6273" name="Line 128"/>
            <p:cNvSpPr>
              <a:spLocks noChangeShapeType="1"/>
            </p:cNvSpPr>
            <p:nvPr/>
          </p:nvSpPr>
          <p:spPr bwMode="auto">
            <a:xfrm flipH="1">
              <a:off x="2639" y="1077"/>
              <a:ext cx="0" cy="64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4" name="Line 129"/>
            <p:cNvSpPr>
              <a:spLocks noChangeShapeType="1"/>
            </p:cNvSpPr>
            <p:nvPr/>
          </p:nvSpPr>
          <p:spPr bwMode="auto">
            <a:xfrm flipH="1">
              <a:off x="2192" y="1077"/>
              <a:ext cx="174" cy="252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5" name="Line 130"/>
            <p:cNvSpPr>
              <a:spLocks noChangeShapeType="1"/>
            </p:cNvSpPr>
            <p:nvPr/>
          </p:nvSpPr>
          <p:spPr bwMode="auto">
            <a:xfrm>
              <a:off x="2912" y="1077"/>
              <a:ext cx="124" cy="252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6" name="Line 131"/>
            <p:cNvSpPr>
              <a:spLocks noChangeShapeType="1"/>
            </p:cNvSpPr>
            <p:nvPr/>
          </p:nvSpPr>
          <p:spPr bwMode="auto">
            <a:xfrm flipH="1">
              <a:off x="2887" y="1161"/>
              <a:ext cx="174" cy="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35" name="Group 256"/>
          <p:cNvGrpSpPr>
            <a:grpSpLocks/>
          </p:cNvGrpSpPr>
          <p:nvPr/>
        </p:nvGrpSpPr>
        <p:grpSpPr bwMode="auto">
          <a:xfrm>
            <a:off x="3124200" y="3352800"/>
            <a:ext cx="2209800" cy="1108075"/>
            <a:chOff x="1968" y="2064"/>
            <a:chExt cx="1392" cy="698"/>
          </a:xfrm>
        </p:grpSpPr>
        <p:sp>
          <p:nvSpPr>
            <p:cNvPr id="6266" name="AutoShape 127"/>
            <p:cNvSpPr>
              <a:spLocks noChangeArrowheads="1"/>
            </p:cNvSpPr>
            <p:nvPr/>
          </p:nvSpPr>
          <p:spPr bwMode="auto">
            <a:xfrm rot="10800000">
              <a:off x="1968" y="2112"/>
              <a:ext cx="1392" cy="650"/>
            </a:xfrm>
            <a:prstGeom prst="triangle">
              <a:avLst>
                <a:gd name="adj" fmla="val 49852"/>
              </a:avLst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vi-VN">
                <a:latin typeface=".VnTime" pitchFamily="34" charset="0"/>
              </a:endParaRPr>
            </a:p>
          </p:txBody>
        </p:sp>
        <p:sp>
          <p:nvSpPr>
            <p:cNvPr id="6267" name="Line 128"/>
            <p:cNvSpPr>
              <a:spLocks noChangeShapeType="1"/>
            </p:cNvSpPr>
            <p:nvPr/>
          </p:nvSpPr>
          <p:spPr bwMode="auto">
            <a:xfrm flipH="1">
              <a:off x="2664" y="2112"/>
              <a:ext cx="0" cy="65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8" name="Line 129"/>
            <p:cNvSpPr>
              <a:spLocks noChangeShapeType="1"/>
            </p:cNvSpPr>
            <p:nvPr/>
          </p:nvSpPr>
          <p:spPr bwMode="auto">
            <a:xfrm flipH="1">
              <a:off x="2240" y="2120"/>
              <a:ext cx="144" cy="192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9" name="Line 130"/>
            <p:cNvSpPr>
              <a:spLocks noChangeShapeType="1"/>
            </p:cNvSpPr>
            <p:nvPr/>
          </p:nvSpPr>
          <p:spPr bwMode="auto">
            <a:xfrm>
              <a:off x="3008" y="2112"/>
              <a:ext cx="96" cy="192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0" name="Line 131"/>
            <p:cNvSpPr>
              <a:spLocks noChangeShapeType="1"/>
            </p:cNvSpPr>
            <p:nvPr/>
          </p:nvSpPr>
          <p:spPr bwMode="auto">
            <a:xfrm flipH="1">
              <a:off x="2903" y="2220"/>
              <a:ext cx="168" cy="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71" name="Text Box 132"/>
            <p:cNvSpPr txBox="1">
              <a:spLocks noChangeArrowheads="1"/>
            </p:cNvSpPr>
            <p:nvPr/>
          </p:nvSpPr>
          <p:spPr bwMode="auto">
            <a:xfrm rot="-797531">
              <a:off x="2018" y="2064"/>
              <a:ext cx="168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60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↶</a:t>
              </a:r>
            </a:p>
          </p:txBody>
        </p:sp>
      </p:grpSp>
      <p:sp>
        <p:nvSpPr>
          <p:cNvPr id="6236" name="AutoShape 146"/>
          <p:cNvSpPr>
            <a:spLocks noChangeArrowheads="1"/>
          </p:cNvSpPr>
          <p:nvPr/>
        </p:nvSpPr>
        <p:spPr bwMode="auto">
          <a:xfrm rot="21573506" flipH="1">
            <a:off x="4267200" y="3429000"/>
            <a:ext cx="684213" cy="377825"/>
          </a:xfrm>
          <a:prstGeom prst="triangle">
            <a:avLst>
              <a:gd name="adj" fmla="val 22727"/>
            </a:avLst>
          </a:prstGeom>
          <a:solidFill>
            <a:srgbClr val="99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sz="2400"/>
          </a:p>
        </p:txBody>
      </p:sp>
      <p:sp>
        <p:nvSpPr>
          <p:cNvPr id="6237" name="Rectangle 264"/>
          <p:cNvSpPr>
            <a:spLocks noChangeArrowheads="1"/>
          </p:cNvSpPr>
          <p:nvPr/>
        </p:nvSpPr>
        <p:spPr bwMode="auto">
          <a:xfrm rot="-1434123">
            <a:off x="4864100" y="3124200"/>
            <a:ext cx="609600" cy="762000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6238" name="AutoShape 169"/>
          <p:cNvSpPr>
            <a:spLocks noChangeArrowheads="1"/>
          </p:cNvSpPr>
          <p:nvPr/>
        </p:nvSpPr>
        <p:spPr bwMode="auto">
          <a:xfrm rot="-10464507">
            <a:off x="2971800" y="5105400"/>
            <a:ext cx="800100" cy="473075"/>
          </a:xfrm>
          <a:prstGeom prst="triangle">
            <a:avLst>
              <a:gd name="adj" fmla="val 2272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vi-VN" sz="2400"/>
          </a:p>
        </p:txBody>
      </p:sp>
      <p:sp>
        <p:nvSpPr>
          <p:cNvPr id="6239" name="Line 172"/>
          <p:cNvSpPr>
            <a:spLocks noChangeShapeType="1"/>
          </p:cNvSpPr>
          <p:nvPr/>
        </p:nvSpPr>
        <p:spPr bwMode="auto">
          <a:xfrm flipV="1">
            <a:off x="4572000" y="55626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6240" name="Group 385"/>
          <p:cNvGrpSpPr>
            <a:grpSpLocks/>
          </p:cNvGrpSpPr>
          <p:nvPr/>
        </p:nvGrpSpPr>
        <p:grpSpPr bwMode="auto">
          <a:xfrm>
            <a:off x="2895600" y="4800600"/>
            <a:ext cx="2633663" cy="1563688"/>
            <a:chOff x="1837" y="3047"/>
            <a:chExt cx="1659" cy="985"/>
          </a:xfrm>
        </p:grpSpPr>
        <p:sp>
          <p:nvSpPr>
            <p:cNvPr id="6259" name="AutoShape 166"/>
            <p:cNvSpPr>
              <a:spLocks noChangeArrowheads="1"/>
            </p:cNvSpPr>
            <p:nvPr/>
          </p:nvSpPr>
          <p:spPr bwMode="auto">
            <a:xfrm rot="10800000">
              <a:off x="1998" y="3362"/>
              <a:ext cx="1410" cy="670"/>
            </a:xfrm>
            <a:prstGeom prst="triangle">
              <a:avLst>
                <a:gd name="adj" fmla="val 50116"/>
              </a:avLst>
            </a:prstGeom>
            <a:solidFill>
              <a:srgbClr val="6600CC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vi-VN">
                <a:solidFill>
                  <a:srgbClr val="D60093"/>
                </a:solidFill>
                <a:latin typeface=".VnTime" pitchFamily="34" charset="0"/>
              </a:endParaRPr>
            </a:p>
          </p:txBody>
        </p:sp>
        <p:sp>
          <p:nvSpPr>
            <p:cNvPr id="6260" name="Line 167"/>
            <p:cNvSpPr>
              <a:spLocks noChangeShapeType="1"/>
            </p:cNvSpPr>
            <p:nvPr/>
          </p:nvSpPr>
          <p:spPr bwMode="auto">
            <a:xfrm flipH="1">
              <a:off x="2703" y="3362"/>
              <a:ext cx="0" cy="67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1" name="AutoShape 168"/>
            <p:cNvSpPr>
              <a:spLocks noChangeArrowheads="1"/>
            </p:cNvSpPr>
            <p:nvPr/>
          </p:nvSpPr>
          <p:spPr bwMode="auto">
            <a:xfrm rot="10986" flipH="1">
              <a:off x="2742" y="3345"/>
              <a:ext cx="454" cy="248"/>
            </a:xfrm>
            <a:prstGeom prst="triangle">
              <a:avLst>
                <a:gd name="adj" fmla="val 22727"/>
              </a:avLst>
            </a:prstGeom>
            <a:solidFill>
              <a:srgbClr val="99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2400"/>
            </a:p>
          </p:txBody>
        </p:sp>
        <p:sp>
          <p:nvSpPr>
            <p:cNvPr id="6262" name="Line 170"/>
            <p:cNvSpPr>
              <a:spLocks noChangeShapeType="1"/>
            </p:cNvSpPr>
            <p:nvPr/>
          </p:nvSpPr>
          <p:spPr bwMode="auto">
            <a:xfrm flipV="1">
              <a:off x="2234" y="3586"/>
              <a:ext cx="881" cy="0"/>
            </a:xfrm>
            <a:prstGeom prst="line">
              <a:avLst/>
            </a:prstGeom>
            <a:noFill/>
            <a:ln w="38100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3" name="Line 171"/>
            <p:cNvSpPr>
              <a:spLocks noChangeShapeType="1"/>
            </p:cNvSpPr>
            <p:nvPr/>
          </p:nvSpPr>
          <p:spPr bwMode="auto">
            <a:xfrm flipV="1">
              <a:off x="2527" y="3495"/>
              <a:ext cx="0" cy="1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64" name="Rectangle 272"/>
            <p:cNvSpPr>
              <a:spLocks noChangeArrowheads="1"/>
            </p:cNvSpPr>
            <p:nvPr/>
          </p:nvSpPr>
          <p:spPr bwMode="auto">
            <a:xfrm rot="-1375083">
              <a:off x="3112" y="3120"/>
              <a:ext cx="384" cy="480"/>
            </a:xfrm>
            <a:prstGeom prst="rect">
              <a:avLst/>
            </a:prstGeom>
            <a:solidFill>
              <a:schemeClr val="bg1"/>
            </a:solidFill>
            <a:ln w="9525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265" name="Rectangle 273"/>
            <p:cNvSpPr>
              <a:spLocks noChangeArrowheads="1"/>
            </p:cNvSpPr>
            <p:nvPr/>
          </p:nvSpPr>
          <p:spPr bwMode="auto">
            <a:xfrm rot="1558260">
              <a:off x="1837" y="3047"/>
              <a:ext cx="496" cy="480"/>
            </a:xfrm>
            <a:prstGeom prst="rect">
              <a:avLst/>
            </a:prstGeom>
            <a:solidFill>
              <a:schemeClr val="bg1"/>
            </a:solidFill>
            <a:ln w="9525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6241" name="Rectangle 274"/>
          <p:cNvSpPr>
            <a:spLocks noChangeArrowheads="1"/>
          </p:cNvSpPr>
          <p:nvPr/>
        </p:nvSpPr>
        <p:spPr bwMode="auto">
          <a:xfrm>
            <a:off x="6096000" y="4267200"/>
            <a:ext cx="76200" cy="304800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/>
          </a:p>
        </p:txBody>
      </p:sp>
      <p:grpSp>
        <p:nvGrpSpPr>
          <p:cNvPr id="6242" name="Group 386"/>
          <p:cNvGrpSpPr>
            <a:grpSpLocks/>
          </p:cNvGrpSpPr>
          <p:nvPr/>
        </p:nvGrpSpPr>
        <p:grpSpPr bwMode="auto">
          <a:xfrm>
            <a:off x="2895600" y="4800600"/>
            <a:ext cx="2633663" cy="1563688"/>
            <a:chOff x="1837" y="3047"/>
            <a:chExt cx="1659" cy="985"/>
          </a:xfrm>
        </p:grpSpPr>
        <p:sp>
          <p:nvSpPr>
            <p:cNvPr id="6252" name="AutoShape 166"/>
            <p:cNvSpPr>
              <a:spLocks noChangeArrowheads="1"/>
            </p:cNvSpPr>
            <p:nvPr/>
          </p:nvSpPr>
          <p:spPr bwMode="auto">
            <a:xfrm rot="10800000">
              <a:off x="1998" y="3362"/>
              <a:ext cx="1410" cy="670"/>
            </a:xfrm>
            <a:prstGeom prst="triangle">
              <a:avLst>
                <a:gd name="adj" fmla="val 50116"/>
              </a:avLst>
            </a:prstGeom>
            <a:solidFill>
              <a:srgbClr val="6600CC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vi-VN">
                <a:solidFill>
                  <a:srgbClr val="D60093"/>
                </a:solidFill>
                <a:latin typeface=".VnTime" pitchFamily="34" charset="0"/>
              </a:endParaRPr>
            </a:p>
          </p:txBody>
        </p:sp>
        <p:sp>
          <p:nvSpPr>
            <p:cNvPr id="6253" name="Line 167"/>
            <p:cNvSpPr>
              <a:spLocks noChangeShapeType="1"/>
            </p:cNvSpPr>
            <p:nvPr/>
          </p:nvSpPr>
          <p:spPr bwMode="auto">
            <a:xfrm flipH="1">
              <a:off x="2703" y="3362"/>
              <a:ext cx="0" cy="67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4" name="AutoShape 168"/>
            <p:cNvSpPr>
              <a:spLocks noChangeArrowheads="1"/>
            </p:cNvSpPr>
            <p:nvPr/>
          </p:nvSpPr>
          <p:spPr bwMode="auto">
            <a:xfrm rot="10986" flipH="1">
              <a:off x="2742" y="3345"/>
              <a:ext cx="454" cy="248"/>
            </a:xfrm>
            <a:prstGeom prst="triangle">
              <a:avLst>
                <a:gd name="adj" fmla="val 22727"/>
              </a:avLst>
            </a:prstGeom>
            <a:solidFill>
              <a:srgbClr val="99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2400"/>
            </a:p>
          </p:txBody>
        </p:sp>
        <p:sp>
          <p:nvSpPr>
            <p:cNvPr id="6255" name="Line 170"/>
            <p:cNvSpPr>
              <a:spLocks noChangeShapeType="1"/>
            </p:cNvSpPr>
            <p:nvPr/>
          </p:nvSpPr>
          <p:spPr bwMode="auto">
            <a:xfrm flipV="1">
              <a:off x="2234" y="3586"/>
              <a:ext cx="881" cy="0"/>
            </a:xfrm>
            <a:prstGeom prst="line">
              <a:avLst/>
            </a:prstGeom>
            <a:noFill/>
            <a:ln w="38100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6" name="Line 171"/>
            <p:cNvSpPr>
              <a:spLocks noChangeShapeType="1"/>
            </p:cNvSpPr>
            <p:nvPr/>
          </p:nvSpPr>
          <p:spPr bwMode="auto">
            <a:xfrm flipV="1">
              <a:off x="2527" y="3495"/>
              <a:ext cx="0" cy="1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7" name="Rectangle 392"/>
            <p:cNvSpPr>
              <a:spLocks noChangeArrowheads="1"/>
            </p:cNvSpPr>
            <p:nvPr/>
          </p:nvSpPr>
          <p:spPr bwMode="auto">
            <a:xfrm rot="-1375083">
              <a:off x="3112" y="3120"/>
              <a:ext cx="384" cy="480"/>
            </a:xfrm>
            <a:prstGeom prst="rect">
              <a:avLst/>
            </a:prstGeom>
            <a:solidFill>
              <a:schemeClr val="bg1"/>
            </a:solidFill>
            <a:ln w="9525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258" name="Rectangle 393"/>
            <p:cNvSpPr>
              <a:spLocks noChangeArrowheads="1"/>
            </p:cNvSpPr>
            <p:nvPr/>
          </p:nvSpPr>
          <p:spPr bwMode="auto">
            <a:xfrm rot="1558260">
              <a:off x="1837" y="3047"/>
              <a:ext cx="496" cy="480"/>
            </a:xfrm>
            <a:prstGeom prst="rect">
              <a:avLst/>
            </a:prstGeom>
            <a:solidFill>
              <a:schemeClr val="bg1"/>
            </a:solidFill>
            <a:ln w="9525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6243" name="Group 394"/>
          <p:cNvGrpSpPr>
            <a:grpSpLocks/>
          </p:cNvGrpSpPr>
          <p:nvPr/>
        </p:nvGrpSpPr>
        <p:grpSpPr bwMode="auto">
          <a:xfrm>
            <a:off x="2895600" y="4800600"/>
            <a:ext cx="2633663" cy="1563688"/>
            <a:chOff x="1837" y="3047"/>
            <a:chExt cx="1659" cy="985"/>
          </a:xfrm>
        </p:grpSpPr>
        <p:sp>
          <p:nvSpPr>
            <p:cNvPr id="6245" name="AutoShape 166"/>
            <p:cNvSpPr>
              <a:spLocks noChangeArrowheads="1"/>
            </p:cNvSpPr>
            <p:nvPr/>
          </p:nvSpPr>
          <p:spPr bwMode="auto">
            <a:xfrm rot="10800000">
              <a:off x="1998" y="3362"/>
              <a:ext cx="1410" cy="670"/>
            </a:xfrm>
            <a:prstGeom prst="triangle">
              <a:avLst>
                <a:gd name="adj" fmla="val 50116"/>
              </a:avLst>
            </a:prstGeom>
            <a:solidFill>
              <a:srgbClr val="6600CC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vi-VN">
                <a:solidFill>
                  <a:srgbClr val="D60093"/>
                </a:solidFill>
                <a:latin typeface=".VnTime" pitchFamily="34" charset="0"/>
              </a:endParaRPr>
            </a:p>
          </p:txBody>
        </p:sp>
        <p:sp>
          <p:nvSpPr>
            <p:cNvPr id="6246" name="Line 167"/>
            <p:cNvSpPr>
              <a:spLocks noChangeShapeType="1"/>
            </p:cNvSpPr>
            <p:nvPr/>
          </p:nvSpPr>
          <p:spPr bwMode="auto">
            <a:xfrm flipH="1">
              <a:off x="2703" y="3362"/>
              <a:ext cx="0" cy="67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7" name="AutoShape 168"/>
            <p:cNvSpPr>
              <a:spLocks noChangeArrowheads="1"/>
            </p:cNvSpPr>
            <p:nvPr/>
          </p:nvSpPr>
          <p:spPr bwMode="auto">
            <a:xfrm rot="10986" flipH="1">
              <a:off x="2742" y="3345"/>
              <a:ext cx="454" cy="248"/>
            </a:xfrm>
            <a:prstGeom prst="triangle">
              <a:avLst>
                <a:gd name="adj" fmla="val 22727"/>
              </a:avLst>
            </a:prstGeom>
            <a:solidFill>
              <a:srgbClr val="99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2400"/>
            </a:p>
          </p:txBody>
        </p:sp>
        <p:sp>
          <p:nvSpPr>
            <p:cNvPr id="6248" name="Line 170"/>
            <p:cNvSpPr>
              <a:spLocks noChangeShapeType="1"/>
            </p:cNvSpPr>
            <p:nvPr/>
          </p:nvSpPr>
          <p:spPr bwMode="auto">
            <a:xfrm flipV="1">
              <a:off x="2234" y="3586"/>
              <a:ext cx="881" cy="0"/>
            </a:xfrm>
            <a:prstGeom prst="line">
              <a:avLst/>
            </a:prstGeom>
            <a:noFill/>
            <a:ln w="38100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" name="Line 171"/>
            <p:cNvSpPr>
              <a:spLocks noChangeShapeType="1"/>
            </p:cNvSpPr>
            <p:nvPr/>
          </p:nvSpPr>
          <p:spPr bwMode="auto">
            <a:xfrm flipV="1">
              <a:off x="2527" y="3495"/>
              <a:ext cx="0" cy="17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0" name="Rectangle 400"/>
            <p:cNvSpPr>
              <a:spLocks noChangeArrowheads="1"/>
            </p:cNvSpPr>
            <p:nvPr/>
          </p:nvSpPr>
          <p:spPr bwMode="auto">
            <a:xfrm rot="-1375083">
              <a:off x="3112" y="3120"/>
              <a:ext cx="384" cy="480"/>
            </a:xfrm>
            <a:prstGeom prst="rect">
              <a:avLst/>
            </a:prstGeom>
            <a:solidFill>
              <a:schemeClr val="bg1"/>
            </a:solidFill>
            <a:ln w="9525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6251" name="Rectangle 401"/>
            <p:cNvSpPr>
              <a:spLocks noChangeArrowheads="1"/>
            </p:cNvSpPr>
            <p:nvPr/>
          </p:nvSpPr>
          <p:spPr bwMode="auto">
            <a:xfrm rot="1558260">
              <a:off x="1837" y="3047"/>
              <a:ext cx="496" cy="480"/>
            </a:xfrm>
            <a:prstGeom prst="rect">
              <a:avLst/>
            </a:prstGeom>
            <a:solidFill>
              <a:schemeClr val="bg1"/>
            </a:solidFill>
            <a:ln w="9525" cap="sq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6244" name="Line 402"/>
          <p:cNvSpPr>
            <a:spLocks noChangeShapeType="1"/>
          </p:cNvSpPr>
          <p:nvPr/>
        </p:nvSpPr>
        <p:spPr bwMode="auto">
          <a:xfrm flipV="1">
            <a:off x="4495800" y="5549900"/>
            <a:ext cx="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"/>
          <p:cNvSpPr txBox="1">
            <a:spLocks noChangeArrowheads="1"/>
          </p:cNvSpPr>
          <p:nvPr/>
        </p:nvSpPr>
        <p:spPr bwMode="auto">
          <a:xfrm>
            <a:off x="0" y="381000"/>
            <a:ext cx="8915400" cy="3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.VnTime" pitchFamily="34" charset="0"/>
              </a:rPr>
              <a:t>B­íc 1</a:t>
            </a:r>
            <a:r>
              <a:rPr lang="en-US" sz="2800" b="1">
                <a:solidFill>
                  <a:srgbClr val="FF0000"/>
                </a:solidFill>
                <a:latin typeface=".VnTime" pitchFamily="34" charset="0"/>
              </a:rPr>
              <a:t>: T¹o tê giÊy h×nh  vu«ng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+ Gấp chéo tờ giấy HCN ( H1a)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+ Gấp tiếp theo hình 1b 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+ Miết nhiều lần đường vừa gấp. Sau đó xóa bỏ phần giấy thừa ta sẽ được tờ giấy hình vuông (H2).</a:t>
            </a:r>
          </a:p>
          <a:p>
            <a:pPr algn="ctr">
              <a:spcBef>
                <a:spcPct val="50000"/>
              </a:spcBef>
            </a:pPr>
            <a:endParaRPr lang="en-US" sz="2800" b="1">
              <a:latin typeface="Times New Roman" pitchFamily="18" charset="0"/>
            </a:endParaRPr>
          </a:p>
        </p:txBody>
      </p:sp>
      <p:graphicFrame>
        <p:nvGraphicFramePr>
          <p:cNvPr id="77836" name="Group 12"/>
          <p:cNvGraphicFramePr>
            <a:graphicFrameLocks noGrp="1"/>
          </p:cNvGraphicFramePr>
          <p:nvPr/>
        </p:nvGraphicFramePr>
        <p:xfrm>
          <a:off x="457200" y="3886200"/>
          <a:ext cx="2438400" cy="1808163"/>
        </p:xfrm>
        <a:graphic>
          <a:graphicData uri="http://schemas.openxmlformats.org/drawingml/2006/table">
            <a:tbl>
              <a:tblPr/>
              <a:tblGrid>
                <a:gridCol w="349250"/>
                <a:gridCol w="346075"/>
                <a:gridCol w="349250"/>
                <a:gridCol w="349250"/>
                <a:gridCol w="349250"/>
                <a:gridCol w="346075"/>
                <a:gridCol w="349250"/>
              </a:tblGrid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F5FA"/>
                    </a:solidFill>
                  </a:tcPr>
                </a:tc>
              </a:tr>
            </a:tbl>
          </a:graphicData>
        </a:graphic>
      </p:graphicFrame>
      <p:grpSp>
        <p:nvGrpSpPr>
          <p:cNvPr id="7221" name="Group 62"/>
          <p:cNvGrpSpPr>
            <a:grpSpLocks/>
          </p:cNvGrpSpPr>
          <p:nvPr/>
        </p:nvGrpSpPr>
        <p:grpSpPr bwMode="auto">
          <a:xfrm>
            <a:off x="5486400" y="3733800"/>
            <a:ext cx="838200" cy="1820863"/>
            <a:chOff x="1008" y="2112"/>
            <a:chExt cx="306" cy="860"/>
          </a:xfrm>
        </p:grpSpPr>
        <p:sp>
          <p:nvSpPr>
            <p:cNvPr id="7229" name="Rectangle 63"/>
            <p:cNvSpPr>
              <a:spLocks noChangeArrowheads="1"/>
            </p:cNvSpPr>
            <p:nvPr/>
          </p:nvSpPr>
          <p:spPr bwMode="auto">
            <a:xfrm>
              <a:off x="1008" y="2112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7230" name="Rectangle 64"/>
            <p:cNvSpPr>
              <a:spLocks noChangeArrowheads="1"/>
            </p:cNvSpPr>
            <p:nvPr/>
          </p:nvSpPr>
          <p:spPr bwMode="auto">
            <a:xfrm>
              <a:off x="1161" y="2112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7231" name="Rectangle 65"/>
            <p:cNvSpPr>
              <a:spLocks noChangeArrowheads="1"/>
            </p:cNvSpPr>
            <p:nvPr/>
          </p:nvSpPr>
          <p:spPr bwMode="auto">
            <a:xfrm>
              <a:off x="1008" y="2284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7232" name="Rectangle 66"/>
            <p:cNvSpPr>
              <a:spLocks noChangeArrowheads="1"/>
            </p:cNvSpPr>
            <p:nvPr/>
          </p:nvSpPr>
          <p:spPr bwMode="auto">
            <a:xfrm>
              <a:off x="1161" y="2284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7233" name="Rectangle 67"/>
            <p:cNvSpPr>
              <a:spLocks noChangeArrowheads="1"/>
            </p:cNvSpPr>
            <p:nvPr/>
          </p:nvSpPr>
          <p:spPr bwMode="auto">
            <a:xfrm>
              <a:off x="1008" y="2456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7234" name="Rectangle 68"/>
            <p:cNvSpPr>
              <a:spLocks noChangeArrowheads="1"/>
            </p:cNvSpPr>
            <p:nvPr/>
          </p:nvSpPr>
          <p:spPr bwMode="auto">
            <a:xfrm>
              <a:off x="1161" y="2456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7235" name="Rectangle 69"/>
            <p:cNvSpPr>
              <a:spLocks noChangeArrowheads="1"/>
            </p:cNvSpPr>
            <p:nvPr/>
          </p:nvSpPr>
          <p:spPr bwMode="auto">
            <a:xfrm>
              <a:off x="1008" y="2628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7236" name="Rectangle 70"/>
            <p:cNvSpPr>
              <a:spLocks noChangeArrowheads="1"/>
            </p:cNvSpPr>
            <p:nvPr/>
          </p:nvSpPr>
          <p:spPr bwMode="auto">
            <a:xfrm>
              <a:off x="1161" y="2628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7237" name="Rectangle 71"/>
            <p:cNvSpPr>
              <a:spLocks noChangeArrowheads="1"/>
            </p:cNvSpPr>
            <p:nvPr/>
          </p:nvSpPr>
          <p:spPr bwMode="auto">
            <a:xfrm>
              <a:off x="1008" y="2800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7238" name="Rectangle 72"/>
            <p:cNvSpPr>
              <a:spLocks noChangeArrowheads="1"/>
            </p:cNvSpPr>
            <p:nvPr/>
          </p:nvSpPr>
          <p:spPr bwMode="auto">
            <a:xfrm>
              <a:off x="1161" y="2800"/>
              <a:ext cx="153" cy="172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7239" name="Line 73"/>
            <p:cNvSpPr>
              <a:spLocks noChangeShapeType="1"/>
            </p:cNvSpPr>
            <p:nvPr/>
          </p:nvSpPr>
          <p:spPr bwMode="auto">
            <a:xfrm>
              <a:off x="1161" y="2112"/>
              <a:ext cx="0" cy="86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0" name="Line 74"/>
            <p:cNvSpPr>
              <a:spLocks noChangeShapeType="1"/>
            </p:cNvSpPr>
            <p:nvPr/>
          </p:nvSpPr>
          <p:spPr bwMode="auto">
            <a:xfrm>
              <a:off x="1008" y="2284"/>
              <a:ext cx="30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1" name="Line 75"/>
            <p:cNvSpPr>
              <a:spLocks noChangeShapeType="1"/>
            </p:cNvSpPr>
            <p:nvPr/>
          </p:nvSpPr>
          <p:spPr bwMode="auto">
            <a:xfrm>
              <a:off x="1008" y="2456"/>
              <a:ext cx="30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2" name="Line 76"/>
            <p:cNvSpPr>
              <a:spLocks noChangeShapeType="1"/>
            </p:cNvSpPr>
            <p:nvPr/>
          </p:nvSpPr>
          <p:spPr bwMode="auto">
            <a:xfrm>
              <a:off x="1008" y="2628"/>
              <a:ext cx="30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3" name="Line 77"/>
            <p:cNvSpPr>
              <a:spLocks noChangeShapeType="1"/>
            </p:cNvSpPr>
            <p:nvPr/>
          </p:nvSpPr>
          <p:spPr bwMode="auto">
            <a:xfrm>
              <a:off x="1008" y="2800"/>
              <a:ext cx="306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4" name="Line 78"/>
            <p:cNvSpPr>
              <a:spLocks noChangeShapeType="1"/>
            </p:cNvSpPr>
            <p:nvPr/>
          </p:nvSpPr>
          <p:spPr bwMode="auto">
            <a:xfrm>
              <a:off x="1008" y="2112"/>
              <a:ext cx="0" cy="86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5" name="Line 79"/>
            <p:cNvSpPr>
              <a:spLocks noChangeShapeType="1"/>
            </p:cNvSpPr>
            <p:nvPr/>
          </p:nvSpPr>
          <p:spPr bwMode="auto">
            <a:xfrm>
              <a:off x="1314" y="2112"/>
              <a:ext cx="0" cy="86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6" name="Line 80"/>
            <p:cNvSpPr>
              <a:spLocks noChangeShapeType="1"/>
            </p:cNvSpPr>
            <p:nvPr/>
          </p:nvSpPr>
          <p:spPr bwMode="auto">
            <a:xfrm>
              <a:off x="1008" y="2112"/>
              <a:ext cx="306" cy="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7" name="Line 81"/>
            <p:cNvSpPr>
              <a:spLocks noChangeShapeType="1"/>
            </p:cNvSpPr>
            <p:nvPr/>
          </p:nvSpPr>
          <p:spPr bwMode="auto">
            <a:xfrm>
              <a:off x="1008" y="2972"/>
              <a:ext cx="306" cy="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22" name="AutoShape 74"/>
          <p:cNvSpPr>
            <a:spLocks noChangeArrowheads="1"/>
          </p:cNvSpPr>
          <p:nvPr/>
        </p:nvSpPr>
        <p:spPr bwMode="auto">
          <a:xfrm flipH="1">
            <a:off x="3276600" y="3733800"/>
            <a:ext cx="2193925" cy="1828800"/>
          </a:xfrm>
          <a:prstGeom prst="rtTriangle">
            <a:avLst/>
          </a:prstGeom>
          <a:solidFill>
            <a:srgbClr val="66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 sz="2400"/>
          </a:p>
        </p:txBody>
      </p:sp>
      <p:sp>
        <p:nvSpPr>
          <p:cNvPr id="7223" name="Line 75"/>
          <p:cNvSpPr>
            <a:spLocks noChangeShapeType="1"/>
          </p:cNvSpPr>
          <p:nvPr/>
        </p:nvSpPr>
        <p:spPr bwMode="auto">
          <a:xfrm flipH="1">
            <a:off x="457200" y="3886200"/>
            <a:ext cx="1676400" cy="1816100"/>
          </a:xfrm>
          <a:prstGeom prst="line">
            <a:avLst/>
          </a:prstGeom>
          <a:noFill/>
          <a:ln w="28575">
            <a:solidFill>
              <a:srgbClr val="FF00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4" name="Line 76"/>
          <p:cNvSpPr>
            <a:spLocks noChangeShapeType="1"/>
          </p:cNvSpPr>
          <p:nvPr/>
        </p:nvSpPr>
        <p:spPr bwMode="auto">
          <a:xfrm>
            <a:off x="1295400" y="4419600"/>
            <a:ext cx="381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25" name="Text Box 119"/>
          <p:cNvSpPr txBox="1">
            <a:spLocks noChangeArrowheads="1"/>
          </p:cNvSpPr>
          <p:nvPr/>
        </p:nvSpPr>
        <p:spPr bwMode="auto">
          <a:xfrm>
            <a:off x="685800" y="5867400"/>
            <a:ext cx="12192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1a</a:t>
            </a:r>
          </a:p>
        </p:txBody>
      </p:sp>
      <p:sp>
        <p:nvSpPr>
          <p:cNvPr id="7226" name="Text Box 120"/>
          <p:cNvSpPr txBox="1">
            <a:spLocks noChangeArrowheads="1"/>
          </p:cNvSpPr>
          <p:nvPr/>
        </p:nvSpPr>
        <p:spPr bwMode="auto">
          <a:xfrm>
            <a:off x="4343400" y="5715000"/>
            <a:ext cx="15240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1b</a:t>
            </a:r>
          </a:p>
        </p:txBody>
      </p:sp>
      <p:sp>
        <p:nvSpPr>
          <p:cNvPr id="7227" name="Line 868"/>
          <p:cNvSpPr>
            <a:spLocks noChangeShapeType="1"/>
          </p:cNvSpPr>
          <p:nvPr/>
        </p:nvSpPr>
        <p:spPr bwMode="auto">
          <a:xfrm flipH="1">
            <a:off x="5181600" y="4648200"/>
            <a:ext cx="685800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28" name="Text Box 119"/>
          <p:cNvSpPr txBox="1">
            <a:spLocks noChangeArrowheads="1"/>
          </p:cNvSpPr>
          <p:nvPr/>
        </p:nvSpPr>
        <p:spPr bwMode="auto">
          <a:xfrm>
            <a:off x="7391400" y="5029200"/>
            <a:ext cx="12192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000">
              <a:latin typeface=".VnTime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763000" cy="1143000"/>
          </a:xfrm>
        </p:spPr>
        <p:txBody>
          <a:bodyPr/>
          <a:lstStyle/>
          <a:p>
            <a:pPr algn="l"/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- Đặt tờ giấy hình vuông trước mặt (mặt màu úp xuống)</a:t>
            </a:r>
            <a:r>
              <a:rPr lang="en-US" sz="3600" smtClean="0"/>
              <a:t> </a:t>
            </a:r>
            <a:r>
              <a:rPr lang="vi-VN" sz="3600" smtClean="0"/>
              <a:t/>
            </a:r>
            <a:br>
              <a:rPr lang="vi-VN" sz="3600" smtClean="0"/>
            </a:br>
            <a:r>
              <a:rPr lang="vi-VN" sz="2800" smtClean="0"/>
              <a:t>- Gấp đôi hình vuông theo đường gấp chéo ở hình 2 được hình 3. Gấp đôi hình 3 để lấy đường dấu giữa, sau đó mở ra. Gấp đôi tiếp hình 3 theo chiều ngang để lấy dấu gấp.</a:t>
            </a:r>
            <a:r>
              <a:rPr lang="vi-VN" sz="3600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525963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smtClean="0"/>
          </a:p>
          <a:p>
            <a:endParaRPr lang="vi-VN" smtClean="0"/>
          </a:p>
        </p:txBody>
      </p:sp>
      <p:grpSp>
        <p:nvGrpSpPr>
          <p:cNvPr id="2" name="Group 85"/>
          <p:cNvGrpSpPr>
            <a:grpSpLocks/>
          </p:cNvGrpSpPr>
          <p:nvPr/>
        </p:nvGrpSpPr>
        <p:grpSpPr bwMode="auto">
          <a:xfrm>
            <a:off x="1066800" y="3429000"/>
            <a:ext cx="1905000" cy="1811338"/>
            <a:chOff x="288" y="3264"/>
            <a:chExt cx="920" cy="845"/>
          </a:xfrm>
        </p:grpSpPr>
        <p:sp>
          <p:nvSpPr>
            <p:cNvPr id="8208" name="Rectangle 86"/>
            <p:cNvSpPr>
              <a:spLocks noChangeArrowheads="1"/>
            </p:cNvSpPr>
            <p:nvPr/>
          </p:nvSpPr>
          <p:spPr bwMode="auto">
            <a:xfrm>
              <a:off x="288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8209" name="Rectangle 87"/>
            <p:cNvSpPr>
              <a:spLocks noChangeArrowheads="1"/>
            </p:cNvSpPr>
            <p:nvPr/>
          </p:nvSpPr>
          <p:spPr bwMode="auto">
            <a:xfrm>
              <a:off x="472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8210" name="Rectangle 88"/>
            <p:cNvSpPr>
              <a:spLocks noChangeArrowheads="1"/>
            </p:cNvSpPr>
            <p:nvPr/>
          </p:nvSpPr>
          <p:spPr bwMode="auto">
            <a:xfrm>
              <a:off x="656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8211" name="Rectangle 89"/>
            <p:cNvSpPr>
              <a:spLocks noChangeArrowheads="1"/>
            </p:cNvSpPr>
            <p:nvPr/>
          </p:nvSpPr>
          <p:spPr bwMode="auto">
            <a:xfrm>
              <a:off x="840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8212" name="Rectangle 90"/>
            <p:cNvSpPr>
              <a:spLocks noChangeArrowheads="1"/>
            </p:cNvSpPr>
            <p:nvPr/>
          </p:nvSpPr>
          <p:spPr bwMode="auto">
            <a:xfrm>
              <a:off x="1024" y="3264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8213" name="Rectangle 91"/>
            <p:cNvSpPr>
              <a:spLocks noChangeArrowheads="1"/>
            </p:cNvSpPr>
            <p:nvPr/>
          </p:nvSpPr>
          <p:spPr bwMode="auto">
            <a:xfrm>
              <a:off x="288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8214" name="Rectangle 92"/>
            <p:cNvSpPr>
              <a:spLocks noChangeArrowheads="1"/>
            </p:cNvSpPr>
            <p:nvPr/>
          </p:nvSpPr>
          <p:spPr bwMode="auto">
            <a:xfrm>
              <a:off x="472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8215" name="Rectangle 93"/>
            <p:cNvSpPr>
              <a:spLocks noChangeArrowheads="1"/>
            </p:cNvSpPr>
            <p:nvPr/>
          </p:nvSpPr>
          <p:spPr bwMode="auto">
            <a:xfrm>
              <a:off x="656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8216" name="Rectangle 94"/>
            <p:cNvSpPr>
              <a:spLocks noChangeArrowheads="1"/>
            </p:cNvSpPr>
            <p:nvPr/>
          </p:nvSpPr>
          <p:spPr bwMode="auto">
            <a:xfrm>
              <a:off x="840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8217" name="Rectangle 95"/>
            <p:cNvSpPr>
              <a:spLocks noChangeArrowheads="1"/>
            </p:cNvSpPr>
            <p:nvPr/>
          </p:nvSpPr>
          <p:spPr bwMode="auto">
            <a:xfrm>
              <a:off x="1024" y="3433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8218" name="Rectangle 96"/>
            <p:cNvSpPr>
              <a:spLocks noChangeArrowheads="1"/>
            </p:cNvSpPr>
            <p:nvPr/>
          </p:nvSpPr>
          <p:spPr bwMode="auto">
            <a:xfrm>
              <a:off x="288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8219" name="Rectangle 97"/>
            <p:cNvSpPr>
              <a:spLocks noChangeArrowheads="1"/>
            </p:cNvSpPr>
            <p:nvPr/>
          </p:nvSpPr>
          <p:spPr bwMode="auto">
            <a:xfrm>
              <a:off x="472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8220" name="Rectangle 98"/>
            <p:cNvSpPr>
              <a:spLocks noChangeArrowheads="1"/>
            </p:cNvSpPr>
            <p:nvPr/>
          </p:nvSpPr>
          <p:spPr bwMode="auto">
            <a:xfrm>
              <a:off x="656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8221" name="Rectangle 99"/>
            <p:cNvSpPr>
              <a:spLocks noChangeArrowheads="1"/>
            </p:cNvSpPr>
            <p:nvPr/>
          </p:nvSpPr>
          <p:spPr bwMode="auto">
            <a:xfrm>
              <a:off x="840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8222" name="Rectangle 100"/>
            <p:cNvSpPr>
              <a:spLocks noChangeArrowheads="1"/>
            </p:cNvSpPr>
            <p:nvPr/>
          </p:nvSpPr>
          <p:spPr bwMode="auto">
            <a:xfrm>
              <a:off x="1024" y="3602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8223" name="Rectangle 101"/>
            <p:cNvSpPr>
              <a:spLocks noChangeArrowheads="1"/>
            </p:cNvSpPr>
            <p:nvPr/>
          </p:nvSpPr>
          <p:spPr bwMode="auto">
            <a:xfrm>
              <a:off x="288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8224" name="Rectangle 102"/>
            <p:cNvSpPr>
              <a:spLocks noChangeArrowheads="1"/>
            </p:cNvSpPr>
            <p:nvPr/>
          </p:nvSpPr>
          <p:spPr bwMode="auto">
            <a:xfrm>
              <a:off x="472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8225" name="Rectangle 103"/>
            <p:cNvSpPr>
              <a:spLocks noChangeArrowheads="1"/>
            </p:cNvSpPr>
            <p:nvPr/>
          </p:nvSpPr>
          <p:spPr bwMode="auto">
            <a:xfrm>
              <a:off x="656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8226" name="Rectangle 104"/>
            <p:cNvSpPr>
              <a:spLocks noChangeArrowheads="1"/>
            </p:cNvSpPr>
            <p:nvPr/>
          </p:nvSpPr>
          <p:spPr bwMode="auto">
            <a:xfrm>
              <a:off x="840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8227" name="Rectangle 105"/>
            <p:cNvSpPr>
              <a:spLocks noChangeArrowheads="1"/>
            </p:cNvSpPr>
            <p:nvPr/>
          </p:nvSpPr>
          <p:spPr bwMode="auto">
            <a:xfrm>
              <a:off x="1024" y="3771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8228" name="Rectangle 106"/>
            <p:cNvSpPr>
              <a:spLocks noChangeArrowheads="1"/>
            </p:cNvSpPr>
            <p:nvPr/>
          </p:nvSpPr>
          <p:spPr bwMode="auto">
            <a:xfrm>
              <a:off x="288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8229" name="Rectangle 107"/>
            <p:cNvSpPr>
              <a:spLocks noChangeArrowheads="1"/>
            </p:cNvSpPr>
            <p:nvPr/>
          </p:nvSpPr>
          <p:spPr bwMode="auto">
            <a:xfrm>
              <a:off x="472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8230" name="Rectangle 108"/>
            <p:cNvSpPr>
              <a:spLocks noChangeArrowheads="1"/>
            </p:cNvSpPr>
            <p:nvPr/>
          </p:nvSpPr>
          <p:spPr bwMode="auto">
            <a:xfrm>
              <a:off x="656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8231" name="Rectangle 109"/>
            <p:cNvSpPr>
              <a:spLocks noChangeArrowheads="1"/>
            </p:cNvSpPr>
            <p:nvPr/>
          </p:nvSpPr>
          <p:spPr bwMode="auto">
            <a:xfrm>
              <a:off x="840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8232" name="Rectangle 110"/>
            <p:cNvSpPr>
              <a:spLocks noChangeArrowheads="1"/>
            </p:cNvSpPr>
            <p:nvPr/>
          </p:nvSpPr>
          <p:spPr bwMode="auto">
            <a:xfrm>
              <a:off x="1024" y="3940"/>
              <a:ext cx="184" cy="169"/>
            </a:xfrm>
            <a:prstGeom prst="rect">
              <a:avLst/>
            </a:prstGeom>
            <a:solidFill>
              <a:srgbClr val="D2F5F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vi-VN" sz="800"/>
            </a:p>
          </p:txBody>
        </p:sp>
        <p:sp>
          <p:nvSpPr>
            <p:cNvPr id="8233" name="Line 111"/>
            <p:cNvSpPr>
              <a:spLocks noChangeShapeType="1"/>
            </p:cNvSpPr>
            <p:nvPr/>
          </p:nvSpPr>
          <p:spPr bwMode="auto">
            <a:xfrm>
              <a:off x="472" y="3264"/>
              <a:ext cx="0" cy="84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Line 112"/>
            <p:cNvSpPr>
              <a:spLocks noChangeShapeType="1"/>
            </p:cNvSpPr>
            <p:nvPr/>
          </p:nvSpPr>
          <p:spPr bwMode="auto">
            <a:xfrm>
              <a:off x="656" y="3264"/>
              <a:ext cx="0" cy="84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Line 113"/>
            <p:cNvSpPr>
              <a:spLocks noChangeShapeType="1"/>
            </p:cNvSpPr>
            <p:nvPr/>
          </p:nvSpPr>
          <p:spPr bwMode="auto">
            <a:xfrm>
              <a:off x="840" y="3264"/>
              <a:ext cx="0" cy="84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Line 114"/>
            <p:cNvSpPr>
              <a:spLocks noChangeShapeType="1"/>
            </p:cNvSpPr>
            <p:nvPr/>
          </p:nvSpPr>
          <p:spPr bwMode="auto">
            <a:xfrm>
              <a:off x="1024" y="3264"/>
              <a:ext cx="0" cy="84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7" name="Line 115"/>
            <p:cNvSpPr>
              <a:spLocks noChangeShapeType="1"/>
            </p:cNvSpPr>
            <p:nvPr/>
          </p:nvSpPr>
          <p:spPr bwMode="auto">
            <a:xfrm>
              <a:off x="288" y="3433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Line 116"/>
            <p:cNvSpPr>
              <a:spLocks noChangeShapeType="1"/>
            </p:cNvSpPr>
            <p:nvPr/>
          </p:nvSpPr>
          <p:spPr bwMode="auto">
            <a:xfrm>
              <a:off x="288" y="3602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Line 117"/>
            <p:cNvSpPr>
              <a:spLocks noChangeShapeType="1"/>
            </p:cNvSpPr>
            <p:nvPr/>
          </p:nvSpPr>
          <p:spPr bwMode="auto">
            <a:xfrm>
              <a:off x="288" y="3771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Line 118"/>
            <p:cNvSpPr>
              <a:spLocks noChangeShapeType="1"/>
            </p:cNvSpPr>
            <p:nvPr/>
          </p:nvSpPr>
          <p:spPr bwMode="auto">
            <a:xfrm>
              <a:off x="288" y="3940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Line 119"/>
            <p:cNvSpPr>
              <a:spLocks noChangeShapeType="1"/>
            </p:cNvSpPr>
            <p:nvPr/>
          </p:nvSpPr>
          <p:spPr bwMode="auto">
            <a:xfrm>
              <a:off x="288" y="3264"/>
              <a:ext cx="0" cy="845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2" name="Line 120"/>
            <p:cNvSpPr>
              <a:spLocks noChangeShapeType="1"/>
            </p:cNvSpPr>
            <p:nvPr/>
          </p:nvSpPr>
          <p:spPr bwMode="auto">
            <a:xfrm>
              <a:off x="1208" y="3264"/>
              <a:ext cx="0" cy="16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3" name="Line 121"/>
            <p:cNvSpPr>
              <a:spLocks noChangeShapeType="1"/>
            </p:cNvSpPr>
            <p:nvPr/>
          </p:nvSpPr>
          <p:spPr bwMode="auto">
            <a:xfrm>
              <a:off x="1208" y="3433"/>
              <a:ext cx="0" cy="507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4" name="Line 122"/>
            <p:cNvSpPr>
              <a:spLocks noChangeShapeType="1"/>
            </p:cNvSpPr>
            <p:nvPr/>
          </p:nvSpPr>
          <p:spPr bwMode="auto">
            <a:xfrm>
              <a:off x="1208" y="3940"/>
              <a:ext cx="0" cy="169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5" name="Line 123"/>
            <p:cNvSpPr>
              <a:spLocks noChangeShapeType="1"/>
            </p:cNvSpPr>
            <p:nvPr/>
          </p:nvSpPr>
          <p:spPr bwMode="auto">
            <a:xfrm>
              <a:off x="288" y="3264"/>
              <a:ext cx="920" cy="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6" name="Line 124"/>
            <p:cNvSpPr>
              <a:spLocks noChangeShapeType="1"/>
            </p:cNvSpPr>
            <p:nvPr/>
          </p:nvSpPr>
          <p:spPr bwMode="auto">
            <a:xfrm>
              <a:off x="288" y="4109"/>
              <a:ext cx="92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7" name="Line 117"/>
          <p:cNvSpPr>
            <a:spLocks noChangeShapeType="1"/>
          </p:cNvSpPr>
          <p:nvPr/>
        </p:nvSpPr>
        <p:spPr bwMode="auto">
          <a:xfrm>
            <a:off x="1066800" y="3505200"/>
            <a:ext cx="1889125" cy="1749425"/>
          </a:xfrm>
          <a:prstGeom prst="line">
            <a:avLst/>
          </a:prstGeom>
          <a:noFill/>
          <a:ln w="38100">
            <a:solidFill>
              <a:srgbClr val="FF00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Line 118"/>
          <p:cNvSpPr>
            <a:spLocks noChangeShapeType="1"/>
          </p:cNvSpPr>
          <p:nvPr/>
        </p:nvSpPr>
        <p:spPr bwMode="auto">
          <a:xfrm flipH="1">
            <a:off x="1676400" y="4191000"/>
            <a:ext cx="596900" cy="411163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9" name="Rectangle 46"/>
          <p:cNvSpPr>
            <a:spLocks noChangeArrowheads="1"/>
          </p:cNvSpPr>
          <p:nvPr/>
        </p:nvSpPr>
        <p:spPr bwMode="auto">
          <a:xfrm>
            <a:off x="1295400" y="5334000"/>
            <a:ext cx="81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Hình 2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648200" y="3505200"/>
            <a:ext cx="2813050" cy="1552575"/>
            <a:chOff x="1920" y="1077"/>
            <a:chExt cx="1440" cy="643"/>
          </a:xfrm>
        </p:grpSpPr>
        <p:sp>
          <p:nvSpPr>
            <p:cNvPr id="8203" name="AutoShape 127"/>
            <p:cNvSpPr>
              <a:spLocks noChangeArrowheads="1"/>
            </p:cNvSpPr>
            <p:nvPr/>
          </p:nvSpPr>
          <p:spPr bwMode="auto">
            <a:xfrm rot="10800000">
              <a:off x="1920" y="1077"/>
              <a:ext cx="1440" cy="643"/>
            </a:xfrm>
            <a:prstGeom prst="triangle">
              <a:avLst>
                <a:gd name="adj" fmla="val 49852"/>
              </a:avLst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vi-VN">
                <a:latin typeface=".VnTime" pitchFamily="34" charset="0"/>
              </a:endParaRPr>
            </a:p>
          </p:txBody>
        </p:sp>
        <p:sp>
          <p:nvSpPr>
            <p:cNvPr id="8204" name="Line 128"/>
            <p:cNvSpPr>
              <a:spLocks noChangeShapeType="1"/>
            </p:cNvSpPr>
            <p:nvPr/>
          </p:nvSpPr>
          <p:spPr bwMode="auto">
            <a:xfrm flipH="1">
              <a:off x="2639" y="1077"/>
              <a:ext cx="0" cy="64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29"/>
            <p:cNvSpPr>
              <a:spLocks noChangeShapeType="1"/>
            </p:cNvSpPr>
            <p:nvPr/>
          </p:nvSpPr>
          <p:spPr bwMode="auto">
            <a:xfrm flipH="1">
              <a:off x="2192" y="1077"/>
              <a:ext cx="174" cy="252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130"/>
            <p:cNvSpPr>
              <a:spLocks noChangeShapeType="1"/>
            </p:cNvSpPr>
            <p:nvPr/>
          </p:nvSpPr>
          <p:spPr bwMode="auto">
            <a:xfrm>
              <a:off x="2912" y="1077"/>
              <a:ext cx="124" cy="252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31"/>
            <p:cNvSpPr>
              <a:spLocks noChangeShapeType="1"/>
            </p:cNvSpPr>
            <p:nvPr/>
          </p:nvSpPr>
          <p:spPr bwMode="auto">
            <a:xfrm flipH="1">
              <a:off x="2887" y="1161"/>
              <a:ext cx="174" cy="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1" name="Rectangle 53"/>
          <p:cNvSpPr>
            <a:spLocks noChangeArrowheads="1"/>
          </p:cNvSpPr>
          <p:nvPr/>
        </p:nvSpPr>
        <p:spPr bwMode="auto">
          <a:xfrm>
            <a:off x="5638800" y="5181600"/>
            <a:ext cx="85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Hình 3</a:t>
            </a:r>
            <a:endParaRPr lang="vi-VN"/>
          </a:p>
        </p:txBody>
      </p:sp>
      <p:sp>
        <p:nvSpPr>
          <p:cNvPr id="8202" name="Line 54"/>
          <p:cNvSpPr>
            <a:spLocks noChangeShapeType="1"/>
          </p:cNvSpPr>
          <p:nvPr/>
        </p:nvSpPr>
        <p:spPr bwMode="auto">
          <a:xfrm>
            <a:off x="5181600" y="4114800"/>
            <a:ext cx="1676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31"/>
          <p:cNvSpPr txBox="1">
            <a:spLocks noChangeArrowheads="1"/>
          </p:cNvSpPr>
          <p:nvPr/>
        </p:nvSpPr>
        <p:spPr bwMode="auto">
          <a:xfrm>
            <a:off x="1079500" y="3794125"/>
            <a:ext cx="14478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000">
              <a:latin typeface=".VnTime" pitchFamily="34" charset="0"/>
            </a:endParaRPr>
          </a:p>
        </p:txBody>
      </p:sp>
      <p:sp>
        <p:nvSpPr>
          <p:cNvPr id="9219" name="Text Box 139"/>
          <p:cNvSpPr txBox="1">
            <a:spLocks noChangeArrowheads="1"/>
          </p:cNvSpPr>
          <p:nvPr/>
        </p:nvSpPr>
        <p:spPr bwMode="auto">
          <a:xfrm>
            <a:off x="4279900" y="3832225"/>
            <a:ext cx="12954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4</a:t>
            </a:r>
          </a:p>
        </p:txBody>
      </p:sp>
      <p:sp>
        <p:nvSpPr>
          <p:cNvPr id="9220" name="Text Box 148"/>
          <p:cNvSpPr txBox="1">
            <a:spLocks noChangeArrowheads="1"/>
          </p:cNvSpPr>
          <p:nvPr/>
        </p:nvSpPr>
        <p:spPr bwMode="auto">
          <a:xfrm>
            <a:off x="7061200" y="3829050"/>
            <a:ext cx="1447800" cy="396875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.VnTime" pitchFamily="34" charset="0"/>
              </a:rPr>
              <a:t>H×nh 5</a:t>
            </a:r>
          </a:p>
        </p:txBody>
      </p:sp>
      <p:sp>
        <p:nvSpPr>
          <p:cNvPr id="7173" name="Text Box 123"/>
          <p:cNvSpPr txBox="1">
            <a:spLocks noChangeArrowheads="1"/>
          </p:cNvSpPr>
          <p:nvPr/>
        </p:nvSpPr>
        <p:spPr bwMode="auto">
          <a:xfrm>
            <a:off x="304800" y="152400"/>
            <a:ext cx="2895600" cy="6556375"/>
          </a:xfrm>
          <a:prstGeom prst="rect">
            <a:avLst/>
          </a:prstGeom>
          <a:solidFill>
            <a:schemeClr val="bg1"/>
          </a:solidFill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800">
                <a:latin typeface="Times New Roman" pitchFamily="18" charset="0"/>
              </a:rPr>
              <a:t> Gấp 1 phần của cạnh bên phải vào sao cho phần mép giấy cách đều với dấu gấp ngang và điểm đầu của cạnh đó chạm vào đường dấu giữa (H4)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>
                <a:latin typeface="Times New Roman" pitchFamily="18" charset="0"/>
              </a:rPr>
              <a:t> Lật hình 4 ra mặt sau và gấp tương tự như trên ta được hình 5</a:t>
            </a:r>
          </a:p>
          <a:p>
            <a:pPr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</p:txBody>
      </p:sp>
      <p:grpSp>
        <p:nvGrpSpPr>
          <p:cNvPr id="2" name="Group 101"/>
          <p:cNvGrpSpPr>
            <a:grpSpLocks/>
          </p:cNvGrpSpPr>
          <p:nvPr/>
        </p:nvGrpSpPr>
        <p:grpSpPr bwMode="auto">
          <a:xfrm>
            <a:off x="3200400" y="2057400"/>
            <a:ext cx="2719388" cy="1752600"/>
            <a:chOff x="2208" y="1248"/>
            <a:chExt cx="1713" cy="1009"/>
          </a:xfrm>
        </p:grpSpPr>
        <p:sp>
          <p:nvSpPr>
            <p:cNvPr id="9238" name="AutoShape 127"/>
            <p:cNvSpPr>
              <a:spLocks noChangeArrowheads="1"/>
            </p:cNvSpPr>
            <p:nvPr/>
          </p:nvSpPr>
          <p:spPr bwMode="auto">
            <a:xfrm rot="10800000">
              <a:off x="2208" y="1248"/>
              <a:ext cx="1713" cy="989"/>
            </a:xfrm>
            <a:prstGeom prst="triangle">
              <a:avLst>
                <a:gd name="adj" fmla="val 49852"/>
              </a:avLst>
            </a:prstGeom>
            <a:solidFill>
              <a:srgbClr val="66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vi-VN">
                <a:latin typeface=".VnTime" pitchFamily="34" charset="0"/>
              </a:endParaRPr>
            </a:p>
          </p:txBody>
        </p:sp>
        <p:sp>
          <p:nvSpPr>
            <p:cNvPr id="9239" name="Line 128"/>
            <p:cNvSpPr>
              <a:spLocks noChangeShapeType="1"/>
            </p:cNvSpPr>
            <p:nvPr/>
          </p:nvSpPr>
          <p:spPr bwMode="auto">
            <a:xfrm flipH="1">
              <a:off x="3065" y="1268"/>
              <a:ext cx="0" cy="98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129"/>
            <p:cNvSpPr>
              <a:spLocks noChangeShapeType="1"/>
            </p:cNvSpPr>
            <p:nvPr/>
          </p:nvSpPr>
          <p:spPr bwMode="auto">
            <a:xfrm flipH="1">
              <a:off x="2544" y="1281"/>
              <a:ext cx="176" cy="303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130"/>
            <p:cNvSpPr>
              <a:spLocks noChangeShapeType="1"/>
            </p:cNvSpPr>
            <p:nvPr/>
          </p:nvSpPr>
          <p:spPr bwMode="auto">
            <a:xfrm>
              <a:off x="3488" y="1268"/>
              <a:ext cx="118" cy="292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131"/>
            <p:cNvSpPr>
              <a:spLocks noChangeShapeType="1"/>
            </p:cNvSpPr>
            <p:nvPr/>
          </p:nvSpPr>
          <p:spPr bwMode="auto">
            <a:xfrm flipH="1">
              <a:off x="3359" y="1433"/>
              <a:ext cx="206" cy="1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3" name="Rectangle 54"/>
          <p:cNvSpPr>
            <a:spLocks noChangeArrowheads="1"/>
          </p:cNvSpPr>
          <p:nvPr/>
        </p:nvSpPr>
        <p:spPr bwMode="auto">
          <a:xfrm rot="-1434123">
            <a:off x="5334000" y="1587500"/>
            <a:ext cx="1008063" cy="1158875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9224" name="Rectangle 61"/>
          <p:cNvSpPr>
            <a:spLocks noChangeArrowheads="1"/>
          </p:cNvSpPr>
          <p:nvPr/>
        </p:nvSpPr>
        <p:spPr bwMode="auto">
          <a:xfrm rot="-1375083">
            <a:off x="8461375" y="1560513"/>
            <a:ext cx="388938" cy="1158875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9225" name="Rectangle 66"/>
          <p:cNvSpPr>
            <a:spLocks noChangeArrowheads="1"/>
          </p:cNvSpPr>
          <p:nvPr/>
        </p:nvSpPr>
        <p:spPr bwMode="auto">
          <a:xfrm rot="2161964">
            <a:off x="6115050" y="1358900"/>
            <a:ext cx="850900" cy="1158875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9226" name="Rectangle 74"/>
          <p:cNvSpPr>
            <a:spLocks noChangeArrowheads="1"/>
          </p:cNvSpPr>
          <p:nvPr/>
        </p:nvSpPr>
        <p:spPr bwMode="auto">
          <a:xfrm rot="-1375083">
            <a:off x="8374063" y="1377950"/>
            <a:ext cx="542925" cy="1096963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9227" name="Rectangle 75"/>
          <p:cNvSpPr>
            <a:spLocks noChangeArrowheads="1"/>
          </p:cNvSpPr>
          <p:nvPr/>
        </p:nvSpPr>
        <p:spPr bwMode="auto">
          <a:xfrm rot="1558260">
            <a:off x="5581650" y="1360488"/>
            <a:ext cx="533400" cy="990600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180" name="AutoShape 166"/>
          <p:cNvSpPr>
            <a:spLocks noChangeArrowheads="1"/>
          </p:cNvSpPr>
          <p:nvPr/>
        </p:nvSpPr>
        <p:spPr bwMode="auto">
          <a:xfrm rot="10800000">
            <a:off x="5842000" y="2057400"/>
            <a:ext cx="3200400" cy="1600200"/>
          </a:xfrm>
          <a:prstGeom prst="triangle">
            <a:avLst>
              <a:gd name="adj" fmla="val 50116"/>
            </a:avLst>
          </a:prstGeom>
          <a:solidFill>
            <a:srgbClr val="6600CC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vi-VN">
              <a:solidFill>
                <a:srgbClr val="D60093"/>
              </a:solidFill>
              <a:latin typeface=".VnTime" pitchFamily="34" charset="0"/>
            </a:endParaRPr>
          </a:p>
        </p:txBody>
      </p:sp>
      <p:sp>
        <p:nvSpPr>
          <p:cNvPr id="9229" name="Line 167"/>
          <p:cNvSpPr>
            <a:spLocks noChangeShapeType="1"/>
          </p:cNvSpPr>
          <p:nvPr/>
        </p:nvSpPr>
        <p:spPr bwMode="auto">
          <a:xfrm flipH="1">
            <a:off x="7453313" y="2057400"/>
            <a:ext cx="1587" cy="1697038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Line 170"/>
          <p:cNvSpPr>
            <a:spLocks noChangeShapeType="1"/>
          </p:cNvSpPr>
          <p:nvPr/>
        </p:nvSpPr>
        <p:spPr bwMode="auto">
          <a:xfrm>
            <a:off x="6553200" y="2743200"/>
            <a:ext cx="1752600" cy="762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1" name="Line 172"/>
          <p:cNvSpPr>
            <a:spLocks noChangeShapeType="1"/>
          </p:cNvSpPr>
          <p:nvPr/>
        </p:nvSpPr>
        <p:spPr bwMode="auto">
          <a:xfrm flipV="1">
            <a:off x="7239000" y="2438400"/>
            <a:ext cx="1588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2" name="Rectangle 93"/>
          <p:cNvSpPr>
            <a:spLocks noChangeArrowheads="1"/>
          </p:cNvSpPr>
          <p:nvPr/>
        </p:nvSpPr>
        <p:spPr bwMode="auto">
          <a:xfrm rot="1558260">
            <a:off x="5791200" y="1600200"/>
            <a:ext cx="919163" cy="1163638"/>
          </a:xfrm>
          <a:prstGeom prst="rect">
            <a:avLst/>
          </a:prstGeom>
          <a:solidFill>
            <a:schemeClr val="bg1"/>
          </a:solidFill>
          <a:ln w="9525" cap="sq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9233" name="Freeform 126"/>
          <p:cNvSpPr>
            <a:spLocks/>
          </p:cNvSpPr>
          <p:nvPr/>
        </p:nvSpPr>
        <p:spPr bwMode="auto">
          <a:xfrm>
            <a:off x="4572000" y="1981200"/>
            <a:ext cx="901700" cy="673100"/>
          </a:xfrm>
          <a:custGeom>
            <a:avLst/>
            <a:gdLst>
              <a:gd name="T0" fmla="*/ 2147483647 w 568"/>
              <a:gd name="T1" fmla="*/ 0 h 424"/>
              <a:gd name="T2" fmla="*/ 2147483647 w 568"/>
              <a:gd name="T3" fmla="*/ 2147483647 h 424"/>
              <a:gd name="T4" fmla="*/ 0 w 568"/>
              <a:gd name="T5" fmla="*/ 2147483647 h 424"/>
              <a:gd name="T6" fmla="*/ 2147483647 w 568"/>
              <a:gd name="T7" fmla="*/ 0 h 424"/>
              <a:gd name="T8" fmla="*/ 0 60000 65536"/>
              <a:gd name="T9" fmla="*/ 0 60000 65536"/>
              <a:gd name="T10" fmla="*/ 0 60000 65536"/>
              <a:gd name="T11" fmla="*/ 0 60000 65536"/>
              <a:gd name="T12" fmla="*/ 0 w 568"/>
              <a:gd name="T13" fmla="*/ 0 h 424"/>
              <a:gd name="T14" fmla="*/ 568 w 568"/>
              <a:gd name="T15" fmla="*/ 424 h 4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8" h="424">
                <a:moveTo>
                  <a:pt x="415" y="0"/>
                </a:moveTo>
                <a:lnTo>
                  <a:pt x="568" y="373"/>
                </a:lnTo>
                <a:lnTo>
                  <a:pt x="0" y="424"/>
                </a:lnTo>
                <a:lnTo>
                  <a:pt x="415" y="0"/>
                </a:lnTo>
                <a:close/>
              </a:path>
            </a:pathLst>
          </a:custGeom>
          <a:solidFill>
            <a:srgbClr val="9900FF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9234" name="Freeform 129"/>
          <p:cNvSpPr>
            <a:spLocks/>
          </p:cNvSpPr>
          <p:nvPr/>
        </p:nvSpPr>
        <p:spPr bwMode="auto">
          <a:xfrm>
            <a:off x="7434263" y="2057400"/>
            <a:ext cx="889000" cy="739775"/>
          </a:xfrm>
          <a:custGeom>
            <a:avLst/>
            <a:gdLst>
              <a:gd name="T0" fmla="*/ 2147483647 w 560"/>
              <a:gd name="T1" fmla="*/ 2147483647 h 466"/>
              <a:gd name="T2" fmla="*/ 2147483647 w 560"/>
              <a:gd name="T3" fmla="*/ 0 h 466"/>
              <a:gd name="T4" fmla="*/ 0 w 560"/>
              <a:gd name="T5" fmla="*/ 2147483647 h 466"/>
              <a:gd name="T6" fmla="*/ 2147483647 w 560"/>
              <a:gd name="T7" fmla="*/ 2147483647 h 466"/>
              <a:gd name="T8" fmla="*/ 0 60000 65536"/>
              <a:gd name="T9" fmla="*/ 0 60000 65536"/>
              <a:gd name="T10" fmla="*/ 0 60000 65536"/>
              <a:gd name="T11" fmla="*/ 0 60000 65536"/>
              <a:gd name="T12" fmla="*/ 0 w 560"/>
              <a:gd name="T13" fmla="*/ 0 h 466"/>
              <a:gd name="T14" fmla="*/ 560 w 560"/>
              <a:gd name="T15" fmla="*/ 466 h 4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0" h="466">
                <a:moveTo>
                  <a:pt x="560" y="466"/>
                </a:moveTo>
                <a:lnTo>
                  <a:pt x="433" y="0"/>
                </a:lnTo>
                <a:lnTo>
                  <a:pt x="0" y="460"/>
                </a:lnTo>
                <a:lnTo>
                  <a:pt x="560" y="466"/>
                </a:lnTo>
                <a:close/>
              </a:path>
            </a:pathLst>
          </a:custGeom>
          <a:solidFill>
            <a:srgbClr val="99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9235" name="Freeform 130"/>
          <p:cNvSpPr>
            <a:spLocks/>
          </p:cNvSpPr>
          <p:nvPr/>
        </p:nvSpPr>
        <p:spPr bwMode="auto">
          <a:xfrm>
            <a:off x="8108950" y="2003425"/>
            <a:ext cx="1062038" cy="792163"/>
          </a:xfrm>
          <a:custGeom>
            <a:avLst/>
            <a:gdLst>
              <a:gd name="T0" fmla="*/ 0 w 669"/>
              <a:gd name="T1" fmla="*/ 0 h 499"/>
              <a:gd name="T2" fmla="*/ 2147483647 w 669"/>
              <a:gd name="T3" fmla="*/ 2147483647 h 499"/>
              <a:gd name="T4" fmla="*/ 2147483647 w 669"/>
              <a:gd name="T5" fmla="*/ 2147483647 h 499"/>
              <a:gd name="T6" fmla="*/ 0 w 669"/>
              <a:gd name="T7" fmla="*/ 0 h 499"/>
              <a:gd name="T8" fmla="*/ 0 60000 65536"/>
              <a:gd name="T9" fmla="*/ 0 60000 65536"/>
              <a:gd name="T10" fmla="*/ 0 60000 65536"/>
              <a:gd name="T11" fmla="*/ 0 60000 65536"/>
              <a:gd name="T12" fmla="*/ 0 w 669"/>
              <a:gd name="T13" fmla="*/ 0 h 499"/>
              <a:gd name="T14" fmla="*/ 669 w 669"/>
              <a:gd name="T15" fmla="*/ 499 h 49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9" h="499">
                <a:moveTo>
                  <a:pt x="0" y="0"/>
                </a:moveTo>
                <a:lnTo>
                  <a:pt x="139" y="499"/>
                </a:lnTo>
                <a:lnTo>
                  <a:pt x="669" y="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9236" name="Line 171"/>
          <p:cNvSpPr>
            <a:spLocks noChangeShapeType="1"/>
          </p:cNvSpPr>
          <p:nvPr/>
        </p:nvSpPr>
        <p:spPr bwMode="auto">
          <a:xfrm flipV="1">
            <a:off x="7696200" y="2451100"/>
            <a:ext cx="1588" cy="4413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7" name="Line 34"/>
          <p:cNvSpPr>
            <a:spLocks noChangeShapeType="1"/>
          </p:cNvSpPr>
          <p:nvPr/>
        </p:nvSpPr>
        <p:spPr bwMode="auto">
          <a:xfrm>
            <a:off x="3733800" y="2667000"/>
            <a:ext cx="1676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 animBg="1"/>
      <p:bldP spid="71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1"/>
          <p:cNvGrpSpPr>
            <a:grpSpLocks/>
          </p:cNvGrpSpPr>
          <p:nvPr/>
        </p:nvGrpSpPr>
        <p:grpSpPr bwMode="auto">
          <a:xfrm>
            <a:off x="304800" y="3276600"/>
            <a:ext cx="2438400" cy="2320925"/>
            <a:chOff x="192" y="2246"/>
            <a:chExt cx="1776" cy="1450"/>
          </a:xfrm>
        </p:grpSpPr>
        <p:grpSp>
          <p:nvGrpSpPr>
            <p:cNvPr id="10296" name="Group 152"/>
            <p:cNvGrpSpPr>
              <a:grpSpLocks/>
            </p:cNvGrpSpPr>
            <p:nvPr/>
          </p:nvGrpSpPr>
          <p:grpSpPr bwMode="auto">
            <a:xfrm>
              <a:off x="192" y="2246"/>
              <a:ext cx="1776" cy="1450"/>
              <a:chOff x="192" y="1238"/>
              <a:chExt cx="1776" cy="1450"/>
            </a:xfrm>
          </p:grpSpPr>
          <p:sp>
            <p:nvSpPr>
              <p:cNvPr id="10303" name="AutoShape 153"/>
              <p:cNvSpPr>
                <a:spLocks noChangeArrowheads="1"/>
              </p:cNvSpPr>
              <p:nvPr/>
            </p:nvSpPr>
            <p:spPr bwMode="auto">
              <a:xfrm flipV="1">
                <a:off x="192" y="1488"/>
                <a:ext cx="1776" cy="4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6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vi-VN" sz="2400"/>
              </a:p>
            </p:txBody>
          </p:sp>
          <p:sp>
            <p:nvSpPr>
              <p:cNvPr id="10304" name="AutoShape 154"/>
              <p:cNvSpPr>
                <a:spLocks noChangeArrowheads="1"/>
              </p:cNvSpPr>
              <p:nvPr/>
            </p:nvSpPr>
            <p:spPr bwMode="auto">
              <a:xfrm>
                <a:off x="192" y="1392"/>
                <a:ext cx="1776" cy="576"/>
              </a:xfrm>
              <a:prstGeom prst="triangle">
                <a:avLst>
                  <a:gd name="adj" fmla="val 47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 sz="2400"/>
              </a:p>
            </p:txBody>
          </p:sp>
          <p:sp>
            <p:nvSpPr>
              <p:cNvPr id="10305" name="Line 155"/>
              <p:cNvSpPr>
                <a:spLocks noChangeShapeType="1"/>
              </p:cNvSpPr>
              <p:nvPr/>
            </p:nvSpPr>
            <p:spPr bwMode="auto">
              <a:xfrm flipV="1">
                <a:off x="528" y="1488"/>
                <a:ext cx="672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6" name="Line 156"/>
              <p:cNvSpPr>
                <a:spLocks noChangeShapeType="1"/>
              </p:cNvSpPr>
              <p:nvPr/>
            </p:nvSpPr>
            <p:spPr bwMode="auto">
              <a:xfrm flipV="1">
                <a:off x="1104" y="1680"/>
                <a:ext cx="38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7" name="Line 157"/>
              <p:cNvSpPr>
                <a:spLocks noChangeShapeType="1"/>
              </p:cNvSpPr>
              <p:nvPr/>
            </p:nvSpPr>
            <p:spPr bwMode="auto">
              <a:xfrm flipV="1">
                <a:off x="1344" y="1776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8" name="Line 158"/>
              <p:cNvSpPr>
                <a:spLocks noChangeShapeType="1"/>
              </p:cNvSpPr>
              <p:nvPr/>
            </p:nvSpPr>
            <p:spPr bwMode="auto">
              <a:xfrm flipV="1">
                <a:off x="1632" y="1872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9" name="Line 159"/>
              <p:cNvSpPr>
                <a:spLocks noChangeShapeType="1"/>
              </p:cNvSpPr>
              <p:nvPr/>
            </p:nvSpPr>
            <p:spPr bwMode="auto">
              <a:xfrm>
                <a:off x="720" y="1584"/>
                <a:ext cx="62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0" name="AutoShape 160"/>
              <p:cNvSpPr>
                <a:spLocks noChangeArrowheads="1"/>
              </p:cNvSpPr>
              <p:nvPr/>
            </p:nvSpPr>
            <p:spPr bwMode="auto">
              <a:xfrm flipV="1">
                <a:off x="192" y="1968"/>
                <a:ext cx="1776" cy="720"/>
              </a:xfrm>
              <a:prstGeom prst="triangle">
                <a:avLst>
                  <a:gd name="adj" fmla="val 47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vi-VN" sz="2400"/>
              </a:p>
            </p:txBody>
          </p:sp>
          <p:sp>
            <p:nvSpPr>
              <p:cNvPr id="10311" name="Line 161"/>
              <p:cNvSpPr>
                <a:spLocks noChangeShapeType="1"/>
              </p:cNvSpPr>
              <p:nvPr/>
            </p:nvSpPr>
            <p:spPr bwMode="auto">
              <a:xfrm>
                <a:off x="528" y="1968"/>
                <a:ext cx="672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2" name="Line 162"/>
              <p:cNvSpPr>
                <a:spLocks noChangeShapeType="1"/>
              </p:cNvSpPr>
              <p:nvPr/>
            </p:nvSpPr>
            <p:spPr bwMode="auto">
              <a:xfrm>
                <a:off x="816" y="1968"/>
                <a:ext cx="52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3" name="Line 163"/>
              <p:cNvSpPr>
                <a:spLocks noChangeShapeType="1"/>
              </p:cNvSpPr>
              <p:nvPr/>
            </p:nvSpPr>
            <p:spPr bwMode="auto">
              <a:xfrm>
                <a:off x="1104" y="1968"/>
                <a:ext cx="384" cy="3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4" name="Line 164"/>
              <p:cNvSpPr>
                <a:spLocks noChangeShapeType="1"/>
              </p:cNvSpPr>
              <p:nvPr/>
            </p:nvSpPr>
            <p:spPr bwMode="auto">
              <a:xfrm>
                <a:off x="1344" y="1968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5" name="Line 165"/>
              <p:cNvSpPr>
                <a:spLocks noChangeShapeType="1"/>
              </p:cNvSpPr>
              <p:nvPr/>
            </p:nvSpPr>
            <p:spPr bwMode="auto">
              <a:xfrm>
                <a:off x="1632" y="1968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6" name="Line 166"/>
              <p:cNvSpPr>
                <a:spLocks noChangeShapeType="1"/>
              </p:cNvSpPr>
              <p:nvPr/>
            </p:nvSpPr>
            <p:spPr bwMode="auto">
              <a:xfrm flipV="1">
                <a:off x="480" y="1968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7" name="Line 167"/>
              <p:cNvSpPr>
                <a:spLocks noChangeShapeType="1"/>
              </p:cNvSpPr>
              <p:nvPr/>
            </p:nvSpPr>
            <p:spPr bwMode="auto">
              <a:xfrm flipV="1">
                <a:off x="576" y="1968"/>
                <a:ext cx="432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8" name="Line 168"/>
              <p:cNvSpPr>
                <a:spLocks noChangeShapeType="1"/>
              </p:cNvSpPr>
              <p:nvPr/>
            </p:nvSpPr>
            <p:spPr bwMode="auto">
              <a:xfrm flipV="1">
                <a:off x="720" y="1968"/>
                <a:ext cx="52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19" name="Line 169"/>
              <p:cNvSpPr>
                <a:spLocks noChangeShapeType="1"/>
              </p:cNvSpPr>
              <p:nvPr/>
            </p:nvSpPr>
            <p:spPr bwMode="auto">
              <a:xfrm flipV="1">
                <a:off x="864" y="1944"/>
                <a:ext cx="768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0" name="Line 170"/>
              <p:cNvSpPr>
                <a:spLocks noChangeShapeType="1"/>
              </p:cNvSpPr>
              <p:nvPr/>
            </p:nvSpPr>
            <p:spPr bwMode="auto">
              <a:xfrm flipV="1">
                <a:off x="336" y="1968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1" name="Line 171"/>
              <p:cNvSpPr>
                <a:spLocks noChangeShapeType="1"/>
              </p:cNvSpPr>
              <p:nvPr/>
            </p:nvSpPr>
            <p:spPr bwMode="auto">
              <a:xfrm flipH="1">
                <a:off x="1344" y="1488"/>
                <a:ext cx="192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2" name="Line 172"/>
              <p:cNvSpPr>
                <a:spLocks noChangeShapeType="1"/>
              </p:cNvSpPr>
              <p:nvPr/>
            </p:nvSpPr>
            <p:spPr bwMode="auto">
              <a:xfrm flipV="1">
                <a:off x="192" y="1584"/>
                <a:ext cx="1152" cy="384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3" name="Text Box 173"/>
              <p:cNvSpPr txBox="1">
                <a:spLocks noChangeArrowheads="1"/>
              </p:cNvSpPr>
              <p:nvPr/>
            </p:nvSpPr>
            <p:spPr bwMode="auto">
              <a:xfrm rot="407934">
                <a:off x="545" y="1238"/>
                <a:ext cx="340" cy="6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6000"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rPr>
                  <a:t>↶</a:t>
                </a:r>
              </a:p>
            </p:txBody>
          </p:sp>
        </p:grpSp>
        <p:grpSp>
          <p:nvGrpSpPr>
            <p:cNvPr id="10297" name="Group 174"/>
            <p:cNvGrpSpPr>
              <a:grpSpLocks/>
            </p:cNvGrpSpPr>
            <p:nvPr/>
          </p:nvGrpSpPr>
          <p:grpSpPr bwMode="auto">
            <a:xfrm>
              <a:off x="336" y="2496"/>
              <a:ext cx="1296" cy="480"/>
              <a:chOff x="336" y="1488"/>
              <a:chExt cx="1296" cy="480"/>
            </a:xfrm>
          </p:grpSpPr>
          <p:sp>
            <p:nvSpPr>
              <p:cNvPr id="10298" name="Line 175"/>
              <p:cNvSpPr>
                <a:spLocks noChangeShapeType="1"/>
              </p:cNvSpPr>
              <p:nvPr/>
            </p:nvSpPr>
            <p:spPr bwMode="auto">
              <a:xfrm flipV="1">
                <a:off x="816" y="1584"/>
                <a:ext cx="52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9" name="Line 176"/>
              <p:cNvSpPr>
                <a:spLocks noChangeShapeType="1"/>
              </p:cNvSpPr>
              <p:nvPr/>
            </p:nvSpPr>
            <p:spPr bwMode="auto">
              <a:xfrm>
                <a:off x="432" y="1776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0" name="Line 177"/>
              <p:cNvSpPr>
                <a:spLocks noChangeShapeType="1"/>
              </p:cNvSpPr>
              <p:nvPr/>
            </p:nvSpPr>
            <p:spPr bwMode="auto">
              <a:xfrm>
                <a:off x="576" y="1680"/>
                <a:ext cx="43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1" name="Line 178"/>
              <p:cNvSpPr>
                <a:spLocks noChangeShapeType="1"/>
              </p:cNvSpPr>
              <p:nvPr/>
            </p:nvSpPr>
            <p:spPr bwMode="auto">
              <a:xfrm>
                <a:off x="864" y="1488"/>
                <a:ext cx="76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02" name="Line 179"/>
              <p:cNvSpPr>
                <a:spLocks noChangeShapeType="1"/>
              </p:cNvSpPr>
              <p:nvPr/>
            </p:nvSpPr>
            <p:spPr bwMode="auto">
              <a:xfrm>
                <a:off x="336" y="1872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180"/>
          <p:cNvGrpSpPr>
            <a:grpSpLocks/>
          </p:cNvGrpSpPr>
          <p:nvPr/>
        </p:nvGrpSpPr>
        <p:grpSpPr bwMode="auto">
          <a:xfrm>
            <a:off x="3505200" y="3657600"/>
            <a:ext cx="2357438" cy="1882775"/>
            <a:chOff x="2064" y="1488"/>
            <a:chExt cx="1776" cy="1176"/>
          </a:xfrm>
        </p:grpSpPr>
        <p:grpSp>
          <p:nvGrpSpPr>
            <p:cNvPr id="10274" name="Group 181"/>
            <p:cNvGrpSpPr>
              <a:grpSpLocks/>
            </p:cNvGrpSpPr>
            <p:nvPr/>
          </p:nvGrpSpPr>
          <p:grpSpPr bwMode="auto">
            <a:xfrm>
              <a:off x="2064" y="1488"/>
              <a:ext cx="1776" cy="1176"/>
              <a:chOff x="2064" y="1488"/>
              <a:chExt cx="1776" cy="1176"/>
            </a:xfrm>
          </p:grpSpPr>
          <p:sp>
            <p:nvSpPr>
              <p:cNvPr id="10284" name="AutoShape 182"/>
              <p:cNvSpPr>
                <a:spLocks noChangeArrowheads="1"/>
              </p:cNvSpPr>
              <p:nvPr/>
            </p:nvSpPr>
            <p:spPr bwMode="auto">
              <a:xfrm flipV="1">
                <a:off x="2064" y="1488"/>
                <a:ext cx="1776" cy="4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6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vi-VN" sz="2400"/>
              </a:p>
            </p:txBody>
          </p:sp>
          <p:sp>
            <p:nvSpPr>
              <p:cNvPr id="10285" name="AutoShape 183"/>
              <p:cNvSpPr>
                <a:spLocks noChangeArrowheads="1"/>
              </p:cNvSpPr>
              <p:nvPr/>
            </p:nvSpPr>
            <p:spPr bwMode="auto">
              <a:xfrm flipV="1">
                <a:off x="2064" y="1944"/>
                <a:ext cx="1776" cy="720"/>
              </a:xfrm>
              <a:prstGeom prst="triangle">
                <a:avLst>
                  <a:gd name="adj" fmla="val 47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vi-VN" sz="2400"/>
              </a:p>
            </p:txBody>
          </p:sp>
          <p:sp>
            <p:nvSpPr>
              <p:cNvPr id="10286" name="Line 184"/>
              <p:cNvSpPr>
                <a:spLocks noChangeShapeType="1"/>
              </p:cNvSpPr>
              <p:nvPr/>
            </p:nvSpPr>
            <p:spPr bwMode="auto">
              <a:xfrm>
                <a:off x="2400" y="1944"/>
                <a:ext cx="672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7" name="Line 185"/>
              <p:cNvSpPr>
                <a:spLocks noChangeShapeType="1"/>
              </p:cNvSpPr>
              <p:nvPr/>
            </p:nvSpPr>
            <p:spPr bwMode="auto">
              <a:xfrm>
                <a:off x="2688" y="1944"/>
                <a:ext cx="52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8" name="Line 186"/>
              <p:cNvSpPr>
                <a:spLocks noChangeShapeType="1"/>
              </p:cNvSpPr>
              <p:nvPr/>
            </p:nvSpPr>
            <p:spPr bwMode="auto">
              <a:xfrm>
                <a:off x="2976" y="1944"/>
                <a:ext cx="384" cy="3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89" name="Line 187"/>
              <p:cNvSpPr>
                <a:spLocks noChangeShapeType="1"/>
              </p:cNvSpPr>
              <p:nvPr/>
            </p:nvSpPr>
            <p:spPr bwMode="auto">
              <a:xfrm>
                <a:off x="3216" y="1944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0" name="Line 188"/>
              <p:cNvSpPr>
                <a:spLocks noChangeShapeType="1"/>
              </p:cNvSpPr>
              <p:nvPr/>
            </p:nvSpPr>
            <p:spPr bwMode="auto">
              <a:xfrm>
                <a:off x="3504" y="1944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1" name="Line 189"/>
              <p:cNvSpPr>
                <a:spLocks noChangeShapeType="1"/>
              </p:cNvSpPr>
              <p:nvPr/>
            </p:nvSpPr>
            <p:spPr bwMode="auto">
              <a:xfrm flipV="1">
                <a:off x="2352" y="1944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2" name="Line 190"/>
              <p:cNvSpPr>
                <a:spLocks noChangeShapeType="1"/>
              </p:cNvSpPr>
              <p:nvPr/>
            </p:nvSpPr>
            <p:spPr bwMode="auto">
              <a:xfrm flipV="1">
                <a:off x="2448" y="1944"/>
                <a:ext cx="432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3" name="Line 191"/>
              <p:cNvSpPr>
                <a:spLocks noChangeShapeType="1"/>
              </p:cNvSpPr>
              <p:nvPr/>
            </p:nvSpPr>
            <p:spPr bwMode="auto">
              <a:xfrm flipV="1">
                <a:off x="2592" y="1944"/>
                <a:ext cx="52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4" name="Line 192"/>
              <p:cNvSpPr>
                <a:spLocks noChangeShapeType="1"/>
              </p:cNvSpPr>
              <p:nvPr/>
            </p:nvSpPr>
            <p:spPr bwMode="auto">
              <a:xfrm flipV="1">
                <a:off x="2736" y="1920"/>
                <a:ext cx="768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95" name="Line 193"/>
              <p:cNvSpPr>
                <a:spLocks noChangeShapeType="1"/>
              </p:cNvSpPr>
              <p:nvPr/>
            </p:nvSpPr>
            <p:spPr bwMode="auto">
              <a:xfrm flipV="1">
                <a:off x="2208" y="1944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75" name="AutoShape 194"/>
            <p:cNvSpPr>
              <a:spLocks noChangeArrowheads="1"/>
            </p:cNvSpPr>
            <p:nvPr/>
          </p:nvSpPr>
          <p:spPr bwMode="auto">
            <a:xfrm>
              <a:off x="2064" y="1632"/>
              <a:ext cx="1776" cy="336"/>
            </a:xfrm>
            <a:prstGeom prst="triangle">
              <a:avLst>
                <a:gd name="adj" fmla="val 6385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2400"/>
            </a:p>
          </p:txBody>
        </p:sp>
        <p:sp>
          <p:nvSpPr>
            <p:cNvPr id="10276" name="Line 195"/>
            <p:cNvSpPr>
              <a:spLocks noChangeShapeType="1"/>
            </p:cNvSpPr>
            <p:nvPr/>
          </p:nvSpPr>
          <p:spPr bwMode="auto">
            <a:xfrm flipV="1">
              <a:off x="2496" y="1728"/>
              <a:ext cx="86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Line 196"/>
            <p:cNvSpPr>
              <a:spLocks noChangeShapeType="1"/>
            </p:cNvSpPr>
            <p:nvPr/>
          </p:nvSpPr>
          <p:spPr bwMode="auto">
            <a:xfrm flipV="1">
              <a:off x="2928" y="1824"/>
              <a:ext cx="57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Line 197"/>
            <p:cNvSpPr>
              <a:spLocks noChangeShapeType="1"/>
            </p:cNvSpPr>
            <p:nvPr/>
          </p:nvSpPr>
          <p:spPr bwMode="auto">
            <a:xfrm flipV="1">
              <a:off x="3360" y="1872"/>
              <a:ext cx="33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Line 198"/>
            <p:cNvSpPr>
              <a:spLocks noChangeShapeType="1"/>
            </p:cNvSpPr>
            <p:nvPr/>
          </p:nvSpPr>
          <p:spPr bwMode="auto">
            <a:xfrm flipH="1" flipV="1">
              <a:off x="2448" y="1872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0" name="Line 199"/>
            <p:cNvSpPr>
              <a:spLocks noChangeShapeType="1"/>
            </p:cNvSpPr>
            <p:nvPr/>
          </p:nvSpPr>
          <p:spPr bwMode="auto">
            <a:xfrm flipH="1" flipV="1">
              <a:off x="2640" y="1824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1" name="Line 200"/>
            <p:cNvSpPr>
              <a:spLocks noChangeShapeType="1"/>
            </p:cNvSpPr>
            <p:nvPr/>
          </p:nvSpPr>
          <p:spPr bwMode="auto">
            <a:xfrm flipH="1" flipV="1">
              <a:off x="2832" y="172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Line 201"/>
            <p:cNvSpPr>
              <a:spLocks noChangeShapeType="1"/>
            </p:cNvSpPr>
            <p:nvPr/>
          </p:nvSpPr>
          <p:spPr bwMode="auto">
            <a:xfrm flipH="1" flipV="1">
              <a:off x="3072" y="1680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3" name="Line 202"/>
            <p:cNvSpPr>
              <a:spLocks noChangeShapeType="1"/>
            </p:cNvSpPr>
            <p:nvPr/>
          </p:nvSpPr>
          <p:spPr bwMode="auto">
            <a:xfrm flipH="1">
              <a:off x="3216" y="1488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03"/>
          <p:cNvGrpSpPr>
            <a:grpSpLocks/>
          </p:cNvGrpSpPr>
          <p:nvPr/>
        </p:nvGrpSpPr>
        <p:grpSpPr bwMode="auto">
          <a:xfrm>
            <a:off x="6324600" y="3657600"/>
            <a:ext cx="2438400" cy="1952625"/>
            <a:chOff x="3936" y="1488"/>
            <a:chExt cx="1776" cy="1182"/>
          </a:xfrm>
        </p:grpSpPr>
        <p:grpSp>
          <p:nvGrpSpPr>
            <p:cNvPr id="10250" name="Group 204"/>
            <p:cNvGrpSpPr>
              <a:grpSpLocks/>
            </p:cNvGrpSpPr>
            <p:nvPr/>
          </p:nvGrpSpPr>
          <p:grpSpPr bwMode="auto">
            <a:xfrm>
              <a:off x="3936" y="1488"/>
              <a:ext cx="1776" cy="1176"/>
              <a:chOff x="3936" y="1488"/>
              <a:chExt cx="1776" cy="1176"/>
            </a:xfrm>
          </p:grpSpPr>
          <p:sp>
            <p:nvSpPr>
              <p:cNvPr id="10262" name="AutoShape 205"/>
              <p:cNvSpPr>
                <a:spLocks noChangeArrowheads="1"/>
              </p:cNvSpPr>
              <p:nvPr/>
            </p:nvSpPr>
            <p:spPr bwMode="auto">
              <a:xfrm flipV="1">
                <a:off x="3936" y="1488"/>
                <a:ext cx="1776" cy="4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66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vi-VN" sz="2400"/>
              </a:p>
            </p:txBody>
          </p:sp>
          <p:sp>
            <p:nvSpPr>
              <p:cNvPr id="10263" name="AutoShape 206"/>
              <p:cNvSpPr>
                <a:spLocks noChangeArrowheads="1"/>
              </p:cNvSpPr>
              <p:nvPr/>
            </p:nvSpPr>
            <p:spPr bwMode="auto">
              <a:xfrm flipV="1">
                <a:off x="3936" y="1944"/>
                <a:ext cx="1776" cy="720"/>
              </a:xfrm>
              <a:prstGeom prst="triangle">
                <a:avLst>
                  <a:gd name="adj" fmla="val 47917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vi-VN" sz="2400"/>
              </a:p>
            </p:txBody>
          </p:sp>
          <p:sp>
            <p:nvSpPr>
              <p:cNvPr id="10264" name="Line 207"/>
              <p:cNvSpPr>
                <a:spLocks noChangeShapeType="1"/>
              </p:cNvSpPr>
              <p:nvPr/>
            </p:nvSpPr>
            <p:spPr bwMode="auto">
              <a:xfrm>
                <a:off x="4272" y="1944"/>
                <a:ext cx="672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5" name="Line 208"/>
              <p:cNvSpPr>
                <a:spLocks noChangeShapeType="1"/>
              </p:cNvSpPr>
              <p:nvPr/>
            </p:nvSpPr>
            <p:spPr bwMode="auto">
              <a:xfrm>
                <a:off x="4560" y="1944"/>
                <a:ext cx="52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6" name="Line 209"/>
              <p:cNvSpPr>
                <a:spLocks noChangeShapeType="1"/>
              </p:cNvSpPr>
              <p:nvPr/>
            </p:nvSpPr>
            <p:spPr bwMode="auto">
              <a:xfrm>
                <a:off x="4848" y="1944"/>
                <a:ext cx="384" cy="3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7" name="Line 210"/>
              <p:cNvSpPr>
                <a:spLocks noChangeShapeType="1"/>
              </p:cNvSpPr>
              <p:nvPr/>
            </p:nvSpPr>
            <p:spPr bwMode="auto">
              <a:xfrm>
                <a:off x="5088" y="1944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8" name="Line 211"/>
              <p:cNvSpPr>
                <a:spLocks noChangeShapeType="1"/>
              </p:cNvSpPr>
              <p:nvPr/>
            </p:nvSpPr>
            <p:spPr bwMode="auto">
              <a:xfrm>
                <a:off x="5376" y="1944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9" name="Line 212"/>
              <p:cNvSpPr>
                <a:spLocks noChangeShapeType="1"/>
              </p:cNvSpPr>
              <p:nvPr/>
            </p:nvSpPr>
            <p:spPr bwMode="auto">
              <a:xfrm flipV="1">
                <a:off x="4224" y="1944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0" name="Line 213"/>
              <p:cNvSpPr>
                <a:spLocks noChangeShapeType="1"/>
              </p:cNvSpPr>
              <p:nvPr/>
            </p:nvSpPr>
            <p:spPr bwMode="auto">
              <a:xfrm flipV="1">
                <a:off x="4320" y="1944"/>
                <a:ext cx="432" cy="3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1" name="Line 214"/>
              <p:cNvSpPr>
                <a:spLocks noChangeShapeType="1"/>
              </p:cNvSpPr>
              <p:nvPr/>
            </p:nvSpPr>
            <p:spPr bwMode="auto">
              <a:xfrm flipV="1">
                <a:off x="4464" y="1944"/>
                <a:ext cx="52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2" name="Line 215"/>
              <p:cNvSpPr>
                <a:spLocks noChangeShapeType="1"/>
              </p:cNvSpPr>
              <p:nvPr/>
            </p:nvSpPr>
            <p:spPr bwMode="auto">
              <a:xfrm flipV="1">
                <a:off x="4608" y="1920"/>
                <a:ext cx="768" cy="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3" name="Line 216"/>
              <p:cNvSpPr>
                <a:spLocks noChangeShapeType="1"/>
              </p:cNvSpPr>
              <p:nvPr/>
            </p:nvSpPr>
            <p:spPr bwMode="auto">
              <a:xfrm flipV="1">
                <a:off x="4080" y="1944"/>
                <a:ext cx="144" cy="1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51" name="AutoShape 217"/>
            <p:cNvSpPr>
              <a:spLocks noChangeArrowheads="1"/>
            </p:cNvSpPr>
            <p:nvPr/>
          </p:nvSpPr>
          <p:spPr bwMode="auto">
            <a:xfrm>
              <a:off x="3936" y="1632"/>
              <a:ext cx="1776" cy="336"/>
            </a:xfrm>
            <a:prstGeom prst="triangle">
              <a:avLst>
                <a:gd name="adj" fmla="val 6385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sz="2400"/>
            </a:p>
          </p:txBody>
        </p:sp>
        <p:sp>
          <p:nvSpPr>
            <p:cNvPr id="10252" name="Line 218"/>
            <p:cNvSpPr>
              <a:spLocks noChangeShapeType="1"/>
            </p:cNvSpPr>
            <p:nvPr/>
          </p:nvSpPr>
          <p:spPr bwMode="auto">
            <a:xfrm flipV="1">
              <a:off x="4320" y="1728"/>
              <a:ext cx="86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Line 219"/>
            <p:cNvSpPr>
              <a:spLocks noChangeShapeType="1"/>
            </p:cNvSpPr>
            <p:nvPr/>
          </p:nvSpPr>
          <p:spPr bwMode="auto">
            <a:xfrm flipV="1">
              <a:off x="4752" y="1824"/>
              <a:ext cx="57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Line 220"/>
            <p:cNvSpPr>
              <a:spLocks noChangeShapeType="1"/>
            </p:cNvSpPr>
            <p:nvPr/>
          </p:nvSpPr>
          <p:spPr bwMode="auto">
            <a:xfrm flipV="1">
              <a:off x="5184" y="1872"/>
              <a:ext cx="33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221"/>
            <p:cNvSpPr>
              <a:spLocks noChangeShapeType="1"/>
            </p:cNvSpPr>
            <p:nvPr/>
          </p:nvSpPr>
          <p:spPr bwMode="auto">
            <a:xfrm flipH="1" flipV="1">
              <a:off x="4272" y="1872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222"/>
            <p:cNvSpPr>
              <a:spLocks noChangeShapeType="1"/>
            </p:cNvSpPr>
            <p:nvPr/>
          </p:nvSpPr>
          <p:spPr bwMode="auto">
            <a:xfrm flipH="1" flipV="1">
              <a:off x="4464" y="1824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Line 223"/>
            <p:cNvSpPr>
              <a:spLocks noChangeShapeType="1"/>
            </p:cNvSpPr>
            <p:nvPr/>
          </p:nvSpPr>
          <p:spPr bwMode="auto">
            <a:xfrm flipH="1" flipV="1">
              <a:off x="4656" y="172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224"/>
            <p:cNvSpPr>
              <a:spLocks noChangeShapeType="1"/>
            </p:cNvSpPr>
            <p:nvPr/>
          </p:nvSpPr>
          <p:spPr bwMode="auto">
            <a:xfrm flipH="1" flipV="1">
              <a:off x="4896" y="1680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Line 225"/>
            <p:cNvSpPr>
              <a:spLocks noChangeShapeType="1"/>
            </p:cNvSpPr>
            <p:nvPr/>
          </p:nvSpPr>
          <p:spPr bwMode="auto">
            <a:xfrm flipH="1">
              <a:off x="5088" y="1488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Text Box 226"/>
            <p:cNvSpPr txBox="1">
              <a:spLocks noChangeArrowheads="1"/>
            </p:cNvSpPr>
            <p:nvPr/>
          </p:nvSpPr>
          <p:spPr bwMode="auto">
            <a:xfrm rot="-9100594">
              <a:off x="4965" y="2245"/>
              <a:ext cx="335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↶</a:t>
              </a:r>
            </a:p>
          </p:txBody>
        </p:sp>
        <p:sp>
          <p:nvSpPr>
            <p:cNvPr id="10261" name="Text Box 227"/>
            <p:cNvSpPr txBox="1">
              <a:spLocks noChangeArrowheads="1"/>
            </p:cNvSpPr>
            <p:nvPr/>
          </p:nvSpPr>
          <p:spPr bwMode="auto">
            <a:xfrm rot="10039177">
              <a:off x="4207" y="2213"/>
              <a:ext cx="392" cy="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↷</a:t>
              </a:r>
            </a:p>
          </p:txBody>
        </p:sp>
      </p:grpSp>
      <p:sp>
        <p:nvSpPr>
          <p:cNvPr id="10245" name="Text Box 111"/>
          <p:cNvSpPr txBox="1">
            <a:spLocks noChangeArrowheads="1"/>
          </p:cNvSpPr>
          <p:nvPr/>
        </p:nvSpPr>
        <p:spPr bwMode="auto">
          <a:xfrm>
            <a:off x="762000" y="5943600"/>
            <a:ext cx="1143000" cy="366713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H×nh 6</a:t>
            </a:r>
          </a:p>
        </p:txBody>
      </p:sp>
      <p:sp>
        <p:nvSpPr>
          <p:cNvPr id="10246" name="Text Box 262"/>
          <p:cNvSpPr txBox="1">
            <a:spLocks noChangeArrowheads="1"/>
          </p:cNvSpPr>
          <p:nvPr/>
        </p:nvSpPr>
        <p:spPr bwMode="auto">
          <a:xfrm>
            <a:off x="4267200" y="5943600"/>
            <a:ext cx="990600" cy="366713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H×nh 7</a:t>
            </a:r>
          </a:p>
        </p:txBody>
      </p:sp>
      <p:sp>
        <p:nvSpPr>
          <p:cNvPr id="10247" name="Text Box 264"/>
          <p:cNvSpPr txBox="1">
            <a:spLocks noChangeArrowheads="1"/>
          </p:cNvSpPr>
          <p:nvPr/>
        </p:nvSpPr>
        <p:spPr bwMode="auto">
          <a:xfrm>
            <a:off x="7086600" y="6019800"/>
            <a:ext cx="1066800" cy="366713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H×nh 8</a:t>
            </a:r>
          </a:p>
        </p:txBody>
      </p:sp>
      <p:sp>
        <p:nvSpPr>
          <p:cNvPr id="10248" name="Text Box 265"/>
          <p:cNvSpPr txBox="1">
            <a:spLocks noChangeArrowheads="1"/>
          </p:cNvSpPr>
          <p:nvPr/>
        </p:nvSpPr>
        <p:spPr bwMode="auto">
          <a:xfrm>
            <a:off x="762000" y="6096000"/>
            <a:ext cx="1143000" cy="366713"/>
          </a:xfrm>
          <a:prstGeom prst="rect">
            <a:avLst/>
          </a:prstGeom>
          <a:noFill/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 </a:t>
            </a:r>
          </a:p>
        </p:txBody>
      </p:sp>
      <p:sp>
        <p:nvSpPr>
          <p:cNvPr id="8201" name="Text Box 123"/>
          <p:cNvSpPr txBox="1">
            <a:spLocks noChangeArrowheads="1"/>
          </p:cNvSpPr>
          <p:nvPr/>
        </p:nvSpPr>
        <p:spPr bwMode="auto">
          <a:xfrm>
            <a:off x="381000" y="304800"/>
            <a:ext cx="8305800" cy="2554288"/>
          </a:xfrm>
          <a:prstGeom prst="rect">
            <a:avLst/>
          </a:prstGeom>
          <a:solidFill>
            <a:schemeClr val="bg1"/>
          </a:solidFill>
          <a:ln w="9525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99"/>
                </a:solidFill>
                <a:latin typeface=".VnTime" pitchFamily="34" charset="0"/>
              </a:rPr>
              <a:t>B­íc 3</a:t>
            </a:r>
            <a:r>
              <a:rPr lang="en-US" sz="2000" b="1">
                <a:latin typeface=".VnTime" pitchFamily="34" charset="0"/>
              </a:rPr>
              <a:t>: </a:t>
            </a:r>
            <a:r>
              <a:rPr lang="en-US" sz="2000" b="1">
                <a:solidFill>
                  <a:srgbClr val="FF0000"/>
                </a:solidFill>
                <a:latin typeface=".VnTime" pitchFamily="34" charset="0"/>
              </a:rPr>
              <a:t>GÊp vµnh mò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>
                <a:latin typeface="Times New Roman" pitchFamily="18" charset="0"/>
              </a:rPr>
              <a:t>Gấp 1 lớp giấy phần dưới của hình 5 lên sao cho sát với cạnh bên vừa mới gấp như hình 6.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>
                <a:latin typeface="Times New Roman" pitchFamily="18" charset="0"/>
              </a:rPr>
              <a:t> Gấp theo đường dấu và gấp vào trong phần vừa gấp lên (H7) được hình 8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570950"/>
  <p:tag name="VIOLETTITLE" val="Bài 15. Gấp mũ ca lô"/>
  <p:tag name="VIOLETLESSON" val="15"/>
  <p:tag name="VIOLETCATID" val="7880538"/>
  <p:tag name="VIOLETSUBJECT" val="Thủ công 1"/>
  <p:tag name="VIOLETAUTHORID" val="10110462"/>
  <p:tag name="VIOLETAUTHORNAME" val="hạ băng"/>
  <p:tag name="VIOLETAUTHORAVATAR" val="10/110/462/avatar.jpg"/>
  <p:tag name="VIOLETAUTHORADDRESS" val="Trường đại học phú yên - phú yên"/>
  <p:tag name="VIOLETDATE" val="2016-03-25 00:31:08"/>
  <p:tag name="VIOLETHIT" val="30"/>
  <p:tag name="VIOLETLIKE" val="1"/>
  <p:tag name="MMPROD_NEXTUNIQUEID" val="10014"/>
  <p:tag name="MMPROD_UIDATA" val="&lt;database version=&quot;7.0&quot;&gt;&lt;object type=&quot;1&quot; unique_id=&quot;10001&quot;&gt;&lt;object type=&quot;2&quot; unique_id=&quot;10628&quot;&gt;&lt;object type=&quot;3&quot; unique_id=&quot;10629&quot;&gt;&lt;property id=&quot;20148&quot; value=&quot;5&quot;/&gt;&lt;property id=&quot;20300&quot; value=&quot;Slide 1&quot;/&gt;&lt;property id=&quot;20307&quot; value=&quot;345&quot;/&gt;&lt;/object&gt;&lt;object type=&quot;3&quot; unique_id=&quot;10630&quot;&gt;&lt;property id=&quot;20148&quot; value=&quot;5&quot;/&gt;&lt;property id=&quot;20300&quot; value=&quot;Slide 2&quot;/&gt;&lt;property id=&quot;20307&quot; value=&quot;347&quot;/&gt;&lt;/object&gt;&lt;object type=&quot;3&quot; unique_id=&quot;10631&quot;&gt;&lt;property id=&quot;20148&quot; value=&quot;5&quot;/&gt;&lt;property id=&quot;20300&quot; value=&quot;Slide 3&quot;/&gt;&lt;property id=&quot;20307&quot; value=&quot;350&quot;/&gt;&lt;/object&gt;&lt;object type=&quot;3&quot; unique_id=&quot;10632&quot;&gt;&lt;property id=&quot;20148&quot; value=&quot;5&quot;/&gt;&lt;property id=&quot;20300&quot; value=&quot;Slide 4&quot;/&gt;&lt;property id=&quot;20307&quot; value=&quot;351&quot;/&gt;&lt;/object&gt;&lt;object type=&quot;3&quot; unique_id=&quot;10633&quot;&gt;&lt;property id=&quot;20148&quot; value=&quot;5&quot;/&gt;&lt;property id=&quot;20300&quot; value=&quot;Slide 5&quot;/&gt;&lt;property id=&quot;20307&quot; value=&quot;329&quot;/&gt;&lt;/object&gt;&lt;object type=&quot;3&quot; unique_id=&quot;10634&quot;&gt;&lt;property id=&quot;20148&quot; value=&quot;5&quot;/&gt;&lt;property id=&quot;20300&quot; value=&quot;Slide 6&quot;/&gt;&lt;property id=&quot;20307&quot; value=&quot;325&quot;/&gt;&lt;/object&gt;&lt;object type=&quot;3&quot; unique_id=&quot;10635&quot;&gt;&lt;property id=&quot;20148&quot; value=&quot;5&quot;/&gt;&lt;property id=&quot;20300&quot; value=&quot;Slide 7 - &amp;quot;&amp;#x0D;&amp;#x0A;&amp;#x0D;&amp;#x0A;&amp;#x0D;&amp;#x0A;- Đặt tờ giấy hình vuông trước mặt (mặt màu úp xuống) &amp;#x0D;&amp;#x0A;- Gấp đôi hình vuông theo đường gấp chéo ở hình 2 được hì&quot;/&gt;&lt;property id=&quot;20307&quot; value=&quot;341&quot;/&gt;&lt;/object&gt;&lt;object type=&quot;3&quot; unique_id=&quot;10636&quot;&gt;&lt;property id=&quot;20148&quot; value=&quot;5&quot;/&gt;&lt;property id=&quot;20300&quot; value=&quot;Slide 8&quot;/&gt;&lt;property id=&quot;20307&quot; value=&quot;331&quot;/&gt;&lt;/object&gt;&lt;object type=&quot;3&quot; unique_id=&quot;10637&quot;&gt;&lt;property id=&quot;20148&quot; value=&quot;5&quot;/&gt;&lt;property id=&quot;20300&quot; value=&quot;Slide 9&quot;/&gt;&lt;property id=&quot;20307&quot; value=&quot;332&quot;/&gt;&lt;/object&gt;&lt;object type=&quot;3&quot; unique_id=&quot;10638&quot;&gt;&lt;property id=&quot;20148&quot; value=&quot;5&quot;/&gt;&lt;property id=&quot;20300&quot; value=&quot;Slide 10&quot;/&gt;&lt;property id=&quot;20307&quot; value=&quot;342&quot;/&gt;&lt;/object&gt;&lt;object type=&quot;3&quot; unique_id=&quot;10639&quot;&gt;&lt;property id=&quot;20148&quot; value=&quot;5&quot;/&gt;&lt;property id=&quot;20300&quot; value=&quot;Slide 11&quot;/&gt;&lt;property id=&quot;20307&quot; value=&quot;352&quot;/&gt;&lt;/object&gt;&lt;object type=&quot;3&quot; unique_id=&quot;10640&quot;&gt;&lt;property id=&quot;20148&quot; value=&quot;5&quot;/&gt;&lt;property id=&quot;20300&quot; value=&quot;Slide 12&quot;/&gt;&lt;property id=&quot;20307&quot; value=&quot;353&quot;/&gt;&lt;/object&gt;&lt;object type=&quot;3&quot; unique_id=&quot;10641&quot;&gt;&lt;property id=&quot;20148&quot; value=&quot;5&quot;/&gt;&lt;property id=&quot;20300&quot; value=&quot;Slide 13&quot;/&gt;&lt;property id=&quot;20307&quot; value=&quot;343&quot;/&gt;&lt;/object&gt;&lt;/object&gt;&lt;object type=&quot;8&quot; unique_id=&quot;10656&quot;&gt;&lt;/object&gt;&lt;/object&gt;&lt;/database&gt;"/>
  <p:tag name="SECTOMILLISECCONVERTED" val="1"/>
  <p:tag name="ISPRING_RESOURCE_PATHS_HASH_PRESENTER" val="38f7829ff2b0de1e7b35126794da1bd0a6532888"/>
</p:tagLst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1342</TotalTime>
  <Words>311</Words>
  <Application>Microsoft Office PowerPoint</Application>
  <PresentationFormat>On-screen Show (4:3)</PresentationFormat>
  <Paragraphs>57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   - Đặt tờ giấy hình vuông trước mặt (mặt màu úp xuống)  - Gấp đôi hình vuông theo đường gấp chéo ở hình 2 được hình 3. Gấp đôi hình 3 để lấy đường dấu giữa, sau đó mở ra. Gấp đôi tiếp hình 3 theo chiều ngang để lấy dấu gấp. </vt:lpstr>
      <vt:lpstr>Slide 8</vt:lpstr>
      <vt:lpstr>Slide 9</vt:lpstr>
      <vt:lpstr>Slide 10</vt:lpstr>
      <vt:lpstr>Slide 11</vt:lpstr>
      <vt:lpstr>Slide 12</vt:lpstr>
      <vt:lpstr>Slide 13</vt:lpstr>
    </vt:vector>
  </TitlesOfParts>
  <Company>Microsoft,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lEt'sgO!</dc:creator>
  <cp:lastModifiedBy>AutoBVT</cp:lastModifiedBy>
  <cp:revision>148</cp:revision>
  <dcterms:created xsi:type="dcterms:W3CDTF">2009-12-28T11:15:47Z</dcterms:created>
  <dcterms:modified xsi:type="dcterms:W3CDTF">2017-12-29T06:13:45Z</dcterms:modified>
</cp:coreProperties>
</file>