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06" r:id="rId2"/>
    <p:sldId id="298" r:id="rId3"/>
    <p:sldId id="266" r:id="rId4"/>
    <p:sldId id="279" r:id="rId5"/>
    <p:sldId id="295" r:id="rId6"/>
    <p:sldId id="281" r:id="rId7"/>
    <p:sldId id="299" r:id="rId8"/>
    <p:sldId id="300" r:id="rId9"/>
    <p:sldId id="268" r:id="rId10"/>
    <p:sldId id="289" r:id="rId11"/>
    <p:sldId id="291" r:id="rId12"/>
    <p:sldId id="269" r:id="rId13"/>
    <p:sldId id="272" r:id="rId14"/>
    <p:sldId id="273" r:id="rId15"/>
    <p:sldId id="296" r:id="rId16"/>
    <p:sldId id="284" r:id="rId17"/>
    <p:sldId id="293" r:id="rId18"/>
    <p:sldId id="294" r:id="rId19"/>
  </p:sldIdLst>
  <p:sldSz cx="9144000" cy="6858000" type="screen4x3"/>
  <p:notesSz cx="6858000" cy="9144000"/>
  <p:custDataLst>
    <p:tags r:id="rId21"/>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FFFF00"/>
    <a:srgbClr val="006600"/>
    <a:srgbClr val="008000"/>
    <a:srgbClr val="0000FF"/>
    <a:srgbClr val="CC3300"/>
    <a:srgbClr val="FF0000"/>
    <a:srgbClr val="FF33CC"/>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696" autoAdjust="0"/>
    <p:restoredTop sz="94660"/>
  </p:normalViewPr>
  <p:slideViewPr>
    <p:cSldViewPr>
      <p:cViewPr varScale="1">
        <p:scale>
          <a:sx n="64" d="100"/>
          <a:sy n="64" d="100"/>
        </p:scale>
        <p:origin x="-5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p>
        </p:txBody>
      </p:sp>
      <p:sp>
        <p:nvSpPr>
          <p:cNvPr id="2253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7C091E40-51BC-4359-8DCC-68FE2CF4342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6088E7-170E-40B6-9171-00E3C795CABD}" type="slidenum">
              <a:rPr lang="en-US"/>
              <a:pPr>
                <a:defRPr/>
              </a:pPr>
              <a:t>‹#›</a:t>
            </a:fld>
            <a:endParaRPr lang="en-US"/>
          </a:p>
        </p:txBody>
      </p:sp>
    </p:spTree>
  </p:cSld>
  <p:clrMapOvr>
    <a:masterClrMapping/>
  </p:clrMapOvr>
  <p:transition spd="med">
    <p:comb dir="vert"/>
    <p:sndAc>
      <p:stSnd>
        <p:snd r:embed="rId1" name="chimes.wav" builtIn="1"/>
      </p:stSnd>
    </p:sndAc>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558A9E-CC43-4E3B-8DFE-A6100B5649A0}" type="slidenum">
              <a:rPr lang="en-US"/>
              <a:pPr>
                <a:defRPr/>
              </a:pPr>
              <a:t>‹#›</a:t>
            </a:fld>
            <a:endParaRPr lang="en-US"/>
          </a:p>
        </p:txBody>
      </p:sp>
    </p:spTree>
  </p:cSld>
  <p:clrMapOvr>
    <a:masterClrMapping/>
  </p:clrMapOvr>
  <p:transition spd="med">
    <p:comb dir="vert"/>
    <p:sndAc>
      <p:stSnd>
        <p:snd r:embed="rId1" name="chimes.wav" builtIn="1"/>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497AC9-1F9C-4620-B63E-97C92EBDBC5D}" type="slidenum">
              <a:rPr lang="en-US"/>
              <a:pPr>
                <a:defRPr/>
              </a:pPr>
              <a:t>‹#›</a:t>
            </a:fld>
            <a:endParaRPr lang="en-US"/>
          </a:p>
        </p:txBody>
      </p:sp>
    </p:spTree>
  </p:cSld>
  <p:clrMapOvr>
    <a:masterClrMapping/>
  </p:clrMapOvr>
  <p:transition spd="med">
    <p:comb dir="vert"/>
    <p:sndAc>
      <p:stSnd>
        <p:snd r:embed="rId1" name="chimes.wav" builtIn="1"/>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59657A-949D-4E16-A243-A63D576AEB85}" type="slidenum">
              <a:rPr lang="en-US"/>
              <a:pPr>
                <a:defRPr/>
              </a:pPr>
              <a:t>‹#›</a:t>
            </a:fld>
            <a:endParaRPr lang="en-US"/>
          </a:p>
        </p:txBody>
      </p:sp>
    </p:spTree>
  </p:cSld>
  <p:clrMapOvr>
    <a:masterClrMapping/>
  </p:clrMapOvr>
  <p:transition spd="med">
    <p:comb dir="vert"/>
    <p:sndAc>
      <p:stSnd>
        <p:snd r:embed="rId1" name="chimes.wav" builtIn="1"/>
      </p:stSnd>
    </p:sndAc>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DED42-982F-476E-9D78-4203ABC6AD18}" type="slidenum">
              <a:rPr lang="en-US"/>
              <a:pPr>
                <a:defRPr/>
              </a:pPr>
              <a:t>‹#›</a:t>
            </a:fld>
            <a:endParaRPr lang="en-US"/>
          </a:p>
        </p:txBody>
      </p:sp>
    </p:spTree>
  </p:cSld>
  <p:clrMapOvr>
    <a:masterClrMapping/>
  </p:clrMapOvr>
  <p:transition spd="med">
    <p:comb dir="vert"/>
    <p:sndAc>
      <p:stSnd>
        <p:snd r:embed="rId1" name="chimes.wav" builtIn="1"/>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19A8D6-FFA1-4E26-AA39-96D32230FFEB}" type="slidenum">
              <a:rPr lang="en-US"/>
              <a:pPr>
                <a:defRPr/>
              </a:pPr>
              <a:t>‹#›</a:t>
            </a:fld>
            <a:endParaRPr lang="en-US"/>
          </a:p>
        </p:txBody>
      </p:sp>
    </p:spTree>
  </p:cSld>
  <p:clrMapOvr>
    <a:masterClrMapping/>
  </p:clrMapOvr>
  <p:transition spd="med">
    <p:comb dir="vert"/>
    <p:sndAc>
      <p:stSnd>
        <p:snd r:embed="rId1" name="chimes.wav" builtIn="1"/>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6E8A739-98E4-4A6D-84B6-AEF924148156}" type="slidenum">
              <a:rPr lang="en-US"/>
              <a:pPr>
                <a:defRPr/>
              </a:pPr>
              <a:t>‹#›</a:t>
            </a:fld>
            <a:endParaRPr lang="en-US"/>
          </a:p>
        </p:txBody>
      </p:sp>
    </p:spTree>
  </p:cSld>
  <p:clrMapOvr>
    <a:masterClrMapping/>
  </p:clrMapOvr>
  <p:transition spd="med">
    <p:comb dir="vert"/>
    <p:sndAc>
      <p:stSnd>
        <p:snd r:embed="rId1" name="chimes.wav" builtIn="1"/>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17D7E9E-E3A4-44AE-8170-7CE3B8B140E3}" type="slidenum">
              <a:rPr lang="en-US"/>
              <a:pPr>
                <a:defRPr/>
              </a:pPr>
              <a:t>‹#›</a:t>
            </a:fld>
            <a:endParaRPr lang="en-US"/>
          </a:p>
        </p:txBody>
      </p:sp>
    </p:spTree>
  </p:cSld>
  <p:clrMapOvr>
    <a:masterClrMapping/>
  </p:clrMapOvr>
  <p:transition spd="med">
    <p:comb dir="vert"/>
    <p:sndAc>
      <p:stSnd>
        <p:snd r:embed="rId1" name="chimes.wav" builtIn="1"/>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84CE1EA-3D2E-47BC-81E0-25339C1909F6}" type="slidenum">
              <a:rPr lang="en-US"/>
              <a:pPr>
                <a:defRPr/>
              </a:pPr>
              <a:t>‹#›</a:t>
            </a:fld>
            <a:endParaRPr lang="en-US"/>
          </a:p>
        </p:txBody>
      </p:sp>
    </p:spTree>
  </p:cSld>
  <p:clrMapOvr>
    <a:masterClrMapping/>
  </p:clrMapOvr>
  <p:transition spd="med">
    <p:comb dir="vert"/>
    <p:sndAc>
      <p:stSnd>
        <p:snd r:embed="rId1" name="chimes.wav" builtIn="1"/>
      </p:stSnd>
    </p:sndAc>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0BFEDF-B5F5-4DF0-BF41-4C3FEFD00F73}" type="slidenum">
              <a:rPr lang="en-US"/>
              <a:pPr>
                <a:defRPr/>
              </a:pPr>
              <a:t>‹#›</a:t>
            </a:fld>
            <a:endParaRPr lang="en-US"/>
          </a:p>
        </p:txBody>
      </p:sp>
    </p:spTree>
  </p:cSld>
  <p:clrMapOvr>
    <a:masterClrMapping/>
  </p:clrMapOvr>
  <p:transition spd="med">
    <p:comb dir="vert"/>
    <p:sndAc>
      <p:stSnd>
        <p:snd r:embed="rId1" name="chimes.wav" builtIn="1"/>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321A4B-74DB-4EAE-A52E-3D40219E86E5}" type="slidenum">
              <a:rPr lang="en-US"/>
              <a:pPr>
                <a:defRPr/>
              </a:pPr>
              <a:t>‹#›</a:t>
            </a:fld>
            <a:endParaRPr lang="en-US"/>
          </a:p>
        </p:txBody>
      </p:sp>
    </p:spTree>
  </p:cSld>
  <p:clrMapOvr>
    <a:masterClrMapping/>
  </p:clrMapOvr>
  <p:transition spd="med">
    <p:comb dir="vert"/>
    <p:sndAc>
      <p:stSnd>
        <p:snd r:embed="rId1" name="chimes.wav" builtIn="1"/>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3CBA4A58-9C96-4F2F-A6AA-039FC33D338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comb dir="vert"/>
    <p:sndAc>
      <p:stSnd>
        <p:snd r:embed="rId13" name="chimes.wav" builtIn="1"/>
      </p:stSnd>
    </p:sndAc>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8.gif"/><Relationship Id="rId4" Type="http://schemas.openxmlformats.org/officeDocument/2006/relationships/image" Target="../media/image17.gif"/></Relationships>
</file>

<file path=ppt/slides/_rels/slide1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8.gif"/><Relationship Id="rId4" Type="http://schemas.openxmlformats.org/officeDocument/2006/relationships/hyperlink" Target="../../HONG%20ANH/anh%20thoai/phan%20bon.pp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audio" Target="../media/audio13.wav"/><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audio" Target="../media/audio15.wav"/><Relationship Id="rId4" Type="http://schemas.openxmlformats.org/officeDocument/2006/relationships/audio" Target="../media/audio14.wav"/><Relationship Id="rId9" Type="http://schemas.openxmlformats.org/officeDocument/2006/relationships/image" Target="../media/image25.gif"/></Relationships>
</file>

<file path=ppt/slides/_rels/slide17.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audio" Target="../media/audio13.wav"/><Relationship Id="rId7" Type="http://schemas.openxmlformats.org/officeDocument/2006/relationships/image" Target="../media/image27.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6.gif"/><Relationship Id="rId5" Type="http://schemas.openxmlformats.org/officeDocument/2006/relationships/audio" Target="../media/audio15.wav"/><Relationship Id="rId10" Type="http://schemas.openxmlformats.org/officeDocument/2006/relationships/image" Target="../media/image17.gif"/><Relationship Id="rId4" Type="http://schemas.openxmlformats.org/officeDocument/2006/relationships/audio" Target="../media/audio14.wav"/><Relationship Id="rId9" Type="http://schemas.openxmlformats.org/officeDocument/2006/relationships/image" Target="../media/image28.gif"/></Relationships>
</file>

<file path=ppt/slides/_rels/slide18.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audio" Target="../media/audio13.wav"/><Relationship Id="rId7"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5.gif"/><Relationship Id="rId5" Type="http://schemas.openxmlformats.org/officeDocument/2006/relationships/audio" Target="../media/audio15.wav"/><Relationship Id="rId4" Type="http://schemas.openxmlformats.org/officeDocument/2006/relationships/audio" Target="../media/audio14.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audio" Target="file:///D:\Nhac%20thieu%20nhi%20khong%20loi\Nh&#7841;c%20beat%20&#8211;%20L&#7899;p%20ch&#250;ng%20ta%20&#273;o&#224;n%20k&#7871;t.mp3" TargetMode="Externa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3"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TRƯỜNG TIỂU HỌC ÁI MỘ A</a:t>
            </a:r>
          </a:p>
        </p:txBody>
      </p:sp>
      <p:sp>
        <p:nvSpPr>
          <p:cNvPr id="8" name="TextBox 7"/>
          <p:cNvSpPr txBox="1"/>
          <p:nvPr/>
        </p:nvSpPr>
        <p:spPr>
          <a:xfrm>
            <a:off x="304800" y="1981200"/>
            <a:ext cx="8534400" cy="4339650"/>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MÔN: TOÁN LỚP 5</a:t>
            </a:r>
            <a:endPar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endParaRPr>
          </a:p>
          <a:p>
            <a:pPr algn="ctr" fontAlgn="auto">
              <a:lnSpc>
                <a:spcPct val="150000"/>
              </a:lnSpc>
              <a:spcBef>
                <a:spcPts val="0"/>
              </a:spcBef>
              <a:spcAft>
                <a:spcPts val="0"/>
              </a:spcAft>
              <a:defRPr/>
            </a:pPr>
            <a:r>
              <a:rPr lang="en-US" sz="3200" b="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Tuần</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22</a:t>
            </a:r>
            <a:endPar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endParaRPr>
          </a:p>
          <a:p>
            <a:pPr algn="ctr" fontAlgn="auto">
              <a:lnSpc>
                <a:spcPct val="150000"/>
              </a:lnSpc>
              <a:spcBef>
                <a:spcPts val="0"/>
              </a:spcBef>
              <a:spcAft>
                <a:spcPts val="0"/>
              </a:spcAft>
              <a:defRPr/>
            </a:pP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TÊN </a:t>
            </a:r>
            <a:r>
              <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BÀI</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a:t>
            </a:r>
          </a:p>
          <a:p>
            <a:pPr algn="ctr" fontAlgn="auto">
              <a:lnSpc>
                <a:spcPct val="150000"/>
              </a:lnSpc>
              <a:spcBef>
                <a:spcPts val="0"/>
              </a:spcBef>
              <a:spcAft>
                <a:spcPts val="0"/>
              </a:spcAft>
              <a:defRPr/>
            </a:pPr>
            <a:r>
              <a:rPr lang="en-US" sz="2800" b="1" dirty="0"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cs typeface="+mn-cs"/>
              </a:rPr>
              <a:t>DIỆN TÍCH XUNG QUANG VÀ DIỆN TÍCH TOÀN PHẦN CỦA HÌNH LẬP PHƯƠNG</a:t>
            </a:r>
            <a:endParaRPr lang="en-US" sz="2800" b="1" dirty="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cs typeface="+mn-cs"/>
            </a:endParaRPr>
          </a:p>
          <a:p>
            <a:pPr lvl="2" algn="ctr" fontAlgn="auto">
              <a:lnSpc>
                <a:spcPct val="150000"/>
              </a:lnSpc>
              <a:spcBef>
                <a:spcPts val="0"/>
              </a:spcBef>
              <a:spcAft>
                <a:spcPts val="0"/>
              </a:spcAft>
              <a:defRPr/>
            </a:pPr>
            <a:r>
              <a:rPr lang="en-US" sz="3200" b="1" i="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GV </a:t>
            </a:r>
            <a:r>
              <a:rPr lang="en-US" sz="3200" b="1" i="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rPr>
              <a:t>t</a:t>
            </a:r>
            <a:r>
              <a:rPr lang="en-US" sz="3200" b="1" i="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hực</a:t>
            </a:r>
            <a:r>
              <a:rPr lang="en-US" sz="3200" b="1" i="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hiện</a:t>
            </a:r>
            <a:r>
              <a:rPr lang="en-US" sz="3200" b="1" i="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i="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Nguyễn</a:t>
            </a:r>
            <a:r>
              <a:rPr lang="en-US" sz="3200" b="1" i="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i="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Ngọc</a:t>
            </a:r>
            <a:r>
              <a:rPr lang="en-US" sz="3200" b="1" i="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i="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Ánh</a:t>
            </a:r>
            <a:endParaRPr lang="en-US" sz="3200" b="1" i="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endParaRPr>
          </a:p>
        </p:txBody>
      </p:sp>
    </p:spTree>
  </p:cSld>
  <p:clrMapOvr>
    <a:masterClrMapping/>
  </p:clrMapOvr>
  <p:transition spd="med">
    <p:comb dir="vert"/>
    <p:sndAc>
      <p:stSnd>
        <p:snd r:embed="rId2" name="chimes.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Freeform 33"/>
          <p:cNvSpPr>
            <a:spLocks/>
          </p:cNvSpPr>
          <p:nvPr/>
        </p:nvSpPr>
        <p:spPr bwMode="auto">
          <a:xfrm>
            <a:off x="228600" y="3276600"/>
            <a:ext cx="2133600" cy="533400"/>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44" name="Freeform 38"/>
          <p:cNvSpPr>
            <a:spLocks/>
          </p:cNvSpPr>
          <p:nvPr/>
        </p:nvSpPr>
        <p:spPr bwMode="auto">
          <a:xfrm>
            <a:off x="3657600" y="3714750"/>
            <a:ext cx="1600200" cy="1543050"/>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39" name="Freeform 37"/>
          <p:cNvSpPr>
            <a:spLocks/>
          </p:cNvSpPr>
          <p:nvPr/>
        </p:nvSpPr>
        <p:spPr bwMode="auto">
          <a:xfrm>
            <a:off x="6886575" y="3740150"/>
            <a:ext cx="1600200" cy="1524000"/>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67" name="Freeform 37"/>
          <p:cNvSpPr>
            <a:spLocks/>
          </p:cNvSpPr>
          <p:nvPr/>
        </p:nvSpPr>
        <p:spPr bwMode="auto">
          <a:xfrm>
            <a:off x="2057400" y="3717925"/>
            <a:ext cx="1600200" cy="1524000"/>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solidFill>
                <a:srgbClr val="006600"/>
              </a:solidFill>
              <a:latin typeface="Times New Roman" pitchFamily="18" charset="0"/>
            </a:endParaRPr>
          </a:p>
        </p:txBody>
      </p:sp>
      <p:sp>
        <p:nvSpPr>
          <p:cNvPr id="47114" name="Text Box 10"/>
          <p:cNvSpPr txBox="1">
            <a:spLocks noChangeArrowheads="1"/>
          </p:cNvSpPr>
          <p:nvPr/>
        </p:nvSpPr>
        <p:spPr bwMode="auto">
          <a:xfrm>
            <a:off x="2362200" y="5334000"/>
            <a:ext cx="4495800" cy="6413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endParaRPr lang="en-US" sz="3600">
              <a:latin typeface="Times New Roman" pitchFamily="18" charset="0"/>
            </a:endParaRPr>
          </a:p>
        </p:txBody>
      </p:sp>
      <p:sp>
        <p:nvSpPr>
          <p:cNvPr id="11271" name="Text Box 15"/>
          <p:cNvSpPr txBox="1">
            <a:spLocks noChangeArrowheads="1"/>
          </p:cNvSpPr>
          <p:nvPr/>
        </p:nvSpPr>
        <p:spPr bwMode="auto">
          <a:xfrm>
            <a:off x="4191000" y="4121150"/>
            <a:ext cx="304800" cy="457200"/>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rPr>
              <a:t>2</a:t>
            </a:r>
          </a:p>
        </p:txBody>
      </p:sp>
      <p:sp>
        <p:nvSpPr>
          <p:cNvPr id="11272" name="Text Box 16"/>
          <p:cNvSpPr txBox="1">
            <a:spLocks noChangeArrowheads="1"/>
          </p:cNvSpPr>
          <p:nvPr/>
        </p:nvSpPr>
        <p:spPr bwMode="auto">
          <a:xfrm>
            <a:off x="5791200" y="4394200"/>
            <a:ext cx="304800" cy="457200"/>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rPr>
              <a:t>3</a:t>
            </a:r>
          </a:p>
        </p:txBody>
      </p:sp>
      <p:sp>
        <p:nvSpPr>
          <p:cNvPr id="11273" name="Text Box 17"/>
          <p:cNvSpPr txBox="1">
            <a:spLocks noChangeArrowheads="1"/>
          </p:cNvSpPr>
          <p:nvPr/>
        </p:nvSpPr>
        <p:spPr bwMode="auto">
          <a:xfrm>
            <a:off x="2590800" y="4121150"/>
            <a:ext cx="304800" cy="457200"/>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rPr>
              <a:t>1</a:t>
            </a:r>
          </a:p>
        </p:txBody>
      </p:sp>
      <p:sp>
        <p:nvSpPr>
          <p:cNvPr id="11274" name="Text Box 18"/>
          <p:cNvSpPr txBox="1">
            <a:spLocks noChangeArrowheads="1"/>
          </p:cNvSpPr>
          <p:nvPr/>
        </p:nvSpPr>
        <p:spPr bwMode="auto">
          <a:xfrm>
            <a:off x="7467600" y="4121150"/>
            <a:ext cx="304800" cy="457200"/>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rPr>
              <a:t>4</a:t>
            </a:r>
          </a:p>
        </p:txBody>
      </p:sp>
      <p:sp>
        <p:nvSpPr>
          <p:cNvPr id="11275" name="Text Box 22"/>
          <p:cNvSpPr txBox="1">
            <a:spLocks noChangeArrowheads="1"/>
          </p:cNvSpPr>
          <p:nvPr/>
        </p:nvSpPr>
        <p:spPr bwMode="auto">
          <a:xfrm>
            <a:off x="2362200" y="4419600"/>
            <a:ext cx="990600" cy="519113"/>
          </a:xfrm>
          <a:prstGeom prst="rect">
            <a:avLst/>
          </a:prstGeom>
          <a:noFill/>
          <a:ln w="9525">
            <a:noFill/>
            <a:miter lim="800000"/>
            <a:headEnd/>
            <a:tailEnd/>
          </a:ln>
        </p:spPr>
        <p:txBody>
          <a:bodyPr>
            <a:spAutoFit/>
          </a:bodyPr>
          <a:lstStyle/>
          <a:p>
            <a:pPr>
              <a:spcBef>
                <a:spcPct val="50000"/>
              </a:spcBef>
            </a:pPr>
            <a:r>
              <a:rPr lang="en-US" sz="2800" b="1">
                <a:solidFill>
                  <a:srgbClr val="6600CC"/>
                </a:solidFill>
                <a:latin typeface="Times New Roman" pitchFamily="18" charset="0"/>
              </a:rPr>
              <a:t>a x a</a:t>
            </a:r>
          </a:p>
        </p:txBody>
      </p:sp>
      <p:sp>
        <p:nvSpPr>
          <p:cNvPr id="2" name="Freeform 38"/>
          <p:cNvSpPr>
            <a:spLocks/>
          </p:cNvSpPr>
          <p:nvPr/>
        </p:nvSpPr>
        <p:spPr bwMode="auto">
          <a:xfrm>
            <a:off x="3667125" y="2270125"/>
            <a:ext cx="1600200" cy="1447800"/>
          </a:xfrm>
          <a:custGeom>
            <a:avLst/>
            <a:gdLst>
              <a:gd name="T0" fmla="*/ 0 w 1008"/>
              <a:gd name="T1" fmla="*/ 0 h 912"/>
              <a:gd name="T2" fmla="*/ 0 w 1008"/>
              <a:gd name="T3" fmla="*/ 1447800 h 912"/>
              <a:gd name="T4" fmla="*/ 1600200 w 1008"/>
              <a:gd name="T5" fmla="*/ 1447800 h 912"/>
              <a:gd name="T6" fmla="*/ 1600200 w 1008"/>
              <a:gd name="T7" fmla="*/ 0 h 912"/>
              <a:gd name="T8" fmla="*/ 0 w 1008"/>
              <a:gd name="T9" fmla="*/ 0 h 912"/>
              <a:gd name="T10" fmla="*/ 0 60000 65536"/>
              <a:gd name="T11" fmla="*/ 0 60000 65536"/>
              <a:gd name="T12" fmla="*/ 0 60000 65536"/>
              <a:gd name="T13" fmla="*/ 0 60000 65536"/>
              <a:gd name="T14" fmla="*/ 0 60000 65536"/>
              <a:gd name="T15" fmla="*/ 0 w 1008"/>
              <a:gd name="T16" fmla="*/ 0 h 912"/>
              <a:gd name="T17" fmla="*/ 1008 w 1008"/>
              <a:gd name="T18" fmla="*/ 912 h 912"/>
            </a:gdLst>
            <a:ahLst/>
            <a:cxnLst>
              <a:cxn ang="T10">
                <a:pos x="T0" y="T1"/>
              </a:cxn>
              <a:cxn ang="T11">
                <a:pos x="T2" y="T3"/>
              </a:cxn>
              <a:cxn ang="T12">
                <a:pos x="T4" y="T5"/>
              </a:cxn>
              <a:cxn ang="T13">
                <a:pos x="T6" y="T7"/>
              </a:cxn>
              <a:cxn ang="T14">
                <a:pos x="T8" y="T9"/>
              </a:cxn>
            </a:cxnLst>
            <a:rect l="T15" t="T16" r="T17" b="T18"/>
            <a:pathLst>
              <a:path w="1008" h="912">
                <a:moveTo>
                  <a:pt x="0" y="0"/>
                </a:moveTo>
                <a:lnTo>
                  <a:pt x="0" y="912"/>
                </a:lnTo>
                <a:lnTo>
                  <a:pt x="1008" y="912"/>
                </a:lnTo>
                <a:lnTo>
                  <a:pt x="1008" y="0"/>
                </a:lnTo>
                <a:lnTo>
                  <a:pt x="0" y="0"/>
                </a:lnTo>
                <a:close/>
              </a:path>
            </a:pathLst>
          </a:custGeom>
          <a:solidFill>
            <a:srgbClr val="FFFF00"/>
          </a:solidFill>
          <a:ln w="9525">
            <a:solidFill>
              <a:schemeClr val="tx1"/>
            </a:solidFill>
            <a:round/>
            <a:headEnd/>
            <a:tailEnd/>
          </a:ln>
          <a:effectLst>
            <a:prstShdw prst="shdw17" dist="17961" dir="2700000">
              <a:srgbClr val="000000"/>
            </a:prstShdw>
          </a:effectLst>
        </p:spPr>
        <p:txBody>
          <a:bodyPr/>
          <a:lstStyle/>
          <a:p>
            <a:pPr eaLnBrk="1" hangingPunct="1"/>
            <a:endParaRPr lang="en-US">
              <a:latin typeface="Times New Roman" pitchFamily="18" charset="0"/>
            </a:endParaRPr>
          </a:p>
        </p:txBody>
      </p:sp>
      <p:sp>
        <p:nvSpPr>
          <p:cNvPr id="3" name="Freeform 38"/>
          <p:cNvSpPr>
            <a:spLocks/>
          </p:cNvSpPr>
          <p:nvPr/>
        </p:nvSpPr>
        <p:spPr bwMode="auto">
          <a:xfrm>
            <a:off x="3657600" y="5248275"/>
            <a:ext cx="1600200" cy="1447800"/>
          </a:xfrm>
          <a:custGeom>
            <a:avLst/>
            <a:gdLst>
              <a:gd name="T0" fmla="*/ 0 w 1008"/>
              <a:gd name="T1" fmla="*/ 0 h 912"/>
              <a:gd name="T2" fmla="*/ 0 w 1008"/>
              <a:gd name="T3" fmla="*/ 1447800 h 912"/>
              <a:gd name="T4" fmla="*/ 1600200 w 1008"/>
              <a:gd name="T5" fmla="*/ 1447800 h 912"/>
              <a:gd name="T6" fmla="*/ 1600200 w 1008"/>
              <a:gd name="T7" fmla="*/ 0 h 912"/>
              <a:gd name="T8" fmla="*/ 0 w 1008"/>
              <a:gd name="T9" fmla="*/ 0 h 912"/>
              <a:gd name="T10" fmla="*/ 0 60000 65536"/>
              <a:gd name="T11" fmla="*/ 0 60000 65536"/>
              <a:gd name="T12" fmla="*/ 0 60000 65536"/>
              <a:gd name="T13" fmla="*/ 0 60000 65536"/>
              <a:gd name="T14" fmla="*/ 0 60000 65536"/>
              <a:gd name="T15" fmla="*/ 0 w 1008"/>
              <a:gd name="T16" fmla="*/ 0 h 912"/>
              <a:gd name="T17" fmla="*/ 1008 w 1008"/>
              <a:gd name="T18" fmla="*/ 912 h 912"/>
            </a:gdLst>
            <a:ahLst/>
            <a:cxnLst>
              <a:cxn ang="T10">
                <a:pos x="T0" y="T1"/>
              </a:cxn>
              <a:cxn ang="T11">
                <a:pos x="T2" y="T3"/>
              </a:cxn>
              <a:cxn ang="T12">
                <a:pos x="T4" y="T5"/>
              </a:cxn>
              <a:cxn ang="T13">
                <a:pos x="T6" y="T7"/>
              </a:cxn>
              <a:cxn ang="T14">
                <a:pos x="T8" y="T9"/>
              </a:cxn>
            </a:cxnLst>
            <a:rect l="T15" t="T16" r="T17" b="T18"/>
            <a:pathLst>
              <a:path w="1008" h="912">
                <a:moveTo>
                  <a:pt x="0" y="0"/>
                </a:moveTo>
                <a:lnTo>
                  <a:pt x="0" y="912"/>
                </a:lnTo>
                <a:lnTo>
                  <a:pt x="1008" y="912"/>
                </a:lnTo>
                <a:lnTo>
                  <a:pt x="1008" y="0"/>
                </a:lnTo>
                <a:lnTo>
                  <a:pt x="0" y="0"/>
                </a:lnTo>
                <a:close/>
              </a:path>
            </a:pathLst>
          </a:custGeom>
          <a:solidFill>
            <a:srgbClr val="FFFF00"/>
          </a:solidFill>
          <a:ln w="9525">
            <a:solidFill>
              <a:schemeClr val="tx1"/>
            </a:solidFill>
            <a:round/>
            <a:headEnd/>
            <a:tailEnd/>
          </a:ln>
          <a:effectLst>
            <a:prstShdw prst="shdw17" dist="17961" dir="2700000">
              <a:srgbClr val="000000"/>
            </a:prstShdw>
          </a:effectLst>
        </p:spPr>
        <p:txBody>
          <a:bodyPr/>
          <a:lstStyle/>
          <a:p>
            <a:pPr eaLnBrk="1" hangingPunct="1"/>
            <a:endParaRPr lang="en-US">
              <a:latin typeface="Times New Roman" pitchFamily="18" charset="0"/>
            </a:endParaRPr>
          </a:p>
        </p:txBody>
      </p:sp>
      <p:sp>
        <p:nvSpPr>
          <p:cNvPr id="47129" name="Text Box 2"/>
          <p:cNvSpPr txBox="1">
            <a:spLocks noChangeArrowheads="1"/>
          </p:cNvSpPr>
          <p:nvPr/>
        </p:nvSpPr>
        <p:spPr bwMode="auto">
          <a:xfrm>
            <a:off x="152400" y="304800"/>
            <a:ext cx="3886200" cy="519113"/>
          </a:xfrm>
          <a:prstGeom prst="rect">
            <a:avLst/>
          </a:prstGeom>
          <a:noFill/>
          <a:ln w="9525">
            <a:noFill/>
            <a:miter lim="800000"/>
            <a:headEnd/>
            <a:tailEnd/>
          </a:ln>
        </p:spPr>
        <p:txBody>
          <a:bodyPr>
            <a:spAutoFit/>
          </a:bodyPr>
          <a:lstStyle/>
          <a:p>
            <a:pPr eaLnBrk="1" hangingPunct="1">
              <a:spcBef>
                <a:spcPct val="50000"/>
              </a:spcBef>
            </a:pPr>
            <a:r>
              <a:rPr lang="en-US" sz="2800" b="1">
                <a:solidFill>
                  <a:srgbClr val="FF0000"/>
                </a:solidFill>
                <a:latin typeface="Times New Roman" pitchFamily="18" charset="0"/>
              </a:rPr>
              <a:t>2. Diện tích</a:t>
            </a:r>
            <a:r>
              <a:rPr lang="en-US" sz="2800" b="1">
                <a:solidFill>
                  <a:srgbClr val="008000"/>
                </a:solidFill>
                <a:latin typeface="Times New Roman" pitchFamily="18" charset="0"/>
              </a:rPr>
              <a:t> </a:t>
            </a:r>
            <a:r>
              <a:rPr lang="en-US" sz="2800" b="1">
                <a:solidFill>
                  <a:srgbClr val="FF0000"/>
                </a:solidFill>
                <a:latin typeface="Times New Roman" pitchFamily="18" charset="0"/>
              </a:rPr>
              <a:t>toàn phần</a:t>
            </a:r>
            <a:r>
              <a:rPr lang="en-US" sz="2800" b="1">
                <a:latin typeface="Times New Roman" pitchFamily="18" charset="0"/>
              </a:rPr>
              <a:t> :</a:t>
            </a:r>
          </a:p>
        </p:txBody>
      </p:sp>
      <p:sp>
        <p:nvSpPr>
          <p:cNvPr id="65" name="Freeform 39"/>
          <p:cNvSpPr>
            <a:spLocks/>
          </p:cNvSpPr>
          <p:nvPr/>
        </p:nvSpPr>
        <p:spPr bwMode="auto">
          <a:xfrm>
            <a:off x="228600" y="1828800"/>
            <a:ext cx="2133600" cy="533400"/>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4" name="Freeform 37"/>
          <p:cNvSpPr>
            <a:spLocks/>
          </p:cNvSpPr>
          <p:nvPr/>
        </p:nvSpPr>
        <p:spPr bwMode="auto">
          <a:xfrm>
            <a:off x="5270500" y="3733800"/>
            <a:ext cx="1600200" cy="1524000"/>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solidFill>
                <a:srgbClr val="006600"/>
              </a:solidFill>
              <a:latin typeface="Times New Roman" pitchFamily="18" charset="0"/>
            </a:endParaRPr>
          </a:p>
        </p:txBody>
      </p:sp>
      <p:sp>
        <p:nvSpPr>
          <p:cNvPr id="11281" name="Text Box 28"/>
          <p:cNvSpPr txBox="1">
            <a:spLocks noChangeArrowheads="1"/>
          </p:cNvSpPr>
          <p:nvPr/>
        </p:nvSpPr>
        <p:spPr bwMode="auto">
          <a:xfrm>
            <a:off x="5794375" y="4114800"/>
            <a:ext cx="304800" cy="457200"/>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rPr>
              <a:t>3</a:t>
            </a:r>
          </a:p>
        </p:txBody>
      </p:sp>
      <p:sp>
        <p:nvSpPr>
          <p:cNvPr id="47133" name="Text Box 29"/>
          <p:cNvSpPr txBox="1">
            <a:spLocks noChangeArrowheads="1"/>
          </p:cNvSpPr>
          <p:nvPr/>
        </p:nvSpPr>
        <p:spPr bwMode="auto">
          <a:xfrm>
            <a:off x="4191000" y="2743200"/>
            <a:ext cx="304800" cy="457200"/>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rPr>
              <a:t>5</a:t>
            </a:r>
          </a:p>
        </p:txBody>
      </p:sp>
      <p:sp>
        <p:nvSpPr>
          <p:cNvPr id="47134" name="Text Box 30"/>
          <p:cNvSpPr txBox="1">
            <a:spLocks noChangeArrowheads="1"/>
          </p:cNvSpPr>
          <p:nvPr/>
        </p:nvSpPr>
        <p:spPr bwMode="auto">
          <a:xfrm>
            <a:off x="4191000" y="5638800"/>
            <a:ext cx="304800" cy="457200"/>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rPr>
              <a:t>6</a:t>
            </a:r>
          </a:p>
        </p:txBody>
      </p:sp>
      <p:sp>
        <p:nvSpPr>
          <p:cNvPr id="47136" name="Rectangle 32"/>
          <p:cNvSpPr>
            <a:spLocks noChangeArrowheads="1"/>
          </p:cNvSpPr>
          <p:nvPr/>
        </p:nvSpPr>
        <p:spPr bwMode="auto">
          <a:xfrm>
            <a:off x="304800" y="457200"/>
            <a:ext cx="8610600" cy="2057400"/>
          </a:xfrm>
          <a:prstGeom prst="rect">
            <a:avLst/>
          </a:prstGeom>
          <a:noFill/>
          <a:ln w="9525">
            <a:noFill/>
            <a:miter lim="800000"/>
            <a:headEnd/>
            <a:tailEnd/>
          </a:ln>
        </p:spPr>
        <p:txBody>
          <a:bodyPr anchor="ctr"/>
          <a:lstStyle/>
          <a:p>
            <a:pPr algn="just" eaLnBrk="1" hangingPunct="1"/>
            <a:r>
              <a:rPr lang="en-US" sz="2800" b="1">
                <a:solidFill>
                  <a:srgbClr val="FF0000"/>
                </a:solidFill>
                <a:latin typeface="Times New Roman" pitchFamily="18" charset="0"/>
              </a:rPr>
              <a:t>Diện tích toàn phần</a:t>
            </a:r>
            <a:r>
              <a:rPr lang="en-US" sz="2800" b="1">
                <a:solidFill>
                  <a:schemeClr val="accent2"/>
                </a:solidFill>
                <a:latin typeface="Times New Roman" pitchFamily="18" charset="0"/>
              </a:rPr>
              <a:t> </a:t>
            </a:r>
            <a:r>
              <a:rPr lang="en-US" sz="2800" b="1">
                <a:latin typeface="Times New Roman" pitchFamily="18" charset="0"/>
              </a:rPr>
              <a:t>của hình lập phương bằng</a:t>
            </a:r>
            <a:r>
              <a:rPr lang="en-US" sz="2800" b="1">
                <a:solidFill>
                  <a:schemeClr val="accent2"/>
                </a:solidFill>
                <a:latin typeface="Times New Roman" pitchFamily="18" charset="0"/>
              </a:rPr>
              <a:t> </a:t>
            </a:r>
            <a:r>
              <a:rPr lang="en-US" sz="2800" b="1">
                <a:solidFill>
                  <a:srgbClr val="0000FF"/>
                </a:solidFill>
                <a:latin typeface="Times New Roman" pitchFamily="18" charset="0"/>
              </a:rPr>
              <a:t>diện tích một mặt</a:t>
            </a:r>
            <a:r>
              <a:rPr lang="en-US" sz="2800" b="1">
                <a:solidFill>
                  <a:schemeClr val="accent2"/>
                </a:solidFill>
                <a:latin typeface="Times New Roman" pitchFamily="18" charset="0"/>
              </a:rPr>
              <a:t> </a:t>
            </a:r>
            <a:r>
              <a:rPr lang="en-US" sz="2800" b="1">
                <a:latin typeface="Times New Roman" pitchFamily="18" charset="0"/>
              </a:rPr>
              <a:t>nhân với</a:t>
            </a:r>
            <a:r>
              <a:rPr lang="en-US" sz="2800" b="1">
                <a:solidFill>
                  <a:schemeClr val="accent2"/>
                </a:solidFill>
                <a:latin typeface="Times New Roman" pitchFamily="18" charset="0"/>
              </a:rPr>
              <a:t> </a:t>
            </a:r>
            <a:r>
              <a:rPr lang="en-US" sz="2800" b="1">
                <a:solidFill>
                  <a:srgbClr val="FF0066"/>
                </a:solidFill>
                <a:latin typeface="Times New Roman" pitchFamily="18" charset="0"/>
              </a:rPr>
              <a:t>6</a:t>
            </a:r>
            <a:r>
              <a:rPr lang="en-US" sz="2800" b="1">
                <a:latin typeface="Times New Roman" pitchFamily="18" charset="0"/>
              </a:rPr>
              <a:t>.</a:t>
            </a:r>
          </a:p>
        </p:txBody>
      </p:sp>
      <p:sp>
        <p:nvSpPr>
          <p:cNvPr id="47138" name="Text Box 34"/>
          <p:cNvSpPr txBox="1">
            <a:spLocks noChangeArrowheads="1"/>
          </p:cNvSpPr>
          <p:nvPr/>
        </p:nvSpPr>
        <p:spPr bwMode="auto">
          <a:xfrm>
            <a:off x="4191000" y="381000"/>
            <a:ext cx="3124200" cy="588963"/>
          </a:xfrm>
          <a:prstGeom prst="rect">
            <a:avLst/>
          </a:prstGeom>
          <a:noFill/>
          <a:ln w="9525">
            <a:solidFill>
              <a:srgbClr val="FF0066"/>
            </a:solidFill>
            <a:miter lim="800000"/>
            <a:headEnd/>
            <a:tailEnd/>
          </a:ln>
          <a:effectLst>
            <a:prstShdw prst="shdw17" dist="17961" dir="2700000">
              <a:srgbClr val="99003D"/>
            </a:prstShdw>
          </a:effectLst>
        </p:spPr>
        <p:txBody>
          <a:bodyPr>
            <a:spAutoFit/>
          </a:bodyPr>
          <a:lstStyle/>
          <a:p>
            <a:pPr eaLnBrk="1" hangingPunct="1">
              <a:spcBef>
                <a:spcPct val="50000"/>
              </a:spcBef>
            </a:pPr>
            <a:r>
              <a:rPr lang="en-US" sz="3200" b="1">
                <a:latin typeface="Times New Roman" pitchFamily="18" charset="0"/>
              </a:rPr>
              <a:t>S</a:t>
            </a:r>
            <a:r>
              <a:rPr lang="en-US" sz="3200" b="1">
                <a:solidFill>
                  <a:srgbClr val="FF0066"/>
                </a:solidFill>
                <a:latin typeface="Times New Roman" pitchFamily="18" charset="0"/>
              </a:rPr>
              <a:t>tp</a:t>
            </a:r>
            <a:r>
              <a:rPr lang="en-US" sz="3200" b="1">
                <a:solidFill>
                  <a:srgbClr val="FF3300"/>
                </a:solidFill>
                <a:latin typeface="Times New Roman" pitchFamily="18" charset="0"/>
              </a:rPr>
              <a:t> = a </a:t>
            </a:r>
            <a:r>
              <a:rPr lang="en-US" sz="3200" b="1">
                <a:solidFill>
                  <a:schemeClr val="tx2"/>
                </a:solidFill>
                <a:latin typeface="Times New Roman" pitchFamily="18" charset="0"/>
              </a:rPr>
              <a:t>x</a:t>
            </a:r>
            <a:r>
              <a:rPr lang="en-US" sz="3200" b="1">
                <a:solidFill>
                  <a:srgbClr val="FF3300"/>
                </a:solidFill>
                <a:latin typeface="Times New Roman" pitchFamily="18" charset="0"/>
              </a:rPr>
              <a:t> a </a:t>
            </a:r>
            <a:r>
              <a:rPr lang="en-US" sz="3200" b="1">
                <a:latin typeface="Times New Roman" pitchFamily="18" charset="0"/>
              </a:rPr>
              <a:t>x</a:t>
            </a:r>
            <a:r>
              <a:rPr lang="en-US" sz="3200" b="1">
                <a:solidFill>
                  <a:srgbClr val="FF3300"/>
                </a:solidFill>
                <a:latin typeface="Times New Roman" pitchFamily="18" charset="0"/>
              </a:rPr>
              <a:t> </a:t>
            </a:r>
            <a:r>
              <a:rPr lang="en-US" sz="3200" b="1">
                <a:solidFill>
                  <a:srgbClr val="006600"/>
                </a:solidFill>
                <a:latin typeface="Times New Roman" pitchFamily="18" charset="0"/>
              </a:rPr>
              <a:t>6</a:t>
            </a:r>
          </a:p>
        </p:txBody>
      </p:sp>
      <p:pic>
        <p:nvPicPr>
          <p:cNvPr id="11286" name="Picture 35" descr="Picture1"/>
          <p:cNvPicPr>
            <a:picLocks noChangeAspect="1" noChangeArrowheads="1"/>
          </p:cNvPicPr>
          <p:nvPr/>
        </p:nvPicPr>
        <p:blipFill>
          <a:blip r:embed="rId3"/>
          <a:srcRect/>
          <a:stretch>
            <a:fillRect/>
          </a:stretch>
        </p:blipFill>
        <p:spPr bwMode="auto">
          <a:xfrm rot="10800000">
            <a:off x="8153400" y="5791200"/>
            <a:ext cx="914400" cy="990600"/>
          </a:xfrm>
          <a:prstGeom prst="rect">
            <a:avLst/>
          </a:prstGeom>
          <a:noFill/>
          <a:ln w="9525">
            <a:noFill/>
            <a:miter lim="800000"/>
            <a:headEnd/>
            <a:tailEnd/>
          </a:ln>
        </p:spPr>
      </p:pic>
      <p:pic>
        <p:nvPicPr>
          <p:cNvPr id="11287" name="Picture 36" descr="Picture1"/>
          <p:cNvPicPr>
            <a:picLocks noChangeAspect="1" noChangeArrowheads="1"/>
          </p:cNvPicPr>
          <p:nvPr/>
        </p:nvPicPr>
        <p:blipFill>
          <a:blip r:embed="rId3"/>
          <a:srcRect/>
          <a:stretch>
            <a:fillRect/>
          </a:stretch>
        </p:blipFill>
        <p:spPr bwMode="auto">
          <a:xfrm rot="-5400000">
            <a:off x="114300" y="5829300"/>
            <a:ext cx="914400" cy="990600"/>
          </a:xfrm>
          <a:prstGeom prst="rect">
            <a:avLst/>
          </a:prstGeom>
          <a:noFill/>
          <a:ln w="9525">
            <a:noFill/>
            <a:miter lim="800000"/>
            <a:headEnd/>
            <a:tailEnd/>
          </a:ln>
        </p:spPr>
      </p:pic>
    </p:spTree>
  </p:cSld>
  <p:clrMapOvr>
    <a:masterClrMapping/>
  </p:clrMapOvr>
  <p:transition spd="med">
    <p:randomBar dir="vert"/>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1" nodeType="withEffect">
                                  <p:stCondLst>
                                    <p:cond delay="0"/>
                                  </p:stCondLst>
                                  <p:childTnLst>
                                    <p:set>
                                      <p:cBhvr rctx="PPT">
                                        <p:cTn id="6" dur="indefinite"/>
                                        <p:tgtEl>
                                          <p:spTgt spid="65"/>
                                        </p:tgtEl>
                                        <p:attrNameLst>
                                          <p:attrName>style.opacity</p:attrName>
                                        </p:attrNameLst>
                                      </p:cBhvr>
                                      <p:to>
                                        <p:strVal val="0.5"/>
                                      </p:to>
                                    </p:set>
                                    <p:animEffect filter="image" prLst="opacity: 0.5">
                                      <p:cBhvr rctx="IE">
                                        <p:cTn id="7" dur="indefinite"/>
                                        <p:tgtEl>
                                          <p:spTgt spid="65"/>
                                        </p:tgtEl>
                                      </p:cBhvr>
                                    </p:animEffect>
                                  </p:childTnLst>
                                </p:cTn>
                              </p:par>
                              <p:par>
                                <p:cTn id="8" presetID="9" presetClass="emph" presetSubtype="0" grpId="1" nodeType="withEffect">
                                  <p:stCondLst>
                                    <p:cond delay="0"/>
                                  </p:stCondLst>
                                  <p:childTnLst>
                                    <p:set>
                                      <p:cBhvr rctx="PPT">
                                        <p:cTn id="9" dur="indefinite"/>
                                        <p:tgtEl>
                                          <p:spTgt spid="64"/>
                                        </p:tgtEl>
                                        <p:attrNameLst>
                                          <p:attrName>style.opacity</p:attrName>
                                        </p:attrNameLst>
                                      </p:cBhvr>
                                      <p:to>
                                        <p:strVal val="0.5"/>
                                      </p:to>
                                    </p:set>
                                    <p:animEffect filter="image" prLst="opacity: 0.5">
                                      <p:cBhvr rctx="IE">
                                        <p:cTn id="10" dur="indefinite"/>
                                        <p:tgtEl>
                                          <p:spTgt spid="64"/>
                                        </p:tgtEl>
                                      </p:cBhvr>
                                    </p:animEffect>
                                  </p:childTnLst>
                                </p:cTn>
                              </p:par>
                              <p:par>
                                <p:cTn id="11" presetID="27" presetClass="entr" presetSubtype="0" fill="hold" grpId="0" nodeType="withEffect">
                                  <p:stCondLst>
                                    <p:cond delay="0"/>
                                  </p:stCondLst>
                                  <p:iterate type="lt">
                                    <p:tmPct val="50000"/>
                                  </p:iterate>
                                  <p:childTnLst>
                                    <p:set>
                                      <p:cBhvr>
                                        <p:cTn id="12" dur="1" fill="hold">
                                          <p:stCondLst>
                                            <p:cond delay="0"/>
                                          </p:stCondLst>
                                        </p:cTn>
                                        <p:tgtEl>
                                          <p:spTgt spid="47129"/>
                                        </p:tgtEl>
                                        <p:attrNameLst>
                                          <p:attrName>style.visibility</p:attrName>
                                        </p:attrNameLst>
                                      </p:cBhvr>
                                      <p:to>
                                        <p:strVal val="visible"/>
                                      </p:to>
                                    </p:set>
                                    <p:anim calcmode="discrete" valueType="clr">
                                      <p:cBhvr override="childStyle">
                                        <p:cTn id="13" dur="80"/>
                                        <p:tgtEl>
                                          <p:spTgt spid="47129"/>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7129"/>
                                        </p:tgtEl>
                                        <p:attrNameLst>
                                          <p:attrName>fillcolor</p:attrName>
                                        </p:attrNameLst>
                                      </p:cBhvr>
                                      <p:tavLst>
                                        <p:tav tm="0">
                                          <p:val>
                                            <p:clrVal>
                                              <a:schemeClr val="accent2"/>
                                            </p:clrVal>
                                          </p:val>
                                        </p:tav>
                                        <p:tav tm="50000">
                                          <p:val>
                                            <p:clrVal>
                                              <a:schemeClr val="hlink"/>
                                            </p:clrVal>
                                          </p:val>
                                        </p:tav>
                                      </p:tavLst>
                                    </p:anim>
                                    <p:set>
                                      <p:cBhvr>
                                        <p:cTn id="15" dur="80"/>
                                        <p:tgtEl>
                                          <p:spTgt spid="47129"/>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30" presetClass="exit" presetSubtype="0" fill="hold" grpId="0" nodeType="clickEffect">
                                  <p:stCondLst>
                                    <p:cond delay="0"/>
                                  </p:stCondLst>
                                  <p:childTnLst>
                                    <p:animEffect transition="out" filter="fade">
                                      <p:cBhvr>
                                        <p:cTn id="19" dur="400" accel="100000">
                                          <p:stCondLst>
                                            <p:cond delay="100"/>
                                          </p:stCondLst>
                                        </p:cTn>
                                        <p:tgtEl>
                                          <p:spTgt spid="65"/>
                                        </p:tgtEl>
                                      </p:cBhvr>
                                    </p:animEffect>
                                    <p:anim calcmode="lin" valueType="num">
                                      <p:cBhvr>
                                        <p:cTn id="20" dur="400" accel="100000">
                                          <p:stCondLst>
                                            <p:cond delay="100"/>
                                          </p:stCondLst>
                                        </p:cTn>
                                        <p:tgtEl>
                                          <p:spTgt spid="65"/>
                                        </p:tgtEl>
                                        <p:attrNameLst>
                                          <p:attrName>style.rotation</p:attrName>
                                        </p:attrNameLst>
                                      </p:cBhvr>
                                      <p:tavLst>
                                        <p:tav tm="0">
                                          <p:val>
                                            <p:fltVal val="0"/>
                                          </p:val>
                                        </p:tav>
                                        <p:tav tm="100000">
                                          <p:val>
                                            <p:fltVal val="-90"/>
                                          </p:val>
                                        </p:tav>
                                      </p:tavLst>
                                    </p:anim>
                                    <p:anim calcmode="lin" valueType="num">
                                      <p:cBhvr>
                                        <p:cTn id="21" dur="100" decel="100000"/>
                                        <p:tgtEl>
                                          <p:spTgt spid="65"/>
                                        </p:tgtEl>
                                        <p:attrNameLst>
                                          <p:attrName>ppt_x</p:attrName>
                                        </p:attrNameLst>
                                      </p:cBhvr>
                                      <p:tavLst>
                                        <p:tav tm="0">
                                          <p:val>
                                            <p:strVal val="ppt_x"/>
                                          </p:val>
                                        </p:tav>
                                        <p:tav tm="100000">
                                          <p:val>
                                            <p:strVal val="ppt_x-0.05"/>
                                          </p:val>
                                        </p:tav>
                                      </p:tavLst>
                                    </p:anim>
                                    <p:anim calcmode="lin" valueType="num">
                                      <p:cBhvr>
                                        <p:cTn id="22" dur="100" decel="100000"/>
                                        <p:tgtEl>
                                          <p:spTgt spid="65"/>
                                        </p:tgtEl>
                                        <p:attrNameLst>
                                          <p:attrName>ppt_y</p:attrName>
                                        </p:attrNameLst>
                                      </p:cBhvr>
                                      <p:tavLst>
                                        <p:tav tm="0">
                                          <p:val>
                                            <p:strVal val="ppt_y"/>
                                          </p:val>
                                        </p:tav>
                                        <p:tav tm="100000">
                                          <p:val>
                                            <p:strVal val="ppt_y+0.1"/>
                                          </p:val>
                                        </p:tav>
                                      </p:tavLst>
                                    </p:anim>
                                    <p:anim calcmode="lin" valueType="num">
                                      <p:cBhvr>
                                        <p:cTn id="23" dur="400" accel="100000">
                                          <p:stCondLst>
                                            <p:cond delay="100"/>
                                          </p:stCondLst>
                                        </p:cTn>
                                        <p:tgtEl>
                                          <p:spTgt spid="65"/>
                                        </p:tgtEl>
                                        <p:attrNameLst>
                                          <p:attrName>ppt_x</p:attrName>
                                        </p:attrNameLst>
                                      </p:cBhvr>
                                      <p:tavLst>
                                        <p:tav tm="0">
                                          <p:val>
                                            <p:strVal val="ppt_x"/>
                                          </p:val>
                                        </p:tav>
                                        <p:tav tm="100000">
                                          <p:val>
                                            <p:strVal val="ppt_x+0.4+0.05"/>
                                          </p:val>
                                        </p:tav>
                                      </p:tavLst>
                                    </p:anim>
                                    <p:anim calcmode="lin" valueType="num">
                                      <p:cBhvr>
                                        <p:cTn id="24" dur="400" accel="100000">
                                          <p:stCondLst>
                                            <p:cond delay="100"/>
                                          </p:stCondLst>
                                        </p:cTn>
                                        <p:tgtEl>
                                          <p:spTgt spid="65"/>
                                        </p:tgtEl>
                                        <p:attrNameLst>
                                          <p:attrName>ppt_y</p:attrName>
                                        </p:attrNameLst>
                                      </p:cBhvr>
                                      <p:tavLst>
                                        <p:tav tm="0">
                                          <p:val>
                                            <p:strVal val="ppt_y"/>
                                          </p:val>
                                        </p:tav>
                                        <p:tav tm="100000">
                                          <p:val>
                                            <p:strVal val="ppt_y-0.4-0.1"/>
                                          </p:val>
                                        </p:tav>
                                      </p:tavLst>
                                    </p:anim>
                                    <p:set>
                                      <p:cBhvr>
                                        <p:cTn id="25" dur="1" fill="hold">
                                          <p:stCondLst>
                                            <p:cond delay="499"/>
                                          </p:stCondLst>
                                        </p:cTn>
                                        <p:tgtEl>
                                          <p:spTgt spid="65"/>
                                        </p:tgtEl>
                                        <p:attrNameLst>
                                          <p:attrName>style.visibility</p:attrName>
                                        </p:attrNameLst>
                                      </p:cBhvr>
                                      <p:to>
                                        <p:strVal val="hidden"/>
                                      </p:to>
                                    </p:set>
                                  </p:childTnLst>
                                </p:cTn>
                              </p:par>
                              <p:par>
                                <p:cTn id="26" presetID="30" presetClass="exit" presetSubtype="0" fill="hold" grpId="0" nodeType="withEffect">
                                  <p:stCondLst>
                                    <p:cond delay="0"/>
                                  </p:stCondLst>
                                  <p:childTnLst>
                                    <p:animEffect transition="out" filter="fade">
                                      <p:cBhvr>
                                        <p:cTn id="27" dur="400" accel="100000">
                                          <p:stCondLst>
                                            <p:cond delay="100"/>
                                          </p:stCondLst>
                                        </p:cTn>
                                        <p:tgtEl>
                                          <p:spTgt spid="64"/>
                                        </p:tgtEl>
                                      </p:cBhvr>
                                    </p:animEffect>
                                    <p:anim calcmode="lin" valueType="num">
                                      <p:cBhvr>
                                        <p:cTn id="28" dur="400" accel="100000">
                                          <p:stCondLst>
                                            <p:cond delay="100"/>
                                          </p:stCondLst>
                                        </p:cTn>
                                        <p:tgtEl>
                                          <p:spTgt spid="64"/>
                                        </p:tgtEl>
                                        <p:attrNameLst>
                                          <p:attrName>style.rotation</p:attrName>
                                        </p:attrNameLst>
                                      </p:cBhvr>
                                      <p:tavLst>
                                        <p:tav tm="0">
                                          <p:val>
                                            <p:fltVal val="0"/>
                                          </p:val>
                                        </p:tav>
                                        <p:tav tm="100000">
                                          <p:val>
                                            <p:fltVal val="-90"/>
                                          </p:val>
                                        </p:tav>
                                      </p:tavLst>
                                    </p:anim>
                                    <p:anim calcmode="lin" valueType="num">
                                      <p:cBhvr>
                                        <p:cTn id="29" dur="100" decel="100000"/>
                                        <p:tgtEl>
                                          <p:spTgt spid="64"/>
                                        </p:tgtEl>
                                        <p:attrNameLst>
                                          <p:attrName>ppt_x</p:attrName>
                                        </p:attrNameLst>
                                      </p:cBhvr>
                                      <p:tavLst>
                                        <p:tav tm="0">
                                          <p:val>
                                            <p:strVal val="ppt_x"/>
                                          </p:val>
                                        </p:tav>
                                        <p:tav tm="100000">
                                          <p:val>
                                            <p:strVal val="ppt_x-0.05"/>
                                          </p:val>
                                        </p:tav>
                                      </p:tavLst>
                                    </p:anim>
                                    <p:anim calcmode="lin" valueType="num">
                                      <p:cBhvr>
                                        <p:cTn id="30" dur="100" decel="100000"/>
                                        <p:tgtEl>
                                          <p:spTgt spid="64"/>
                                        </p:tgtEl>
                                        <p:attrNameLst>
                                          <p:attrName>ppt_y</p:attrName>
                                        </p:attrNameLst>
                                      </p:cBhvr>
                                      <p:tavLst>
                                        <p:tav tm="0">
                                          <p:val>
                                            <p:strVal val="ppt_y"/>
                                          </p:val>
                                        </p:tav>
                                        <p:tav tm="100000">
                                          <p:val>
                                            <p:strVal val="ppt_y+0.1"/>
                                          </p:val>
                                        </p:tav>
                                      </p:tavLst>
                                    </p:anim>
                                    <p:anim calcmode="lin" valueType="num">
                                      <p:cBhvr>
                                        <p:cTn id="31" dur="400" accel="100000">
                                          <p:stCondLst>
                                            <p:cond delay="100"/>
                                          </p:stCondLst>
                                        </p:cTn>
                                        <p:tgtEl>
                                          <p:spTgt spid="64"/>
                                        </p:tgtEl>
                                        <p:attrNameLst>
                                          <p:attrName>ppt_x</p:attrName>
                                        </p:attrNameLst>
                                      </p:cBhvr>
                                      <p:tavLst>
                                        <p:tav tm="0">
                                          <p:val>
                                            <p:strVal val="ppt_x"/>
                                          </p:val>
                                        </p:tav>
                                        <p:tav tm="100000">
                                          <p:val>
                                            <p:strVal val="ppt_x+0.4+0.05"/>
                                          </p:val>
                                        </p:tav>
                                      </p:tavLst>
                                    </p:anim>
                                    <p:anim calcmode="lin" valueType="num">
                                      <p:cBhvr>
                                        <p:cTn id="32" dur="400" accel="100000">
                                          <p:stCondLst>
                                            <p:cond delay="100"/>
                                          </p:stCondLst>
                                        </p:cTn>
                                        <p:tgtEl>
                                          <p:spTgt spid="64"/>
                                        </p:tgtEl>
                                        <p:attrNameLst>
                                          <p:attrName>ppt_y</p:attrName>
                                        </p:attrNameLst>
                                      </p:cBhvr>
                                      <p:tavLst>
                                        <p:tav tm="0">
                                          <p:val>
                                            <p:strVal val="ppt_y"/>
                                          </p:val>
                                        </p:tav>
                                        <p:tav tm="100000">
                                          <p:val>
                                            <p:strVal val="ppt_y-0.4-0.1"/>
                                          </p:val>
                                        </p:tav>
                                      </p:tavLst>
                                    </p:anim>
                                    <p:set>
                                      <p:cBhvr>
                                        <p:cTn id="33" dur="1" fill="hold">
                                          <p:stCondLst>
                                            <p:cond delay="499"/>
                                          </p:stCondLst>
                                        </p:cTn>
                                        <p:tgtEl>
                                          <p:spTgt spid="64"/>
                                        </p:tgtEl>
                                        <p:attrNameLst>
                                          <p:attrName>style.visibility</p:attrName>
                                        </p:attrNameLst>
                                      </p:cBhvr>
                                      <p:to>
                                        <p:strVal val="hidden"/>
                                      </p:to>
                                    </p:set>
                                  </p:childTnLst>
                                </p:cTn>
                              </p:par>
                              <p:par>
                                <p:cTn id="34" presetID="25" presetClass="entr" presetSubtype="0"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10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37" dur="10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38" dur="1000" accel="50000" fill="hold">
                                          <p:stCondLst>
                                            <p:cond delay="1000"/>
                                          </p:stCondLst>
                                        </p:cTn>
                                        <p:tgtEl>
                                          <p:spTgt spid="2"/>
                                        </p:tgtEl>
                                        <p:attrNameLst>
                                          <p:attrName>ppt_w</p:attrName>
                                        </p:attrNameLst>
                                      </p:cBhvr>
                                      <p:tavLst>
                                        <p:tav tm="0">
                                          <p:val>
                                            <p:strVal val="#ppt_w*.05"/>
                                          </p:val>
                                        </p:tav>
                                        <p:tav tm="100000">
                                          <p:val>
                                            <p:strVal val="#ppt_w"/>
                                          </p:val>
                                        </p:tav>
                                      </p:tavLst>
                                    </p:anim>
                                    <p:anim calcmode="lin" valueType="num">
                                      <p:cBhvr>
                                        <p:cTn id="39" dur="2000" fill="hold"/>
                                        <p:tgtEl>
                                          <p:spTgt spid="2"/>
                                        </p:tgtEl>
                                        <p:attrNameLst>
                                          <p:attrName>ppt_h</p:attrName>
                                        </p:attrNameLst>
                                      </p:cBhvr>
                                      <p:tavLst>
                                        <p:tav tm="0">
                                          <p:val>
                                            <p:strVal val="#ppt_h"/>
                                          </p:val>
                                        </p:tav>
                                        <p:tav tm="100000">
                                          <p:val>
                                            <p:strVal val="#ppt_h"/>
                                          </p:val>
                                        </p:tav>
                                      </p:tavLst>
                                    </p:anim>
                                    <p:anim calcmode="lin" valueType="num">
                                      <p:cBhvr>
                                        <p:cTn id="40" dur="10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41" dur="10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42" dur="1000" accel="50000" fill="hold">
                                          <p:stCondLst>
                                            <p:cond delay="1000"/>
                                          </p:stCondLst>
                                        </p:cTn>
                                        <p:tgtEl>
                                          <p:spTgt spid="2"/>
                                        </p:tgtEl>
                                        <p:attrNameLst>
                                          <p:attrName>ppt_y</p:attrName>
                                        </p:attrNameLst>
                                      </p:cBhvr>
                                      <p:tavLst>
                                        <p:tav tm="0">
                                          <p:val>
                                            <p:strVal val="#ppt_y+.1"/>
                                          </p:val>
                                        </p:tav>
                                        <p:tav tm="100000">
                                          <p:val>
                                            <p:strVal val="#ppt_y"/>
                                          </p:val>
                                        </p:tav>
                                      </p:tavLst>
                                    </p:anim>
                                    <p:animEffect transition="in" filter="fade">
                                      <p:cBhvr>
                                        <p:cTn id="43" dur="2000" decel="50000">
                                          <p:stCondLst>
                                            <p:cond delay="0"/>
                                          </p:stCondLst>
                                        </p:cTn>
                                        <p:tgtEl>
                                          <p:spTgt spid="2"/>
                                        </p:tgtEl>
                                      </p:cBhvr>
                                    </p:animEffect>
                                  </p:childTnLst>
                                </p:cTn>
                              </p:par>
                              <p:par>
                                <p:cTn id="44" presetID="25" presetClass="entr" presetSubtype="0" fill="hold" grpId="0" nodeType="with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p:cTn id="46" dur="10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47" dur="10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48" dur="1000" accel="50000" fill="hold">
                                          <p:stCondLst>
                                            <p:cond delay="1000"/>
                                          </p:stCondLst>
                                        </p:cTn>
                                        <p:tgtEl>
                                          <p:spTgt spid="3"/>
                                        </p:tgtEl>
                                        <p:attrNameLst>
                                          <p:attrName>ppt_w</p:attrName>
                                        </p:attrNameLst>
                                      </p:cBhvr>
                                      <p:tavLst>
                                        <p:tav tm="0">
                                          <p:val>
                                            <p:strVal val="#ppt_w*.05"/>
                                          </p:val>
                                        </p:tav>
                                        <p:tav tm="100000">
                                          <p:val>
                                            <p:strVal val="#ppt_w"/>
                                          </p:val>
                                        </p:tav>
                                      </p:tavLst>
                                    </p:anim>
                                    <p:anim calcmode="lin" valueType="num">
                                      <p:cBhvr>
                                        <p:cTn id="49" dur="2000" fill="hold"/>
                                        <p:tgtEl>
                                          <p:spTgt spid="3"/>
                                        </p:tgtEl>
                                        <p:attrNameLst>
                                          <p:attrName>ppt_h</p:attrName>
                                        </p:attrNameLst>
                                      </p:cBhvr>
                                      <p:tavLst>
                                        <p:tav tm="0">
                                          <p:val>
                                            <p:strVal val="#ppt_h"/>
                                          </p:val>
                                        </p:tav>
                                        <p:tav tm="100000">
                                          <p:val>
                                            <p:strVal val="#ppt_h"/>
                                          </p:val>
                                        </p:tav>
                                      </p:tavLst>
                                    </p:anim>
                                    <p:anim calcmode="lin" valueType="num">
                                      <p:cBhvr>
                                        <p:cTn id="50" dur="10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51" dur="10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52" dur="1000" accel="50000" fill="hold">
                                          <p:stCondLst>
                                            <p:cond delay="1000"/>
                                          </p:stCondLst>
                                        </p:cTn>
                                        <p:tgtEl>
                                          <p:spTgt spid="3"/>
                                        </p:tgtEl>
                                        <p:attrNameLst>
                                          <p:attrName>ppt_y</p:attrName>
                                        </p:attrNameLst>
                                      </p:cBhvr>
                                      <p:tavLst>
                                        <p:tav tm="0">
                                          <p:val>
                                            <p:strVal val="#ppt_y+.1"/>
                                          </p:val>
                                        </p:tav>
                                        <p:tav tm="100000">
                                          <p:val>
                                            <p:strVal val="#ppt_y"/>
                                          </p:val>
                                        </p:tav>
                                      </p:tavLst>
                                    </p:anim>
                                    <p:animEffect transition="in" filter="fade">
                                      <p:cBhvr>
                                        <p:cTn id="53" dur="2000" decel="50000">
                                          <p:stCondLst>
                                            <p:cond delay="0"/>
                                          </p:stCondLst>
                                        </p:cTn>
                                        <p:tgtEl>
                                          <p:spTgt spid="3"/>
                                        </p:tgtEl>
                                      </p:cBhvr>
                                    </p:animEffect>
                                  </p:childTnLst>
                                </p:cTn>
                              </p:par>
                              <p:par>
                                <p:cTn id="54" presetID="25" presetClass="entr" presetSubtype="0" fill="hold" grpId="0" nodeType="withEffect">
                                  <p:stCondLst>
                                    <p:cond delay="0"/>
                                  </p:stCondLst>
                                  <p:childTnLst>
                                    <p:set>
                                      <p:cBhvr>
                                        <p:cTn id="55" dur="1" fill="hold">
                                          <p:stCondLst>
                                            <p:cond delay="0"/>
                                          </p:stCondLst>
                                        </p:cTn>
                                        <p:tgtEl>
                                          <p:spTgt spid="47133"/>
                                        </p:tgtEl>
                                        <p:attrNameLst>
                                          <p:attrName>style.visibility</p:attrName>
                                        </p:attrNameLst>
                                      </p:cBhvr>
                                      <p:to>
                                        <p:strVal val="visible"/>
                                      </p:to>
                                    </p:set>
                                    <p:anim calcmode="lin" valueType="num">
                                      <p:cBhvr>
                                        <p:cTn id="56" dur="1000" decel="50000" fill="hold">
                                          <p:stCondLst>
                                            <p:cond delay="0"/>
                                          </p:stCondLst>
                                        </p:cTn>
                                        <p:tgtEl>
                                          <p:spTgt spid="47133"/>
                                        </p:tgtEl>
                                        <p:attrNameLst>
                                          <p:attrName>style.rotation</p:attrName>
                                        </p:attrNameLst>
                                      </p:cBhvr>
                                      <p:tavLst>
                                        <p:tav tm="0">
                                          <p:val>
                                            <p:fltVal val="-90"/>
                                          </p:val>
                                        </p:tav>
                                        <p:tav tm="100000">
                                          <p:val>
                                            <p:fltVal val="0"/>
                                          </p:val>
                                        </p:tav>
                                      </p:tavLst>
                                    </p:anim>
                                    <p:anim calcmode="lin" valueType="num">
                                      <p:cBhvr>
                                        <p:cTn id="57" dur="1000" decel="50000" fill="hold">
                                          <p:stCondLst>
                                            <p:cond delay="0"/>
                                          </p:stCondLst>
                                        </p:cTn>
                                        <p:tgtEl>
                                          <p:spTgt spid="47133"/>
                                        </p:tgtEl>
                                        <p:attrNameLst>
                                          <p:attrName>ppt_w</p:attrName>
                                        </p:attrNameLst>
                                      </p:cBhvr>
                                      <p:tavLst>
                                        <p:tav tm="0">
                                          <p:val>
                                            <p:strVal val="#ppt_w"/>
                                          </p:val>
                                        </p:tav>
                                        <p:tav tm="100000">
                                          <p:val>
                                            <p:strVal val="#ppt_w*.05"/>
                                          </p:val>
                                        </p:tav>
                                      </p:tavLst>
                                    </p:anim>
                                    <p:anim calcmode="lin" valueType="num">
                                      <p:cBhvr>
                                        <p:cTn id="58" dur="1000" accel="50000" fill="hold">
                                          <p:stCondLst>
                                            <p:cond delay="1000"/>
                                          </p:stCondLst>
                                        </p:cTn>
                                        <p:tgtEl>
                                          <p:spTgt spid="47133"/>
                                        </p:tgtEl>
                                        <p:attrNameLst>
                                          <p:attrName>ppt_w</p:attrName>
                                        </p:attrNameLst>
                                      </p:cBhvr>
                                      <p:tavLst>
                                        <p:tav tm="0">
                                          <p:val>
                                            <p:strVal val="#ppt_w*.05"/>
                                          </p:val>
                                        </p:tav>
                                        <p:tav tm="100000">
                                          <p:val>
                                            <p:strVal val="#ppt_w"/>
                                          </p:val>
                                        </p:tav>
                                      </p:tavLst>
                                    </p:anim>
                                    <p:anim calcmode="lin" valueType="num">
                                      <p:cBhvr>
                                        <p:cTn id="59" dur="2000" fill="hold"/>
                                        <p:tgtEl>
                                          <p:spTgt spid="47133"/>
                                        </p:tgtEl>
                                        <p:attrNameLst>
                                          <p:attrName>ppt_h</p:attrName>
                                        </p:attrNameLst>
                                      </p:cBhvr>
                                      <p:tavLst>
                                        <p:tav tm="0">
                                          <p:val>
                                            <p:strVal val="#ppt_h"/>
                                          </p:val>
                                        </p:tav>
                                        <p:tav tm="100000">
                                          <p:val>
                                            <p:strVal val="#ppt_h"/>
                                          </p:val>
                                        </p:tav>
                                      </p:tavLst>
                                    </p:anim>
                                    <p:anim calcmode="lin" valueType="num">
                                      <p:cBhvr>
                                        <p:cTn id="60" dur="1000" decel="50000" fill="hold">
                                          <p:stCondLst>
                                            <p:cond delay="0"/>
                                          </p:stCondLst>
                                        </p:cTn>
                                        <p:tgtEl>
                                          <p:spTgt spid="47133"/>
                                        </p:tgtEl>
                                        <p:attrNameLst>
                                          <p:attrName>ppt_x</p:attrName>
                                        </p:attrNameLst>
                                      </p:cBhvr>
                                      <p:tavLst>
                                        <p:tav tm="0">
                                          <p:val>
                                            <p:strVal val="#ppt_x+.4"/>
                                          </p:val>
                                        </p:tav>
                                        <p:tav tm="100000">
                                          <p:val>
                                            <p:strVal val="#ppt_x"/>
                                          </p:val>
                                        </p:tav>
                                      </p:tavLst>
                                    </p:anim>
                                    <p:anim calcmode="lin" valueType="num">
                                      <p:cBhvr>
                                        <p:cTn id="61" dur="1000" decel="50000" fill="hold">
                                          <p:stCondLst>
                                            <p:cond delay="0"/>
                                          </p:stCondLst>
                                        </p:cTn>
                                        <p:tgtEl>
                                          <p:spTgt spid="47133"/>
                                        </p:tgtEl>
                                        <p:attrNameLst>
                                          <p:attrName>ppt_y</p:attrName>
                                        </p:attrNameLst>
                                      </p:cBhvr>
                                      <p:tavLst>
                                        <p:tav tm="0">
                                          <p:val>
                                            <p:strVal val="#ppt_y-.2"/>
                                          </p:val>
                                        </p:tav>
                                        <p:tav tm="100000">
                                          <p:val>
                                            <p:strVal val="#ppt_y+.1"/>
                                          </p:val>
                                        </p:tav>
                                      </p:tavLst>
                                    </p:anim>
                                    <p:anim calcmode="lin" valueType="num">
                                      <p:cBhvr>
                                        <p:cTn id="62" dur="1000" accel="50000" fill="hold">
                                          <p:stCondLst>
                                            <p:cond delay="1000"/>
                                          </p:stCondLst>
                                        </p:cTn>
                                        <p:tgtEl>
                                          <p:spTgt spid="47133"/>
                                        </p:tgtEl>
                                        <p:attrNameLst>
                                          <p:attrName>ppt_y</p:attrName>
                                        </p:attrNameLst>
                                      </p:cBhvr>
                                      <p:tavLst>
                                        <p:tav tm="0">
                                          <p:val>
                                            <p:strVal val="#ppt_y+.1"/>
                                          </p:val>
                                        </p:tav>
                                        <p:tav tm="100000">
                                          <p:val>
                                            <p:strVal val="#ppt_y"/>
                                          </p:val>
                                        </p:tav>
                                      </p:tavLst>
                                    </p:anim>
                                    <p:animEffect transition="in" filter="fade">
                                      <p:cBhvr>
                                        <p:cTn id="63" dur="2000" decel="50000">
                                          <p:stCondLst>
                                            <p:cond delay="0"/>
                                          </p:stCondLst>
                                        </p:cTn>
                                        <p:tgtEl>
                                          <p:spTgt spid="47133"/>
                                        </p:tgtEl>
                                      </p:cBhvr>
                                    </p:animEffect>
                                  </p:childTnLst>
                                </p:cTn>
                              </p:par>
                              <p:par>
                                <p:cTn id="64" presetID="25" presetClass="entr" presetSubtype="0" fill="hold" grpId="0" nodeType="withEffect">
                                  <p:stCondLst>
                                    <p:cond delay="0"/>
                                  </p:stCondLst>
                                  <p:childTnLst>
                                    <p:set>
                                      <p:cBhvr>
                                        <p:cTn id="65" dur="1" fill="hold">
                                          <p:stCondLst>
                                            <p:cond delay="0"/>
                                          </p:stCondLst>
                                        </p:cTn>
                                        <p:tgtEl>
                                          <p:spTgt spid="47134"/>
                                        </p:tgtEl>
                                        <p:attrNameLst>
                                          <p:attrName>style.visibility</p:attrName>
                                        </p:attrNameLst>
                                      </p:cBhvr>
                                      <p:to>
                                        <p:strVal val="visible"/>
                                      </p:to>
                                    </p:set>
                                    <p:anim calcmode="lin" valueType="num">
                                      <p:cBhvr>
                                        <p:cTn id="66" dur="1000" decel="50000" fill="hold">
                                          <p:stCondLst>
                                            <p:cond delay="0"/>
                                          </p:stCondLst>
                                        </p:cTn>
                                        <p:tgtEl>
                                          <p:spTgt spid="47134"/>
                                        </p:tgtEl>
                                        <p:attrNameLst>
                                          <p:attrName>style.rotation</p:attrName>
                                        </p:attrNameLst>
                                      </p:cBhvr>
                                      <p:tavLst>
                                        <p:tav tm="0">
                                          <p:val>
                                            <p:fltVal val="-90"/>
                                          </p:val>
                                        </p:tav>
                                        <p:tav tm="100000">
                                          <p:val>
                                            <p:fltVal val="0"/>
                                          </p:val>
                                        </p:tav>
                                      </p:tavLst>
                                    </p:anim>
                                    <p:anim calcmode="lin" valueType="num">
                                      <p:cBhvr>
                                        <p:cTn id="67" dur="1000" decel="50000" fill="hold">
                                          <p:stCondLst>
                                            <p:cond delay="0"/>
                                          </p:stCondLst>
                                        </p:cTn>
                                        <p:tgtEl>
                                          <p:spTgt spid="47134"/>
                                        </p:tgtEl>
                                        <p:attrNameLst>
                                          <p:attrName>ppt_w</p:attrName>
                                        </p:attrNameLst>
                                      </p:cBhvr>
                                      <p:tavLst>
                                        <p:tav tm="0">
                                          <p:val>
                                            <p:strVal val="#ppt_w"/>
                                          </p:val>
                                        </p:tav>
                                        <p:tav tm="100000">
                                          <p:val>
                                            <p:strVal val="#ppt_w*.05"/>
                                          </p:val>
                                        </p:tav>
                                      </p:tavLst>
                                    </p:anim>
                                    <p:anim calcmode="lin" valueType="num">
                                      <p:cBhvr>
                                        <p:cTn id="68" dur="1000" accel="50000" fill="hold">
                                          <p:stCondLst>
                                            <p:cond delay="1000"/>
                                          </p:stCondLst>
                                        </p:cTn>
                                        <p:tgtEl>
                                          <p:spTgt spid="47134"/>
                                        </p:tgtEl>
                                        <p:attrNameLst>
                                          <p:attrName>ppt_w</p:attrName>
                                        </p:attrNameLst>
                                      </p:cBhvr>
                                      <p:tavLst>
                                        <p:tav tm="0">
                                          <p:val>
                                            <p:strVal val="#ppt_w*.05"/>
                                          </p:val>
                                        </p:tav>
                                        <p:tav tm="100000">
                                          <p:val>
                                            <p:strVal val="#ppt_w"/>
                                          </p:val>
                                        </p:tav>
                                      </p:tavLst>
                                    </p:anim>
                                    <p:anim calcmode="lin" valueType="num">
                                      <p:cBhvr>
                                        <p:cTn id="69" dur="2000" fill="hold"/>
                                        <p:tgtEl>
                                          <p:spTgt spid="47134"/>
                                        </p:tgtEl>
                                        <p:attrNameLst>
                                          <p:attrName>ppt_h</p:attrName>
                                        </p:attrNameLst>
                                      </p:cBhvr>
                                      <p:tavLst>
                                        <p:tav tm="0">
                                          <p:val>
                                            <p:strVal val="#ppt_h"/>
                                          </p:val>
                                        </p:tav>
                                        <p:tav tm="100000">
                                          <p:val>
                                            <p:strVal val="#ppt_h"/>
                                          </p:val>
                                        </p:tav>
                                      </p:tavLst>
                                    </p:anim>
                                    <p:anim calcmode="lin" valueType="num">
                                      <p:cBhvr>
                                        <p:cTn id="70" dur="1000" decel="50000" fill="hold">
                                          <p:stCondLst>
                                            <p:cond delay="0"/>
                                          </p:stCondLst>
                                        </p:cTn>
                                        <p:tgtEl>
                                          <p:spTgt spid="47134"/>
                                        </p:tgtEl>
                                        <p:attrNameLst>
                                          <p:attrName>ppt_x</p:attrName>
                                        </p:attrNameLst>
                                      </p:cBhvr>
                                      <p:tavLst>
                                        <p:tav tm="0">
                                          <p:val>
                                            <p:strVal val="#ppt_x+.4"/>
                                          </p:val>
                                        </p:tav>
                                        <p:tav tm="100000">
                                          <p:val>
                                            <p:strVal val="#ppt_x"/>
                                          </p:val>
                                        </p:tav>
                                      </p:tavLst>
                                    </p:anim>
                                    <p:anim calcmode="lin" valueType="num">
                                      <p:cBhvr>
                                        <p:cTn id="71" dur="1000" decel="50000" fill="hold">
                                          <p:stCondLst>
                                            <p:cond delay="0"/>
                                          </p:stCondLst>
                                        </p:cTn>
                                        <p:tgtEl>
                                          <p:spTgt spid="47134"/>
                                        </p:tgtEl>
                                        <p:attrNameLst>
                                          <p:attrName>ppt_y</p:attrName>
                                        </p:attrNameLst>
                                      </p:cBhvr>
                                      <p:tavLst>
                                        <p:tav tm="0">
                                          <p:val>
                                            <p:strVal val="#ppt_y-.2"/>
                                          </p:val>
                                        </p:tav>
                                        <p:tav tm="100000">
                                          <p:val>
                                            <p:strVal val="#ppt_y+.1"/>
                                          </p:val>
                                        </p:tav>
                                      </p:tavLst>
                                    </p:anim>
                                    <p:anim calcmode="lin" valueType="num">
                                      <p:cBhvr>
                                        <p:cTn id="72" dur="1000" accel="50000" fill="hold">
                                          <p:stCondLst>
                                            <p:cond delay="1000"/>
                                          </p:stCondLst>
                                        </p:cTn>
                                        <p:tgtEl>
                                          <p:spTgt spid="47134"/>
                                        </p:tgtEl>
                                        <p:attrNameLst>
                                          <p:attrName>ppt_y</p:attrName>
                                        </p:attrNameLst>
                                      </p:cBhvr>
                                      <p:tavLst>
                                        <p:tav tm="0">
                                          <p:val>
                                            <p:strVal val="#ppt_y+.1"/>
                                          </p:val>
                                        </p:tav>
                                        <p:tav tm="100000">
                                          <p:val>
                                            <p:strVal val="#ppt_y"/>
                                          </p:val>
                                        </p:tav>
                                      </p:tavLst>
                                    </p:anim>
                                    <p:animEffect transition="in" filter="fade">
                                      <p:cBhvr>
                                        <p:cTn id="73" dur="2000" decel="50000">
                                          <p:stCondLst>
                                            <p:cond delay="0"/>
                                          </p:stCondLst>
                                        </p:cTn>
                                        <p:tgtEl>
                                          <p:spTgt spid="47134"/>
                                        </p:tgtEl>
                                      </p:cBhvr>
                                    </p:animEffect>
                                  </p:childTnLst>
                                </p:cTn>
                              </p:par>
                            </p:childTnLst>
                          </p:cTn>
                        </p:par>
                      </p:childTnLst>
                    </p:cTn>
                  </p:par>
                  <p:par>
                    <p:cTn id="74" fill="hold">
                      <p:stCondLst>
                        <p:cond delay="indefinite"/>
                      </p:stCondLst>
                      <p:childTnLst>
                        <p:par>
                          <p:cTn id="75" fill="hold">
                            <p:stCondLst>
                              <p:cond delay="0"/>
                            </p:stCondLst>
                            <p:childTnLst>
                              <p:par>
                                <p:cTn id="76" presetID="21" presetClass="entr" presetSubtype="4" fill="hold" nodeType="clickEffect">
                                  <p:stCondLst>
                                    <p:cond delay="0"/>
                                  </p:stCondLst>
                                  <p:childTnLst>
                                    <p:set>
                                      <p:cBhvr>
                                        <p:cTn id="77" dur="1" fill="hold">
                                          <p:stCondLst>
                                            <p:cond delay="0"/>
                                          </p:stCondLst>
                                        </p:cTn>
                                        <p:tgtEl>
                                          <p:spTgt spid="47136"/>
                                        </p:tgtEl>
                                        <p:attrNameLst>
                                          <p:attrName>style.visibility</p:attrName>
                                        </p:attrNameLst>
                                      </p:cBhvr>
                                      <p:to>
                                        <p:strVal val="visible"/>
                                      </p:to>
                                    </p:set>
                                    <p:animEffect transition="in" filter="wheel(4)">
                                      <p:cBhvr>
                                        <p:cTn id="78" dur="2000"/>
                                        <p:tgtEl>
                                          <p:spTgt spid="47136"/>
                                        </p:tgtEl>
                                      </p:cBhvr>
                                    </p:animEffect>
                                  </p:childTnLst>
                                </p:cTn>
                              </p:par>
                            </p:childTnLst>
                          </p:cTn>
                        </p:par>
                      </p:childTnLst>
                    </p:cTn>
                  </p:par>
                  <p:par>
                    <p:cTn id="79" fill="hold">
                      <p:stCondLst>
                        <p:cond delay="indefinite"/>
                      </p:stCondLst>
                      <p:childTnLst>
                        <p:par>
                          <p:cTn id="80" fill="hold">
                            <p:stCondLst>
                              <p:cond delay="0"/>
                            </p:stCondLst>
                            <p:childTnLst>
                              <p:par>
                                <p:cTn id="81" presetID="8" presetClass="entr" presetSubtype="16" fill="hold" grpId="0" nodeType="clickEffect">
                                  <p:stCondLst>
                                    <p:cond delay="0"/>
                                  </p:stCondLst>
                                  <p:childTnLst>
                                    <p:set>
                                      <p:cBhvr>
                                        <p:cTn id="82" dur="1" fill="hold">
                                          <p:stCondLst>
                                            <p:cond delay="0"/>
                                          </p:stCondLst>
                                        </p:cTn>
                                        <p:tgtEl>
                                          <p:spTgt spid="47138"/>
                                        </p:tgtEl>
                                        <p:attrNameLst>
                                          <p:attrName>style.visibility</p:attrName>
                                        </p:attrNameLst>
                                      </p:cBhvr>
                                      <p:to>
                                        <p:strVal val="visible"/>
                                      </p:to>
                                    </p:set>
                                    <p:animEffect transition="in" filter="diamond(in)">
                                      <p:cBhvr>
                                        <p:cTn id="83" dur="2000"/>
                                        <p:tgtEl>
                                          <p:spTgt spid="47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4" grpId="1" animBg="1"/>
      <p:bldP spid="2" grpId="0" animBg="1"/>
      <p:bldP spid="3" grpId="0" animBg="1"/>
      <p:bldP spid="47129" grpId="0"/>
      <p:bldP spid="65" grpId="0" animBg="1"/>
      <p:bldP spid="65" grpId="1" animBg="1"/>
      <p:bldP spid="47133" grpId="0"/>
      <p:bldP spid="47134" grpId="0"/>
      <p:bldP spid="471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8" name="Text Box 6"/>
          <p:cNvSpPr txBox="1">
            <a:spLocks noChangeArrowheads="1"/>
          </p:cNvSpPr>
          <p:nvPr/>
        </p:nvSpPr>
        <p:spPr bwMode="auto">
          <a:xfrm>
            <a:off x="2362200" y="5334000"/>
            <a:ext cx="4495800" cy="6413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endParaRPr lang="en-US" sz="3600">
              <a:latin typeface="Times New Roman" pitchFamily="18" charset="0"/>
            </a:endParaRPr>
          </a:p>
        </p:txBody>
      </p:sp>
      <p:sp>
        <p:nvSpPr>
          <p:cNvPr id="49159" name="Text Box 7"/>
          <p:cNvSpPr txBox="1">
            <a:spLocks noChangeArrowheads="1"/>
          </p:cNvSpPr>
          <p:nvPr/>
        </p:nvSpPr>
        <p:spPr bwMode="auto">
          <a:xfrm>
            <a:off x="2971800" y="4156075"/>
            <a:ext cx="3124200" cy="588963"/>
          </a:xfrm>
          <a:prstGeom prst="rect">
            <a:avLst/>
          </a:prstGeom>
          <a:noFill/>
          <a:ln w="9525">
            <a:solidFill>
              <a:srgbClr val="CC3300"/>
            </a:solidFill>
            <a:miter lim="800000"/>
            <a:headEnd/>
            <a:tailEnd/>
          </a:ln>
          <a:effectLst>
            <a:prstShdw prst="shdw17" dist="17961" dir="2700000">
              <a:srgbClr val="7A1F00"/>
            </a:prstShdw>
          </a:effectLst>
        </p:spPr>
        <p:txBody>
          <a:bodyPr>
            <a:spAutoFit/>
          </a:bodyPr>
          <a:lstStyle/>
          <a:p>
            <a:pPr eaLnBrk="1" hangingPunct="1">
              <a:spcBef>
                <a:spcPct val="50000"/>
              </a:spcBef>
            </a:pPr>
            <a:r>
              <a:rPr lang="en-US" sz="3200" b="1">
                <a:latin typeface="Times New Roman" pitchFamily="18" charset="0"/>
              </a:rPr>
              <a:t>S</a:t>
            </a:r>
            <a:r>
              <a:rPr lang="en-US" sz="3200" b="1">
                <a:solidFill>
                  <a:srgbClr val="0000FF"/>
                </a:solidFill>
                <a:latin typeface="Times New Roman" pitchFamily="18" charset="0"/>
              </a:rPr>
              <a:t>xq</a:t>
            </a:r>
            <a:r>
              <a:rPr lang="en-US" sz="3200" b="1">
                <a:solidFill>
                  <a:srgbClr val="CC3300"/>
                </a:solidFill>
                <a:latin typeface="Times New Roman" pitchFamily="18" charset="0"/>
              </a:rPr>
              <a:t> = a </a:t>
            </a:r>
            <a:r>
              <a:rPr lang="en-US" sz="3200" b="1">
                <a:latin typeface="Times New Roman" pitchFamily="18" charset="0"/>
              </a:rPr>
              <a:t>x</a:t>
            </a:r>
            <a:r>
              <a:rPr lang="en-US" sz="3200" b="1">
                <a:solidFill>
                  <a:srgbClr val="CC3300"/>
                </a:solidFill>
                <a:latin typeface="Times New Roman" pitchFamily="18" charset="0"/>
              </a:rPr>
              <a:t> a </a:t>
            </a:r>
            <a:r>
              <a:rPr lang="en-US" sz="3200" b="1">
                <a:latin typeface="Times New Roman" pitchFamily="18" charset="0"/>
              </a:rPr>
              <a:t>x</a:t>
            </a:r>
            <a:r>
              <a:rPr lang="en-US" sz="3200" b="1">
                <a:solidFill>
                  <a:srgbClr val="CC3300"/>
                </a:solidFill>
                <a:latin typeface="Times New Roman" pitchFamily="18" charset="0"/>
              </a:rPr>
              <a:t> </a:t>
            </a:r>
            <a:r>
              <a:rPr lang="en-US" sz="3200" b="1">
                <a:solidFill>
                  <a:srgbClr val="0000FF"/>
                </a:solidFill>
                <a:latin typeface="Times New Roman" pitchFamily="18" charset="0"/>
              </a:rPr>
              <a:t>4</a:t>
            </a:r>
          </a:p>
        </p:txBody>
      </p:sp>
      <p:sp>
        <p:nvSpPr>
          <p:cNvPr id="49174" name="Text Box 22"/>
          <p:cNvSpPr txBox="1">
            <a:spLocks noChangeArrowheads="1"/>
          </p:cNvSpPr>
          <p:nvPr/>
        </p:nvSpPr>
        <p:spPr bwMode="auto">
          <a:xfrm>
            <a:off x="2971800" y="5014913"/>
            <a:ext cx="3124200" cy="588962"/>
          </a:xfrm>
          <a:prstGeom prst="rect">
            <a:avLst/>
          </a:prstGeom>
          <a:noFill/>
          <a:ln w="9525">
            <a:solidFill>
              <a:srgbClr val="FF0066"/>
            </a:solidFill>
            <a:miter lim="800000"/>
            <a:headEnd/>
            <a:tailEnd/>
          </a:ln>
          <a:effectLst>
            <a:prstShdw prst="shdw17" dist="17961" dir="2700000">
              <a:srgbClr val="99003D"/>
            </a:prstShdw>
          </a:effectLst>
        </p:spPr>
        <p:txBody>
          <a:bodyPr>
            <a:spAutoFit/>
          </a:bodyPr>
          <a:lstStyle/>
          <a:p>
            <a:pPr eaLnBrk="1" hangingPunct="1">
              <a:spcBef>
                <a:spcPct val="50000"/>
              </a:spcBef>
            </a:pPr>
            <a:r>
              <a:rPr lang="en-US" sz="3200" b="1">
                <a:latin typeface="Times New Roman" pitchFamily="18" charset="0"/>
              </a:rPr>
              <a:t>S</a:t>
            </a:r>
            <a:r>
              <a:rPr lang="en-US" sz="3200" b="1">
                <a:solidFill>
                  <a:srgbClr val="FF0066"/>
                </a:solidFill>
                <a:latin typeface="Times New Roman" pitchFamily="18" charset="0"/>
              </a:rPr>
              <a:t>tp</a:t>
            </a:r>
            <a:r>
              <a:rPr lang="en-US" sz="3200" b="1">
                <a:solidFill>
                  <a:srgbClr val="FF3300"/>
                </a:solidFill>
                <a:latin typeface="Times New Roman" pitchFamily="18" charset="0"/>
              </a:rPr>
              <a:t> = a </a:t>
            </a:r>
            <a:r>
              <a:rPr lang="en-US" sz="3200" b="1">
                <a:solidFill>
                  <a:schemeClr val="tx2"/>
                </a:solidFill>
                <a:latin typeface="Times New Roman" pitchFamily="18" charset="0"/>
              </a:rPr>
              <a:t>x</a:t>
            </a:r>
            <a:r>
              <a:rPr lang="en-US" sz="3200" b="1">
                <a:solidFill>
                  <a:srgbClr val="FF3300"/>
                </a:solidFill>
                <a:latin typeface="Times New Roman" pitchFamily="18" charset="0"/>
              </a:rPr>
              <a:t> a</a:t>
            </a:r>
            <a:r>
              <a:rPr lang="en-US" sz="3200" b="1">
                <a:latin typeface="Times New Roman" pitchFamily="18" charset="0"/>
              </a:rPr>
              <a:t> x</a:t>
            </a:r>
            <a:r>
              <a:rPr lang="en-US" sz="3200" b="1">
                <a:solidFill>
                  <a:srgbClr val="FF3300"/>
                </a:solidFill>
                <a:latin typeface="Times New Roman" pitchFamily="18" charset="0"/>
              </a:rPr>
              <a:t> </a:t>
            </a:r>
            <a:r>
              <a:rPr lang="en-US" sz="3200" b="1">
                <a:solidFill>
                  <a:srgbClr val="006600"/>
                </a:solidFill>
                <a:latin typeface="Times New Roman" pitchFamily="18" charset="0"/>
              </a:rPr>
              <a:t>6</a:t>
            </a:r>
          </a:p>
        </p:txBody>
      </p:sp>
      <p:sp>
        <p:nvSpPr>
          <p:cNvPr id="49181" name="Rectangle 29"/>
          <p:cNvSpPr>
            <a:spLocks noChangeArrowheads="1"/>
          </p:cNvSpPr>
          <p:nvPr/>
        </p:nvSpPr>
        <p:spPr bwMode="auto">
          <a:xfrm>
            <a:off x="304800" y="1600200"/>
            <a:ext cx="9067800" cy="1600200"/>
          </a:xfrm>
          <a:prstGeom prst="rect">
            <a:avLst/>
          </a:prstGeom>
          <a:noFill/>
          <a:ln w="9525">
            <a:noFill/>
            <a:miter lim="800000"/>
            <a:headEnd/>
            <a:tailEnd/>
          </a:ln>
        </p:spPr>
        <p:txBody>
          <a:bodyPr anchor="ctr"/>
          <a:lstStyle/>
          <a:p>
            <a:pPr eaLnBrk="1" hangingPunct="1"/>
            <a:r>
              <a:rPr lang="en-US" sz="2800" b="1">
                <a:solidFill>
                  <a:srgbClr val="0000FF"/>
                </a:solidFill>
                <a:latin typeface="Times New Roman" pitchFamily="18" charset="0"/>
              </a:rPr>
              <a:t>* Diện tích xung quanh</a:t>
            </a:r>
            <a:r>
              <a:rPr lang="en-US" sz="2800" b="1">
                <a:solidFill>
                  <a:schemeClr val="accent2"/>
                </a:solidFill>
                <a:latin typeface="Times New Roman" pitchFamily="18" charset="0"/>
              </a:rPr>
              <a:t> </a:t>
            </a:r>
            <a:r>
              <a:rPr lang="en-US" sz="2800" b="1">
                <a:latin typeface="Times New Roman" pitchFamily="18" charset="0"/>
              </a:rPr>
              <a:t>của hình lập phương bằng</a:t>
            </a:r>
            <a:r>
              <a:rPr lang="en-US" sz="2800" b="1">
                <a:solidFill>
                  <a:schemeClr val="accent2"/>
                </a:solidFill>
                <a:latin typeface="Times New Roman" pitchFamily="18" charset="0"/>
              </a:rPr>
              <a:t> </a:t>
            </a:r>
            <a:r>
              <a:rPr lang="en-US" sz="2800" b="1">
                <a:solidFill>
                  <a:srgbClr val="FF0000"/>
                </a:solidFill>
                <a:latin typeface="Times New Roman" pitchFamily="18" charset="0"/>
              </a:rPr>
              <a:t>diện tích một mặt</a:t>
            </a:r>
            <a:r>
              <a:rPr lang="en-US" sz="2800" b="1">
                <a:solidFill>
                  <a:schemeClr val="accent2"/>
                </a:solidFill>
                <a:latin typeface="Times New Roman" pitchFamily="18" charset="0"/>
              </a:rPr>
              <a:t> </a:t>
            </a:r>
            <a:r>
              <a:rPr lang="en-US" sz="2800" b="1">
                <a:latin typeface="Times New Roman" pitchFamily="18" charset="0"/>
              </a:rPr>
              <a:t>nhân với</a:t>
            </a:r>
            <a:r>
              <a:rPr lang="en-US" sz="2800" b="1">
                <a:solidFill>
                  <a:schemeClr val="accent2"/>
                </a:solidFill>
                <a:latin typeface="Times New Roman" pitchFamily="18" charset="0"/>
              </a:rPr>
              <a:t> </a:t>
            </a:r>
            <a:r>
              <a:rPr lang="en-US" sz="2800" b="1">
                <a:solidFill>
                  <a:srgbClr val="FF0000"/>
                </a:solidFill>
                <a:latin typeface="Times New Roman" pitchFamily="18" charset="0"/>
              </a:rPr>
              <a:t>4</a:t>
            </a:r>
            <a:r>
              <a:rPr lang="en-US" sz="2800" b="1">
                <a:latin typeface="Times New Roman" pitchFamily="18" charset="0"/>
              </a:rPr>
              <a:t>.</a:t>
            </a:r>
          </a:p>
        </p:txBody>
      </p:sp>
      <p:sp>
        <p:nvSpPr>
          <p:cNvPr id="49182" name="Rectangle 30"/>
          <p:cNvSpPr>
            <a:spLocks noChangeArrowheads="1"/>
          </p:cNvSpPr>
          <p:nvPr/>
        </p:nvSpPr>
        <p:spPr bwMode="auto">
          <a:xfrm>
            <a:off x="304800" y="2438400"/>
            <a:ext cx="8610600" cy="2057400"/>
          </a:xfrm>
          <a:prstGeom prst="rect">
            <a:avLst/>
          </a:prstGeom>
          <a:noFill/>
          <a:ln w="9525">
            <a:noFill/>
            <a:miter lim="800000"/>
            <a:headEnd/>
            <a:tailEnd/>
          </a:ln>
        </p:spPr>
        <p:txBody>
          <a:bodyPr anchor="ctr"/>
          <a:lstStyle/>
          <a:p>
            <a:pPr algn="just" eaLnBrk="1" hangingPunct="1"/>
            <a:r>
              <a:rPr lang="en-US" sz="2800" b="1">
                <a:solidFill>
                  <a:srgbClr val="FF0000"/>
                </a:solidFill>
                <a:latin typeface="Times New Roman" pitchFamily="18" charset="0"/>
              </a:rPr>
              <a:t>*Diện tích toàn phần</a:t>
            </a:r>
            <a:r>
              <a:rPr lang="en-US" sz="2800" b="1">
                <a:solidFill>
                  <a:schemeClr val="accent2"/>
                </a:solidFill>
                <a:latin typeface="Times New Roman" pitchFamily="18" charset="0"/>
              </a:rPr>
              <a:t> </a:t>
            </a:r>
            <a:r>
              <a:rPr lang="en-US" sz="2800" b="1">
                <a:latin typeface="Times New Roman" pitchFamily="18" charset="0"/>
              </a:rPr>
              <a:t>của hình lập phương bằng</a:t>
            </a:r>
            <a:r>
              <a:rPr lang="en-US" sz="2800" b="1">
                <a:solidFill>
                  <a:schemeClr val="accent2"/>
                </a:solidFill>
                <a:latin typeface="Times New Roman" pitchFamily="18" charset="0"/>
              </a:rPr>
              <a:t> </a:t>
            </a:r>
            <a:r>
              <a:rPr lang="en-US" sz="2800" b="1">
                <a:solidFill>
                  <a:srgbClr val="0000FF"/>
                </a:solidFill>
                <a:latin typeface="Times New Roman" pitchFamily="18" charset="0"/>
              </a:rPr>
              <a:t>diện tích một mặt</a:t>
            </a:r>
            <a:r>
              <a:rPr lang="en-US" sz="2800" b="1">
                <a:solidFill>
                  <a:schemeClr val="accent2"/>
                </a:solidFill>
                <a:latin typeface="Times New Roman" pitchFamily="18" charset="0"/>
              </a:rPr>
              <a:t> </a:t>
            </a:r>
            <a:r>
              <a:rPr lang="en-US" sz="2800" b="1">
                <a:latin typeface="Times New Roman" pitchFamily="18" charset="0"/>
              </a:rPr>
              <a:t>nhân với</a:t>
            </a:r>
            <a:r>
              <a:rPr lang="en-US" sz="2800" b="1">
                <a:solidFill>
                  <a:schemeClr val="accent2"/>
                </a:solidFill>
                <a:latin typeface="Times New Roman" pitchFamily="18" charset="0"/>
              </a:rPr>
              <a:t> </a:t>
            </a:r>
            <a:r>
              <a:rPr lang="en-US" sz="2800" b="1">
                <a:solidFill>
                  <a:srgbClr val="FF0066"/>
                </a:solidFill>
                <a:latin typeface="Times New Roman" pitchFamily="18" charset="0"/>
              </a:rPr>
              <a:t>6</a:t>
            </a:r>
            <a:r>
              <a:rPr lang="en-US" sz="2800" b="1">
                <a:latin typeface="Times New Roman" pitchFamily="18" charset="0"/>
              </a:rPr>
              <a:t>.</a:t>
            </a:r>
          </a:p>
        </p:txBody>
      </p:sp>
      <p:sp>
        <p:nvSpPr>
          <p:cNvPr id="12295" name="Text Box 31"/>
          <p:cNvSpPr txBox="1">
            <a:spLocks noChangeArrowheads="1"/>
          </p:cNvSpPr>
          <p:nvPr/>
        </p:nvSpPr>
        <p:spPr bwMode="auto">
          <a:xfrm>
            <a:off x="990600" y="1600200"/>
            <a:ext cx="7010400" cy="366713"/>
          </a:xfrm>
          <a:prstGeom prst="rect">
            <a:avLst/>
          </a:prstGeom>
          <a:noFill/>
          <a:ln w="9525">
            <a:noFill/>
            <a:miter lim="800000"/>
            <a:headEnd/>
            <a:tailEnd/>
          </a:ln>
        </p:spPr>
        <p:txBody>
          <a:bodyPr>
            <a:spAutoFit/>
          </a:bodyPr>
          <a:lstStyle/>
          <a:p>
            <a:pPr>
              <a:spcBef>
                <a:spcPct val="50000"/>
              </a:spcBef>
            </a:pPr>
            <a:endParaRPr lang="en-US"/>
          </a:p>
        </p:txBody>
      </p:sp>
      <p:sp>
        <p:nvSpPr>
          <p:cNvPr id="49184" name="Text Box 32"/>
          <p:cNvSpPr txBox="1">
            <a:spLocks noChangeArrowheads="1"/>
          </p:cNvSpPr>
          <p:nvPr/>
        </p:nvSpPr>
        <p:spPr bwMode="auto">
          <a:xfrm>
            <a:off x="609600" y="1385888"/>
            <a:ext cx="1828800" cy="519112"/>
          </a:xfrm>
          <a:prstGeom prst="rect">
            <a:avLst/>
          </a:prstGeom>
          <a:noFill/>
          <a:ln w="9525">
            <a:noFill/>
            <a:miter lim="800000"/>
            <a:headEnd/>
            <a:tailEnd/>
          </a:ln>
        </p:spPr>
        <p:txBody>
          <a:bodyPr>
            <a:spAutoFit/>
          </a:bodyPr>
          <a:lstStyle/>
          <a:p>
            <a:pPr>
              <a:spcBef>
                <a:spcPct val="50000"/>
              </a:spcBef>
            </a:pPr>
            <a:r>
              <a:rPr lang="en-US" sz="2800" b="1" u="sng">
                <a:solidFill>
                  <a:srgbClr val="FF0000"/>
                </a:solidFill>
                <a:latin typeface="Times New Roman" pitchFamily="18" charset="0"/>
              </a:rPr>
              <a:t>* Quy tắc: </a:t>
            </a:r>
          </a:p>
        </p:txBody>
      </p:sp>
      <p:sp>
        <p:nvSpPr>
          <p:cNvPr id="49185" name="Text Box 33"/>
          <p:cNvSpPr txBox="1">
            <a:spLocks noChangeArrowheads="1"/>
          </p:cNvSpPr>
          <p:nvPr/>
        </p:nvSpPr>
        <p:spPr bwMode="auto">
          <a:xfrm>
            <a:off x="304800" y="2057400"/>
            <a:ext cx="8763000" cy="10668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3200" b="1">
                <a:solidFill>
                  <a:srgbClr val="006600"/>
                </a:solidFill>
                <a:latin typeface="Times New Roman" pitchFamily="18" charset="0"/>
              </a:rPr>
              <a:t>- Muốn tính diện tích xung quanh của hình lập phương ta làm như thế nào ?</a:t>
            </a:r>
          </a:p>
        </p:txBody>
      </p:sp>
      <p:sp>
        <p:nvSpPr>
          <p:cNvPr id="49186" name="Text Box 34"/>
          <p:cNvSpPr txBox="1">
            <a:spLocks noChangeArrowheads="1"/>
          </p:cNvSpPr>
          <p:nvPr/>
        </p:nvSpPr>
        <p:spPr bwMode="auto">
          <a:xfrm>
            <a:off x="609600" y="4094163"/>
            <a:ext cx="2209800" cy="519112"/>
          </a:xfrm>
          <a:prstGeom prst="rect">
            <a:avLst/>
          </a:prstGeom>
          <a:noFill/>
          <a:ln w="9525">
            <a:noFill/>
            <a:miter lim="800000"/>
            <a:headEnd/>
            <a:tailEnd/>
          </a:ln>
        </p:spPr>
        <p:txBody>
          <a:bodyPr>
            <a:spAutoFit/>
          </a:bodyPr>
          <a:lstStyle/>
          <a:p>
            <a:pPr>
              <a:spcBef>
                <a:spcPct val="50000"/>
              </a:spcBef>
            </a:pPr>
            <a:r>
              <a:rPr lang="en-US" sz="2800" b="1" u="sng">
                <a:solidFill>
                  <a:srgbClr val="FF0000"/>
                </a:solidFill>
                <a:latin typeface="Times New Roman" pitchFamily="18" charset="0"/>
              </a:rPr>
              <a:t>Công thức: </a:t>
            </a:r>
          </a:p>
        </p:txBody>
      </p:sp>
      <p:sp>
        <p:nvSpPr>
          <p:cNvPr id="49188" name="Text Box 36"/>
          <p:cNvSpPr txBox="1">
            <a:spLocks noChangeArrowheads="1"/>
          </p:cNvSpPr>
          <p:nvPr/>
        </p:nvSpPr>
        <p:spPr bwMode="auto">
          <a:xfrm>
            <a:off x="2971800" y="4891088"/>
            <a:ext cx="2971800" cy="519112"/>
          </a:xfrm>
          <a:prstGeom prst="rect">
            <a:avLst/>
          </a:prstGeom>
          <a:noFill/>
          <a:ln w="9525">
            <a:noFill/>
            <a:miter lim="800000"/>
            <a:headEnd/>
            <a:tailEnd/>
          </a:ln>
        </p:spPr>
        <p:txBody>
          <a:bodyPr>
            <a:spAutoFit/>
          </a:bodyPr>
          <a:lstStyle/>
          <a:p>
            <a:pPr>
              <a:spcBef>
                <a:spcPct val="50000"/>
              </a:spcBef>
            </a:pPr>
            <a:r>
              <a:rPr lang="en-US" sz="2800" b="1">
                <a:latin typeface="Times New Roman" pitchFamily="18" charset="0"/>
              </a:rPr>
              <a:t>(a: số đo cạnh)</a:t>
            </a:r>
          </a:p>
        </p:txBody>
      </p:sp>
      <p:sp>
        <p:nvSpPr>
          <p:cNvPr id="49192" name="Text Box 40"/>
          <p:cNvSpPr txBox="1">
            <a:spLocks noChangeArrowheads="1"/>
          </p:cNvSpPr>
          <p:nvPr/>
        </p:nvSpPr>
        <p:spPr bwMode="auto">
          <a:xfrm>
            <a:off x="457200" y="2971800"/>
            <a:ext cx="8763000" cy="10668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3200" b="1">
                <a:solidFill>
                  <a:srgbClr val="006600"/>
                </a:solidFill>
                <a:latin typeface="Times New Roman" pitchFamily="18" charset="0"/>
              </a:rPr>
              <a:t>- Muốn tính diện tích toàn phần của hình lập phương ta làm như thế nào ?</a:t>
            </a:r>
          </a:p>
        </p:txBody>
      </p:sp>
      <p:grpSp>
        <p:nvGrpSpPr>
          <p:cNvPr id="12301" name="Group 41"/>
          <p:cNvGrpSpPr>
            <a:grpSpLocks/>
          </p:cNvGrpSpPr>
          <p:nvPr/>
        </p:nvGrpSpPr>
        <p:grpSpPr bwMode="auto">
          <a:xfrm>
            <a:off x="7391400" y="5792788"/>
            <a:ext cx="1752600" cy="1065212"/>
            <a:chOff x="96" y="3553"/>
            <a:chExt cx="1104" cy="671"/>
          </a:xfrm>
        </p:grpSpPr>
        <p:pic>
          <p:nvPicPr>
            <p:cNvPr id="12309" name="Picture 42" descr="!hp8ls2l"/>
            <p:cNvPicPr>
              <a:picLocks noChangeAspect="1" noChangeArrowheads="1" noCrop="1"/>
            </p:cNvPicPr>
            <p:nvPr/>
          </p:nvPicPr>
          <p:blipFill>
            <a:blip r:embed="rId3"/>
            <a:srcRect/>
            <a:stretch>
              <a:fillRect/>
            </a:stretch>
          </p:blipFill>
          <p:spPr bwMode="auto">
            <a:xfrm flipH="1">
              <a:off x="246" y="3553"/>
              <a:ext cx="954" cy="643"/>
            </a:xfrm>
            <a:prstGeom prst="rect">
              <a:avLst/>
            </a:prstGeom>
            <a:noFill/>
            <a:ln w="9525">
              <a:noFill/>
              <a:miter lim="800000"/>
              <a:headEnd/>
              <a:tailEnd/>
            </a:ln>
          </p:spPr>
        </p:pic>
        <p:pic>
          <p:nvPicPr>
            <p:cNvPr id="12310" name="Picture 43" descr="!dk8_1la"/>
            <p:cNvPicPr>
              <a:picLocks noChangeAspect="1" noChangeArrowheads="1" noCrop="1"/>
            </p:cNvPicPr>
            <p:nvPr/>
          </p:nvPicPr>
          <p:blipFill>
            <a:blip r:embed="rId4"/>
            <a:srcRect/>
            <a:stretch>
              <a:fillRect/>
            </a:stretch>
          </p:blipFill>
          <p:spPr bwMode="auto">
            <a:xfrm flipH="1">
              <a:off x="96" y="3753"/>
              <a:ext cx="480" cy="471"/>
            </a:xfrm>
            <a:prstGeom prst="rect">
              <a:avLst/>
            </a:prstGeom>
            <a:noFill/>
            <a:ln w="9525">
              <a:noFill/>
              <a:miter lim="800000"/>
              <a:headEnd/>
              <a:tailEnd/>
            </a:ln>
          </p:spPr>
        </p:pic>
        <p:pic>
          <p:nvPicPr>
            <p:cNvPr id="12311" name="Picture 44" descr="ROSE1"/>
            <p:cNvPicPr>
              <a:picLocks noChangeAspect="1" noChangeArrowheads="1" noCrop="1"/>
            </p:cNvPicPr>
            <p:nvPr/>
          </p:nvPicPr>
          <p:blipFill>
            <a:blip r:embed="rId5"/>
            <a:srcRect/>
            <a:stretch>
              <a:fillRect/>
            </a:stretch>
          </p:blipFill>
          <p:spPr bwMode="auto">
            <a:xfrm flipH="1">
              <a:off x="528" y="3661"/>
              <a:ext cx="336" cy="275"/>
            </a:xfrm>
            <a:prstGeom prst="rect">
              <a:avLst/>
            </a:prstGeom>
            <a:noFill/>
            <a:ln w="9525">
              <a:noFill/>
              <a:miter lim="800000"/>
              <a:headEnd/>
              <a:tailEnd/>
            </a:ln>
          </p:spPr>
        </p:pic>
      </p:grpSp>
      <p:grpSp>
        <p:nvGrpSpPr>
          <p:cNvPr id="12302" name="Group 45"/>
          <p:cNvGrpSpPr>
            <a:grpSpLocks/>
          </p:cNvGrpSpPr>
          <p:nvPr/>
        </p:nvGrpSpPr>
        <p:grpSpPr bwMode="auto">
          <a:xfrm>
            <a:off x="0" y="5824538"/>
            <a:ext cx="1752600" cy="1033462"/>
            <a:chOff x="4656" y="3216"/>
            <a:chExt cx="1104" cy="651"/>
          </a:xfrm>
        </p:grpSpPr>
        <p:grpSp>
          <p:nvGrpSpPr>
            <p:cNvPr id="12305" name="Group 46"/>
            <p:cNvGrpSpPr>
              <a:grpSpLocks/>
            </p:cNvGrpSpPr>
            <p:nvPr/>
          </p:nvGrpSpPr>
          <p:grpSpPr bwMode="auto">
            <a:xfrm>
              <a:off x="4656" y="3216"/>
              <a:ext cx="1104" cy="651"/>
              <a:chOff x="1296" y="3577"/>
              <a:chExt cx="1104" cy="651"/>
            </a:xfrm>
          </p:grpSpPr>
          <p:pic>
            <p:nvPicPr>
              <p:cNvPr id="12307" name="Picture 47" descr="!hp8ls2l"/>
              <p:cNvPicPr>
                <a:picLocks noChangeAspect="1" noChangeArrowheads="1" noCrop="1"/>
              </p:cNvPicPr>
              <p:nvPr/>
            </p:nvPicPr>
            <p:blipFill>
              <a:blip r:embed="rId3"/>
              <a:srcRect/>
              <a:stretch>
                <a:fillRect/>
              </a:stretch>
            </p:blipFill>
            <p:spPr bwMode="auto">
              <a:xfrm>
                <a:off x="1296" y="3577"/>
                <a:ext cx="960" cy="647"/>
              </a:xfrm>
              <a:prstGeom prst="rect">
                <a:avLst/>
              </a:prstGeom>
              <a:noFill/>
              <a:ln w="9525">
                <a:noFill/>
                <a:miter lim="800000"/>
                <a:headEnd/>
                <a:tailEnd/>
              </a:ln>
            </p:spPr>
          </p:pic>
          <p:pic>
            <p:nvPicPr>
              <p:cNvPr id="12308" name="Picture 48" descr="!dk8_1la"/>
              <p:cNvPicPr>
                <a:picLocks noChangeAspect="1" noChangeArrowheads="1" noCrop="1"/>
              </p:cNvPicPr>
              <p:nvPr/>
            </p:nvPicPr>
            <p:blipFill>
              <a:blip r:embed="rId4"/>
              <a:srcRect/>
              <a:stretch>
                <a:fillRect/>
              </a:stretch>
            </p:blipFill>
            <p:spPr bwMode="auto">
              <a:xfrm>
                <a:off x="1872" y="3710"/>
                <a:ext cx="528" cy="518"/>
              </a:xfrm>
              <a:prstGeom prst="rect">
                <a:avLst/>
              </a:prstGeom>
              <a:noFill/>
              <a:ln w="9525">
                <a:noFill/>
                <a:miter lim="800000"/>
                <a:headEnd/>
                <a:tailEnd/>
              </a:ln>
            </p:spPr>
          </p:pic>
        </p:grpSp>
        <p:pic>
          <p:nvPicPr>
            <p:cNvPr id="12306" name="Picture 49" descr="ROSE1"/>
            <p:cNvPicPr>
              <a:picLocks noChangeAspect="1" noChangeArrowheads="1" noCrop="1"/>
            </p:cNvPicPr>
            <p:nvPr/>
          </p:nvPicPr>
          <p:blipFill>
            <a:blip r:embed="rId5"/>
            <a:srcRect/>
            <a:stretch>
              <a:fillRect/>
            </a:stretch>
          </p:blipFill>
          <p:spPr bwMode="auto">
            <a:xfrm flipH="1">
              <a:off x="4944" y="3360"/>
              <a:ext cx="336" cy="275"/>
            </a:xfrm>
            <a:prstGeom prst="rect">
              <a:avLst/>
            </a:prstGeom>
            <a:noFill/>
            <a:ln w="9525">
              <a:noFill/>
              <a:miter lim="800000"/>
              <a:headEnd/>
              <a:tailEnd/>
            </a:ln>
          </p:spPr>
        </p:pic>
      </p:grpSp>
    </p:spTree>
  </p:cSld>
  <p:clrMapOvr>
    <a:masterClrMapping/>
  </p:clrMapOvr>
  <p:transition spd="med">
    <p:split orient="vert"/>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type="lt">
                                    <p:tmPct val="0"/>
                                  </p:iterate>
                                  <p:childTnLst>
                                    <p:set>
                                      <p:cBhvr>
                                        <p:cTn id="6" dur="1" fill="hold">
                                          <p:stCondLst>
                                            <p:cond delay="0"/>
                                          </p:stCondLst>
                                        </p:cTn>
                                        <p:tgtEl>
                                          <p:spTgt spid="49185"/>
                                        </p:tgtEl>
                                        <p:attrNameLst>
                                          <p:attrName>style.visibility</p:attrName>
                                        </p:attrNameLst>
                                      </p:cBhvr>
                                      <p:to>
                                        <p:strVal val="visible"/>
                                      </p:to>
                                    </p:set>
                                    <p:anim calcmode="lin" valueType="num">
                                      <p:cBhvr>
                                        <p:cTn id="7" dur="500" fill="hold"/>
                                        <p:tgtEl>
                                          <p:spTgt spid="49185"/>
                                        </p:tgtEl>
                                        <p:attrNameLst>
                                          <p:attrName>ppt_w</p:attrName>
                                        </p:attrNameLst>
                                      </p:cBhvr>
                                      <p:tavLst>
                                        <p:tav tm="0">
                                          <p:val>
                                            <p:fltVal val="0"/>
                                          </p:val>
                                        </p:tav>
                                        <p:tav tm="100000">
                                          <p:val>
                                            <p:strVal val="#ppt_w"/>
                                          </p:val>
                                        </p:tav>
                                      </p:tavLst>
                                    </p:anim>
                                    <p:anim calcmode="lin" valueType="num">
                                      <p:cBhvr>
                                        <p:cTn id="8" dur="500" fill="hold"/>
                                        <p:tgtEl>
                                          <p:spTgt spid="4918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grpId="1" nodeType="clickEffect">
                                  <p:stCondLst>
                                    <p:cond delay="0"/>
                                  </p:stCondLst>
                                  <p:iterate type="lt">
                                    <p:tmPct val="0"/>
                                  </p:iterate>
                                  <p:childTnLst>
                                    <p:anim calcmode="lin" valueType="num">
                                      <p:cBhvr>
                                        <p:cTn id="12" dur="500"/>
                                        <p:tgtEl>
                                          <p:spTgt spid="49185"/>
                                        </p:tgtEl>
                                        <p:attrNameLst>
                                          <p:attrName>ppt_w</p:attrName>
                                        </p:attrNameLst>
                                      </p:cBhvr>
                                      <p:tavLst>
                                        <p:tav tm="0">
                                          <p:val>
                                            <p:strVal val="ppt_w"/>
                                          </p:val>
                                        </p:tav>
                                        <p:tav tm="100000">
                                          <p:val>
                                            <p:fltVal val="0"/>
                                          </p:val>
                                        </p:tav>
                                      </p:tavLst>
                                    </p:anim>
                                    <p:anim calcmode="lin" valueType="num">
                                      <p:cBhvr>
                                        <p:cTn id="13" dur="500"/>
                                        <p:tgtEl>
                                          <p:spTgt spid="49185"/>
                                        </p:tgtEl>
                                        <p:attrNameLst>
                                          <p:attrName>ppt_h</p:attrName>
                                        </p:attrNameLst>
                                      </p:cBhvr>
                                      <p:tavLst>
                                        <p:tav tm="0">
                                          <p:val>
                                            <p:strVal val="ppt_h"/>
                                          </p:val>
                                        </p:tav>
                                        <p:tav tm="100000">
                                          <p:val>
                                            <p:fltVal val="0"/>
                                          </p:val>
                                        </p:tav>
                                      </p:tavLst>
                                    </p:anim>
                                    <p:set>
                                      <p:cBhvr>
                                        <p:cTn id="14" dur="1" fill="hold">
                                          <p:stCondLst>
                                            <p:cond delay="499"/>
                                          </p:stCondLst>
                                        </p:cTn>
                                        <p:tgtEl>
                                          <p:spTgt spid="49185"/>
                                        </p:tgtEl>
                                        <p:attrNameLst>
                                          <p:attrName>style.visibility</p:attrName>
                                        </p:attrNameLst>
                                      </p:cBhvr>
                                      <p:to>
                                        <p:strVal val="hidden"/>
                                      </p:to>
                                    </p:set>
                                  </p:childTnLst>
                                </p:cTn>
                              </p:par>
                              <p:par>
                                <p:cTn id="15" presetID="27" presetClass="entr" presetSubtype="0" fill="hold" nodeType="withEffect">
                                  <p:stCondLst>
                                    <p:cond delay="0"/>
                                  </p:stCondLst>
                                  <p:iterate type="lt">
                                    <p:tmPct val="50000"/>
                                  </p:iterate>
                                  <p:childTnLst>
                                    <p:set>
                                      <p:cBhvr>
                                        <p:cTn id="16" dur="1" fill="hold">
                                          <p:stCondLst>
                                            <p:cond delay="0"/>
                                          </p:stCondLst>
                                        </p:cTn>
                                        <p:tgtEl>
                                          <p:spTgt spid="49181"/>
                                        </p:tgtEl>
                                        <p:attrNameLst>
                                          <p:attrName>style.visibility</p:attrName>
                                        </p:attrNameLst>
                                      </p:cBhvr>
                                      <p:to>
                                        <p:strVal val="visible"/>
                                      </p:to>
                                    </p:set>
                                    <p:anim calcmode="discrete" valueType="clr">
                                      <p:cBhvr override="childStyle">
                                        <p:cTn id="17" dur="80"/>
                                        <p:tgtEl>
                                          <p:spTgt spid="49181"/>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49181"/>
                                        </p:tgtEl>
                                        <p:attrNameLst>
                                          <p:attrName>fillcolor</p:attrName>
                                        </p:attrNameLst>
                                      </p:cBhvr>
                                      <p:tavLst>
                                        <p:tav tm="0">
                                          <p:val>
                                            <p:clrVal>
                                              <a:schemeClr val="accent2"/>
                                            </p:clrVal>
                                          </p:val>
                                        </p:tav>
                                        <p:tav tm="50000">
                                          <p:val>
                                            <p:clrVal>
                                              <a:schemeClr val="hlink"/>
                                            </p:clrVal>
                                          </p:val>
                                        </p:tav>
                                      </p:tavLst>
                                    </p:anim>
                                    <p:set>
                                      <p:cBhvr>
                                        <p:cTn id="19" dur="80"/>
                                        <p:tgtEl>
                                          <p:spTgt spid="49181"/>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49186"/>
                                        </p:tgtEl>
                                        <p:attrNameLst>
                                          <p:attrName>style.visibility</p:attrName>
                                        </p:attrNameLst>
                                      </p:cBhvr>
                                      <p:to>
                                        <p:strVal val="visible"/>
                                      </p:to>
                                    </p:set>
                                    <p:anim calcmode="discrete" valueType="clr">
                                      <p:cBhvr override="childStyle">
                                        <p:cTn id="24" dur="80"/>
                                        <p:tgtEl>
                                          <p:spTgt spid="49186"/>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49186"/>
                                        </p:tgtEl>
                                        <p:attrNameLst>
                                          <p:attrName>fillcolor</p:attrName>
                                        </p:attrNameLst>
                                      </p:cBhvr>
                                      <p:tavLst>
                                        <p:tav tm="0">
                                          <p:val>
                                            <p:clrVal>
                                              <a:schemeClr val="accent2"/>
                                            </p:clrVal>
                                          </p:val>
                                        </p:tav>
                                        <p:tav tm="50000">
                                          <p:val>
                                            <p:clrVal>
                                              <a:schemeClr val="hlink"/>
                                            </p:clrVal>
                                          </p:val>
                                        </p:tav>
                                      </p:tavLst>
                                    </p:anim>
                                    <p:set>
                                      <p:cBhvr>
                                        <p:cTn id="26" dur="80"/>
                                        <p:tgtEl>
                                          <p:spTgt spid="49186"/>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49159"/>
                                        </p:tgtEl>
                                        <p:attrNameLst>
                                          <p:attrName>style.visibility</p:attrName>
                                        </p:attrNameLst>
                                      </p:cBhvr>
                                      <p:to>
                                        <p:strVal val="visible"/>
                                      </p:to>
                                    </p:set>
                                    <p:anim calcmode="lin" valueType="num">
                                      <p:cBhvr>
                                        <p:cTn id="31" dur="500" fill="hold"/>
                                        <p:tgtEl>
                                          <p:spTgt spid="49159"/>
                                        </p:tgtEl>
                                        <p:attrNameLst>
                                          <p:attrName>ppt_w</p:attrName>
                                        </p:attrNameLst>
                                      </p:cBhvr>
                                      <p:tavLst>
                                        <p:tav tm="0">
                                          <p:val>
                                            <p:fltVal val="0"/>
                                          </p:val>
                                        </p:tav>
                                        <p:tav tm="100000">
                                          <p:val>
                                            <p:strVal val="#ppt_w"/>
                                          </p:val>
                                        </p:tav>
                                      </p:tavLst>
                                    </p:anim>
                                    <p:anim calcmode="lin" valueType="num">
                                      <p:cBhvr>
                                        <p:cTn id="32" dur="500" fill="hold"/>
                                        <p:tgtEl>
                                          <p:spTgt spid="49159"/>
                                        </p:tgtEl>
                                        <p:attrNameLst>
                                          <p:attrName>ppt_h</p:attrName>
                                        </p:attrNameLst>
                                      </p:cBhvr>
                                      <p:tavLst>
                                        <p:tav tm="0">
                                          <p:val>
                                            <p:fltVal val="0"/>
                                          </p:val>
                                        </p:tav>
                                        <p:tav tm="100000">
                                          <p:val>
                                            <p:strVal val="#ppt_h"/>
                                          </p:val>
                                        </p:tav>
                                      </p:tavLst>
                                    </p:anim>
                                  </p:childTnLst>
                                </p:cTn>
                              </p:par>
                              <p:par>
                                <p:cTn id="33" presetID="20" presetClass="entr" presetSubtype="0" fill="hold" grpId="0" nodeType="withEffect">
                                  <p:stCondLst>
                                    <p:cond delay="0"/>
                                  </p:stCondLst>
                                  <p:childTnLst>
                                    <p:set>
                                      <p:cBhvr>
                                        <p:cTn id="34" dur="1" fill="hold">
                                          <p:stCondLst>
                                            <p:cond delay="0"/>
                                          </p:stCondLst>
                                        </p:cTn>
                                        <p:tgtEl>
                                          <p:spTgt spid="49188"/>
                                        </p:tgtEl>
                                        <p:attrNameLst>
                                          <p:attrName>style.visibility</p:attrName>
                                        </p:attrNameLst>
                                      </p:cBhvr>
                                      <p:to>
                                        <p:strVal val="visible"/>
                                      </p:to>
                                    </p:set>
                                    <p:animEffect transition="in" filter="wedge">
                                      <p:cBhvr>
                                        <p:cTn id="35" dur="2000"/>
                                        <p:tgtEl>
                                          <p:spTgt spid="49188"/>
                                        </p:tgtEl>
                                      </p:cBhvr>
                                    </p:animEffect>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grpId="0" nodeType="clickEffect">
                                  <p:stCondLst>
                                    <p:cond delay="0"/>
                                  </p:stCondLst>
                                  <p:iterate type="lt">
                                    <p:tmPct val="0"/>
                                  </p:iterate>
                                  <p:childTnLst>
                                    <p:set>
                                      <p:cBhvr>
                                        <p:cTn id="39" dur="1" fill="hold">
                                          <p:stCondLst>
                                            <p:cond delay="0"/>
                                          </p:stCondLst>
                                        </p:cTn>
                                        <p:tgtEl>
                                          <p:spTgt spid="49192"/>
                                        </p:tgtEl>
                                        <p:attrNameLst>
                                          <p:attrName>style.visibility</p:attrName>
                                        </p:attrNameLst>
                                      </p:cBhvr>
                                      <p:to>
                                        <p:strVal val="visible"/>
                                      </p:to>
                                    </p:set>
                                    <p:anim calcmode="lin" valueType="num">
                                      <p:cBhvr>
                                        <p:cTn id="40" dur="500" fill="hold"/>
                                        <p:tgtEl>
                                          <p:spTgt spid="49192"/>
                                        </p:tgtEl>
                                        <p:attrNameLst>
                                          <p:attrName>ppt_w</p:attrName>
                                        </p:attrNameLst>
                                      </p:cBhvr>
                                      <p:tavLst>
                                        <p:tav tm="0">
                                          <p:val>
                                            <p:fltVal val="0"/>
                                          </p:val>
                                        </p:tav>
                                        <p:tav tm="100000">
                                          <p:val>
                                            <p:strVal val="#ppt_w"/>
                                          </p:val>
                                        </p:tav>
                                      </p:tavLst>
                                    </p:anim>
                                    <p:anim calcmode="lin" valueType="num">
                                      <p:cBhvr>
                                        <p:cTn id="41" dur="500" fill="hold"/>
                                        <p:tgtEl>
                                          <p:spTgt spid="49192"/>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1" presetClass="exit" presetSubtype="4" fill="hold" grpId="1" nodeType="clickEffect">
                                  <p:stCondLst>
                                    <p:cond delay="0"/>
                                  </p:stCondLst>
                                  <p:iterate type="lt">
                                    <p:tmPct val="0"/>
                                  </p:iterate>
                                  <p:childTnLst>
                                    <p:animEffect transition="out" filter="wheel(4)">
                                      <p:cBhvr>
                                        <p:cTn id="45" dur="2000"/>
                                        <p:tgtEl>
                                          <p:spTgt spid="49192"/>
                                        </p:tgtEl>
                                      </p:cBhvr>
                                    </p:animEffect>
                                    <p:set>
                                      <p:cBhvr>
                                        <p:cTn id="46" dur="1" fill="hold">
                                          <p:stCondLst>
                                            <p:cond delay="1999"/>
                                          </p:stCondLst>
                                        </p:cTn>
                                        <p:tgtEl>
                                          <p:spTgt spid="49192"/>
                                        </p:tgtEl>
                                        <p:attrNameLst>
                                          <p:attrName>style.visibility</p:attrName>
                                        </p:attrNameLst>
                                      </p:cBhvr>
                                      <p:to>
                                        <p:strVal val="hidden"/>
                                      </p:to>
                                    </p:set>
                                  </p:childTnLst>
                                </p:cTn>
                              </p:par>
                              <p:par>
                                <p:cTn id="47" presetID="21" presetClass="entr" presetSubtype="4" fill="hold" nodeType="withEffect">
                                  <p:stCondLst>
                                    <p:cond delay="0"/>
                                  </p:stCondLst>
                                  <p:childTnLst>
                                    <p:set>
                                      <p:cBhvr>
                                        <p:cTn id="48" dur="1" fill="hold">
                                          <p:stCondLst>
                                            <p:cond delay="0"/>
                                          </p:stCondLst>
                                        </p:cTn>
                                        <p:tgtEl>
                                          <p:spTgt spid="49182"/>
                                        </p:tgtEl>
                                        <p:attrNameLst>
                                          <p:attrName>style.visibility</p:attrName>
                                        </p:attrNameLst>
                                      </p:cBhvr>
                                      <p:to>
                                        <p:strVal val="visible"/>
                                      </p:to>
                                    </p:set>
                                    <p:animEffect transition="in" filter="wheel(4)">
                                      <p:cBhvr>
                                        <p:cTn id="49" dur="2000"/>
                                        <p:tgtEl>
                                          <p:spTgt spid="49182"/>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grpId="1" nodeType="clickEffect">
                                  <p:stCondLst>
                                    <p:cond delay="0"/>
                                  </p:stCondLst>
                                  <p:childTnLst>
                                    <p:animMotion origin="layout" path="M 0 4.07407E-6 L 0.00417 0.11574 " pathEditMode="relative" rAng="0" ptsTypes="AA">
                                      <p:cBhvr>
                                        <p:cTn id="53" dur="2000" fill="hold"/>
                                        <p:tgtEl>
                                          <p:spTgt spid="49188"/>
                                        </p:tgtEl>
                                        <p:attrNameLst>
                                          <p:attrName>ppt_x</p:attrName>
                                          <p:attrName>ppt_y</p:attrName>
                                        </p:attrNameLst>
                                      </p:cBhvr>
                                      <p:rCtr x="2" y="58"/>
                                    </p:animMotion>
                                  </p:childTnLst>
                                </p:cTn>
                              </p:par>
                              <p:par>
                                <p:cTn id="54" presetID="8" presetClass="entr" presetSubtype="16" fill="hold" grpId="0" nodeType="withEffect">
                                  <p:stCondLst>
                                    <p:cond delay="0"/>
                                  </p:stCondLst>
                                  <p:childTnLst>
                                    <p:set>
                                      <p:cBhvr>
                                        <p:cTn id="55" dur="1" fill="hold">
                                          <p:stCondLst>
                                            <p:cond delay="0"/>
                                          </p:stCondLst>
                                        </p:cTn>
                                        <p:tgtEl>
                                          <p:spTgt spid="49174"/>
                                        </p:tgtEl>
                                        <p:attrNameLst>
                                          <p:attrName>style.visibility</p:attrName>
                                        </p:attrNameLst>
                                      </p:cBhvr>
                                      <p:to>
                                        <p:strVal val="visible"/>
                                      </p:to>
                                    </p:set>
                                    <p:animEffect transition="in" filter="diamond(in)">
                                      <p:cBhvr>
                                        <p:cTn id="56" dur="2000"/>
                                        <p:tgtEl>
                                          <p:spTgt spid="49174"/>
                                        </p:tgtEl>
                                      </p:cBhvr>
                                    </p:animEffect>
                                  </p:childTnLst>
                                </p:cTn>
                              </p:par>
                            </p:childTnLst>
                          </p:cTn>
                        </p:par>
                      </p:childTnLst>
                    </p:cTn>
                  </p:par>
                  <p:par>
                    <p:cTn id="57" fill="hold">
                      <p:stCondLst>
                        <p:cond delay="indefinite"/>
                      </p:stCondLst>
                      <p:childTnLst>
                        <p:par>
                          <p:cTn id="58" fill="hold">
                            <p:stCondLst>
                              <p:cond delay="0"/>
                            </p:stCondLst>
                            <p:childTnLst>
                              <p:par>
                                <p:cTn id="59" presetID="27" presetClass="entr" presetSubtype="0" fill="hold" grpId="0" nodeType="clickEffect">
                                  <p:stCondLst>
                                    <p:cond delay="0"/>
                                  </p:stCondLst>
                                  <p:iterate type="lt">
                                    <p:tmPct val="50000"/>
                                  </p:iterate>
                                  <p:childTnLst>
                                    <p:set>
                                      <p:cBhvr>
                                        <p:cTn id="60" dur="1" fill="hold">
                                          <p:stCondLst>
                                            <p:cond delay="0"/>
                                          </p:stCondLst>
                                        </p:cTn>
                                        <p:tgtEl>
                                          <p:spTgt spid="49184"/>
                                        </p:tgtEl>
                                        <p:attrNameLst>
                                          <p:attrName>style.visibility</p:attrName>
                                        </p:attrNameLst>
                                      </p:cBhvr>
                                      <p:to>
                                        <p:strVal val="visible"/>
                                      </p:to>
                                    </p:set>
                                    <p:anim calcmode="discrete" valueType="clr">
                                      <p:cBhvr override="childStyle">
                                        <p:cTn id="61" dur="80"/>
                                        <p:tgtEl>
                                          <p:spTgt spid="49184"/>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49184"/>
                                        </p:tgtEl>
                                        <p:attrNameLst>
                                          <p:attrName>fillcolor</p:attrName>
                                        </p:attrNameLst>
                                      </p:cBhvr>
                                      <p:tavLst>
                                        <p:tav tm="0">
                                          <p:val>
                                            <p:clrVal>
                                              <a:schemeClr val="accent2"/>
                                            </p:clrVal>
                                          </p:val>
                                        </p:tav>
                                        <p:tav tm="50000">
                                          <p:val>
                                            <p:clrVal>
                                              <a:schemeClr val="hlink"/>
                                            </p:clrVal>
                                          </p:val>
                                        </p:tav>
                                      </p:tavLst>
                                    </p:anim>
                                    <p:set>
                                      <p:cBhvr>
                                        <p:cTn id="63" dur="80"/>
                                        <p:tgtEl>
                                          <p:spTgt spid="4918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9" grpId="0" animBg="1"/>
      <p:bldP spid="49174" grpId="0" animBg="1"/>
      <p:bldP spid="49184" grpId="0"/>
      <p:bldP spid="49185" grpId="0"/>
      <p:bldP spid="49185" grpId="1"/>
      <p:bldP spid="49186" grpId="0"/>
      <p:bldP spid="49188" grpId="0"/>
      <p:bldP spid="49188" grpId="1"/>
      <p:bldP spid="49192" grpId="0"/>
      <p:bldP spid="4919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AutoShape 3"/>
          <p:cNvSpPr>
            <a:spLocks noChangeArrowheads="1"/>
          </p:cNvSpPr>
          <p:nvPr/>
        </p:nvSpPr>
        <p:spPr bwMode="auto">
          <a:xfrm>
            <a:off x="5334000" y="1676400"/>
            <a:ext cx="2057400" cy="1828800"/>
          </a:xfrm>
          <a:prstGeom prst="cube">
            <a:avLst>
              <a:gd name="adj" fmla="val 25000"/>
            </a:avLst>
          </a:prstGeom>
          <a:solidFill>
            <a:srgbClr val="99CC00"/>
          </a:solidFill>
          <a:ln w="9525">
            <a:solidFill>
              <a:srgbClr val="0033CC"/>
            </a:solidFill>
            <a:miter lim="800000"/>
            <a:headEnd/>
            <a:tailEnd/>
          </a:ln>
          <a:effectLst>
            <a:prstShdw prst="shdw17" dist="17961" dir="2700000">
              <a:srgbClr val="001F7A"/>
            </a:prstShdw>
          </a:effectLst>
        </p:spPr>
        <p:txBody>
          <a:bodyPr wrap="none" anchor="ctr"/>
          <a:lstStyle/>
          <a:p>
            <a:endParaRPr lang="en-US"/>
          </a:p>
        </p:txBody>
      </p:sp>
      <p:sp>
        <p:nvSpPr>
          <p:cNvPr id="24580" name="Line 4"/>
          <p:cNvSpPr>
            <a:spLocks noChangeShapeType="1"/>
          </p:cNvSpPr>
          <p:nvPr/>
        </p:nvSpPr>
        <p:spPr bwMode="auto">
          <a:xfrm>
            <a:off x="5334000" y="3657600"/>
            <a:ext cx="1600200" cy="0"/>
          </a:xfrm>
          <a:prstGeom prst="line">
            <a:avLst/>
          </a:prstGeom>
          <a:noFill/>
          <a:ln w="19050">
            <a:solidFill>
              <a:srgbClr val="FF0066"/>
            </a:solidFill>
            <a:round/>
            <a:headEnd type="triangle" w="med" len="med"/>
            <a:tailEnd type="triangle" w="med" len="med"/>
          </a:ln>
          <a:effectLst>
            <a:prstShdw prst="shdw17" dist="17961" dir="2700000">
              <a:srgbClr val="99003D"/>
            </a:prstShdw>
          </a:effectLst>
        </p:spPr>
        <p:txBody>
          <a:bodyPr/>
          <a:lstStyle/>
          <a:p>
            <a:endParaRPr lang="en-US"/>
          </a:p>
        </p:txBody>
      </p:sp>
      <p:sp>
        <p:nvSpPr>
          <p:cNvPr id="24581" name="Text Box 5"/>
          <p:cNvSpPr txBox="1">
            <a:spLocks noChangeArrowheads="1"/>
          </p:cNvSpPr>
          <p:nvPr/>
        </p:nvSpPr>
        <p:spPr bwMode="auto">
          <a:xfrm>
            <a:off x="5715000" y="3595688"/>
            <a:ext cx="1219200" cy="5191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a:solidFill>
                  <a:srgbClr val="FF0000"/>
                </a:solidFill>
                <a:latin typeface="Times New Roman" pitchFamily="18" charset="0"/>
              </a:rPr>
              <a:t>5cm</a:t>
            </a:r>
          </a:p>
        </p:txBody>
      </p:sp>
      <p:sp>
        <p:nvSpPr>
          <p:cNvPr id="24594" name="Text Box 18"/>
          <p:cNvSpPr txBox="1">
            <a:spLocks noChangeArrowheads="1"/>
          </p:cNvSpPr>
          <p:nvPr/>
        </p:nvSpPr>
        <p:spPr bwMode="auto">
          <a:xfrm>
            <a:off x="838200" y="1462088"/>
            <a:ext cx="1447800" cy="519112"/>
          </a:xfrm>
          <a:prstGeom prst="rect">
            <a:avLst/>
          </a:prstGeom>
          <a:noFill/>
          <a:ln w="9525">
            <a:noFill/>
            <a:miter lim="800000"/>
            <a:headEnd/>
            <a:tailEnd/>
          </a:ln>
        </p:spPr>
        <p:txBody>
          <a:bodyPr>
            <a:spAutoFit/>
          </a:bodyPr>
          <a:lstStyle/>
          <a:p>
            <a:pPr>
              <a:spcBef>
                <a:spcPct val="50000"/>
              </a:spcBef>
            </a:pPr>
            <a:r>
              <a:rPr lang="en-US" sz="2800" b="1" u="sng">
                <a:solidFill>
                  <a:srgbClr val="0000FF"/>
                </a:solidFill>
                <a:latin typeface="Times New Roman" pitchFamily="18" charset="0"/>
              </a:rPr>
              <a:t>Ví dụ:</a:t>
            </a:r>
          </a:p>
        </p:txBody>
      </p:sp>
      <p:sp>
        <p:nvSpPr>
          <p:cNvPr id="24595" name="Line 19"/>
          <p:cNvSpPr>
            <a:spLocks noChangeShapeType="1"/>
          </p:cNvSpPr>
          <p:nvPr/>
        </p:nvSpPr>
        <p:spPr bwMode="auto">
          <a:xfrm flipH="1">
            <a:off x="7010400" y="3200400"/>
            <a:ext cx="381000" cy="381000"/>
          </a:xfrm>
          <a:prstGeom prst="line">
            <a:avLst/>
          </a:prstGeom>
          <a:noFill/>
          <a:ln w="28575">
            <a:solidFill>
              <a:srgbClr val="FF0066"/>
            </a:solidFill>
            <a:round/>
            <a:headEnd type="triangle" w="med" len="med"/>
            <a:tailEnd type="triangle" w="med" len="med"/>
          </a:ln>
        </p:spPr>
        <p:txBody>
          <a:bodyPr/>
          <a:lstStyle/>
          <a:p>
            <a:endParaRPr lang="en-US"/>
          </a:p>
        </p:txBody>
      </p:sp>
      <p:sp>
        <p:nvSpPr>
          <p:cNvPr id="24596" name="Line 20"/>
          <p:cNvSpPr>
            <a:spLocks noChangeShapeType="1"/>
          </p:cNvSpPr>
          <p:nvPr/>
        </p:nvSpPr>
        <p:spPr bwMode="auto">
          <a:xfrm>
            <a:off x="7543800" y="1708150"/>
            <a:ext cx="12700" cy="1130300"/>
          </a:xfrm>
          <a:prstGeom prst="line">
            <a:avLst/>
          </a:prstGeom>
          <a:noFill/>
          <a:ln w="28575">
            <a:solidFill>
              <a:srgbClr val="FF0066"/>
            </a:solidFill>
            <a:round/>
            <a:headEnd type="triangle" w="med" len="med"/>
            <a:tailEnd type="triangle" w="med" len="med"/>
          </a:ln>
        </p:spPr>
        <p:txBody>
          <a:bodyPr/>
          <a:lstStyle/>
          <a:p>
            <a:endParaRPr lang="en-US"/>
          </a:p>
        </p:txBody>
      </p:sp>
      <p:sp>
        <p:nvSpPr>
          <p:cNvPr id="24597" name="Text Box 21"/>
          <p:cNvSpPr txBox="1">
            <a:spLocks noChangeArrowheads="1"/>
          </p:cNvSpPr>
          <p:nvPr/>
        </p:nvSpPr>
        <p:spPr bwMode="auto">
          <a:xfrm>
            <a:off x="7696200" y="2027238"/>
            <a:ext cx="1219200" cy="5191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a:solidFill>
                  <a:srgbClr val="FF0000"/>
                </a:solidFill>
                <a:latin typeface="Times New Roman" pitchFamily="18" charset="0"/>
              </a:rPr>
              <a:t>5cm</a:t>
            </a:r>
          </a:p>
        </p:txBody>
      </p:sp>
      <p:sp>
        <p:nvSpPr>
          <p:cNvPr id="24598" name="Text Box 22"/>
          <p:cNvSpPr txBox="1">
            <a:spLocks noChangeArrowheads="1"/>
          </p:cNvSpPr>
          <p:nvPr/>
        </p:nvSpPr>
        <p:spPr bwMode="auto">
          <a:xfrm rot="-3025021">
            <a:off x="7117557" y="3017043"/>
            <a:ext cx="1219200" cy="5191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a:solidFill>
                  <a:srgbClr val="FF0000"/>
                </a:solidFill>
                <a:latin typeface="Times New Roman" pitchFamily="18" charset="0"/>
              </a:rPr>
              <a:t>5cm</a:t>
            </a:r>
          </a:p>
        </p:txBody>
      </p:sp>
      <p:sp>
        <p:nvSpPr>
          <p:cNvPr id="24601" name="Text Box 25"/>
          <p:cNvSpPr txBox="1">
            <a:spLocks noChangeArrowheads="1"/>
          </p:cNvSpPr>
          <p:nvPr/>
        </p:nvSpPr>
        <p:spPr bwMode="auto">
          <a:xfrm>
            <a:off x="762000" y="3810000"/>
            <a:ext cx="7772400" cy="2654300"/>
          </a:xfrm>
          <a:prstGeom prst="rect">
            <a:avLst/>
          </a:prstGeom>
          <a:noFill/>
          <a:ln w="38100" cmpd="dbl">
            <a:noFill/>
            <a:miter lim="800000"/>
            <a:headEnd/>
            <a:tailEnd/>
          </a:ln>
          <a:effectLst>
            <a:prstShdw prst="shdw17" dist="17961" dir="2700000">
              <a:schemeClr val="accent1">
                <a:gamma/>
                <a:shade val="60000"/>
                <a:invGamma/>
              </a:schemeClr>
            </a:prstShdw>
          </a:effectLst>
        </p:spPr>
        <p:txBody>
          <a:bodyPr>
            <a:spAutoFit/>
          </a:bodyPr>
          <a:lstStyle/>
          <a:p>
            <a:pPr eaLnBrk="1" hangingPunct="1">
              <a:defRPr/>
            </a:pPr>
            <a:r>
              <a:rPr lang="en-US" sz="2800" b="1">
                <a:solidFill>
                  <a:srgbClr val="0000FF"/>
                </a:solidFill>
                <a:latin typeface="Times New Roman" pitchFamily="18" charset="0"/>
              </a:rPr>
              <a:t>                                </a:t>
            </a:r>
            <a:r>
              <a:rPr lang="en-US" sz="2800" b="1" u="sng">
                <a:solidFill>
                  <a:srgbClr val="0000FF"/>
                </a:solidFill>
                <a:latin typeface="Times New Roman" pitchFamily="18" charset="0"/>
              </a:rPr>
              <a:t>Giải</a:t>
            </a:r>
          </a:p>
          <a:p>
            <a:pPr eaLnBrk="1" hangingPunct="1">
              <a:defRPr/>
            </a:pPr>
            <a:r>
              <a:rPr lang="en-US" sz="2800" b="1">
                <a:solidFill>
                  <a:srgbClr val="0000FF"/>
                </a:solidFill>
                <a:latin typeface="Times New Roman" pitchFamily="18" charset="0"/>
              </a:rPr>
              <a:t> Diện tích xung quanh của hình lập phương là:  </a:t>
            </a:r>
          </a:p>
          <a:p>
            <a:pPr eaLnBrk="1" hangingPunct="1">
              <a:defRPr/>
            </a:pPr>
            <a:r>
              <a:rPr lang="en-US" sz="2800" b="1">
                <a:solidFill>
                  <a:srgbClr val="0000FF"/>
                </a:solidFill>
                <a:latin typeface="Times New Roman" pitchFamily="18" charset="0"/>
              </a:rPr>
              <a:t>            (5 x 5) x 4 = 100 (cm</a:t>
            </a:r>
            <a:r>
              <a:rPr lang="en-US" sz="2800" b="1">
                <a:solidFill>
                  <a:srgbClr val="0000FF"/>
                </a:solidFill>
                <a:latin typeface="Times New Roman" pitchFamily="18" charset="0"/>
                <a:cs typeface="Times New Roman" pitchFamily="18" charset="0"/>
              </a:rPr>
              <a:t>²</a:t>
            </a:r>
            <a:r>
              <a:rPr lang="en-US" sz="2800" b="1">
                <a:solidFill>
                  <a:srgbClr val="0000FF"/>
                </a:solidFill>
                <a:latin typeface="Times New Roman" pitchFamily="18" charset="0"/>
              </a:rPr>
              <a:t>)</a:t>
            </a:r>
          </a:p>
          <a:p>
            <a:pPr eaLnBrk="1" hangingPunct="1">
              <a:defRPr/>
            </a:pPr>
            <a:r>
              <a:rPr lang="en-US" sz="2800" b="1">
                <a:solidFill>
                  <a:srgbClr val="0000FF"/>
                </a:solidFill>
                <a:latin typeface="Times New Roman" pitchFamily="18" charset="0"/>
              </a:rPr>
              <a:t>Diện tích toàn phần của hình lập phương là:  </a:t>
            </a:r>
          </a:p>
          <a:p>
            <a:pPr eaLnBrk="1" hangingPunct="1">
              <a:defRPr/>
            </a:pPr>
            <a:r>
              <a:rPr lang="en-US" sz="2800" b="1">
                <a:solidFill>
                  <a:srgbClr val="0000FF"/>
                </a:solidFill>
                <a:latin typeface="Times New Roman" pitchFamily="18" charset="0"/>
              </a:rPr>
              <a:t>            (5 x 5) x 6 = 150 (cm</a:t>
            </a:r>
            <a:r>
              <a:rPr lang="en-US" sz="2800" b="1">
                <a:solidFill>
                  <a:srgbClr val="0000FF"/>
                </a:solidFill>
                <a:latin typeface="Times New Roman" pitchFamily="18" charset="0"/>
                <a:cs typeface="Times New Roman" pitchFamily="18" charset="0"/>
              </a:rPr>
              <a:t>²</a:t>
            </a:r>
            <a:r>
              <a:rPr lang="en-US" sz="2800" b="1">
                <a:solidFill>
                  <a:srgbClr val="0000FF"/>
                </a:solidFill>
                <a:latin typeface="Times New Roman" pitchFamily="18" charset="0"/>
              </a:rPr>
              <a:t>)</a:t>
            </a:r>
          </a:p>
          <a:p>
            <a:pPr eaLnBrk="1" hangingPunct="1">
              <a:defRPr/>
            </a:pPr>
            <a:r>
              <a:rPr lang="en-US" sz="2800" b="1">
                <a:solidFill>
                  <a:srgbClr val="0000FF"/>
                </a:solidFill>
                <a:latin typeface="Times New Roman" pitchFamily="18" charset="0"/>
              </a:rPr>
              <a:t>                         </a:t>
            </a:r>
            <a:r>
              <a:rPr lang="en-US" sz="2800" b="1" u="sng">
                <a:solidFill>
                  <a:srgbClr val="0000FF"/>
                </a:solidFill>
                <a:latin typeface="Times New Roman" pitchFamily="18" charset="0"/>
              </a:rPr>
              <a:t>Đáp số</a:t>
            </a:r>
            <a:r>
              <a:rPr lang="en-US" sz="2800" b="1">
                <a:solidFill>
                  <a:srgbClr val="0000FF"/>
                </a:solidFill>
                <a:latin typeface="Times New Roman" pitchFamily="18" charset="0"/>
              </a:rPr>
              <a:t>:   100cm</a:t>
            </a:r>
            <a:r>
              <a:rPr lang="en-US" sz="2800" b="1">
                <a:solidFill>
                  <a:srgbClr val="0000FF"/>
                </a:solidFill>
                <a:latin typeface="Times New Roman" pitchFamily="18" charset="0"/>
                <a:cs typeface="Times New Roman" pitchFamily="18" charset="0"/>
              </a:rPr>
              <a:t>² ; 150cm².</a:t>
            </a:r>
          </a:p>
        </p:txBody>
      </p:sp>
      <p:sp>
        <p:nvSpPr>
          <p:cNvPr id="24606" name="Text Box 30"/>
          <p:cNvSpPr txBox="1">
            <a:spLocks noChangeArrowheads="1"/>
          </p:cNvSpPr>
          <p:nvPr/>
        </p:nvSpPr>
        <p:spPr bwMode="auto">
          <a:xfrm>
            <a:off x="457200" y="2057400"/>
            <a:ext cx="4724400" cy="1187450"/>
          </a:xfrm>
          <a:prstGeom prst="rect">
            <a:avLst/>
          </a:prstGeom>
          <a:noFill/>
          <a:ln w="9525">
            <a:noFill/>
            <a:miter lim="800000"/>
            <a:headEnd/>
            <a:tailEnd/>
          </a:ln>
        </p:spPr>
        <p:txBody>
          <a:bodyPr>
            <a:spAutoFit/>
          </a:bodyPr>
          <a:lstStyle/>
          <a:p>
            <a:pPr>
              <a:spcBef>
                <a:spcPct val="50000"/>
              </a:spcBef>
            </a:pPr>
            <a:r>
              <a:rPr lang="en-US" sz="2400" b="1">
                <a:solidFill>
                  <a:srgbClr val="0000FF"/>
                </a:solidFill>
              </a:rPr>
              <a:t>Tính diện tích xung quanh và diện tích toàn phần của hình lập phương có cạnh 5cm.</a:t>
            </a:r>
          </a:p>
        </p:txBody>
      </p:sp>
      <p:pic>
        <p:nvPicPr>
          <p:cNvPr id="13324" name="Picture 31" descr="Hoa"/>
          <p:cNvPicPr>
            <a:picLocks noChangeAspect="1" noChangeArrowheads="1" noCrop="1"/>
          </p:cNvPicPr>
          <p:nvPr/>
        </p:nvPicPr>
        <p:blipFill>
          <a:blip r:embed="rId3"/>
          <a:srcRect/>
          <a:stretch>
            <a:fillRect/>
          </a:stretch>
        </p:blipFill>
        <p:spPr bwMode="auto">
          <a:xfrm>
            <a:off x="8534400" y="76200"/>
            <a:ext cx="533400" cy="533400"/>
          </a:xfrm>
          <a:prstGeom prst="rect">
            <a:avLst/>
          </a:prstGeom>
          <a:noFill/>
          <a:ln w="9525">
            <a:noFill/>
            <a:miter lim="800000"/>
            <a:headEnd/>
            <a:tailEnd/>
          </a:ln>
        </p:spPr>
      </p:pic>
      <p:pic>
        <p:nvPicPr>
          <p:cNvPr id="13325" name="Picture 32" descr="Hoa"/>
          <p:cNvPicPr>
            <a:picLocks noChangeAspect="1" noChangeArrowheads="1" noCrop="1"/>
          </p:cNvPicPr>
          <p:nvPr/>
        </p:nvPicPr>
        <p:blipFill>
          <a:blip r:embed="rId3"/>
          <a:srcRect/>
          <a:stretch>
            <a:fillRect/>
          </a:stretch>
        </p:blipFill>
        <p:spPr bwMode="auto">
          <a:xfrm>
            <a:off x="76200" y="76200"/>
            <a:ext cx="533400" cy="533400"/>
          </a:xfrm>
          <a:prstGeom prst="rect">
            <a:avLst/>
          </a:prstGeom>
          <a:noFill/>
          <a:ln w="9525">
            <a:noFill/>
            <a:miter lim="800000"/>
            <a:headEnd/>
            <a:tailEnd/>
          </a:ln>
        </p:spPr>
      </p:pic>
      <p:sp>
        <p:nvSpPr>
          <p:cNvPr id="24611" name="AutoShape 35"/>
          <p:cNvSpPr>
            <a:spLocks noChangeArrowheads="1"/>
          </p:cNvSpPr>
          <p:nvPr/>
        </p:nvSpPr>
        <p:spPr bwMode="auto">
          <a:xfrm>
            <a:off x="2667000" y="1219200"/>
            <a:ext cx="2057400" cy="762000"/>
          </a:xfrm>
          <a:prstGeom prst="cloudCallout">
            <a:avLst>
              <a:gd name="adj1" fmla="val -67208"/>
              <a:gd name="adj2" fmla="val 61250"/>
            </a:avLst>
          </a:prstGeom>
          <a:solidFill>
            <a:schemeClr val="accent1"/>
          </a:solidFill>
          <a:ln w="9525">
            <a:solidFill>
              <a:schemeClr val="tx1"/>
            </a:solidFill>
            <a:round/>
            <a:headEnd/>
            <a:tailEnd/>
          </a:ln>
        </p:spPr>
        <p:txBody>
          <a:bodyPr/>
          <a:lstStyle/>
          <a:p>
            <a:pPr algn="ctr"/>
            <a:r>
              <a:rPr lang="en-US"/>
              <a:t>Thảo luận nhóm</a:t>
            </a:r>
          </a:p>
        </p:txBody>
      </p:sp>
    </p:spTree>
  </p:cSld>
  <p:clrMapOvr>
    <a:masterClrMapping/>
  </p:clrMapOvr>
  <p:transition spd="med">
    <p:pull dir="d"/>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4594"/>
                                        </p:tgtEl>
                                        <p:attrNameLst>
                                          <p:attrName>style.visibility</p:attrName>
                                        </p:attrNameLst>
                                      </p:cBhvr>
                                      <p:to>
                                        <p:strVal val="visible"/>
                                      </p:to>
                                    </p:set>
                                    <p:anim calcmode="lin" valueType="num">
                                      <p:cBhvr>
                                        <p:cTn id="7" dur="500" decel="50000" fill="hold">
                                          <p:stCondLst>
                                            <p:cond delay="0"/>
                                          </p:stCondLst>
                                        </p:cTn>
                                        <p:tgtEl>
                                          <p:spTgt spid="2459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459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4594"/>
                                        </p:tgtEl>
                                        <p:attrNameLst>
                                          <p:attrName>ppt_w</p:attrName>
                                        </p:attrNameLst>
                                      </p:cBhvr>
                                      <p:tavLst>
                                        <p:tav tm="0">
                                          <p:val>
                                            <p:strVal val="#ppt_w*.05"/>
                                          </p:val>
                                        </p:tav>
                                        <p:tav tm="100000">
                                          <p:val>
                                            <p:strVal val="#ppt_w"/>
                                          </p:val>
                                        </p:tav>
                                      </p:tavLst>
                                    </p:anim>
                                    <p:anim calcmode="lin" valueType="num">
                                      <p:cBhvr>
                                        <p:cTn id="10" dur="1000" fill="hold"/>
                                        <p:tgtEl>
                                          <p:spTgt spid="2459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459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459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459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4594"/>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24606"/>
                                        </p:tgtEl>
                                        <p:attrNameLst>
                                          <p:attrName>style.visibility</p:attrName>
                                        </p:attrNameLst>
                                      </p:cBhvr>
                                      <p:to>
                                        <p:strVal val="visible"/>
                                      </p:to>
                                    </p:set>
                                    <p:animEffect transition="in" filter="diamond(in)">
                                      <p:cBhvr>
                                        <p:cTn id="19" dur="2000"/>
                                        <p:tgtEl>
                                          <p:spTgt spid="24606"/>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24579"/>
                                        </p:tgtEl>
                                        <p:attrNameLst>
                                          <p:attrName>style.visibility</p:attrName>
                                        </p:attrNameLst>
                                      </p:cBhvr>
                                      <p:to>
                                        <p:strVal val="visible"/>
                                      </p:to>
                                    </p:set>
                                    <p:animEffect transition="in" filter="checkerboard(across)">
                                      <p:cBhvr>
                                        <p:cTn id="24" dur="500"/>
                                        <p:tgtEl>
                                          <p:spTgt spid="24579"/>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24580"/>
                                        </p:tgtEl>
                                        <p:attrNameLst>
                                          <p:attrName>style.visibility</p:attrName>
                                        </p:attrNameLst>
                                      </p:cBhvr>
                                      <p:to>
                                        <p:strVal val="visible"/>
                                      </p:to>
                                    </p:set>
                                    <p:animEffect transition="in" filter="wipe(down)">
                                      <p:cBhvr>
                                        <p:cTn id="29" dur="580">
                                          <p:stCondLst>
                                            <p:cond delay="0"/>
                                          </p:stCondLst>
                                        </p:cTn>
                                        <p:tgtEl>
                                          <p:spTgt spid="24580"/>
                                        </p:tgtEl>
                                      </p:cBhvr>
                                    </p:animEffect>
                                    <p:anim calcmode="lin" valueType="num">
                                      <p:cBhvr>
                                        <p:cTn id="30" dur="1822" tmFilter="0,0; 0.14,0.36; 0.43,0.73; 0.71,0.91; 1.0,1.0">
                                          <p:stCondLst>
                                            <p:cond delay="0"/>
                                          </p:stCondLst>
                                        </p:cTn>
                                        <p:tgtEl>
                                          <p:spTgt spid="24580"/>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4580"/>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4580"/>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4580"/>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4580"/>
                                        </p:tgtEl>
                                        <p:attrNameLst>
                                          <p:attrName>ppt_y</p:attrName>
                                        </p:attrNameLst>
                                      </p:cBhvr>
                                      <p:tavLst>
                                        <p:tav tm="0" fmla="#ppt_y-sin(pi*$)/81">
                                          <p:val>
                                            <p:fltVal val="0"/>
                                          </p:val>
                                        </p:tav>
                                        <p:tav tm="100000">
                                          <p:val>
                                            <p:fltVal val="1"/>
                                          </p:val>
                                        </p:tav>
                                      </p:tavLst>
                                    </p:anim>
                                    <p:animScale>
                                      <p:cBhvr>
                                        <p:cTn id="35" dur="26">
                                          <p:stCondLst>
                                            <p:cond delay="650"/>
                                          </p:stCondLst>
                                        </p:cTn>
                                        <p:tgtEl>
                                          <p:spTgt spid="24580"/>
                                        </p:tgtEl>
                                      </p:cBhvr>
                                      <p:to x="100000" y="60000"/>
                                    </p:animScale>
                                    <p:animScale>
                                      <p:cBhvr>
                                        <p:cTn id="36" dur="166" decel="50000">
                                          <p:stCondLst>
                                            <p:cond delay="676"/>
                                          </p:stCondLst>
                                        </p:cTn>
                                        <p:tgtEl>
                                          <p:spTgt spid="24580"/>
                                        </p:tgtEl>
                                      </p:cBhvr>
                                      <p:to x="100000" y="100000"/>
                                    </p:animScale>
                                    <p:animScale>
                                      <p:cBhvr>
                                        <p:cTn id="37" dur="26">
                                          <p:stCondLst>
                                            <p:cond delay="1312"/>
                                          </p:stCondLst>
                                        </p:cTn>
                                        <p:tgtEl>
                                          <p:spTgt spid="24580"/>
                                        </p:tgtEl>
                                      </p:cBhvr>
                                      <p:to x="100000" y="80000"/>
                                    </p:animScale>
                                    <p:animScale>
                                      <p:cBhvr>
                                        <p:cTn id="38" dur="166" decel="50000">
                                          <p:stCondLst>
                                            <p:cond delay="1338"/>
                                          </p:stCondLst>
                                        </p:cTn>
                                        <p:tgtEl>
                                          <p:spTgt spid="24580"/>
                                        </p:tgtEl>
                                      </p:cBhvr>
                                      <p:to x="100000" y="100000"/>
                                    </p:animScale>
                                    <p:animScale>
                                      <p:cBhvr>
                                        <p:cTn id="39" dur="26">
                                          <p:stCondLst>
                                            <p:cond delay="1642"/>
                                          </p:stCondLst>
                                        </p:cTn>
                                        <p:tgtEl>
                                          <p:spTgt spid="24580"/>
                                        </p:tgtEl>
                                      </p:cBhvr>
                                      <p:to x="100000" y="90000"/>
                                    </p:animScale>
                                    <p:animScale>
                                      <p:cBhvr>
                                        <p:cTn id="40" dur="166" decel="50000">
                                          <p:stCondLst>
                                            <p:cond delay="1668"/>
                                          </p:stCondLst>
                                        </p:cTn>
                                        <p:tgtEl>
                                          <p:spTgt spid="24580"/>
                                        </p:tgtEl>
                                      </p:cBhvr>
                                      <p:to x="100000" y="100000"/>
                                    </p:animScale>
                                    <p:animScale>
                                      <p:cBhvr>
                                        <p:cTn id="41" dur="26">
                                          <p:stCondLst>
                                            <p:cond delay="1808"/>
                                          </p:stCondLst>
                                        </p:cTn>
                                        <p:tgtEl>
                                          <p:spTgt spid="24580"/>
                                        </p:tgtEl>
                                      </p:cBhvr>
                                      <p:to x="100000" y="95000"/>
                                    </p:animScale>
                                    <p:animScale>
                                      <p:cBhvr>
                                        <p:cTn id="42" dur="166" decel="50000">
                                          <p:stCondLst>
                                            <p:cond delay="1834"/>
                                          </p:stCondLst>
                                        </p:cTn>
                                        <p:tgtEl>
                                          <p:spTgt spid="24580"/>
                                        </p:tgtEl>
                                      </p:cBhvr>
                                      <p:to x="100000" y="100000"/>
                                    </p:animScale>
                                  </p:childTnLst>
                                </p:cTn>
                              </p:par>
                              <p:par>
                                <p:cTn id="43" presetID="26" presetClass="entr" presetSubtype="0" fill="hold" grpId="0" nodeType="withEffect">
                                  <p:stCondLst>
                                    <p:cond delay="0"/>
                                  </p:stCondLst>
                                  <p:childTnLst>
                                    <p:set>
                                      <p:cBhvr>
                                        <p:cTn id="44" dur="1" fill="hold">
                                          <p:stCondLst>
                                            <p:cond delay="0"/>
                                          </p:stCondLst>
                                        </p:cTn>
                                        <p:tgtEl>
                                          <p:spTgt spid="24581"/>
                                        </p:tgtEl>
                                        <p:attrNameLst>
                                          <p:attrName>style.visibility</p:attrName>
                                        </p:attrNameLst>
                                      </p:cBhvr>
                                      <p:to>
                                        <p:strVal val="visible"/>
                                      </p:to>
                                    </p:set>
                                    <p:animEffect transition="in" filter="wipe(down)">
                                      <p:cBhvr>
                                        <p:cTn id="45" dur="580">
                                          <p:stCondLst>
                                            <p:cond delay="0"/>
                                          </p:stCondLst>
                                        </p:cTn>
                                        <p:tgtEl>
                                          <p:spTgt spid="24581"/>
                                        </p:tgtEl>
                                      </p:cBhvr>
                                    </p:animEffect>
                                    <p:anim calcmode="lin" valueType="num">
                                      <p:cBhvr>
                                        <p:cTn id="46" dur="1822" tmFilter="0,0; 0.14,0.36; 0.43,0.73; 0.71,0.91; 1.0,1.0">
                                          <p:stCondLst>
                                            <p:cond delay="0"/>
                                          </p:stCondLst>
                                        </p:cTn>
                                        <p:tgtEl>
                                          <p:spTgt spid="24581"/>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24581"/>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24581"/>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24581"/>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24581"/>
                                        </p:tgtEl>
                                        <p:attrNameLst>
                                          <p:attrName>ppt_y</p:attrName>
                                        </p:attrNameLst>
                                      </p:cBhvr>
                                      <p:tavLst>
                                        <p:tav tm="0" fmla="#ppt_y-sin(pi*$)/81">
                                          <p:val>
                                            <p:fltVal val="0"/>
                                          </p:val>
                                        </p:tav>
                                        <p:tav tm="100000">
                                          <p:val>
                                            <p:fltVal val="1"/>
                                          </p:val>
                                        </p:tav>
                                      </p:tavLst>
                                    </p:anim>
                                    <p:animScale>
                                      <p:cBhvr>
                                        <p:cTn id="51" dur="26">
                                          <p:stCondLst>
                                            <p:cond delay="650"/>
                                          </p:stCondLst>
                                        </p:cTn>
                                        <p:tgtEl>
                                          <p:spTgt spid="24581"/>
                                        </p:tgtEl>
                                      </p:cBhvr>
                                      <p:to x="100000" y="60000"/>
                                    </p:animScale>
                                    <p:animScale>
                                      <p:cBhvr>
                                        <p:cTn id="52" dur="166" decel="50000">
                                          <p:stCondLst>
                                            <p:cond delay="676"/>
                                          </p:stCondLst>
                                        </p:cTn>
                                        <p:tgtEl>
                                          <p:spTgt spid="24581"/>
                                        </p:tgtEl>
                                      </p:cBhvr>
                                      <p:to x="100000" y="100000"/>
                                    </p:animScale>
                                    <p:animScale>
                                      <p:cBhvr>
                                        <p:cTn id="53" dur="26">
                                          <p:stCondLst>
                                            <p:cond delay="1312"/>
                                          </p:stCondLst>
                                        </p:cTn>
                                        <p:tgtEl>
                                          <p:spTgt spid="24581"/>
                                        </p:tgtEl>
                                      </p:cBhvr>
                                      <p:to x="100000" y="80000"/>
                                    </p:animScale>
                                    <p:animScale>
                                      <p:cBhvr>
                                        <p:cTn id="54" dur="166" decel="50000">
                                          <p:stCondLst>
                                            <p:cond delay="1338"/>
                                          </p:stCondLst>
                                        </p:cTn>
                                        <p:tgtEl>
                                          <p:spTgt spid="24581"/>
                                        </p:tgtEl>
                                      </p:cBhvr>
                                      <p:to x="100000" y="100000"/>
                                    </p:animScale>
                                    <p:animScale>
                                      <p:cBhvr>
                                        <p:cTn id="55" dur="26">
                                          <p:stCondLst>
                                            <p:cond delay="1642"/>
                                          </p:stCondLst>
                                        </p:cTn>
                                        <p:tgtEl>
                                          <p:spTgt spid="24581"/>
                                        </p:tgtEl>
                                      </p:cBhvr>
                                      <p:to x="100000" y="90000"/>
                                    </p:animScale>
                                    <p:animScale>
                                      <p:cBhvr>
                                        <p:cTn id="56" dur="166" decel="50000">
                                          <p:stCondLst>
                                            <p:cond delay="1668"/>
                                          </p:stCondLst>
                                        </p:cTn>
                                        <p:tgtEl>
                                          <p:spTgt spid="24581"/>
                                        </p:tgtEl>
                                      </p:cBhvr>
                                      <p:to x="100000" y="100000"/>
                                    </p:animScale>
                                    <p:animScale>
                                      <p:cBhvr>
                                        <p:cTn id="57" dur="26">
                                          <p:stCondLst>
                                            <p:cond delay="1808"/>
                                          </p:stCondLst>
                                        </p:cTn>
                                        <p:tgtEl>
                                          <p:spTgt spid="24581"/>
                                        </p:tgtEl>
                                      </p:cBhvr>
                                      <p:to x="100000" y="95000"/>
                                    </p:animScale>
                                    <p:animScale>
                                      <p:cBhvr>
                                        <p:cTn id="58" dur="166" decel="50000">
                                          <p:stCondLst>
                                            <p:cond delay="1834"/>
                                          </p:stCondLst>
                                        </p:cTn>
                                        <p:tgtEl>
                                          <p:spTgt spid="24581"/>
                                        </p:tgtEl>
                                      </p:cBhvr>
                                      <p:to x="100000" y="100000"/>
                                    </p:animScale>
                                  </p:childTnLst>
                                </p:cTn>
                              </p:par>
                              <p:par>
                                <p:cTn id="59" presetID="5" presetClass="entr" presetSubtype="10" fill="hold" grpId="0" nodeType="withEffect">
                                  <p:stCondLst>
                                    <p:cond delay="0"/>
                                  </p:stCondLst>
                                  <p:childTnLst>
                                    <p:set>
                                      <p:cBhvr>
                                        <p:cTn id="60" dur="1" fill="hold">
                                          <p:stCondLst>
                                            <p:cond delay="0"/>
                                          </p:stCondLst>
                                        </p:cTn>
                                        <p:tgtEl>
                                          <p:spTgt spid="24595"/>
                                        </p:tgtEl>
                                        <p:attrNameLst>
                                          <p:attrName>style.visibility</p:attrName>
                                        </p:attrNameLst>
                                      </p:cBhvr>
                                      <p:to>
                                        <p:strVal val="visible"/>
                                      </p:to>
                                    </p:set>
                                    <p:animEffect transition="in" filter="checkerboard(across)">
                                      <p:cBhvr>
                                        <p:cTn id="61" dur="500"/>
                                        <p:tgtEl>
                                          <p:spTgt spid="24595"/>
                                        </p:tgtEl>
                                      </p:cBhvr>
                                    </p:animEffect>
                                  </p:childTnLst>
                                </p:cTn>
                              </p:par>
                              <p:par>
                                <p:cTn id="62" presetID="5" presetClass="entr" presetSubtype="10" fill="hold" grpId="0" nodeType="withEffect">
                                  <p:stCondLst>
                                    <p:cond delay="0"/>
                                  </p:stCondLst>
                                  <p:childTnLst>
                                    <p:set>
                                      <p:cBhvr>
                                        <p:cTn id="63" dur="1" fill="hold">
                                          <p:stCondLst>
                                            <p:cond delay="0"/>
                                          </p:stCondLst>
                                        </p:cTn>
                                        <p:tgtEl>
                                          <p:spTgt spid="24596"/>
                                        </p:tgtEl>
                                        <p:attrNameLst>
                                          <p:attrName>style.visibility</p:attrName>
                                        </p:attrNameLst>
                                      </p:cBhvr>
                                      <p:to>
                                        <p:strVal val="visible"/>
                                      </p:to>
                                    </p:set>
                                    <p:animEffect transition="in" filter="checkerboard(across)">
                                      <p:cBhvr>
                                        <p:cTn id="64" dur="500"/>
                                        <p:tgtEl>
                                          <p:spTgt spid="24596"/>
                                        </p:tgtEl>
                                      </p:cBhvr>
                                    </p:animEffect>
                                  </p:childTnLst>
                                </p:cTn>
                              </p:par>
                              <p:par>
                                <p:cTn id="65" presetID="26" presetClass="entr" presetSubtype="0" fill="hold" grpId="0" nodeType="withEffect">
                                  <p:stCondLst>
                                    <p:cond delay="0"/>
                                  </p:stCondLst>
                                  <p:childTnLst>
                                    <p:set>
                                      <p:cBhvr>
                                        <p:cTn id="66" dur="1" fill="hold">
                                          <p:stCondLst>
                                            <p:cond delay="0"/>
                                          </p:stCondLst>
                                        </p:cTn>
                                        <p:tgtEl>
                                          <p:spTgt spid="24597"/>
                                        </p:tgtEl>
                                        <p:attrNameLst>
                                          <p:attrName>style.visibility</p:attrName>
                                        </p:attrNameLst>
                                      </p:cBhvr>
                                      <p:to>
                                        <p:strVal val="visible"/>
                                      </p:to>
                                    </p:set>
                                    <p:animEffect transition="in" filter="wipe(down)">
                                      <p:cBhvr>
                                        <p:cTn id="67" dur="580">
                                          <p:stCondLst>
                                            <p:cond delay="0"/>
                                          </p:stCondLst>
                                        </p:cTn>
                                        <p:tgtEl>
                                          <p:spTgt spid="24597"/>
                                        </p:tgtEl>
                                      </p:cBhvr>
                                    </p:animEffect>
                                    <p:anim calcmode="lin" valueType="num">
                                      <p:cBhvr>
                                        <p:cTn id="68" dur="1822" tmFilter="0,0; 0.14,0.36; 0.43,0.73; 0.71,0.91; 1.0,1.0">
                                          <p:stCondLst>
                                            <p:cond delay="0"/>
                                          </p:stCondLst>
                                        </p:cTn>
                                        <p:tgtEl>
                                          <p:spTgt spid="24597"/>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24597"/>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24597"/>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24597"/>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24597"/>
                                        </p:tgtEl>
                                        <p:attrNameLst>
                                          <p:attrName>ppt_y</p:attrName>
                                        </p:attrNameLst>
                                      </p:cBhvr>
                                      <p:tavLst>
                                        <p:tav tm="0" fmla="#ppt_y-sin(pi*$)/81">
                                          <p:val>
                                            <p:fltVal val="0"/>
                                          </p:val>
                                        </p:tav>
                                        <p:tav tm="100000">
                                          <p:val>
                                            <p:fltVal val="1"/>
                                          </p:val>
                                        </p:tav>
                                      </p:tavLst>
                                    </p:anim>
                                    <p:animScale>
                                      <p:cBhvr>
                                        <p:cTn id="73" dur="26">
                                          <p:stCondLst>
                                            <p:cond delay="650"/>
                                          </p:stCondLst>
                                        </p:cTn>
                                        <p:tgtEl>
                                          <p:spTgt spid="24597"/>
                                        </p:tgtEl>
                                      </p:cBhvr>
                                      <p:to x="100000" y="60000"/>
                                    </p:animScale>
                                    <p:animScale>
                                      <p:cBhvr>
                                        <p:cTn id="74" dur="166" decel="50000">
                                          <p:stCondLst>
                                            <p:cond delay="676"/>
                                          </p:stCondLst>
                                        </p:cTn>
                                        <p:tgtEl>
                                          <p:spTgt spid="24597"/>
                                        </p:tgtEl>
                                      </p:cBhvr>
                                      <p:to x="100000" y="100000"/>
                                    </p:animScale>
                                    <p:animScale>
                                      <p:cBhvr>
                                        <p:cTn id="75" dur="26">
                                          <p:stCondLst>
                                            <p:cond delay="1312"/>
                                          </p:stCondLst>
                                        </p:cTn>
                                        <p:tgtEl>
                                          <p:spTgt spid="24597"/>
                                        </p:tgtEl>
                                      </p:cBhvr>
                                      <p:to x="100000" y="80000"/>
                                    </p:animScale>
                                    <p:animScale>
                                      <p:cBhvr>
                                        <p:cTn id="76" dur="166" decel="50000">
                                          <p:stCondLst>
                                            <p:cond delay="1338"/>
                                          </p:stCondLst>
                                        </p:cTn>
                                        <p:tgtEl>
                                          <p:spTgt spid="24597"/>
                                        </p:tgtEl>
                                      </p:cBhvr>
                                      <p:to x="100000" y="100000"/>
                                    </p:animScale>
                                    <p:animScale>
                                      <p:cBhvr>
                                        <p:cTn id="77" dur="26">
                                          <p:stCondLst>
                                            <p:cond delay="1642"/>
                                          </p:stCondLst>
                                        </p:cTn>
                                        <p:tgtEl>
                                          <p:spTgt spid="24597"/>
                                        </p:tgtEl>
                                      </p:cBhvr>
                                      <p:to x="100000" y="90000"/>
                                    </p:animScale>
                                    <p:animScale>
                                      <p:cBhvr>
                                        <p:cTn id="78" dur="166" decel="50000">
                                          <p:stCondLst>
                                            <p:cond delay="1668"/>
                                          </p:stCondLst>
                                        </p:cTn>
                                        <p:tgtEl>
                                          <p:spTgt spid="24597"/>
                                        </p:tgtEl>
                                      </p:cBhvr>
                                      <p:to x="100000" y="100000"/>
                                    </p:animScale>
                                    <p:animScale>
                                      <p:cBhvr>
                                        <p:cTn id="79" dur="26">
                                          <p:stCondLst>
                                            <p:cond delay="1808"/>
                                          </p:stCondLst>
                                        </p:cTn>
                                        <p:tgtEl>
                                          <p:spTgt spid="24597"/>
                                        </p:tgtEl>
                                      </p:cBhvr>
                                      <p:to x="100000" y="95000"/>
                                    </p:animScale>
                                    <p:animScale>
                                      <p:cBhvr>
                                        <p:cTn id="80" dur="166" decel="50000">
                                          <p:stCondLst>
                                            <p:cond delay="1834"/>
                                          </p:stCondLst>
                                        </p:cTn>
                                        <p:tgtEl>
                                          <p:spTgt spid="24597"/>
                                        </p:tgtEl>
                                      </p:cBhvr>
                                      <p:to x="100000" y="100000"/>
                                    </p:animScale>
                                  </p:childTnLst>
                                </p:cTn>
                              </p:par>
                              <p:par>
                                <p:cTn id="81" presetID="26" presetClass="entr" presetSubtype="0" fill="hold" grpId="0" nodeType="withEffect">
                                  <p:stCondLst>
                                    <p:cond delay="0"/>
                                  </p:stCondLst>
                                  <p:childTnLst>
                                    <p:set>
                                      <p:cBhvr>
                                        <p:cTn id="82" dur="1" fill="hold">
                                          <p:stCondLst>
                                            <p:cond delay="0"/>
                                          </p:stCondLst>
                                        </p:cTn>
                                        <p:tgtEl>
                                          <p:spTgt spid="24598"/>
                                        </p:tgtEl>
                                        <p:attrNameLst>
                                          <p:attrName>style.visibility</p:attrName>
                                        </p:attrNameLst>
                                      </p:cBhvr>
                                      <p:to>
                                        <p:strVal val="visible"/>
                                      </p:to>
                                    </p:set>
                                    <p:animEffect transition="in" filter="wipe(down)">
                                      <p:cBhvr>
                                        <p:cTn id="83" dur="580">
                                          <p:stCondLst>
                                            <p:cond delay="0"/>
                                          </p:stCondLst>
                                        </p:cTn>
                                        <p:tgtEl>
                                          <p:spTgt spid="24598"/>
                                        </p:tgtEl>
                                      </p:cBhvr>
                                    </p:animEffect>
                                    <p:anim calcmode="lin" valueType="num">
                                      <p:cBhvr>
                                        <p:cTn id="84" dur="1822" tmFilter="0,0; 0.14,0.36; 0.43,0.73; 0.71,0.91; 1.0,1.0">
                                          <p:stCondLst>
                                            <p:cond delay="0"/>
                                          </p:stCondLst>
                                        </p:cTn>
                                        <p:tgtEl>
                                          <p:spTgt spid="24598"/>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24598"/>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24598"/>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24598"/>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24598"/>
                                        </p:tgtEl>
                                        <p:attrNameLst>
                                          <p:attrName>ppt_y</p:attrName>
                                        </p:attrNameLst>
                                      </p:cBhvr>
                                      <p:tavLst>
                                        <p:tav tm="0" fmla="#ppt_y-sin(pi*$)/81">
                                          <p:val>
                                            <p:fltVal val="0"/>
                                          </p:val>
                                        </p:tav>
                                        <p:tav tm="100000">
                                          <p:val>
                                            <p:fltVal val="1"/>
                                          </p:val>
                                        </p:tav>
                                      </p:tavLst>
                                    </p:anim>
                                    <p:animScale>
                                      <p:cBhvr>
                                        <p:cTn id="89" dur="26">
                                          <p:stCondLst>
                                            <p:cond delay="650"/>
                                          </p:stCondLst>
                                        </p:cTn>
                                        <p:tgtEl>
                                          <p:spTgt spid="24598"/>
                                        </p:tgtEl>
                                      </p:cBhvr>
                                      <p:to x="100000" y="60000"/>
                                    </p:animScale>
                                    <p:animScale>
                                      <p:cBhvr>
                                        <p:cTn id="90" dur="166" decel="50000">
                                          <p:stCondLst>
                                            <p:cond delay="676"/>
                                          </p:stCondLst>
                                        </p:cTn>
                                        <p:tgtEl>
                                          <p:spTgt spid="24598"/>
                                        </p:tgtEl>
                                      </p:cBhvr>
                                      <p:to x="100000" y="100000"/>
                                    </p:animScale>
                                    <p:animScale>
                                      <p:cBhvr>
                                        <p:cTn id="91" dur="26">
                                          <p:stCondLst>
                                            <p:cond delay="1312"/>
                                          </p:stCondLst>
                                        </p:cTn>
                                        <p:tgtEl>
                                          <p:spTgt spid="24598"/>
                                        </p:tgtEl>
                                      </p:cBhvr>
                                      <p:to x="100000" y="80000"/>
                                    </p:animScale>
                                    <p:animScale>
                                      <p:cBhvr>
                                        <p:cTn id="92" dur="166" decel="50000">
                                          <p:stCondLst>
                                            <p:cond delay="1338"/>
                                          </p:stCondLst>
                                        </p:cTn>
                                        <p:tgtEl>
                                          <p:spTgt spid="24598"/>
                                        </p:tgtEl>
                                      </p:cBhvr>
                                      <p:to x="100000" y="100000"/>
                                    </p:animScale>
                                    <p:animScale>
                                      <p:cBhvr>
                                        <p:cTn id="93" dur="26">
                                          <p:stCondLst>
                                            <p:cond delay="1642"/>
                                          </p:stCondLst>
                                        </p:cTn>
                                        <p:tgtEl>
                                          <p:spTgt spid="24598"/>
                                        </p:tgtEl>
                                      </p:cBhvr>
                                      <p:to x="100000" y="90000"/>
                                    </p:animScale>
                                    <p:animScale>
                                      <p:cBhvr>
                                        <p:cTn id="94" dur="166" decel="50000">
                                          <p:stCondLst>
                                            <p:cond delay="1668"/>
                                          </p:stCondLst>
                                        </p:cTn>
                                        <p:tgtEl>
                                          <p:spTgt spid="24598"/>
                                        </p:tgtEl>
                                      </p:cBhvr>
                                      <p:to x="100000" y="100000"/>
                                    </p:animScale>
                                    <p:animScale>
                                      <p:cBhvr>
                                        <p:cTn id="95" dur="26">
                                          <p:stCondLst>
                                            <p:cond delay="1808"/>
                                          </p:stCondLst>
                                        </p:cTn>
                                        <p:tgtEl>
                                          <p:spTgt spid="24598"/>
                                        </p:tgtEl>
                                      </p:cBhvr>
                                      <p:to x="100000" y="95000"/>
                                    </p:animScale>
                                    <p:animScale>
                                      <p:cBhvr>
                                        <p:cTn id="96" dur="166" decel="50000">
                                          <p:stCondLst>
                                            <p:cond delay="1834"/>
                                          </p:stCondLst>
                                        </p:cTn>
                                        <p:tgtEl>
                                          <p:spTgt spid="24598"/>
                                        </p:tgtEl>
                                      </p:cBhvr>
                                      <p:to x="100000" y="100000"/>
                                    </p:animScale>
                                  </p:childTnLst>
                                </p:cTn>
                              </p:par>
                            </p:childTnLst>
                          </p:cTn>
                        </p:par>
                      </p:childTnLst>
                    </p:cTn>
                  </p:par>
                  <p:par>
                    <p:cTn id="97" fill="hold">
                      <p:stCondLst>
                        <p:cond delay="indefinite"/>
                      </p:stCondLst>
                      <p:childTnLst>
                        <p:par>
                          <p:cTn id="98" fill="hold">
                            <p:stCondLst>
                              <p:cond delay="0"/>
                            </p:stCondLst>
                            <p:childTnLst>
                              <p:par>
                                <p:cTn id="99" presetID="56" presetClass="entr" presetSubtype="0" fill="hold" grpId="0" nodeType="clickEffect">
                                  <p:stCondLst>
                                    <p:cond delay="0"/>
                                  </p:stCondLst>
                                  <p:iterate type="lt">
                                    <p:tmPct val="10000"/>
                                  </p:iterate>
                                  <p:childTnLst>
                                    <p:set>
                                      <p:cBhvr>
                                        <p:cTn id="100" dur="1" fill="hold">
                                          <p:stCondLst>
                                            <p:cond delay="0"/>
                                          </p:stCondLst>
                                        </p:cTn>
                                        <p:tgtEl>
                                          <p:spTgt spid="24611"/>
                                        </p:tgtEl>
                                        <p:attrNameLst>
                                          <p:attrName>style.visibility</p:attrName>
                                        </p:attrNameLst>
                                      </p:cBhvr>
                                      <p:to>
                                        <p:strVal val="visible"/>
                                      </p:to>
                                    </p:set>
                                    <p:anim by="(-#ppt_w*2)" calcmode="lin" valueType="num">
                                      <p:cBhvr rctx="PPT">
                                        <p:cTn id="101" dur="500" autoRev="1" fill="hold">
                                          <p:stCondLst>
                                            <p:cond delay="0"/>
                                          </p:stCondLst>
                                        </p:cTn>
                                        <p:tgtEl>
                                          <p:spTgt spid="24611"/>
                                        </p:tgtEl>
                                        <p:attrNameLst>
                                          <p:attrName>ppt_w</p:attrName>
                                        </p:attrNameLst>
                                      </p:cBhvr>
                                    </p:anim>
                                    <p:anim by="(#ppt_w*0.50)" calcmode="lin" valueType="num">
                                      <p:cBhvr>
                                        <p:cTn id="102" dur="500" decel="50000" autoRev="1" fill="hold">
                                          <p:stCondLst>
                                            <p:cond delay="0"/>
                                          </p:stCondLst>
                                        </p:cTn>
                                        <p:tgtEl>
                                          <p:spTgt spid="24611"/>
                                        </p:tgtEl>
                                        <p:attrNameLst>
                                          <p:attrName>ppt_x</p:attrName>
                                        </p:attrNameLst>
                                      </p:cBhvr>
                                    </p:anim>
                                    <p:anim from="(-#ppt_h/2)" to="(#ppt_y)" calcmode="lin" valueType="num">
                                      <p:cBhvr>
                                        <p:cTn id="103" dur="1000" fill="hold">
                                          <p:stCondLst>
                                            <p:cond delay="0"/>
                                          </p:stCondLst>
                                        </p:cTn>
                                        <p:tgtEl>
                                          <p:spTgt spid="24611"/>
                                        </p:tgtEl>
                                        <p:attrNameLst>
                                          <p:attrName>ppt_y</p:attrName>
                                        </p:attrNameLst>
                                      </p:cBhvr>
                                    </p:anim>
                                    <p:animRot by="21600000">
                                      <p:cBhvr>
                                        <p:cTn id="104" dur="1000" fill="hold">
                                          <p:stCondLst>
                                            <p:cond delay="0"/>
                                          </p:stCondLst>
                                        </p:cTn>
                                        <p:tgtEl>
                                          <p:spTgt spid="24611"/>
                                        </p:tgtEl>
                                        <p:attrNameLst>
                                          <p:attrName>r</p:attrName>
                                        </p:attrNameLst>
                                      </p:cBhvr>
                                    </p:animRot>
                                  </p:childTnLst>
                                </p:cTn>
                              </p:par>
                            </p:childTnLst>
                          </p:cTn>
                        </p:par>
                      </p:childTnLst>
                    </p:cTn>
                  </p:par>
                  <p:par>
                    <p:cTn id="105" fill="hold">
                      <p:stCondLst>
                        <p:cond delay="indefinite"/>
                      </p:stCondLst>
                      <p:childTnLst>
                        <p:par>
                          <p:cTn id="106" fill="hold">
                            <p:stCondLst>
                              <p:cond delay="0"/>
                            </p:stCondLst>
                            <p:childTnLst>
                              <p:par>
                                <p:cTn id="107" presetID="52" presetClass="entr" presetSubtype="0" fill="hold" nodeType="clickEffect">
                                  <p:stCondLst>
                                    <p:cond delay="0"/>
                                  </p:stCondLst>
                                  <p:childTnLst>
                                    <p:set>
                                      <p:cBhvr>
                                        <p:cTn id="108" dur="1" fill="hold">
                                          <p:stCondLst>
                                            <p:cond delay="0"/>
                                          </p:stCondLst>
                                        </p:cTn>
                                        <p:tgtEl>
                                          <p:spTgt spid="24601">
                                            <p:txEl>
                                              <p:pRg st="0" end="0"/>
                                            </p:txEl>
                                          </p:spTgt>
                                        </p:tgtEl>
                                        <p:attrNameLst>
                                          <p:attrName>style.visibility</p:attrName>
                                        </p:attrNameLst>
                                      </p:cBhvr>
                                      <p:to>
                                        <p:strVal val="visible"/>
                                      </p:to>
                                    </p:set>
                                    <p:animScale>
                                      <p:cBhvr>
                                        <p:cTn id="109" dur="1000" decel="50000" fill="hold">
                                          <p:stCondLst>
                                            <p:cond delay="0"/>
                                          </p:stCondLst>
                                        </p:cTn>
                                        <p:tgtEl>
                                          <p:spTgt spid="2460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0" dur="1000" decel="50000" fill="hold">
                                          <p:stCondLst>
                                            <p:cond delay="0"/>
                                          </p:stCondLst>
                                        </p:cTn>
                                        <p:tgtEl>
                                          <p:spTgt spid="24601">
                                            <p:txEl>
                                              <p:pRg st="0" end="0"/>
                                            </p:txEl>
                                          </p:spTgt>
                                        </p:tgtEl>
                                        <p:attrNameLst>
                                          <p:attrName>ppt_x</p:attrName>
                                          <p:attrName>ppt_y</p:attrName>
                                        </p:attrNameLst>
                                      </p:cBhvr>
                                    </p:animMotion>
                                    <p:animEffect transition="in" filter="fade">
                                      <p:cBhvr>
                                        <p:cTn id="111" dur="1000"/>
                                        <p:tgtEl>
                                          <p:spTgt spid="24601">
                                            <p:txEl>
                                              <p:pRg st="0" end="0"/>
                                            </p:txEl>
                                          </p:spTgt>
                                        </p:tgtEl>
                                      </p:cBhvr>
                                    </p:animEffect>
                                  </p:childTnLst>
                                </p:cTn>
                              </p:par>
                              <p:par>
                                <p:cTn id="112" presetID="52" presetClass="entr" presetSubtype="0" fill="hold" nodeType="withEffect">
                                  <p:stCondLst>
                                    <p:cond delay="0"/>
                                  </p:stCondLst>
                                  <p:childTnLst>
                                    <p:set>
                                      <p:cBhvr>
                                        <p:cTn id="113" dur="1" fill="hold">
                                          <p:stCondLst>
                                            <p:cond delay="0"/>
                                          </p:stCondLst>
                                        </p:cTn>
                                        <p:tgtEl>
                                          <p:spTgt spid="24601">
                                            <p:txEl>
                                              <p:pRg st="1" end="1"/>
                                            </p:txEl>
                                          </p:spTgt>
                                        </p:tgtEl>
                                        <p:attrNameLst>
                                          <p:attrName>style.visibility</p:attrName>
                                        </p:attrNameLst>
                                      </p:cBhvr>
                                      <p:to>
                                        <p:strVal val="visible"/>
                                      </p:to>
                                    </p:set>
                                    <p:animScale>
                                      <p:cBhvr>
                                        <p:cTn id="114" dur="1000" decel="50000" fill="hold">
                                          <p:stCondLst>
                                            <p:cond delay="0"/>
                                          </p:stCondLst>
                                        </p:cTn>
                                        <p:tgtEl>
                                          <p:spTgt spid="24601">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5" dur="1000" decel="50000" fill="hold">
                                          <p:stCondLst>
                                            <p:cond delay="0"/>
                                          </p:stCondLst>
                                        </p:cTn>
                                        <p:tgtEl>
                                          <p:spTgt spid="24601">
                                            <p:txEl>
                                              <p:pRg st="1" end="1"/>
                                            </p:txEl>
                                          </p:spTgt>
                                        </p:tgtEl>
                                        <p:attrNameLst>
                                          <p:attrName>ppt_x</p:attrName>
                                          <p:attrName>ppt_y</p:attrName>
                                        </p:attrNameLst>
                                      </p:cBhvr>
                                    </p:animMotion>
                                    <p:animEffect transition="in" filter="fade">
                                      <p:cBhvr>
                                        <p:cTn id="116" dur="1000"/>
                                        <p:tgtEl>
                                          <p:spTgt spid="24601">
                                            <p:txEl>
                                              <p:pRg st="1" end="1"/>
                                            </p:txEl>
                                          </p:spTgt>
                                        </p:tgtEl>
                                      </p:cBhvr>
                                    </p:animEffect>
                                  </p:childTnLst>
                                </p:cTn>
                              </p:par>
                              <p:par>
                                <p:cTn id="117" presetID="52" presetClass="entr" presetSubtype="0" fill="hold" nodeType="withEffect">
                                  <p:stCondLst>
                                    <p:cond delay="0"/>
                                  </p:stCondLst>
                                  <p:childTnLst>
                                    <p:set>
                                      <p:cBhvr>
                                        <p:cTn id="118" dur="1" fill="hold">
                                          <p:stCondLst>
                                            <p:cond delay="0"/>
                                          </p:stCondLst>
                                        </p:cTn>
                                        <p:tgtEl>
                                          <p:spTgt spid="24601">
                                            <p:txEl>
                                              <p:pRg st="2" end="2"/>
                                            </p:txEl>
                                          </p:spTgt>
                                        </p:tgtEl>
                                        <p:attrNameLst>
                                          <p:attrName>style.visibility</p:attrName>
                                        </p:attrNameLst>
                                      </p:cBhvr>
                                      <p:to>
                                        <p:strVal val="visible"/>
                                      </p:to>
                                    </p:set>
                                    <p:animScale>
                                      <p:cBhvr>
                                        <p:cTn id="119" dur="1000" decel="50000" fill="hold">
                                          <p:stCondLst>
                                            <p:cond delay="0"/>
                                          </p:stCondLst>
                                        </p:cTn>
                                        <p:tgtEl>
                                          <p:spTgt spid="2460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24601">
                                            <p:txEl>
                                              <p:pRg st="2" end="2"/>
                                            </p:txEl>
                                          </p:spTgt>
                                        </p:tgtEl>
                                        <p:attrNameLst>
                                          <p:attrName>ppt_x</p:attrName>
                                          <p:attrName>ppt_y</p:attrName>
                                        </p:attrNameLst>
                                      </p:cBhvr>
                                    </p:animMotion>
                                    <p:animEffect transition="in" filter="fade">
                                      <p:cBhvr>
                                        <p:cTn id="121" dur="1000"/>
                                        <p:tgtEl>
                                          <p:spTgt spid="24601">
                                            <p:txEl>
                                              <p:pRg st="2" end="2"/>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52" presetClass="entr" presetSubtype="0" fill="hold" nodeType="clickEffect">
                                  <p:stCondLst>
                                    <p:cond delay="0"/>
                                  </p:stCondLst>
                                  <p:childTnLst>
                                    <p:set>
                                      <p:cBhvr>
                                        <p:cTn id="125" dur="1" fill="hold">
                                          <p:stCondLst>
                                            <p:cond delay="0"/>
                                          </p:stCondLst>
                                        </p:cTn>
                                        <p:tgtEl>
                                          <p:spTgt spid="24601">
                                            <p:txEl>
                                              <p:pRg st="3" end="3"/>
                                            </p:txEl>
                                          </p:spTgt>
                                        </p:tgtEl>
                                        <p:attrNameLst>
                                          <p:attrName>style.visibility</p:attrName>
                                        </p:attrNameLst>
                                      </p:cBhvr>
                                      <p:to>
                                        <p:strVal val="visible"/>
                                      </p:to>
                                    </p:set>
                                    <p:animScale>
                                      <p:cBhvr>
                                        <p:cTn id="126" dur="1000" decel="50000" fill="hold">
                                          <p:stCondLst>
                                            <p:cond delay="0"/>
                                          </p:stCondLst>
                                        </p:cTn>
                                        <p:tgtEl>
                                          <p:spTgt spid="24601">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7" dur="1000" decel="50000" fill="hold">
                                          <p:stCondLst>
                                            <p:cond delay="0"/>
                                          </p:stCondLst>
                                        </p:cTn>
                                        <p:tgtEl>
                                          <p:spTgt spid="24601">
                                            <p:txEl>
                                              <p:pRg st="3" end="3"/>
                                            </p:txEl>
                                          </p:spTgt>
                                        </p:tgtEl>
                                        <p:attrNameLst>
                                          <p:attrName>ppt_x</p:attrName>
                                          <p:attrName>ppt_y</p:attrName>
                                        </p:attrNameLst>
                                      </p:cBhvr>
                                    </p:animMotion>
                                    <p:animEffect transition="in" filter="fade">
                                      <p:cBhvr>
                                        <p:cTn id="128" dur="1000"/>
                                        <p:tgtEl>
                                          <p:spTgt spid="24601">
                                            <p:txEl>
                                              <p:pRg st="3" end="3"/>
                                            </p:txEl>
                                          </p:spTgt>
                                        </p:tgtEl>
                                      </p:cBhvr>
                                    </p:animEffect>
                                  </p:childTnLst>
                                </p:cTn>
                              </p:par>
                              <p:par>
                                <p:cTn id="129" presetID="52" presetClass="entr" presetSubtype="0" fill="hold" nodeType="withEffect">
                                  <p:stCondLst>
                                    <p:cond delay="0"/>
                                  </p:stCondLst>
                                  <p:childTnLst>
                                    <p:set>
                                      <p:cBhvr>
                                        <p:cTn id="130" dur="1" fill="hold">
                                          <p:stCondLst>
                                            <p:cond delay="0"/>
                                          </p:stCondLst>
                                        </p:cTn>
                                        <p:tgtEl>
                                          <p:spTgt spid="24601">
                                            <p:txEl>
                                              <p:pRg st="4" end="4"/>
                                            </p:txEl>
                                          </p:spTgt>
                                        </p:tgtEl>
                                        <p:attrNameLst>
                                          <p:attrName>style.visibility</p:attrName>
                                        </p:attrNameLst>
                                      </p:cBhvr>
                                      <p:to>
                                        <p:strVal val="visible"/>
                                      </p:to>
                                    </p:set>
                                    <p:animScale>
                                      <p:cBhvr>
                                        <p:cTn id="131" dur="1000" decel="50000" fill="hold">
                                          <p:stCondLst>
                                            <p:cond delay="0"/>
                                          </p:stCondLst>
                                        </p:cTn>
                                        <p:tgtEl>
                                          <p:spTgt spid="24601">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2" dur="1000" decel="50000" fill="hold">
                                          <p:stCondLst>
                                            <p:cond delay="0"/>
                                          </p:stCondLst>
                                        </p:cTn>
                                        <p:tgtEl>
                                          <p:spTgt spid="24601">
                                            <p:txEl>
                                              <p:pRg st="4" end="4"/>
                                            </p:txEl>
                                          </p:spTgt>
                                        </p:tgtEl>
                                        <p:attrNameLst>
                                          <p:attrName>ppt_x</p:attrName>
                                          <p:attrName>ppt_y</p:attrName>
                                        </p:attrNameLst>
                                      </p:cBhvr>
                                    </p:animMotion>
                                    <p:animEffect transition="in" filter="fade">
                                      <p:cBhvr>
                                        <p:cTn id="133" dur="1000"/>
                                        <p:tgtEl>
                                          <p:spTgt spid="24601">
                                            <p:txEl>
                                              <p:pRg st="4" end="4"/>
                                            </p:txEl>
                                          </p:spTgt>
                                        </p:tgtEl>
                                      </p:cBhvr>
                                    </p:animEffect>
                                  </p:childTnLst>
                                </p:cTn>
                              </p:par>
                              <p:par>
                                <p:cTn id="134" presetID="52" presetClass="entr" presetSubtype="0" fill="hold" nodeType="withEffect">
                                  <p:stCondLst>
                                    <p:cond delay="0"/>
                                  </p:stCondLst>
                                  <p:childTnLst>
                                    <p:set>
                                      <p:cBhvr>
                                        <p:cTn id="135" dur="1" fill="hold">
                                          <p:stCondLst>
                                            <p:cond delay="0"/>
                                          </p:stCondLst>
                                        </p:cTn>
                                        <p:tgtEl>
                                          <p:spTgt spid="24601">
                                            <p:txEl>
                                              <p:pRg st="5" end="5"/>
                                            </p:txEl>
                                          </p:spTgt>
                                        </p:tgtEl>
                                        <p:attrNameLst>
                                          <p:attrName>style.visibility</p:attrName>
                                        </p:attrNameLst>
                                      </p:cBhvr>
                                      <p:to>
                                        <p:strVal val="visible"/>
                                      </p:to>
                                    </p:set>
                                    <p:animScale>
                                      <p:cBhvr>
                                        <p:cTn id="136" dur="1000" decel="50000" fill="hold">
                                          <p:stCondLst>
                                            <p:cond delay="0"/>
                                          </p:stCondLst>
                                        </p:cTn>
                                        <p:tgtEl>
                                          <p:spTgt spid="24601">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7" dur="1000" decel="50000" fill="hold">
                                          <p:stCondLst>
                                            <p:cond delay="0"/>
                                          </p:stCondLst>
                                        </p:cTn>
                                        <p:tgtEl>
                                          <p:spTgt spid="24601">
                                            <p:txEl>
                                              <p:pRg st="5" end="5"/>
                                            </p:txEl>
                                          </p:spTgt>
                                        </p:tgtEl>
                                        <p:attrNameLst>
                                          <p:attrName>ppt_x</p:attrName>
                                          <p:attrName>ppt_y</p:attrName>
                                        </p:attrNameLst>
                                      </p:cBhvr>
                                    </p:animMotion>
                                    <p:animEffect transition="in" filter="fade">
                                      <p:cBhvr>
                                        <p:cTn id="138" dur="1000"/>
                                        <p:tgtEl>
                                          <p:spTgt spid="2460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nimBg="1"/>
      <p:bldP spid="24580" grpId="0" animBg="1"/>
      <p:bldP spid="24581" grpId="0"/>
      <p:bldP spid="24594" grpId="0"/>
      <p:bldP spid="24595" grpId="0" animBg="1"/>
      <p:bldP spid="24596" grpId="0" animBg="1"/>
      <p:bldP spid="24597" grpId="0"/>
      <p:bldP spid="24598" grpId="0"/>
      <p:bldP spid="24606" grpId="0"/>
      <p:bldP spid="246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685800" y="2362200"/>
            <a:ext cx="7924800" cy="9461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a:solidFill>
                  <a:srgbClr val="0000FF"/>
                </a:solidFill>
                <a:latin typeface="Times New Roman" pitchFamily="18" charset="0"/>
              </a:rPr>
              <a:t>Tính diện tích xung quanh và diện tích toàn phần của hình lập phương có cạnh 1,5m.</a:t>
            </a:r>
          </a:p>
        </p:txBody>
      </p:sp>
      <p:grpSp>
        <p:nvGrpSpPr>
          <p:cNvPr id="2" name="Group 21"/>
          <p:cNvGrpSpPr>
            <a:grpSpLocks/>
          </p:cNvGrpSpPr>
          <p:nvPr/>
        </p:nvGrpSpPr>
        <p:grpSpPr bwMode="auto">
          <a:xfrm>
            <a:off x="228600" y="3581400"/>
            <a:ext cx="1828800" cy="2347913"/>
            <a:chOff x="304" y="2256"/>
            <a:chExt cx="1152" cy="1479"/>
          </a:xfrm>
        </p:grpSpPr>
        <p:sp>
          <p:nvSpPr>
            <p:cNvPr id="14352" name="AutoShape 4"/>
            <p:cNvSpPr>
              <a:spLocks noChangeArrowheads="1"/>
            </p:cNvSpPr>
            <p:nvPr/>
          </p:nvSpPr>
          <p:spPr bwMode="auto">
            <a:xfrm>
              <a:off x="315" y="2256"/>
              <a:ext cx="1141" cy="1099"/>
            </a:xfrm>
            <a:prstGeom prst="cube">
              <a:avLst>
                <a:gd name="adj" fmla="val 25000"/>
              </a:avLst>
            </a:prstGeom>
            <a:solidFill>
              <a:srgbClr val="99CC00"/>
            </a:solidFill>
            <a:ln w="9525">
              <a:solidFill>
                <a:srgbClr val="0033CC"/>
              </a:solidFill>
              <a:miter lim="800000"/>
              <a:headEnd/>
              <a:tailEnd/>
            </a:ln>
            <a:effectLst>
              <a:prstShdw prst="shdw17" dist="17961" dir="2700000">
                <a:srgbClr val="001F7A"/>
              </a:prstShdw>
            </a:effectLst>
          </p:spPr>
          <p:txBody>
            <a:bodyPr wrap="none" anchor="ctr"/>
            <a:lstStyle/>
            <a:p>
              <a:endParaRPr lang="en-US"/>
            </a:p>
          </p:txBody>
        </p:sp>
        <p:sp>
          <p:nvSpPr>
            <p:cNvPr id="27653" name="Line 5"/>
            <p:cNvSpPr>
              <a:spLocks noChangeShapeType="1"/>
            </p:cNvSpPr>
            <p:nvPr/>
          </p:nvSpPr>
          <p:spPr bwMode="auto">
            <a:xfrm>
              <a:off x="304" y="3431"/>
              <a:ext cx="891" cy="0"/>
            </a:xfrm>
            <a:prstGeom prst="line">
              <a:avLst/>
            </a:prstGeom>
            <a:noFill/>
            <a:ln w="9525">
              <a:solidFill>
                <a:schemeClr val="tx1"/>
              </a:solidFill>
              <a:round/>
              <a:headEnd type="triangle" w="med" len="med"/>
              <a:tailEnd type="triangle" w="med" len="med"/>
            </a:ln>
            <a:effectLst>
              <a:prstShdw prst="shdw17" dist="17961" dir="2700000">
                <a:schemeClr val="tx1">
                  <a:gamma/>
                  <a:shade val="60000"/>
                  <a:invGamma/>
                </a:schemeClr>
              </a:prstShdw>
            </a:effectLst>
          </p:spPr>
          <p:txBody>
            <a:bodyPr/>
            <a:lstStyle/>
            <a:p>
              <a:pPr>
                <a:defRPr/>
              </a:pPr>
              <a:endParaRPr lang="en-US"/>
            </a:p>
          </p:txBody>
        </p:sp>
        <p:sp>
          <p:nvSpPr>
            <p:cNvPr id="27654" name="Text Box 6"/>
            <p:cNvSpPr txBox="1">
              <a:spLocks noChangeArrowheads="1"/>
            </p:cNvSpPr>
            <p:nvPr/>
          </p:nvSpPr>
          <p:spPr bwMode="auto">
            <a:xfrm>
              <a:off x="432" y="3408"/>
              <a:ext cx="810" cy="32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a:solidFill>
                    <a:srgbClr val="FF0000"/>
                  </a:solidFill>
                  <a:latin typeface="Times New Roman" pitchFamily="18" charset="0"/>
                </a:rPr>
                <a:t>1,5m</a:t>
              </a:r>
            </a:p>
          </p:txBody>
        </p:sp>
      </p:grpSp>
      <p:sp>
        <p:nvSpPr>
          <p:cNvPr id="27659" name="Text Box 11"/>
          <p:cNvSpPr txBox="1">
            <a:spLocks noChangeArrowheads="1"/>
          </p:cNvSpPr>
          <p:nvPr/>
        </p:nvSpPr>
        <p:spPr bwMode="auto">
          <a:xfrm>
            <a:off x="685800" y="1828800"/>
            <a:ext cx="1981200" cy="5191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u="sng">
                <a:latin typeface="Times New Roman" pitchFamily="18" charset="0"/>
              </a:rPr>
              <a:t>Bài 1</a:t>
            </a:r>
            <a:r>
              <a:rPr lang="en-US" sz="2800" b="1">
                <a:latin typeface="Times New Roman" pitchFamily="18" charset="0"/>
              </a:rPr>
              <a:t>:</a:t>
            </a:r>
          </a:p>
        </p:txBody>
      </p:sp>
      <p:sp>
        <p:nvSpPr>
          <p:cNvPr id="14341" name="Text Box 14"/>
          <p:cNvSpPr txBox="1">
            <a:spLocks noChangeArrowheads="1"/>
          </p:cNvSpPr>
          <p:nvPr/>
        </p:nvSpPr>
        <p:spPr bwMode="auto">
          <a:xfrm>
            <a:off x="304800" y="1219200"/>
            <a:ext cx="1447800" cy="519113"/>
          </a:xfrm>
          <a:prstGeom prst="rect">
            <a:avLst/>
          </a:prstGeom>
          <a:noFill/>
          <a:ln w="9525">
            <a:noFill/>
            <a:miter lim="800000"/>
            <a:headEnd/>
            <a:tailEnd/>
          </a:ln>
        </p:spPr>
        <p:txBody>
          <a:bodyPr>
            <a:spAutoFit/>
          </a:bodyPr>
          <a:lstStyle/>
          <a:p>
            <a:pPr>
              <a:spcBef>
                <a:spcPct val="50000"/>
              </a:spcBef>
            </a:pPr>
            <a:r>
              <a:rPr lang="en-US" sz="2800" b="1" u="sng">
                <a:solidFill>
                  <a:srgbClr val="0000FF"/>
                </a:solidFill>
                <a:latin typeface="Times New Roman" pitchFamily="18" charset="0"/>
              </a:rPr>
              <a:t>Bài tập:</a:t>
            </a:r>
          </a:p>
        </p:txBody>
      </p:sp>
      <p:sp>
        <p:nvSpPr>
          <p:cNvPr id="27677" name="Text Box 29"/>
          <p:cNvSpPr txBox="1">
            <a:spLocks noChangeArrowheads="1"/>
          </p:cNvSpPr>
          <p:nvPr/>
        </p:nvSpPr>
        <p:spPr bwMode="auto">
          <a:xfrm>
            <a:off x="1981200" y="3508375"/>
            <a:ext cx="7086600" cy="1187450"/>
          </a:xfrm>
          <a:prstGeom prst="rect">
            <a:avLst/>
          </a:prstGeom>
          <a:noFill/>
          <a:ln w="9525">
            <a:noFill/>
            <a:miter lim="800000"/>
            <a:headEnd/>
            <a:tailEnd/>
          </a:ln>
        </p:spPr>
        <p:txBody>
          <a:bodyPr>
            <a:spAutoFit/>
          </a:bodyPr>
          <a:lstStyle/>
          <a:p>
            <a:pPr algn="ctr"/>
            <a:r>
              <a:rPr lang="en-US" sz="2400" b="1" u="sng">
                <a:solidFill>
                  <a:srgbClr val="0000FF"/>
                </a:solidFill>
              </a:rPr>
              <a:t>Giải</a:t>
            </a:r>
          </a:p>
          <a:p>
            <a:pPr algn="ctr"/>
            <a:r>
              <a:rPr lang="en-US" sz="2400" b="1">
                <a:solidFill>
                  <a:srgbClr val="0000FF"/>
                </a:solidFill>
              </a:rPr>
              <a:t>  Diện tích xung quanh của hình lập phương là:  </a:t>
            </a:r>
          </a:p>
          <a:p>
            <a:pPr algn="ctr"/>
            <a:r>
              <a:rPr lang="en-US" sz="2400" b="1">
                <a:solidFill>
                  <a:srgbClr val="0000FF"/>
                </a:solidFill>
              </a:rPr>
              <a:t>            (1,5 x 1,5) x 4 = 9 (m²)</a:t>
            </a:r>
          </a:p>
        </p:txBody>
      </p:sp>
      <p:sp>
        <p:nvSpPr>
          <p:cNvPr id="14343" name="Text Box 30"/>
          <p:cNvSpPr txBox="1">
            <a:spLocks noChangeArrowheads="1"/>
          </p:cNvSpPr>
          <p:nvPr/>
        </p:nvSpPr>
        <p:spPr bwMode="auto">
          <a:xfrm>
            <a:off x="1905000" y="5021263"/>
            <a:ext cx="7239000" cy="366712"/>
          </a:xfrm>
          <a:prstGeom prst="rect">
            <a:avLst/>
          </a:prstGeom>
          <a:noFill/>
          <a:ln w="9525">
            <a:noFill/>
            <a:miter lim="800000"/>
            <a:headEnd/>
            <a:tailEnd/>
          </a:ln>
        </p:spPr>
        <p:txBody>
          <a:bodyPr>
            <a:spAutoFit/>
          </a:bodyPr>
          <a:lstStyle/>
          <a:p>
            <a:pPr>
              <a:spcBef>
                <a:spcPct val="50000"/>
              </a:spcBef>
            </a:pPr>
            <a:endParaRPr lang="en-US"/>
          </a:p>
        </p:txBody>
      </p:sp>
      <p:sp>
        <p:nvSpPr>
          <p:cNvPr id="27679" name="Text Box 31"/>
          <p:cNvSpPr txBox="1">
            <a:spLocks noChangeArrowheads="1"/>
          </p:cNvSpPr>
          <p:nvPr/>
        </p:nvSpPr>
        <p:spPr bwMode="auto">
          <a:xfrm>
            <a:off x="2209800" y="4648200"/>
            <a:ext cx="6934200" cy="1187450"/>
          </a:xfrm>
          <a:prstGeom prst="rect">
            <a:avLst/>
          </a:prstGeom>
          <a:noFill/>
          <a:ln w="9525">
            <a:noFill/>
            <a:miter lim="800000"/>
            <a:headEnd/>
            <a:tailEnd/>
          </a:ln>
        </p:spPr>
        <p:txBody>
          <a:bodyPr>
            <a:spAutoFit/>
          </a:bodyPr>
          <a:lstStyle/>
          <a:p>
            <a:r>
              <a:rPr lang="en-US" sz="2400" b="1">
                <a:solidFill>
                  <a:srgbClr val="0000FF"/>
                </a:solidFill>
              </a:rPr>
              <a:t>Diện tích toàn phần của hình lập phương là:  </a:t>
            </a:r>
          </a:p>
          <a:p>
            <a:r>
              <a:rPr lang="en-US" sz="2400" b="1">
                <a:solidFill>
                  <a:srgbClr val="0000FF"/>
                </a:solidFill>
              </a:rPr>
              <a:t>            (1,5 x 1,5) x 6 = 13,5 (m²)</a:t>
            </a:r>
          </a:p>
          <a:p>
            <a:r>
              <a:rPr lang="en-US" sz="2400" b="1">
                <a:solidFill>
                  <a:srgbClr val="0000FF"/>
                </a:solidFill>
              </a:rPr>
              <a:t>                         </a:t>
            </a:r>
            <a:r>
              <a:rPr lang="en-US" sz="2400" b="1" u="sng">
                <a:solidFill>
                  <a:srgbClr val="0000FF"/>
                </a:solidFill>
              </a:rPr>
              <a:t>Đáp số</a:t>
            </a:r>
            <a:r>
              <a:rPr lang="en-US" sz="2400" b="1">
                <a:solidFill>
                  <a:srgbClr val="0000FF"/>
                </a:solidFill>
              </a:rPr>
              <a:t>:   9m² ; 13,5m².</a:t>
            </a:r>
            <a:endParaRPr lang="en-US" sz="2400"/>
          </a:p>
        </p:txBody>
      </p:sp>
      <p:pic>
        <p:nvPicPr>
          <p:cNvPr id="14345" name="Picture 8" descr="images_15"/>
          <p:cNvPicPr>
            <a:picLocks noChangeAspect="1" noChangeArrowheads="1" noCrop="1"/>
          </p:cNvPicPr>
          <p:nvPr/>
        </p:nvPicPr>
        <p:blipFill>
          <a:blip r:embed="rId3"/>
          <a:srcRect/>
          <a:stretch>
            <a:fillRect/>
          </a:stretch>
        </p:blipFill>
        <p:spPr bwMode="auto">
          <a:xfrm>
            <a:off x="0" y="5791200"/>
            <a:ext cx="854075" cy="1066800"/>
          </a:xfrm>
          <a:prstGeom prst="rect">
            <a:avLst/>
          </a:prstGeom>
          <a:noFill/>
          <a:ln w="9525">
            <a:noFill/>
            <a:miter lim="800000"/>
            <a:headEnd/>
            <a:tailEnd/>
          </a:ln>
        </p:spPr>
      </p:pic>
      <p:pic>
        <p:nvPicPr>
          <p:cNvPr id="14346" name="Picture 8" descr="images_15"/>
          <p:cNvPicPr>
            <a:picLocks noChangeAspect="1" noChangeArrowheads="1" noCrop="1"/>
          </p:cNvPicPr>
          <p:nvPr/>
        </p:nvPicPr>
        <p:blipFill>
          <a:blip r:embed="rId3"/>
          <a:srcRect/>
          <a:stretch>
            <a:fillRect/>
          </a:stretch>
        </p:blipFill>
        <p:spPr bwMode="auto">
          <a:xfrm>
            <a:off x="8289925" y="5791200"/>
            <a:ext cx="854075" cy="1066800"/>
          </a:xfrm>
          <a:prstGeom prst="rect">
            <a:avLst/>
          </a:prstGeom>
          <a:noFill/>
          <a:ln w="9525">
            <a:noFill/>
            <a:miter lim="800000"/>
            <a:headEnd/>
            <a:tailEnd/>
          </a:ln>
        </p:spPr>
      </p:pic>
      <p:pic>
        <p:nvPicPr>
          <p:cNvPr id="14347" name="Picture 34" descr="ROSE1">
            <a:hlinkClick r:id="rId4" tooltip="PHAN BON"/>
          </p:cNvPr>
          <p:cNvPicPr>
            <a:picLocks noChangeAspect="1" noChangeArrowheads="1" noCrop="1"/>
          </p:cNvPicPr>
          <p:nvPr/>
        </p:nvPicPr>
        <p:blipFill>
          <a:blip r:embed="rId5"/>
          <a:srcRect/>
          <a:stretch>
            <a:fillRect/>
          </a:stretch>
        </p:blipFill>
        <p:spPr bwMode="auto">
          <a:xfrm flipH="1">
            <a:off x="2819400" y="6172200"/>
            <a:ext cx="533400" cy="436563"/>
          </a:xfrm>
          <a:prstGeom prst="rect">
            <a:avLst/>
          </a:prstGeom>
          <a:noFill/>
          <a:ln w="9525">
            <a:noFill/>
            <a:miter lim="800000"/>
            <a:headEnd/>
            <a:tailEnd/>
          </a:ln>
        </p:spPr>
      </p:pic>
      <p:pic>
        <p:nvPicPr>
          <p:cNvPr id="14348" name="Picture 35" descr="ROSE1">
            <a:hlinkClick r:id="rId4" tooltip="PHAN BON"/>
          </p:cNvPr>
          <p:cNvPicPr>
            <a:picLocks noChangeAspect="1" noChangeArrowheads="1" noCrop="1"/>
          </p:cNvPicPr>
          <p:nvPr/>
        </p:nvPicPr>
        <p:blipFill>
          <a:blip r:embed="rId5"/>
          <a:srcRect/>
          <a:stretch>
            <a:fillRect/>
          </a:stretch>
        </p:blipFill>
        <p:spPr bwMode="auto">
          <a:xfrm flipH="1">
            <a:off x="4495800" y="6172200"/>
            <a:ext cx="533400" cy="436563"/>
          </a:xfrm>
          <a:prstGeom prst="rect">
            <a:avLst/>
          </a:prstGeom>
          <a:noFill/>
          <a:ln w="9525">
            <a:noFill/>
            <a:miter lim="800000"/>
            <a:headEnd/>
            <a:tailEnd/>
          </a:ln>
        </p:spPr>
      </p:pic>
      <p:pic>
        <p:nvPicPr>
          <p:cNvPr id="14349" name="Picture 36" descr="ROSE1">
            <a:hlinkClick r:id="rId4" tooltip="PHAN BON"/>
          </p:cNvPr>
          <p:cNvPicPr>
            <a:picLocks noChangeAspect="1" noChangeArrowheads="1" noCrop="1"/>
          </p:cNvPicPr>
          <p:nvPr/>
        </p:nvPicPr>
        <p:blipFill>
          <a:blip r:embed="rId5"/>
          <a:srcRect/>
          <a:stretch>
            <a:fillRect/>
          </a:stretch>
        </p:blipFill>
        <p:spPr bwMode="auto">
          <a:xfrm flipH="1">
            <a:off x="5867400" y="6172200"/>
            <a:ext cx="533400" cy="436563"/>
          </a:xfrm>
          <a:prstGeom prst="rect">
            <a:avLst/>
          </a:prstGeom>
          <a:noFill/>
          <a:ln w="9525">
            <a:noFill/>
            <a:miter lim="800000"/>
            <a:headEnd/>
            <a:tailEnd/>
          </a:ln>
        </p:spPr>
      </p:pic>
    </p:spTree>
  </p:cSld>
  <p:clrMapOvr>
    <a:masterClrMapping/>
  </p:clrMapOvr>
  <p:transition spd="med">
    <p:pull dir="ld"/>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linds(horizontal)">
                                      <p:cBhvr>
                                        <p:cTn id="7" dur="500"/>
                                        <p:tgtEl>
                                          <p:spTgt spid="27650"/>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27677"/>
                                        </p:tgtEl>
                                        <p:attrNameLst>
                                          <p:attrName>style.visibility</p:attrName>
                                        </p:attrNameLst>
                                      </p:cBhvr>
                                      <p:to>
                                        <p:strVal val="visible"/>
                                      </p:to>
                                    </p:set>
                                    <p:anim calcmode="lin" valueType="num">
                                      <p:cBhvr>
                                        <p:cTn id="15" dur="500" fill="hold"/>
                                        <p:tgtEl>
                                          <p:spTgt spid="27677"/>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7677"/>
                                        </p:tgtEl>
                                        <p:attrNameLst>
                                          <p:attrName>ppt_y</p:attrName>
                                        </p:attrNameLst>
                                      </p:cBhvr>
                                      <p:tavLst>
                                        <p:tav tm="0">
                                          <p:val>
                                            <p:strVal val="#ppt_y"/>
                                          </p:val>
                                        </p:tav>
                                        <p:tav tm="100000">
                                          <p:val>
                                            <p:strVal val="#ppt_y"/>
                                          </p:val>
                                        </p:tav>
                                      </p:tavLst>
                                    </p:anim>
                                    <p:anim calcmode="lin" valueType="num">
                                      <p:cBhvr>
                                        <p:cTn id="17" dur="500" fill="hold"/>
                                        <p:tgtEl>
                                          <p:spTgt spid="27677"/>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7677"/>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7677"/>
                                        </p:tgtEl>
                                      </p:cBhvr>
                                    </p:animEffect>
                                  </p:childTnLst>
                                </p:cTn>
                              </p:par>
                            </p:childTnLst>
                          </p:cTn>
                        </p:par>
                      </p:childTnLst>
                    </p:cTn>
                  </p:par>
                  <p:par>
                    <p:cTn id="20" fill="hold">
                      <p:stCondLst>
                        <p:cond delay="indefinite"/>
                      </p:stCondLst>
                      <p:childTnLst>
                        <p:par>
                          <p:cTn id="21" fill="hold">
                            <p:stCondLst>
                              <p:cond delay="0"/>
                            </p:stCondLst>
                            <p:childTnLst>
                              <p:par>
                                <p:cTn id="22" presetID="39" presetClass="entr" presetSubtype="0" accel="100000" fill="hold" grpId="0" nodeType="clickEffect">
                                  <p:stCondLst>
                                    <p:cond delay="0"/>
                                  </p:stCondLst>
                                  <p:childTnLst>
                                    <p:set>
                                      <p:cBhvr>
                                        <p:cTn id="23" dur="1" fill="hold">
                                          <p:stCondLst>
                                            <p:cond delay="0"/>
                                          </p:stCondLst>
                                        </p:cTn>
                                        <p:tgtEl>
                                          <p:spTgt spid="27679"/>
                                        </p:tgtEl>
                                        <p:attrNameLst>
                                          <p:attrName>style.visibility</p:attrName>
                                        </p:attrNameLst>
                                      </p:cBhvr>
                                      <p:to>
                                        <p:strVal val="visible"/>
                                      </p:to>
                                    </p:set>
                                    <p:anim calcmode="lin" valueType="num">
                                      <p:cBhvr>
                                        <p:cTn id="24" dur="500" fill="hold"/>
                                        <p:tgtEl>
                                          <p:spTgt spid="27679"/>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27679"/>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27679"/>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276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77" grpId="0"/>
      <p:bldP spid="2767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304800" y="2057400"/>
            <a:ext cx="8839200" cy="137318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a:solidFill>
                  <a:srgbClr val="0000FF"/>
                </a:solidFill>
                <a:latin typeface="Times New Roman" pitchFamily="18" charset="0"/>
              </a:rPr>
              <a:t>Người ta làm một cái hộp không có nắp bằng bìa cứng dạng hình lập phương có cạnh 2,5dm. Tính diện tích bìa cần dùng để làm hộp (không tính mép dán).</a:t>
            </a:r>
          </a:p>
        </p:txBody>
      </p:sp>
      <p:grpSp>
        <p:nvGrpSpPr>
          <p:cNvPr id="2" name="Group 44"/>
          <p:cNvGrpSpPr>
            <a:grpSpLocks/>
          </p:cNvGrpSpPr>
          <p:nvPr/>
        </p:nvGrpSpPr>
        <p:grpSpPr bwMode="auto">
          <a:xfrm>
            <a:off x="152400" y="4052888"/>
            <a:ext cx="2133600" cy="2652712"/>
            <a:chOff x="192" y="2110"/>
            <a:chExt cx="1344" cy="1671"/>
          </a:xfrm>
        </p:grpSpPr>
        <p:sp>
          <p:nvSpPr>
            <p:cNvPr id="49" name="Freeform 33"/>
            <p:cNvSpPr>
              <a:spLocks/>
            </p:cNvSpPr>
            <p:nvPr/>
          </p:nvSpPr>
          <p:spPr bwMode="auto">
            <a:xfrm>
              <a:off x="192" y="3024"/>
              <a:ext cx="1344" cy="336"/>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28681" name="Line 9"/>
            <p:cNvSpPr>
              <a:spLocks noChangeShapeType="1"/>
            </p:cNvSpPr>
            <p:nvPr/>
          </p:nvSpPr>
          <p:spPr bwMode="auto">
            <a:xfrm>
              <a:off x="192" y="3472"/>
              <a:ext cx="960" cy="0"/>
            </a:xfrm>
            <a:prstGeom prst="line">
              <a:avLst/>
            </a:prstGeom>
            <a:noFill/>
            <a:ln w="9525">
              <a:solidFill>
                <a:schemeClr val="tx1"/>
              </a:solidFill>
              <a:round/>
              <a:headEnd type="triangle" w="med" len="med"/>
              <a:tailEnd type="triangle" w="med" len="med"/>
            </a:ln>
            <a:effectLst>
              <a:prstShdw prst="shdw17" dist="17961" dir="2700000">
                <a:schemeClr val="tx1">
                  <a:gamma/>
                  <a:shade val="60000"/>
                  <a:invGamma/>
                </a:schemeClr>
              </a:prstShdw>
            </a:effectLst>
          </p:spPr>
          <p:txBody>
            <a:bodyPr/>
            <a:lstStyle/>
            <a:p>
              <a:pPr>
                <a:defRPr/>
              </a:pPr>
              <a:endParaRPr lang="en-US"/>
            </a:p>
          </p:txBody>
        </p:sp>
        <p:sp>
          <p:nvSpPr>
            <p:cNvPr id="47" name="Freeform 38"/>
            <p:cNvSpPr>
              <a:spLocks/>
            </p:cNvSpPr>
            <p:nvPr/>
          </p:nvSpPr>
          <p:spPr bwMode="auto">
            <a:xfrm>
              <a:off x="528" y="2110"/>
              <a:ext cx="1008" cy="912"/>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50" name="Freeform 40"/>
            <p:cNvSpPr>
              <a:spLocks/>
            </p:cNvSpPr>
            <p:nvPr/>
          </p:nvSpPr>
          <p:spPr bwMode="auto">
            <a:xfrm>
              <a:off x="1200" y="2110"/>
              <a:ext cx="336" cy="1248"/>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52" name="Freeform 35"/>
            <p:cNvSpPr>
              <a:spLocks/>
            </p:cNvSpPr>
            <p:nvPr/>
          </p:nvSpPr>
          <p:spPr bwMode="auto">
            <a:xfrm>
              <a:off x="192" y="2110"/>
              <a:ext cx="336" cy="1248"/>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53" name="Freeform 37"/>
            <p:cNvSpPr>
              <a:spLocks/>
            </p:cNvSpPr>
            <p:nvPr/>
          </p:nvSpPr>
          <p:spPr bwMode="auto">
            <a:xfrm>
              <a:off x="192" y="2446"/>
              <a:ext cx="1008" cy="912"/>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28682" name="Text Box 10"/>
            <p:cNvSpPr txBox="1">
              <a:spLocks noChangeArrowheads="1"/>
            </p:cNvSpPr>
            <p:nvPr/>
          </p:nvSpPr>
          <p:spPr bwMode="auto">
            <a:xfrm>
              <a:off x="336" y="3454"/>
              <a:ext cx="768" cy="32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a:latin typeface="Times New Roman" pitchFamily="18" charset="0"/>
                </a:rPr>
                <a:t>2,5dm</a:t>
              </a:r>
            </a:p>
          </p:txBody>
        </p:sp>
      </p:grpSp>
      <p:sp>
        <p:nvSpPr>
          <p:cNvPr id="28686" name="Text Box 14"/>
          <p:cNvSpPr txBox="1">
            <a:spLocks noChangeArrowheads="1"/>
          </p:cNvSpPr>
          <p:nvPr/>
        </p:nvSpPr>
        <p:spPr bwMode="auto">
          <a:xfrm>
            <a:off x="304800" y="1677988"/>
            <a:ext cx="1981200" cy="5191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u="sng">
                <a:latin typeface="Times New Roman" pitchFamily="18" charset="0"/>
              </a:rPr>
              <a:t>Bài 2</a:t>
            </a:r>
            <a:r>
              <a:rPr lang="en-US" sz="2800" b="1">
                <a:latin typeface="Times New Roman" pitchFamily="18" charset="0"/>
              </a:rPr>
              <a:t>:</a:t>
            </a:r>
          </a:p>
        </p:txBody>
      </p:sp>
      <p:sp>
        <p:nvSpPr>
          <p:cNvPr id="28691" name="AutoShape 19"/>
          <p:cNvSpPr>
            <a:spLocks noChangeArrowheads="1"/>
          </p:cNvSpPr>
          <p:nvPr/>
        </p:nvSpPr>
        <p:spPr bwMode="auto">
          <a:xfrm>
            <a:off x="4191000" y="3581400"/>
            <a:ext cx="3810000" cy="1600200"/>
          </a:xfrm>
          <a:prstGeom prst="cloudCallout">
            <a:avLst>
              <a:gd name="adj1" fmla="val -43750"/>
              <a:gd name="adj2" fmla="val 109028"/>
            </a:avLst>
          </a:prstGeom>
          <a:gradFill rotWithShape="0">
            <a:gsLst>
              <a:gs pos="0">
                <a:srgbClr val="FFFF00"/>
              </a:gs>
              <a:gs pos="100000">
                <a:srgbClr val="DCDC00"/>
              </a:gs>
            </a:gsLst>
            <a:lin ang="5400000" scaled="1"/>
          </a:gradFill>
          <a:ln w="9525">
            <a:solidFill>
              <a:schemeClr val="tx1"/>
            </a:solidFill>
            <a:round/>
            <a:headEnd/>
            <a:tailEnd/>
          </a:ln>
        </p:spPr>
        <p:txBody>
          <a:bodyPr/>
          <a:lstStyle/>
          <a:p>
            <a:pPr algn="ctr" eaLnBrk="1" hangingPunct="1"/>
            <a:r>
              <a:rPr lang="en-US" sz="2800" b="1">
                <a:latin typeface="Times New Roman" pitchFamily="18" charset="0"/>
              </a:rPr>
              <a:t>Thảo luận </a:t>
            </a:r>
          </a:p>
          <a:p>
            <a:pPr algn="ctr" eaLnBrk="1" hangingPunct="1"/>
            <a:r>
              <a:rPr lang="en-US" sz="2800" b="1">
                <a:latin typeface="Times New Roman" pitchFamily="18" charset="0"/>
              </a:rPr>
              <a:t>Nhóm 2</a:t>
            </a:r>
            <a:br>
              <a:rPr lang="en-US" sz="2800" b="1">
                <a:latin typeface="Times New Roman" pitchFamily="18" charset="0"/>
              </a:rPr>
            </a:br>
            <a:endParaRPr lang="en-US" sz="2800" b="1">
              <a:latin typeface="Times New Roman" pitchFamily="18" charset="0"/>
            </a:endParaRPr>
          </a:p>
          <a:p>
            <a:pPr algn="ctr"/>
            <a:endParaRPr lang="en-US" sz="2800">
              <a:latin typeface="Times New Roman" pitchFamily="18" charset="0"/>
            </a:endParaRPr>
          </a:p>
        </p:txBody>
      </p:sp>
      <p:sp>
        <p:nvSpPr>
          <p:cNvPr id="15366" name="Text Box 49"/>
          <p:cNvSpPr txBox="1">
            <a:spLocks noChangeArrowheads="1"/>
          </p:cNvSpPr>
          <p:nvPr/>
        </p:nvSpPr>
        <p:spPr bwMode="auto">
          <a:xfrm>
            <a:off x="304800" y="1219200"/>
            <a:ext cx="1447800" cy="519113"/>
          </a:xfrm>
          <a:prstGeom prst="rect">
            <a:avLst/>
          </a:prstGeom>
          <a:noFill/>
          <a:ln w="9525">
            <a:noFill/>
            <a:miter lim="800000"/>
            <a:headEnd/>
            <a:tailEnd/>
          </a:ln>
        </p:spPr>
        <p:txBody>
          <a:bodyPr>
            <a:spAutoFit/>
          </a:bodyPr>
          <a:lstStyle/>
          <a:p>
            <a:pPr>
              <a:spcBef>
                <a:spcPct val="50000"/>
              </a:spcBef>
            </a:pPr>
            <a:r>
              <a:rPr lang="en-US" sz="2800" b="1" u="sng">
                <a:solidFill>
                  <a:srgbClr val="0000FF"/>
                </a:solidFill>
                <a:latin typeface="Times New Roman" pitchFamily="18" charset="0"/>
              </a:rPr>
              <a:t>Bài tập:</a:t>
            </a:r>
          </a:p>
        </p:txBody>
      </p:sp>
      <p:pic>
        <p:nvPicPr>
          <p:cNvPr id="15367" name="Picture 95" descr="2E81ED98BCDC4AE1AC88214618D0F62C"/>
          <p:cNvPicPr>
            <a:picLocks noChangeAspect="1" noChangeArrowheads="1" noCrop="1"/>
          </p:cNvPicPr>
          <p:nvPr/>
        </p:nvPicPr>
        <p:blipFill>
          <a:blip r:embed="rId3"/>
          <a:srcRect/>
          <a:stretch>
            <a:fillRect/>
          </a:stretch>
        </p:blipFill>
        <p:spPr bwMode="auto">
          <a:xfrm>
            <a:off x="7942263" y="5562600"/>
            <a:ext cx="1125537" cy="1219200"/>
          </a:xfrm>
          <a:prstGeom prst="rect">
            <a:avLst/>
          </a:prstGeom>
          <a:noFill/>
          <a:ln w="9525">
            <a:noFill/>
            <a:miter lim="800000"/>
            <a:headEnd/>
            <a:tailEnd/>
          </a:ln>
        </p:spPr>
      </p:pic>
    </p:spTree>
  </p:cSld>
  <p:clrMapOvr>
    <a:masterClrMapping/>
  </p:clrMapOvr>
  <p:transition spd="med">
    <p:wheel spokes="1"/>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blinds(horizontal)">
                                      <p:cBhvr>
                                        <p:cTn id="7" dur="5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70" decel="100000"/>
                                        <p:tgtEl>
                                          <p:spTgt spid="2"/>
                                        </p:tgtEl>
                                      </p:cBhvr>
                                    </p:animEffect>
                                    <p:animScale>
                                      <p:cBhvr>
                                        <p:cTn id="13" dur="770" decel="100000"/>
                                        <p:tgtEl>
                                          <p:spTgt spid="2"/>
                                        </p:tgtEl>
                                      </p:cBhvr>
                                      <p:from x="10000" y="10000"/>
                                      <p:to x="200000" y="450000"/>
                                    </p:animScale>
                                    <p:animScale>
                                      <p:cBhvr>
                                        <p:cTn id="14" dur="1230" accel="100000" fill="hold">
                                          <p:stCondLst>
                                            <p:cond delay="770"/>
                                          </p:stCondLst>
                                        </p:cTn>
                                        <p:tgtEl>
                                          <p:spTgt spid="2"/>
                                        </p:tgtEl>
                                      </p:cBhvr>
                                      <p:from x="200000" y="450000"/>
                                      <p:to x="100000" y="100000"/>
                                    </p:animScale>
                                    <p:set>
                                      <p:cBhvr>
                                        <p:cTn id="15" dur="770" fill="hold"/>
                                        <p:tgtEl>
                                          <p:spTgt spid="2"/>
                                        </p:tgtEl>
                                        <p:attrNameLst>
                                          <p:attrName>ppt_x</p:attrName>
                                        </p:attrNameLst>
                                      </p:cBhvr>
                                      <p:to>
                                        <p:strVal val="(0.5)"/>
                                      </p:to>
                                    </p:set>
                                    <p:anim from="(0.5)" to="(#ppt_x)" calcmode="lin" valueType="num">
                                      <p:cBhvr>
                                        <p:cTn id="16" dur="1230" accel="100000" fill="hold">
                                          <p:stCondLst>
                                            <p:cond delay="770"/>
                                          </p:stCondLst>
                                        </p:cTn>
                                        <p:tgtEl>
                                          <p:spTgt spid="2"/>
                                        </p:tgtEl>
                                        <p:attrNameLst>
                                          <p:attrName>ppt_x</p:attrName>
                                        </p:attrNameLst>
                                      </p:cBhvr>
                                    </p:anim>
                                    <p:set>
                                      <p:cBhvr>
                                        <p:cTn id="17" dur="770" fill="hold"/>
                                        <p:tgtEl>
                                          <p:spTgt spid="2"/>
                                        </p:tgtEl>
                                        <p:attrNameLst>
                                          <p:attrName>ppt_y</p:attrName>
                                        </p:attrNameLst>
                                      </p:cBhvr>
                                      <p:to>
                                        <p:strVal val="(#ppt_y+0.4)"/>
                                      </p:to>
                                    </p:set>
                                    <p:anim from="(#ppt_y+0.4)" to="(#ppt_y)" calcmode="lin" valueType="num">
                                      <p:cBhvr>
                                        <p:cTn id="18" dur="1230" accel="100000" fill="hold">
                                          <p:stCondLst>
                                            <p:cond delay="770"/>
                                          </p:stCondLst>
                                        </p:cTn>
                                        <p:tgtEl>
                                          <p:spTgt spid="2"/>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48" presetClass="entr" presetSubtype="0" accel="50000" fill="hold" grpId="0" nodeType="clickEffect">
                                  <p:stCondLst>
                                    <p:cond delay="0"/>
                                  </p:stCondLst>
                                  <p:childTnLst>
                                    <p:set>
                                      <p:cBhvr>
                                        <p:cTn id="22" dur="1" fill="hold">
                                          <p:stCondLst>
                                            <p:cond delay="0"/>
                                          </p:stCondLst>
                                        </p:cTn>
                                        <p:tgtEl>
                                          <p:spTgt spid="28691"/>
                                        </p:tgtEl>
                                        <p:attrNameLst>
                                          <p:attrName>style.visibility</p:attrName>
                                        </p:attrNameLst>
                                      </p:cBhvr>
                                      <p:to>
                                        <p:strVal val="visible"/>
                                      </p:to>
                                    </p:set>
                                    <p:anim calcmode="lin" valueType="num">
                                      <p:cBhvr>
                                        <p:cTn id="23" dur="1000" fill="hold"/>
                                        <p:tgtEl>
                                          <p:spTgt spid="2869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28691"/>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28691"/>
                                        </p:tgtEl>
                                        <p:attrNameLst>
                                          <p:attrName>ppt_y</p:attrName>
                                        </p:attrNameLst>
                                      </p:cBhvr>
                                      <p:tavLst>
                                        <p:tav tm="0">
                                          <p:val>
                                            <p:strVal val="#ppt_y"/>
                                          </p:val>
                                        </p:tav>
                                        <p:tav tm="100000">
                                          <p:val>
                                            <p:strVal val="#ppt_y"/>
                                          </p:val>
                                        </p:tav>
                                      </p:tavLst>
                                    </p:anim>
                                    <p:animEffect transition="in" filter="fade">
                                      <p:cBhvr>
                                        <p:cTn id="26" dur="1000"/>
                                        <p:tgtEl>
                                          <p:spTgt spid="28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9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Freeform 33"/>
          <p:cNvSpPr>
            <a:spLocks/>
          </p:cNvSpPr>
          <p:nvPr/>
        </p:nvSpPr>
        <p:spPr bwMode="auto">
          <a:xfrm>
            <a:off x="228600" y="3276600"/>
            <a:ext cx="2133600" cy="533400"/>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63" name="Freeform 38"/>
          <p:cNvSpPr>
            <a:spLocks/>
          </p:cNvSpPr>
          <p:nvPr/>
        </p:nvSpPr>
        <p:spPr bwMode="auto">
          <a:xfrm>
            <a:off x="762000" y="1828800"/>
            <a:ext cx="1600200" cy="1447800"/>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44" name="Freeform 38"/>
          <p:cNvSpPr>
            <a:spLocks/>
          </p:cNvSpPr>
          <p:nvPr/>
        </p:nvSpPr>
        <p:spPr bwMode="auto">
          <a:xfrm>
            <a:off x="4114800" y="3581400"/>
            <a:ext cx="1600200" cy="1447800"/>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39" name="Freeform 37"/>
          <p:cNvSpPr>
            <a:spLocks/>
          </p:cNvSpPr>
          <p:nvPr/>
        </p:nvSpPr>
        <p:spPr bwMode="auto">
          <a:xfrm>
            <a:off x="7315200" y="3581400"/>
            <a:ext cx="1600200" cy="1447800"/>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66" name="Freeform 40"/>
          <p:cNvSpPr>
            <a:spLocks/>
          </p:cNvSpPr>
          <p:nvPr/>
        </p:nvSpPr>
        <p:spPr bwMode="auto">
          <a:xfrm>
            <a:off x="1828800" y="1828800"/>
            <a:ext cx="533400" cy="1981200"/>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62" name="Freeform 35"/>
          <p:cNvSpPr>
            <a:spLocks/>
          </p:cNvSpPr>
          <p:nvPr/>
        </p:nvSpPr>
        <p:spPr bwMode="auto">
          <a:xfrm>
            <a:off x="228600" y="1828800"/>
            <a:ext cx="533400" cy="1981200"/>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67" name="Freeform 37"/>
          <p:cNvSpPr>
            <a:spLocks/>
          </p:cNvSpPr>
          <p:nvPr/>
        </p:nvSpPr>
        <p:spPr bwMode="auto">
          <a:xfrm>
            <a:off x="228600" y="2362200"/>
            <a:ext cx="1600200" cy="1447800"/>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solidFill>
                <a:srgbClr val="006600"/>
              </a:solidFill>
              <a:latin typeface="Times New Roman" pitchFamily="18" charset="0"/>
            </a:endParaRPr>
          </a:p>
        </p:txBody>
      </p:sp>
      <p:sp>
        <p:nvSpPr>
          <p:cNvPr id="58378" name="Text Box 10"/>
          <p:cNvSpPr txBox="1">
            <a:spLocks noChangeArrowheads="1"/>
          </p:cNvSpPr>
          <p:nvPr/>
        </p:nvSpPr>
        <p:spPr bwMode="auto">
          <a:xfrm>
            <a:off x="2362200" y="5334000"/>
            <a:ext cx="4495800" cy="6413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endParaRPr lang="en-US" sz="3600">
              <a:latin typeface="Times New Roman" pitchFamily="18" charset="0"/>
            </a:endParaRPr>
          </a:p>
        </p:txBody>
      </p:sp>
      <p:sp>
        <p:nvSpPr>
          <p:cNvPr id="2" name="Freeform 38"/>
          <p:cNvSpPr>
            <a:spLocks/>
          </p:cNvSpPr>
          <p:nvPr/>
        </p:nvSpPr>
        <p:spPr bwMode="auto">
          <a:xfrm>
            <a:off x="4114800" y="5029200"/>
            <a:ext cx="1600200" cy="1447800"/>
          </a:xfrm>
          <a:custGeom>
            <a:avLst/>
            <a:gdLst>
              <a:gd name="T0" fmla="*/ 0 w 1008"/>
              <a:gd name="T1" fmla="*/ 0 h 912"/>
              <a:gd name="T2" fmla="*/ 0 w 1008"/>
              <a:gd name="T3" fmla="*/ 1447800 h 912"/>
              <a:gd name="T4" fmla="*/ 1600200 w 1008"/>
              <a:gd name="T5" fmla="*/ 1447800 h 912"/>
              <a:gd name="T6" fmla="*/ 1600200 w 1008"/>
              <a:gd name="T7" fmla="*/ 0 h 912"/>
              <a:gd name="T8" fmla="*/ 0 w 1008"/>
              <a:gd name="T9" fmla="*/ 0 h 912"/>
              <a:gd name="T10" fmla="*/ 0 60000 65536"/>
              <a:gd name="T11" fmla="*/ 0 60000 65536"/>
              <a:gd name="T12" fmla="*/ 0 60000 65536"/>
              <a:gd name="T13" fmla="*/ 0 60000 65536"/>
              <a:gd name="T14" fmla="*/ 0 60000 65536"/>
              <a:gd name="T15" fmla="*/ 0 w 1008"/>
              <a:gd name="T16" fmla="*/ 0 h 912"/>
              <a:gd name="T17" fmla="*/ 1008 w 1008"/>
              <a:gd name="T18" fmla="*/ 912 h 912"/>
            </a:gdLst>
            <a:ahLst/>
            <a:cxnLst>
              <a:cxn ang="T10">
                <a:pos x="T0" y="T1"/>
              </a:cxn>
              <a:cxn ang="T11">
                <a:pos x="T2" y="T3"/>
              </a:cxn>
              <a:cxn ang="T12">
                <a:pos x="T4" y="T5"/>
              </a:cxn>
              <a:cxn ang="T13">
                <a:pos x="T6" y="T7"/>
              </a:cxn>
              <a:cxn ang="T14">
                <a:pos x="T8" y="T9"/>
              </a:cxn>
            </a:cxnLst>
            <a:rect l="T15" t="T16" r="T17" b="T18"/>
            <a:pathLst>
              <a:path w="1008" h="912">
                <a:moveTo>
                  <a:pt x="0" y="0"/>
                </a:moveTo>
                <a:lnTo>
                  <a:pt x="0" y="912"/>
                </a:lnTo>
                <a:lnTo>
                  <a:pt x="1008" y="912"/>
                </a:lnTo>
                <a:lnTo>
                  <a:pt x="1008" y="0"/>
                </a:lnTo>
                <a:lnTo>
                  <a:pt x="0" y="0"/>
                </a:lnTo>
                <a:close/>
              </a:path>
            </a:pathLst>
          </a:custGeom>
          <a:solidFill>
            <a:srgbClr val="FFFF00"/>
          </a:solidFill>
          <a:ln w="9525">
            <a:solidFill>
              <a:schemeClr val="tx1"/>
            </a:solidFill>
            <a:round/>
            <a:headEnd/>
            <a:tailEnd/>
          </a:ln>
          <a:effectLst>
            <a:prstShdw prst="shdw17" dist="17961" dir="2700000">
              <a:srgbClr val="000000"/>
            </a:prstShdw>
          </a:effectLst>
        </p:spPr>
        <p:txBody>
          <a:bodyPr/>
          <a:lstStyle/>
          <a:p>
            <a:pPr eaLnBrk="1" hangingPunct="1"/>
            <a:endParaRPr lang="en-US">
              <a:latin typeface="Times New Roman" pitchFamily="18" charset="0"/>
            </a:endParaRPr>
          </a:p>
        </p:txBody>
      </p:sp>
      <p:sp>
        <p:nvSpPr>
          <p:cNvPr id="58398" name="Text Box 30"/>
          <p:cNvSpPr txBox="1">
            <a:spLocks noChangeArrowheads="1"/>
          </p:cNvSpPr>
          <p:nvPr/>
        </p:nvSpPr>
        <p:spPr bwMode="auto">
          <a:xfrm>
            <a:off x="2667000" y="1492250"/>
            <a:ext cx="6248400" cy="180022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eaLnBrk="1" hangingPunct="1">
              <a:defRPr/>
            </a:pPr>
            <a:r>
              <a:rPr lang="en-US" sz="2800" b="1" u="sng">
                <a:latin typeface="Times New Roman" pitchFamily="18" charset="0"/>
              </a:rPr>
              <a:t>Giải</a:t>
            </a:r>
          </a:p>
          <a:p>
            <a:pPr eaLnBrk="1" hangingPunct="1">
              <a:defRPr/>
            </a:pPr>
            <a:r>
              <a:rPr lang="en-US" sz="2800" b="1">
                <a:solidFill>
                  <a:srgbClr val="0000FF"/>
                </a:solidFill>
                <a:latin typeface="Times New Roman" pitchFamily="18" charset="0"/>
              </a:rPr>
              <a:t>Diện tích bìa cần dùng để làm hộp là:</a:t>
            </a:r>
            <a:r>
              <a:rPr lang="en-US" sz="2800" b="1">
                <a:solidFill>
                  <a:srgbClr val="FF3300"/>
                </a:solidFill>
                <a:latin typeface="Times New Roman" pitchFamily="18" charset="0"/>
              </a:rPr>
              <a:t> </a:t>
            </a:r>
          </a:p>
          <a:p>
            <a:pPr eaLnBrk="1" hangingPunct="1">
              <a:defRPr/>
            </a:pPr>
            <a:r>
              <a:rPr lang="en-US" sz="2800" b="1">
                <a:solidFill>
                  <a:srgbClr val="FF3300"/>
                </a:solidFill>
                <a:latin typeface="Times New Roman" pitchFamily="18" charset="0"/>
              </a:rPr>
              <a:t>    (2,5 x 2,5) x </a:t>
            </a:r>
            <a:r>
              <a:rPr lang="en-US" sz="2800" b="1">
                <a:solidFill>
                  <a:srgbClr val="006600"/>
                </a:solidFill>
                <a:latin typeface="Times New Roman" pitchFamily="18" charset="0"/>
              </a:rPr>
              <a:t>5</a:t>
            </a:r>
            <a:r>
              <a:rPr lang="en-US" sz="2800" b="1">
                <a:solidFill>
                  <a:srgbClr val="FF3300"/>
                </a:solidFill>
                <a:latin typeface="Times New Roman" pitchFamily="18" charset="0"/>
              </a:rPr>
              <a:t> = 31,25 </a:t>
            </a:r>
            <a:r>
              <a:rPr lang="en-US" sz="2800" b="1">
                <a:latin typeface="Times New Roman" pitchFamily="18" charset="0"/>
              </a:rPr>
              <a:t>(dm</a:t>
            </a:r>
            <a:r>
              <a:rPr lang="en-US" sz="2800" b="1">
                <a:latin typeface="Times New Roman" pitchFamily="18" charset="0"/>
                <a:cs typeface="Times New Roman" pitchFamily="18" charset="0"/>
              </a:rPr>
              <a:t>²</a:t>
            </a:r>
            <a:r>
              <a:rPr lang="en-US" sz="2800" b="1">
                <a:latin typeface="Times New Roman" pitchFamily="18" charset="0"/>
              </a:rPr>
              <a:t>)</a:t>
            </a:r>
          </a:p>
          <a:p>
            <a:pPr eaLnBrk="1" hangingPunct="1">
              <a:defRPr/>
            </a:pPr>
            <a:r>
              <a:rPr lang="en-US" sz="2800" b="1">
                <a:solidFill>
                  <a:srgbClr val="FF3300"/>
                </a:solidFill>
                <a:latin typeface="Times New Roman" pitchFamily="18" charset="0"/>
              </a:rPr>
              <a:t>                   </a:t>
            </a:r>
            <a:r>
              <a:rPr lang="en-US" sz="2800" b="1" u="sng">
                <a:latin typeface="Times New Roman" pitchFamily="18" charset="0"/>
              </a:rPr>
              <a:t>Đáp số</a:t>
            </a:r>
            <a:r>
              <a:rPr lang="en-US" sz="2800" b="1">
                <a:solidFill>
                  <a:srgbClr val="FF3300"/>
                </a:solidFill>
                <a:latin typeface="Times New Roman" pitchFamily="18" charset="0"/>
              </a:rPr>
              <a:t>: 31,25 </a:t>
            </a:r>
            <a:r>
              <a:rPr lang="en-US" sz="2800" b="1">
                <a:latin typeface="Times New Roman" pitchFamily="18" charset="0"/>
              </a:rPr>
              <a:t>dm</a:t>
            </a:r>
            <a:r>
              <a:rPr lang="en-US" sz="2800" b="1">
                <a:latin typeface="Times New Roman" pitchFamily="18" charset="0"/>
                <a:cs typeface="Times New Roman" pitchFamily="18" charset="0"/>
              </a:rPr>
              <a:t>²</a:t>
            </a:r>
          </a:p>
        </p:txBody>
      </p:sp>
      <p:sp>
        <p:nvSpPr>
          <p:cNvPr id="16396" name="Text Box 33"/>
          <p:cNvSpPr txBox="1">
            <a:spLocks noChangeArrowheads="1"/>
          </p:cNvSpPr>
          <p:nvPr/>
        </p:nvSpPr>
        <p:spPr bwMode="auto">
          <a:xfrm>
            <a:off x="304800" y="990600"/>
            <a:ext cx="1447800" cy="519113"/>
          </a:xfrm>
          <a:prstGeom prst="rect">
            <a:avLst/>
          </a:prstGeom>
          <a:noFill/>
          <a:ln w="9525">
            <a:noFill/>
            <a:miter lim="800000"/>
            <a:headEnd/>
            <a:tailEnd/>
          </a:ln>
        </p:spPr>
        <p:txBody>
          <a:bodyPr>
            <a:spAutoFit/>
          </a:bodyPr>
          <a:lstStyle/>
          <a:p>
            <a:pPr>
              <a:spcBef>
                <a:spcPct val="50000"/>
              </a:spcBef>
            </a:pPr>
            <a:r>
              <a:rPr lang="en-US" sz="2800" b="1" u="sng">
                <a:solidFill>
                  <a:srgbClr val="0000FF"/>
                </a:solidFill>
                <a:latin typeface="Times New Roman" pitchFamily="18" charset="0"/>
              </a:rPr>
              <a:t>Bài tập:</a:t>
            </a:r>
          </a:p>
        </p:txBody>
      </p:sp>
      <p:grpSp>
        <p:nvGrpSpPr>
          <p:cNvPr id="3" name="Group 37"/>
          <p:cNvGrpSpPr>
            <a:grpSpLocks/>
          </p:cNvGrpSpPr>
          <p:nvPr/>
        </p:nvGrpSpPr>
        <p:grpSpPr bwMode="auto">
          <a:xfrm>
            <a:off x="152400" y="4052888"/>
            <a:ext cx="2133600" cy="2652712"/>
            <a:chOff x="192" y="2110"/>
            <a:chExt cx="1344" cy="1671"/>
          </a:xfrm>
        </p:grpSpPr>
        <p:sp>
          <p:nvSpPr>
            <p:cNvPr id="49" name="Freeform 33"/>
            <p:cNvSpPr>
              <a:spLocks/>
            </p:cNvSpPr>
            <p:nvPr/>
          </p:nvSpPr>
          <p:spPr bwMode="auto">
            <a:xfrm>
              <a:off x="192" y="3024"/>
              <a:ext cx="1344" cy="336"/>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58407" name="Line 39"/>
            <p:cNvSpPr>
              <a:spLocks noChangeShapeType="1"/>
            </p:cNvSpPr>
            <p:nvPr/>
          </p:nvSpPr>
          <p:spPr bwMode="auto">
            <a:xfrm>
              <a:off x="192" y="3472"/>
              <a:ext cx="960" cy="0"/>
            </a:xfrm>
            <a:prstGeom prst="line">
              <a:avLst/>
            </a:prstGeom>
            <a:noFill/>
            <a:ln w="9525">
              <a:solidFill>
                <a:schemeClr val="tx1"/>
              </a:solidFill>
              <a:round/>
              <a:headEnd type="triangle" w="med" len="med"/>
              <a:tailEnd type="triangle" w="med" len="med"/>
            </a:ln>
            <a:effectLst>
              <a:prstShdw prst="shdw17" dist="17961" dir="2700000">
                <a:schemeClr val="tx1">
                  <a:gamma/>
                  <a:shade val="60000"/>
                  <a:invGamma/>
                </a:schemeClr>
              </a:prstShdw>
            </a:effectLst>
          </p:spPr>
          <p:txBody>
            <a:bodyPr/>
            <a:lstStyle/>
            <a:p>
              <a:pPr>
                <a:defRPr/>
              </a:pPr>
              <a:endParaRPr lang="en-US"/>
            </a:p>
          </p:txBody>
        </p:sp>
        <p:sp>
          <p:nvSpPr>
            <p:cNvPr id="47" name="Freeform 38"/>
            <p:cNvSpPr>
              <a:spLocks/>
            </p:cNvSpPr>
            <p:nvPr/>
          </p:nvSpPr>
          <p:spPr bwMode="auto">
            <a:xfrm>
              <a:off x="528" y="2110"/>
              <a:ext cx="1008" cy="912"/>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50" name="Freeform 40"/>
            <p:cNvSpPr>
              <a:spLocks/>
            </p:cNvSpPr>
            <p:nvPr/>
          </p:nvSpPr>
          <p:spPr bwMode="auto">
            <a:xfrm>
              <a:off x="1200" y="2110"/>
              <a:ext cx="336" cy="1248"/>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52" name="Freeform 35"/>
            <p:cNvSpPr>
              <a:spLocks/>
            </p:cNvSpPr>
            <p:nvPr/>
          </p:nvSpPr>
          <p:spPr bwMode="auto">
            <a:xfrm>
              <a:off x="192" y="2110"/>
              <a:ext cx="336" cy="1248"/>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53" name="Freeform 37"/>
            <p:cNvSpPr>
              <a:spLocks/>
            </p:cNvSpPr>
            <p:nvPr/>
          </p:nvSpPr>
          <p:spPr bwMode="auto">
            <a:xfrm>
              <a:off x="192" y="2446"/>
              <a:ext cx="1008" cy="912"/>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58412" name="Text Box 44"/>
            <p:cNvSpPr txBox="1">
              <a:spLocks noChangeArrowheads="1"/>
            </p:cNvSpPr>
            <p:nvPr/>
          </p:nvSpPr>
          <p:spPr bwMode="auto">
            <a:xfrm>
              <a:off x="336" y="3454"/>
              <a:ext cx="768" cy="32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a:latin typeface="Times New Roman" pitchFamily="18" charset="0"/>
                </a:rPr>
                <a:t>2,5dm</a:t>
              </a:r>
            </a:p>
          </p:txBody>
        </p:sp>
      </p:grpSp>
      <p:sp>
        <p:nvSpPr>
          <p:cNvPr id="58413" name="Text Box 45"/>
          <p:cNvSpPr txBox="1">
            <a:spLocks noChangeArrowheads="1"/>
          </p:cNvSpPr>
          <p:nvPr/>
        </p:nvSpPr>
        <p:spPr bwMode="auto">
          <a:xfrm>
            <a:off x="304800" y="2057400"/>
            <a:ext cx="8839200" cy="137318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a:solidFill>
                  <a:srgbClr val="0000FF"/>
                </a:solidFill>
                <a:latin typeface="Times New Roman" pitchFamily="18" charset="0"/>
              </a:rPr>
              <a:t>Người ta làm một cái hộp không có nắp bằng bìa cứng dạng hình lập phương có cạnh 2,5dm. Tính diện tích bìa cần dùng để làm hộp (không tính mép dán).</a:t>
            </a:r>
          </a:p>
        </p:txBody>
      </p:sp>
      <p:sp>
        <p:nvSpPr>
          <p:cNvPr id="58414" name="Text Box 46"/>
          <p:cNvSpPr txBox="1">
            <a:spLocks noChangeArrowheads="1"/>
          </p:cNvSpPr>
          <p:nvPr/>
        </p:nvSpPr>
        <p:spPr bwMode="auto">
          <a:xfrm>
            <a:off x="304800" y="1677988"/>
            <a:ext cx="1981200" cy="5191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u="sng">
                <a:latin typeface="Times New Roman" pitchFamily="18" charset="0"/>
              </a:rPr>
              <a:t>Bài 2</a:t>
            </a:r>
            <a:r>
              <a:rPr lang="en-US" sz="2800" b="1">
                <a:latin typeface="Times New Roman" pitchFamily="18" charset="0"/>
              </a:rPr>
              <a:t>:</a:t>
            </a:r>
          </a:p>
        </p:txBody>
      </p:sp>
      <p:pic>
        <p:nvPicPr>
          <p:cNvPr id="16400" name="Picture 95" descr="2E81ED98BCDC4AE1AC88214618D0F62C"/>
          <p:cNvPicPr>
            <a:picLocks noChangeAspect="1" noChangeArrowheads="1" noCrop="1"/>
          </p:cNvPicPr>
          <p:nvPr/>
        </p:nvPicPr>
        <p:blipFill>
          <a:blip r:embed="rId2"/>
          <a:srcRect/>
          <a:stretch>
            <a:fillRect/>
          </a:stretch>
        </p:blipFill>
        <p:spPr bwMode="auto">
          <a:xfrm>
            <a:off x="7942263" y="5562600"/>
            <a:ext cx="1125537" cy="12192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58414"/>
                                        </p:tgtEl>
                                      </p:cBhvr>
                                    </p:animEffect>
                                    <p:anim calcmode="lin" valueType="num">
                                      <p:cBhvr>
                                        <p:cTn id="7" dur="1000"/>
                                        <p:tgtEl>
                                          <p:spTgt spid="58414"/>
                                        </p:tgtEl>
                                        <p:attrNameLst>
                                          <p:attrName>ppt_x</p:attrName>
                                        </p:attrNameLst>
                                      </p:cBhvr>
                                      <p:tavLst>
                                        <p:tav tm="0">
                                          <p:val>
                                            <p:strVal val="ppt_x"/>
                                          </p:val>
                                        </p:tav>
                                        <p:tav tm="100000">
                                          <p:val>
                                            <p:strVal val="ppt_x"/>
                                          </p:val>
                                        </p:tav>
                                      </p:tavLst>
                                    </p:anim>
                                    <p:anim calcmode="lin" valueType="num">
                                      <p:cBhvr>
                                        <p:cTn id="8" dur="1000"/>
                                        <p:tgtEl>
                                          <p:spTgt spid="58414"/>
                                        </p:tgtEl>
                                        <p:attrNameLst>
                                          <p:attrName>ppt_y</p:attrName>
                                        </p:attrNameLst>
                                      </p:cBhvr>
                                      <p:tavLst>
                                        <p:tav tm="0">
                                          <p:val>
                                            <p:strVal val="ppt_y"/>
                                          </p:val>
                                        </p:tav>
                                        <p:tav tm="100000">
                                          <p:val>
                                            <p:strVal val="ppt_y-.1"/>
                                          </p:val>
                                        </p:tav>
                                      </p:tavLst>
                                    </p:anim>
                                    <p:set>
                                      <p:cBhvr>
                                        <p:cTn id="9" dur="1" fill="hold">
                                          <p:stCondLst>
                                            <p:cond delay="999"/>
                                          </p:stCondLst>
                                        </p:cTn>
                                        <p:tgtEl>
                                          <p:spTgt spid="58414"/>
                                        </p:tgtEl>
                                        <p:attrNameLst>
                                          <p:attrName>style.visibility</p:attrName>
                                        </p:attrNameLst>
                                      </p:cBhvr>
                                      <p:to>
                                        <p:strVal val="hidden"/>
                                      </p:to>
                                    </p:set>
                                  </p:childTnLst>
                                </p:cTn>
                              </p:par>
                              <p:par>
                                <p:cTn id="10" presetID="47" presetClass="exit" presetSubtype="0" fill="hold" grpId="0" nodeType="withEffect">
                                  <p:stCondLst>
                                    <p:cond delay="0"/>
                                  </p:stCondLst>
                                  <p:childTnLst>
                                    <p:animEffect transition="out" filter="fade">
                                      <p:cBhvr>
                                        <p:cTn id="11" dur="1000"/>
                                        <p:tgtEl>
                                          <p:spTgt spid="58413"/>
                                        </p:tgtEl>
                                      </p:cBhvr>
                                    </p:animEffect>
                                    <p:anim calcmode="lin" valueType="num">
                                      <p:cBhvr>
                                        <p:cTn id="12" dur="1000"/>
                                        <p:tgtEl>
                                          <p:spTgt spid="58413"/>
                                        </p:tgtEl>
                                        <p:attrNameLst>
                                          <p:attrName>ppt_x</p:attrName>
                                        </p:attrNameLst>
                                      </p:cBhvr>
                                      <p:tavLst>
                                        <p:tav tm="0">
                                          <p:val>
                                            <p:strVal val="ppt_x"/>
                                          </p:val>
                                        </p:tav>
                                        <p:tav tm="100000">
                                          <p:val>
                                            <p:strVal val="ppt_x"/>
                                          </p:val>
                                        </p:tav>
                                      </p:tavLst>
                                    </p:anim>
                                    <p:anim calcmode="lin" valueType="num">
                                      <p:cBhvr>
                                        <p:cTn id="13" dur="1000"/>
                                        <p:tgtEl>
                                          <p:spTgt spid="58413"/>
                                        </p:tgtEl>
                                        <p:attrNameLst>
                                          <p:attrName>ppt_y</p:attrName>
                                        </p:attrNameLst>
                                      </p:cBhvr>
                                      <p:tavLst>
                                        <p:tav tm="0">
                                          <p:val>
                                            <p:strVal val="ppt_y"/>
                                          </p:val>
                                        </p:tav>
                                        <p:tav tm="100000">
                                          <p:val>
                                            <p:strVal val="ppt_y-.1"/>
                                          </p:val>
                                        </p:tav>
                                      </p:tavLst>
                                    </p:anim>
                                    <p:set>
                                      <p:cBhvr>
                                        <p:cTn id="14" dur="1" fill="hold">
                                          <p:stCondLst>
                                            <p:cond delay="999"/>
                                          </p:stCondLst>
                                        </p:cTn>
                                        <p:tgtEl>
                                          <p:spTgt spid="58413"/>
                                        </p:tgtEl>
                                        <p:attrNameLst>
                                          <p:attrName>style.visibility</p:attrName>
                                        </p:attrNameLst>
                                      </p:cBhvr>
                                      <p:to>
                                        <p:strVal val="hidden"/>
                                      </p:to>
                                    </p:set>
                                  </p:childTnLst>
                                </p:cTn>
                              </p:par>
                              <p:par>
                                <p:cTn id="15" presetID="64" presetClass="path" presetSubtype="0" accel="50000" decel="50000" fill="hold" nodeType="withEffect">
                                  <p:stCondLst>
                                    <p:cond delay="0"/>
                                  </p:stCondLst>
                                  <p:childTnLst>
                                    <p:animMotion origin="layout" path="M 3.33333E-6 -4.81481E-6 L 0.00833 -0.32662 " pathEditMode="relative" rAng="0" ptsTypes="AA">
                                      <p:cBhvr>
                                        <p:cTn id="16" dur="2000" fill="hold"/>
                                        <p:tgtEl>
                                          <p:spTgt spid="3"/>
                                        </p:tgtEl>
                                        <p:attrNameLst>
                                          <p:attrName>ppt_x</p:attrName>
                                          <p:attrName>ppt_y</p:attrName>
                                        </p:attrNameLst>
                                      </p:cBhvr>
                                      <p:rCtr x="4" y="-163"/>
                                    </p:animMotion>
                                  </p:childTnLst>
                                </p:cTn>
                              </p:par>
                            </p:childTnLst>
                          </p:cTn>
                        </p:par>
                        <p:par>
                          <p:cTn id="17" fill="hold">
                            <p:stCondLst>
                              <p:cond delay="2000"/>
                            </p:stCondLst>
                            <p:childTnLst>
                              <p:par>
                                <p:cTn id="18" presetID="23" presetClass="entr" presetSubtype="16" fill="hold" grpId="2" nodeType="afterEffect">
                                  <p:stCondLst>
                                    <p:cond delay="0"/>
                                  </p:stCondLst>
                                  <p:childTnLst>
                                    <p:set>
                                      <p:cBhvr>
                                        <p:cTn id="19" dur="1" fill="hold">
                                          <p:stCondLst>
                                            <p:cond delay="0"/>
                                          </p:stCondLst>
                                        </p:cTn>
                                        <p:tgtEl>
                                          <p:spTgt spid="64"/>
                                        </p:tgtEl>
                                        <p:attrNameLst>
                                          <p:attrName>style.visibility</p:attrName>
                                        </p:attrNameLst>
                                      </p:cBhvr>
                                      <p:to>
                                        <p:strVal val="visible"/>
                                      </p:to>
                                    </p:set>
                                    <p:anim calcmode="lin" valueType="num">
                                      <p:cBhvr>
                                        <p:cTn id="20" dur="3000" fill="hold"/>
                                        <p:tgtEl>
                                          <p:spTgt spid="64"/>
                                        </p:tgtEl>
                                        <p:attrNameLst>
                                          <p:attrName>ppt_w</p:attrName>
                                        </p:attrNameLst>
                                      </p:cBhvr>
                                      <p:tavLst>
                                        <p:tav tm="0">
                                          <p:val>
                                            <p:fltVal val="0"/>
                                          </p:val>
                                        </p:tav>
                                        <p:tav tm="100000">
                                          <p:val>
                                            <p:strVal val="#ppt_w"/>
                                          </p:val>
                                        </p:tav>
                                      </p:tavLst>
                                    </p:anim>
                                    <p:anim calcmode="lin" valueType="num">
                                      <p:cBhvr>
                                        <p:cTn id="21" dur="3000" fill="hold"/>
                                        <p:tgtEl>
                                          <p:spTgt spid="64"/>
                                        </p:tgtEl>
                                        <p:attrNameLst>
                                          <p:attrName>ppt_h</p:attrName>
                                        </p:attrNameLst>
                                      </p:cBhvr>
                                      <p:tavLst>
                                        <p:tav tm="0">
                                          <p:val>
                                            <p:fltVal val="0"/>
                                          </p:val>
                                        </p:tav>
                                        <p:tav tm="100000">
                                          <p:val>
                                            <p:strVal val="#ppt_h"/>
                                          </p:val>
                                        </p:tav>
                                      </p:tavLst>
                                    </p:anim>
                                  </p:childTnLst>
                                </p:cTn>
                              </p:par>
                              <p:par>
                                <p:cTn id="22" presetID="23" presetClass="entr" presetSubtype="16" fill="hold" grpId="1"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childTnLst>
                                </p:cTn>
                              </p:par>
                              <p:par>
                                <p:cTn id="26" presetID="23" presetClass="entr" presetSubtype="16" fill="hold" grpId="2" nodeType="with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500" fill="hold"/>
                                        <p:tgtEl>
                                          <p:spTgt spid="66"/>
                                        </p:tgtEl>
                                        <p:attrNameLst>
                                          <p:attrName>ppt_w</p:attrName>
                                        </p:attrNameLst>
                                      </p:cBhvr>
                                      <p:tavLst>
                                        <p:tav tm="0">
                                          <p:val>
                                            <p:fltVal val="0"/>
                                          </p:val>
                                        </p:tav>
                                        <p:tav tm="100000">
                                          <p:val>
                                            <p:strVal val="#ppt_w"/>
                                          </p:val>
                                        </p:tav>
                                      </p:tavLst>
                                    </p:anim>
                                    <p:anim calcmode="lin" valueType="num">
                                      <p:cBhvr>
                                        <p:cTn id="29" dur="500" fill="hold"/>
                                        <p:tgtEl>
                                          <p:spTgt spid="66"/>
                                        </p:tgtEl>
                                        <p:attrNameLst>
                                          <p:attrName>ppt_h</p:attrName>
                                        </p:attrNameLst>
                                      </p:cBhvr>
                                      <p:tavLst>
                                        <p:tav tm="0">
                                          <p:val>
                                            <p:fltVal val="0"/>
                                          </p:val>
                                        </p:tav>
                                        <p:tav tm="100000">
                                          <p:val>
                                            <p:strVal val="#ppt_h"/>
                                          </p:val>
                                        </p:tav>
                                      </p:tavLst>
                                    </p:anim>
                                  </p:childTnLst>
                                </p:cTn>
                              </p:par>
                              <p:par>
                                <p:cTn id="30" presetID="23" presetClass="entr" presetSubtype="16" fill="hold" grpId="2" nodeType="withEffect">
                                  <p:stCondLst>
                                    <p:cond delay="0"/>
                                  </p:stCondLst>
                                  <p:childTnLst>
                                    <p:set>
                                      <p:cBhvr>
                                        <p:cTn id="31" dur="1" fill="hold">
                                          <p:stCondLst>
                                            <p:cond delay="0"/>
                                          </p:stCondLst>
                                        </p:cTn>
                                        <p:tgtEl>
                                          <p:spTgt spid="63"/>
                                        </p:tgtEl>
                                        <p:attrNameLst>
                                          <p:attrName>style.visibility</p:attrName>
                                        </p:attrNameLst>
                                      </p:cBhvr>
                                      <p:to>
                                        <p:strVal val="visible"/>
                                      </p:to>
                                    </p:set>
                                    <p:anim calcmode="lin" valueType="num">
                                      <p:cBhvr>
                                        <p:cTn id="32" dur="500" fill="hold"/>
                                        <p:tgtEl>
                                          <p:spTgt spid="63"/>
                                        </p:tgtEl>
                                        <p:attrNameLst>
                                          <p:attrName>ppt_w</p:attrName>
                                        </p:attrNameLst>
                                      </p:cBhvr>
                                      <p:tavLst>
                                        <p:tav tm="0">
                                          <p:val>
                                            <p:fltVal val="0"/>
                                          </p:val>
                                        </p:tav>
                                        <p:tav tm="100000">
                                          <p:val>
                                            <p:strVal val="#ppt_w"/>
                                          </p:val>
                                        </p:tav>
                                      </p:tavLst>
                                    </p:anim>
                                    <p:anim calcmode="lin" valueType="num">
                                      <p:cBhvr>
                                        <p:cTn id="33" dur="500" fill="hold"/>
                                        <p:tgtEl>
                                          <p:spTgt spid="63"/>
                                        </p:tgtEl>
                                        <p:attrNameLst>
                                          <p:attrName>ppt_h</p:attrName>
                                        </p:attrNameLst>
                                      </p:cBhvr>
                                      <p:tavLst>
                                        <p:tav tm="0">
                                          <p:val>
                                            <p:fltVal val="0"/>
                                          </p:val>
                                        </p:tav>
                                        <p:tav tm="100000">
                                          <p:val>
                                            <p:strVal val="#ppt_h"/>
                                          </p:val>
                                        </p:tav>
                                      </p:tavLst>
                                    </p:anim>
                                  </p:childTnLst>
                                </p:cTn>
                              </p:par>
                              <p:par>
                                <p:cTn id="34" presetID="23" presetClass="entr" presetSubtype="16" fill="hold" grpId="2" nodeType="withEffect">
                                  <p:stCondLst>
                                    <p:cond delay="0"/>
                                  </p:stCondLst>
                                  <p:childTnLst>
                                    <p:set>
                                      <p:cBhvr>
                                        <p:cTn id="35" dur="1" fill="hold">
                                          <p:stCondLst>
                                            <p:cond delay="0"/>
                                          </p:stCondLst>
                                        </p:cTn>
                                        <p:tgtEl>
                                          <p:spTgt spid="67"/>
                                        </p:tgtEl>
                                        <p:attrNameLst>
                                          <p:attrName>style.visibility</p:attrName>
                                        </p:attrNameLst>
                                      </p:cBhvr>
                                      <p:to>
                                        <p:strVal val="visible"/>
                                      </p:to>
                                    </p:set>
                                    <p:anim calcmode="lin" valueType="num">
                                      <p:cBhvr>
                                        <p:cTn id="36" dur="500" fill="hold"/>
                                        <p:tgtEl>
                                          <p:spTgt spid="67"/>
                                        </p:tgtEl>
                                        <p:attrNameLst>
                                          <p:attrName>ppt_w</p:attrName>
                                        </p:attrNameLst>
                                      </p:cBhvr>
                                      <p:tavLst>
                                        <p:tav tm="0">
                                          <p:val>
                                            <p:fltVal val="0"/>
                                          </p:val>
                                        </p:tav>
                                        <p:tav tm="100000">
                                          <p:val>
                                            <p:strVal val="#ppt_w"/>
                                          </p:val>
                                        </p:tav>
                                      </p:tavLst>
                                    </p:anim>
                                    <p:anim calcmode="lin" valueType="num">
                                      <p:cBhvr>
                                        <p:cTn id="37" dur="500" fill="hold"/>
                                        <p:tgtEl>
                                          <p:spTgt spid="67"/>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3"/>
                                        </p:tgtEl>
                                      </p:cBhvr>
                                    </p:animEffect>
                                    <p:set>
                                      <p:cBhvr>
                                        <p:cTn id="42" dur="1" fill="hold">
                                          <p:stCondLst>
                                            <p:cond delay="499"/>
                                          </p:stCondLst>
                                        </p:cTn>
                                        <p:tgtEl>
                                          <p:spTgt spid="3"/>
                                        </p:tgtEl>
                                        <p:attrNameLst>
                                          <p:attrName>style.visibility</p:attrName>
                                        </p:attrNameLst>
                                      </p:cBhvr>
                                      <p:to>
                                        <p:strVal val="hidden"/>
                                      </p:to>
                                    </p:set>
                                  </p:childTnLst>
                                </p:cTn>
                              </p:par>
                              <p:par>
                                <p:cTn id="43" presetID="49" presetClass="path" presetSubtype="0" accel="50000" decel="50000" fill="hold" grpId="0" nodeType="withEffect">
                                  <p:stCondLst>
                                    <p:cond delay="0"/>
                                  </p:stCondLst>
                                  <p:childTnLst>
                                    <p:animMotion origin="layout" path="M 1.38778E-17 0 L 0.25417 0.18333 " pathEditMode="relative" rAng="0" ptsTypes="AA">
                                      <p:cBhvr>
                                        <p:cTn id="44" dur="2000" fill="hold"/>
                                        <p:tgtEl>
                                          <p:spTgt spid="67"/>
                                        </p:tgtEl>
                                        <p:attrNameLst>
                                          <p:attrName>ppt_x</p:attrName>
                                          <p:attrName>ppt_y</p:attrName>
                                        </p:attrNameLst>
                                      </p:cBhvr>
                                      <p:rCtr x="127" y="92"/>
                                    </p:animMotion>
                                  </p:childTnLst>
                                </p:cTn>
                              </p:par>
                              <p:par>
                                <p:cTn id="45" presetID="9" presetClass="emph" presetSubtype="0" nodeType="withEffect">
                                  <p:stCondLst>
                                    <p:cond delay="0"/>
                                  </p:stCondLst>
                                  <p:childTnLst>
                                    <p:set>
                                      <p:cBhvr rctx="PPT">
                                        <p:cTn id="46" dur="indefinite"/>
                                        <p:tgtEl>
                                          <p:spTgt spid="62"/>
                                        </p:tgtEl>
                                        <p:attrNameLst>
                                          <p:attrName>style.opacity</p:attrName>
                                        </p:attrNameLst>
                                      </p:cBhvr>
                                      <p:to>
                                        <p:strVal val="0.5"/>
                                      </p:to>
                                    </p:set>
                                    <p:animEffect filter="image" prLst="opacity: 0.5">
                                      <p:cBhvr rctx="IE">
                                        <p:cTn id="47" dur="indefinite"/>
                                        <p:tgtEl>
                                          <p:spTgt spid="62"/>
                                        </p:tgtEl>
                                      </p:cBhvr>
                                    </p:animEffect>
                                  </p:childTnLst>
                                </p:cTn>
                              </p:par>
                              <p:par>
                                <p:cTn id="48" presetID="9" presetClass="emph" presetSubtype="0" grpId="0" nodeType="withEffect">
                                  <p:stCondLst>
                                    <p:cond delay="0"/>
                                  </p:stCondLst>
                                  <p:childTnLst>
                                    <p:set>
                                      <p:cBhvr rctx="PPT">
                                        <p:cTn id="49" dur="indefinite"/>
                                        <p:tgtEl>
                                          <p:spTgt spid="63"/>
                                        </p:tgtEl>
                                        <p:attrNameLst>
                                          <p:attrName>style.opacity</p:attrName>
                                        </p:attrNameLst>
                                      </p:cBhvr>
                                      <p:to>
                                        <p:strVal val="0.5"/>
                                      </p:to>
                                    </p:set>
                                    <p:animEffect filter="image" prLst="opacity: 0.5">
                                      <p:cBhvr rctx="IE">
                                        <p:cTn id="50" dur="indefinite"/>
                                        <p:tgtEl>
                                          <p:spTgt spid="63"/>
                                        </p:tgtEl>
                                      </p:cBhvr>
                                    </p:animEffect>
                                  </p:childTnLst>
                                </p:cTn>
                              </p:par>
                              <p:par>
                                <p:cTn id="51" presetID="9" presetClass="emph" presetSubtype="0" grpId="0" nodeType="withEffect">
                                  <p:stCondLst>
                                    <p:cond delay="0"/>
                                  </p:stCondLst>
                                  <p:childTnLst>
                                    <p:set>
                                      <p:cBhvr rctx="PPT">
                                        <p:cTn id="52" dur="indefinite"/>
                                        <p:tgtEl>
                                          <p:spTgt spid="66"/>
                                        </p:tgtEl>
                                        <p:attrNameLst>
                                          <p:attrName>style.opacity</p:attrName>
                                        </p:attrNameLst>
                                      </p:cBhvr>
                                      <p:to>
                                        <p:strVal val="0.5"/>
                                      </p:to>
                                    </p:set>
                                    <p:animEffect filter="image" prLst="opacity: 0.5">
                                      <p:cBhvr rctx="IE">
                                        <p:cTn id="53" dur="indefinite"/>
                                        <p:tgtEl>
                                          <p:spTgt spid="66"/>
                                        </p:tgtEl>
                                      </p:cBhvr>
                                    </p:animEffect>
                                  </p:childTnLst>
                                </p:cTn>
                              </p:par>
                              <p:par>
                                <p:cTn id="54" presetID="9" presetClass="emph" presetSubtype="0" grpId="1" nodeType="withEffect">
                                  <p:stCondLst>
                                    <p:cond delay="0"/>
                                  </p:stCondLst>
                                  <p:childTnLst>
                                    <p:set>
                                      <p:cBhvr rctx="PPT">
                                        <p:cTn id="55" dur="indefinite"/>
                                        <p:tgtEl>
                                          <p:spTgt spid="67"/>
                                        </p:tgtEl>
                                        <p:attrNameLst>
                                          <p:attrName>style.opacity</p:attrName>
                                        </p:attrNameLst>
                                      </p:cBhvr>
                                      <p:to>
                                        <p:strVal val="0.5"/>
                                      </p:to>
                                    </p:set>
                                    <p:animEffect filter="image" prLst="opacity: 0.5">
                                      <p:cBhvr rctx="IE">
                                        <p:cTn id="56" dur="indefinite"/>
                                        <p:tgtEl>
                                          <p:spTgt spid="67"/>
                                        </p:tgtEl>
                                      </p:cBhvr>
                                    </p:animEffect>
                                  </p:childTnLst>
                                </p:cTn>
                              </p:par>
                            </p:childTnLst>
                          </p:cTn>
                        </p:par>
                      </p:childTnLst>
                    </p:cTn>
                  </p:par>
                  <p:par>
                    <p:cTn id="57" fill="hold">
                      <p:stCondLst>
                        <p:cond delay="indefinite"/>
                      </p:stCondLst>
                      <p:childTnLst>
                        <p:par>
                          <p:cTn id="58" fill="hold">
                            <p:stCondLst>
                              <p:cond delay="0"/>
                            </p:stCondLst>
                            <p:childTnLst>
                              <p:par>
                                <p:cTn id="59" presetID="63" presetClass="path" presetSubtype="0" accel="50000" decel="50000" fill="hold" grpId="1" nodeType="clickEffect">
                                  <p:stCondLst>
                                    <p:cond delay="0"/>
                                  </p:stCondLst>
                                  <p:childTnLst>
                                    <p:animMotion origin="layout" path="M 0.0375 -0.05879 L 0.54584 0.26111 " pathEditMode="relative" rAng="0" ptsTypes="AA">
                                      <p:cBhvr>
                                        <p:cTn id="60" dur="2000" fill="hold"/>
                                        <p:tgtEl>
                                          <p:spTgt spid="63"/>
                                        </p:tgtEl>
                                        <p:attrNameLst>
                                          <p:attrName>ppt_x</p:attrName>
                                          <p:attrName>ppt_y</p:attrName>
                                        </p:attrNameLst>
                                      </p:cBhvr>
                                      <p:rCtr x="254" y="160"/>
                                    </p:animMotion>
                                  </p:childTnLst>
                                </p:cTn>
                              </p:par>
                            </p:childTnLst>
                          </p:cTn>
                        </p:par>
                      </p:childTnLst>
                    </p:cTn>
                  </p:par>
                  <p:par>
                    <p:cTn id="61" fill="hold">
                      <p:stCondLst>
                        <p:cond delay="indefinite"/>
                      </p:stCondLst>
                      <p:childTnLst>
                        <p:par>
                          <p:cTn id="62" fill="hold">
                            <p:stCondLst>
                              <p:cond delay="0"/>
                            </p:stCondLst>
                            <p:childTnLst>
                              <p:par>
                                <p:cTn id="63" presetID="34" presetClass="exit" presetSubtype="0" fill="hold" grpId="1" nodeType="clickEffect">
                                  <p:stCondLst>
                                    <p:cond delay="0"/>
                                  </p:stCondLst>
                                  <p:childTnLst>
                                    <p:anim from="(ppt_x)" to="(ppt_x+1)" calcmode="lin" valueType="num">
                                      <p:cBhvr>
                                        <p:cTn id="64" dur="500">
                                          <p:stCondLst>
                                            <p:cond delay="0"/>
                                          </p:stCondLst>
                                        </p:cTn>
                                        <p:tgtEl>
                                          <p:spTgt spid="66"/>
                                        </p:tgtEl>
                                        <p:attrNameLst>
                                          <p:attrName>ppt_x</p:attrName>
                                        </p:attrNameLst>
                                      </p:cBhvr>
                                    </p:anim>
                                    <p:anim from="0" to="-1.0" calcmode="lin" valueType="num">
                                      <p:cBhvr>
                                        <p:cTn id="65" dur="100" accel="50000">
                                          <p:stCondLst>
                                            <p:cond delay="0"/>
                                          </p:stCondLst>
                                        </p:cTn>
                                        <p:tgtEl>
                                          <p:spTgt spid="66"/>
                                        </p:tgtEl>
                                        <p:attrNameLst>
                                          <p:attrName>xshear</p:attrName>
                                        </p:attrNameLst>
                                      </p:cBhvr>
                                    </p:anim>
                                    <p:set>
                                      <p:cBhvr>
                                        <p:cTn id="66" dur="400">
                                          <p:stCondLst>
                                            <p:cond delay="100"/>
                                          </p:stCondLst>
                                        </p:cTn>
                                        <p:tgtEl>
                                          <p:spTgt spid="66"/>
                                        </p:tgtEl>
                                        <p:attrNameLst>
                                          <p:attrName>xshear</p:attrName>
                                        </p:attrNameLst>
                                      </p:cBhvr>
                                      <p:to>
                                        <p:strVal val="-1.0"/>
                                      </p:to>
                                    </p:set>
                                    <p:set>
                                      <p:cBhvr>
                                        <p:cTn id="67" dur="1" fill="hold">
                                          <p:stCondLst>
                                            <p:cond delay="499"/>
                                          </p:stCondLst>
                                        </p:cTn>
                                        <p:tgtEl>
                                          <p:spTgt spid="66"/>
                                        </p:tgtEl>
                                        <p:attrNameLst>
                                          <p:attrName>style.visibility</p:attrName>
                                        </p:attrNameLst>
                                      </p:cBhvr>
                                      <p:to>
                                        <p:strVal val="hidden"/>
                                      </p:to>
                                    </p:set>
                                  </p:childTnLst>
                                </p:cTn>
                              </p:par>
                              <p:par>
                                <p:cTn id="68" presetID="34" presetClass="exit" presetSubtype="0" fill="hold" grpId="0" nodeType="withEffect">
                                  <p:stCondLst>
                                    <p:cond delay="0"/>
                                  </p:stCondLst>
                                  <p:childTnLst>
                                    <p:anim from="(ppt_x)" to="(ppt_x+1)" calcmode="lin" valueType="num">
                                      <p:cBhvr>
                                        <p:cTn id="69" dur="500">
                                          <p:stCondLst>
                                            <p:cond delay="0"/>
                                          </p:stCondLst>
                                        </p:cTn>
                                        <p:tgtEl>
                                          <p:spTgt spid="62"/>
                                        </p:tgtEl>
                                        <p:attrNameLst>
                                          <p:attrName>ppt_x</p:attrName>
                                        </p:attrNameLst>
                                      </p:cBhvr>
                                    </p:anim>
                                    <p:anim from="0" to="-1.0" calcmode="lin" valueType="num">
                                      <p:cBhvr>
                                        <p:cTn id="70" dur="100" accel="50000">
                                          <p:stCondLst>
                                            <p:cond delay="0"/>
                                          </p:stCondLst>
                                        </p:cTn>
                                        <p:tgtEl>
                                          <p:spTgt spid="62"/>
                                        </p:tgtEl>
                                        <p:attrNameLst>
                                          <p:attrName>xshear</p:attrName>
                                        </p:attrNameLst>
                                      </p:cBhvr>
                                    </p:anim>
                                    <p:set>
                                      <p:cBhvr>
                                        <p:cTn id="71" dur="400">
                                          <p:stCondLst>
                                            <p:cond delay="100"/>
                                          </p:stCondLst>
                                        </p:cTn>
                                        <p:tgtEl>
                                          <p:spTgt spid="62"/>
                                        </p:tgtEl>
                                        <p:attrNameLst>
                                          <p:attrName>xshear</p:attrName>
                                        </p:attrNameLst>
                                      </p:cBhvr>
                                      <p:to>
                                        <p:strVal val="-1.0"/>
                                      </p:to>
                                    </p:set>
                                    <p:set>
                                      <p:cBhvr>
                                        <p:cTn id="72" dur="1" fill="hold">
                                          <p:stCondLst>
                                            <p:cond delay="499"/>
                                          </p:stCondLst>
                                        </p:cTn>
                                        <p:tgtEl>
                                          <p:spTgt spid="62"/>
                                        </p:tgtEl>
                                        <p:attrNameLst>
                                          <p:attrName>style.visibility</p:attrName>
                                        </p:attrNameLst>
                                      </p:cBhvr>
                                      <p:to>
                                        <p:strVal val="hidden"/>
                                      </p:to>
                                    </p:set>
                                  </p:childTnLst>
                                </p:cTn>
                              </p:par>
                              <p:par>
                                <p:cTn id="73" presetID="25" presetClass="entr" presetSubtype="0" fill="hold" grpId="0" nodeType="withEffect">
                                  <p:stCondLst>
                                    <p:cond delay="0"/>
                                  </p:stCondLst>
                                  <p:iterate type="lt">
                                    <p:tmPct val="0"/>
                                  </p:iterate>
                                  <p:childTnLst>
                                    <p:set>
                                      <p:cBhvr>
                                        <p:cTn id="74" dur="1" fill="hold">
                                          <p:stCondLst>
                                            <p:cond delay="0"/>
                                          </p:stCondLst>
                                        </p:cTn>
                                        <p:tgtEl>
                                          <p:spTgt spid="44"/>
                                        </p:tgtEl>
                                        <p:attrNameLst>
                                          <p:attrName>style.visibility</p:attrName>
                                        </p:attrNameLst>
                                      </p:cBhvr>
                                      <p:to>
                                        <p:strVal val="visible"/>
                                      </p:to>
                                    </p:set>
                                    <p:anim calcmode="lin" valueType="num">
                                      <p:cBhvr>
                                        <p:cTn id="75" dur="1500" decel="50000" fill="hold">
                                          <p:stCondLst>
                                            <p:cond delay="0"/>
                                          </p:stCondLst>
                                        </p:cTn>
                                        <p:tgtEl>
                                          <p:spTgt spid="44"/>
                                        </p:tgtEl>
                                        <p:attrNameLst>
                                          <p:attrName>style.rotation</p:attrName>
                                        </p:attrNameLst>
                                      </p:cBhvr>
                                      <p:tavLst>
                                        <p:tav tm="0">
                                          <p:val>
                                            <p:fltVal val="-90"/>
                                          </p:val>
                                        </p:tav>
                                        <p:tav tm="100000">
                                          <p:val>
                                            <p:fltVal val="0"/>
                                          </p:val>
                                        </p:tav>
                                      </p:tavLst>
                                    </p:anim>
                                    <p:anim calcmode="lin" valueType="num">
                                      <p:cBhvr>
                                        <p:cTn id="76" dur="1500" decel="50000" fill="hold">
                                          <p:stCondLst>
                                            <p:cond delay="0"/>
                                          </p:stCondLst>
                                        </p:cTn>
                                        <p:tgtEl>
                                          <p:spTgt spid="44"/>
                                        </p:tgtEl>
                                        <p:attrNameLst>
                                          <p:attrName>ppt_w</p:attrName>
                                        </p:attrNameLst>
                                      </p:cBhvr>
                                      <p:tavLst>
                                        <p:tav tm="0">
                                          <p:val>
                                            <p:strVal val="#ppt_w"/>
                                          </p:val>
                                        </p:tav>
                                        <p:tav tm="100000">
                                          <p:val>
                                            <p:strVal val="#ppt_w*.05"/>
                                          </p:val>
                                        </p:tav>
                                      </p:tavLst>
                                    </p:anim>
                                    <p:anim calcmode="lin" valueType="num">
                                      <p:cBhvr>
                                        <p:cTn id="77" dur="1500" accel="50000" fill="hold">
                                          <p:stCondLst>
                                            <p:cond delay="1500"/>
                                          </p:stCondLst>
                                        </p:cTn>
                                        <p:tgtEl>
                                          <p:spTgt spid="44"/>
                                        </p:tgtEl>
                                        <p:attrNameLst>
                                          <p:attrName>ppt_w</p:attrName>
                                        </p:attrNameLst>
                                      </p:cBhvr>
                                      <p:tavLst>
                                        <p:tav tm="0">
                                          <p:val>
                                            <p:strVal val="#ppt_w*.05"/>
                                          </p:val>
                                        </p:tav>
                                        <p:tav tm="100000">
                                          <p:val>
                                            <p:strVal val="#ppt_w"/>
                                          </p:val>
                                        </p:tav>
                                      </p:tavLst>
                                    </p:anim>
                                    <p:anim calcmode="lin" valueType="num">
                                      <p:cBhvr>
                                        <p:cTn id="78" dur="3000" fill="hold"/>
                                        <p:tgtEl>
                                          <p:spTgt spid="44"/>
                                        </p:tgtEl>
                                        <p:attrNameLst>
                                          <p:attrName>ppt_h</p:attrName>
                                        </p:attrNameLst>
                                      </p:cBhvr>
                                      <p:tavLst>
                                        <p:tav tm="0">
                                          <p:val>
                                            <p:strVal val="#ppt_h"/>
                                          </p:val>
                                        </p:tav>
                                        <p:tav tm="100000">
                                          <p:val>
                                            <p:strVal val="#ppt_h"/>
                                          </p:val>
                                        </p:tav>
                                      </p:tavLst>
                                    </p:anim>
                                    <p:anim calcmode="lin" valueType="num">
                                      <p:cBhvr>
                                        <p:cTn id="79" dur="1500" decel="50000" fill="hold">
                                          <p:stCondLst>
                                            <p:cond delay="0"/>
                                          </p:stCondLst>
                                        </p:cTn>
                                        <p:tgtEl>
                                          <p:spTgt spid="44"/>
                                        </p:tgtEl>
                                        <p:attrNameLst>
                                          <p:attrName>ppt_x</p:attrName>
                                        </p:attrNameLst>
                                      </p:cBhvr>
                                      <p:tavLst>
                                        <p:tav tm="0">
                                          <p:val>
                                            <p:strVal val="#ppt_x+.4"/>
                                          </p:val>
                                        </p:tav>
                                        <p:tav tm="100000">
                                          <p:val>
                                            <p:strVal val="#ppt_x"/>
                                          </p:val>
                                        </p:tav>
                                      </p:tavLst>
                                    </p:anim>
                                    <p:anim calcmode="lin" valueType="num">
                                      <p:cBhvr>
                                        <p:cTn id="80" dur="1500" decel="50000" fill="hold">
                                          <p:stCondLst>
                                            <p:cond delay="0"/>
                                          </p:stCondLst>
                                        </p:cTn>
                                        <p:tgtEl>
                                          <p:spTgt spid="44"/>
                                        </p:tgtEl>
                                        <p:attrNameLst>
                                          <p:attrName>ppt_y</p:attrName>
                                        </p:attrNameLst>
                                      </p:cBhvr>
                                      <p:tavLst>
                                        <p:tav tm="0">
                                          <p:val>
                                            <p:strVal val="#ppt_y-.2"/>
                                          </p:val>
                                        </p:tav>
                                        <p:tav tm="100000">
                                          <p:val>
                                            <p:strVal val="#ppt_y+.1"/>
                                          </p:val>
                                        </p:tav>
                                      </p:tavLst>
                                    </p:anim>
                                    <p:anim calcmode="lin" valueType="num">
                                      <p:cBhvr>
                                        <p:cTn id="81" dur="1500" accel="50000" fill="hold">
                                          <p:stCondLst>
                                            <p:cond delay="1500"/>
                                          </p:stCondLst>
                                        </p:cTn>
                                        <p:tgtEl>
                                          <p:spTgt spid="44"/>
                                        </p:tgtEl>
                                        <p:attrNameLst>
                                          <p:attrName>ppt_y</p:attrName>
                                        </p:attrNameLst>
                                      </p:cBhvr>
                                      <p:tavLst>
                                        <p:tav tm="0">
                                          <p:val>
                                            <p:strVal val="#ppt_y+.1"/>
                                          </p:val>
                                        </p:tav>
                                        <p:tav tm="100000">
                                          <p:val>
                                            <p:strVal val="#ppt_y"/>
                                          </p:val>
                                        </p:tav>
                                      </p:tavLst>
                                    </p:anim>
                                    <p:animEffect transition="in" filter="fade">
                                      <p:cBhvr>
                                        <p:cTn id="82" dur="3000" decel="50000">
                                          <p:stCondLst>
                                            <p:cond delay="0"/>
                                          </p:stCondLst>
                                        </p:cTn>
                                        <p:tgtEl>
                                          <p:spTgt spid="44"/>
                                        </p:tgtEl>
                                      </p:cBhvr>
                                    </p:animEffect>
                                  </p:childTnLst>
                                </p:cTn>
                              </p:par>
                              <p:par>
                                <p:cTn id="83" presetID="25" presetClass="entr" presetSubtype="0" fill="hold" grpId="0" nodeType="withEffect">
                                  <p:stCondLst>
                                    <p:cond delay="0"/>
                                  </p:stCondLst>
                                  <p:iterate type="lt">
                                    <p:tmPct val="0"/>
                                  </p:iterate>
                                  <p:childTnLst>
                                    <p:set>
                                      <p:cBhvr>
                                        <p:cTn id="84" dur="1" fill="hold">
                                          <p:stCondLst>
                                            <p:cond delay="0"/>
                                          </p:stCondLst>
                                        </p:cTn>
                                        <p:tgtEl>
                                          <p:spTgt spid="39"/>
                                        </p:tgtEl>
                                        <p:attrNameLst>
                                          <p:attrName>style.visibility</p:attrName>
                                        </p:attrNameLst>
                                      </p:cBhvr>
                                      <p:to>
                                        <p:strVal val="visible"/>
                                      </p:to>
                                    </p:set>
                                    <p:anim calcmode="lin" valueType="num">
                                      <p:cBhvr>
                                        <p:cTn id="85" dur="1500" decel="50000" fill="hold">
                                          <p:stCondLst>
                                            <p:cond delay="0"/>
                                          </p:stCondLst>
                                        </p:cTn>
                                        <p:tgtEl>
                                          <p:spTgt spid="39"/>
                                        </p:tgtEl>
                                        <p:attrNameLst>
                                          <p:attrName>style.rotation</p:attrName>
                                        </p:attrNameLst>
                                      </p:cBhvr>
                                      <p:tavLst>
                                        <p:tav tm="0">
                                          <p:val>
                                            <p:fltVal val="-90"/>
                                          </p:val>
                                        </p:tav>
                                        <p:tav tm="100000">
                                          <p:val>
                                            <p:fltVal val="0"/>
                                          </p:val>
                                        </p:tav>
                                      </p:tavLst>
                                    </p:anim>
                                    <p:anim calcmode="lin" valueType="num">
                                      <p:cBhvr>
                                        <p:cTn id="86" dur="1500" decel="50000" fill="hold">
                                          <p:stCondLst>
                                            <p:cond delay="0"/>
                                          </p:stCondLst>
                                        </p:cTn>
                                        <p:tgtEl>
                                          <p:spTgt spid="39"/>
                                        </p:tgtEl>
                                        <p:attrNameLst>
                                          <p:attrName>ppt_w</p:attrName>
                                        </p:attrNameLst>
                                      </p:cBhvr>
                                      <p:tavLst>
                                        <p:tav tm="0">
                                          <p:val>
                                            <p:strVal val="#ppt_w"/>
                                          </p:val>
                                        </p:tav>
                                        <p:tav tm="100000">
                                          <p:val>
                                            <p:strVal val="#ppt_w*.05"/>
                                          </p:val>
                                        </p:tav>
                                      </p:tavLst>
                                    </p:anim>
                                    <p:anim calcmode="lin" valueType="num">
                                      <p:cBhvr>
                                        <p:cTn id="87" dur="1500" accel="50000" fill="hold">
                                          <p:stCondLst>
                                            <p:cond delay="1500"/>
                                          </p:stCondLst>
                                        </p:cTn>
                                        <p:tgtEl>
                                          <p:spTgt spid="39"/>
                                        </p:tgtEl>
                                        <p:attrNameLst>
                                          <p:attrName>ppt_w</p:attrName>
                                        </p:attrNameLst>
                                      </p:cBhvr>
                                      <p:tavLst>
                                        <p:tav tm="0">
                                          <p:val>
                                            <p:strVal val="#ppt_w*.05"/>
                                          </p:val>
                                        </p:tav>
                                        <p:tav tm="100000">
                                          <p:val>
                                            <p:strVal val="#ppt_w"/>
                                          </p:val>
                                        </p:tav>
                                      </p:tavLst>
                                    </p:anim>
                                    <p:anim calcmode="lin" valueType="num">
                                      <p:cBhvr>
                                        <p:cTn id="88" dur="3000" fill="hold"/>
                                        <p:tgtEl>
                                          <p:spTgt spid="39"/>
                                        </p:tgtEl>
                                        <p:attrNameLst>
                                          <p:attrName>ppt_h</p:attrName>
                                        </p:attrNameLst>
                                      </p:cBhvr>
                                      <p:tavLst>
                                        <p:tav tm="0">
                                          <p:val>
                                            <p:strVal val="#ppt_h"/>
                                          </p:val>
                                        </p:tav>
                                        <p:tav tm="100000">
                                          <p:val>
                                            <p:strVal val="#ppt_h"/>
                                          </p:val>
                                        </p:tav>
                                      </p:tavLst>
                                    </p:anim>
                                    <p:anim calcmode="lin" valueType="num">
                                      <p:cBhvr>
                                        <p:cTn id="89" dur="1500" decel="50000" fill="hold">
                                          <p:stCondLst>
                                            <p:cond delay="0"/>
                                          </p:stCondLst>
                                        </p:cTn>
                                        <p:tgtEl>
                                          <p:spTgt spid="39"/>
                                        </p:tgtEl>
                                        <p:attrNameLst>
                                          <p:attrName>ppt_x</p:attrName>
                                        </p:attrNameLst>
                                      </p:cBhvr>
                                      <p:tavLst>
                                        <p:tav tm="0">
                                          <p:val>
                                            <p:strVal val="#ppt_x+.4"/>
                                          </p:val>
                                        </p:tav>
                                        <p:tav tm="100000">
                                          <p:val>
                                            <p:strVal val="#ppt_x"/>
                                          </p:val>
                                        </p:tav>
                                      </p:tavLst>
                                    </p:anim>
                                    <p:anim calcmode="lin" valueType="num">
                                      <p:cBhvr>
                                        <p:cTn id="90" dur="1500" decel="50000" fill="hold">
                                          <p:stCondLst>
                                            <p:cond delay="0"/>
                                          </p:stCondLst>
                                        </p:cTn>
                                        <p:tgtEl>
                                          <p:spTgt spid="39"/>
                                        </p:tgtEl>
                                        <p:attrNameLst>
                                          <p:attrName>ppt_y</p:attrName>
                                        </p:attrNameLst>
                                      </p:cBhvr>
                                      <p:tavLst>
                                        <p:tav tm="0">
                                          <p:val>
                                            <p:strVal val="#ppt_y-.2"/>
                                          </p:val>
                                        </p:tav>
                                        <p:tav tm="100000">
                                          <p:val>
                                            <p:strVal val="#ppt_y+.1"/>
                                          </p:val>
                                        </p:tav>
                                      </p:tavLst>
                                    </p:anim>
                                    <p:anim calcmode="lin" valueType="num">
                                      <p:cBhvr>
                                        <p:cTn id="91" dur="1500" accel="50000" fill="hold">
                                          <p:stCondLst>
                                            <p:cond delay="1500"/>
                                          </p:stCondLst>
                                        </p:cTn>
                                        <p:tgtEl>
                                          <p:spTgt spid="39"/>
                                        </p:tgtEl>
                                        <p:attrNameLst>
                                          <p:attrName>ppt_y</p:attrName>
                                        </p:attrNameLst>
                                      </p:cBhvr>
                                      <p:tavLst>
                                        <p:tav tm="0">
                                          <p:val>
                                            <p:strVal val="#ppt_y+.1"/>
                                          </p:val>
                                        </p:tav>
                                        <p:tav tm="100000">
                                          <p:val>
                                            <p:strVal val="#ppt_y"/>
                                          </p:val>
                                        </p:tav>
                                      </p:tavLst>
                                    </p:anim>
                                    <p:animEffect transition="in" filter="fade">
                                      <p:cBhvr>
                                        <p:cTn id="92" dur="3000" decel="50000">
                                          <p:stCondLst>
                                            <p:cond delay="0"/>
                                          </p:stCondLst>
                                        </p:cTn>
                                        <p:tgtEl>
                                          <p:spTgt spid="39"/>
                                        </p:tgtEl>
                                      </p:cBhvr>
                                    </p:animEffect>
                                  </p:childTnLst>
                                </p:cTn>
                              </p:par>
                              <p:par>
                                <p:cTn id="93" presetID="9" presetClass="emph" presetSubtype="0" grpId="1" nodeType="withEffect">
                                  <p:stCondLst>
                                    <p:cond delay="0"/>
                                  </p:stCondLst>
                                  <p:childTnLst>
                                    <p:set>
                                      <p:cBhvr rctx="PPT">
                                        <p:cTn id="94" dur="indefinite"/>
                                        <p:tgtEl>
                                          <p:spTgt spid="64"/>
                                        </p:tgtEl>
                                        <p:attrNameLst>
                                          <p:attrName>style.opacity</p:attrName>
                                        </p:attrNameLst>
                                      </p:cBhvr>
                                      <p:to>
                                        <p:strVal val="0.5"/>
                                      </p:to>
                                    </p:set>
                                    <p:animEffect filter="image" prLst="opacity: 0.5">
                                      <p:cBhvr rctx="IE">
                                        <p:cTn id="95" dur="indefinite"/>
                                        <p:tgtEl>
                                          <p:spTgt spid="64"/>
                                        </p:tgtEl>
                                      </p:cBhvr>
                                    </p:animEffect>
                                  </p:childTnLst>
                                </p:cTn>
                              </p:par>
                              <p:par>
                                <p:cTn id="96" presetID="30" presetClass="exit" presetSubtype="0" fill="hold" grpId="0" nodeType="withEffect">
                                  <p:stCondLst>
                                    <p:cond delay="0"/>
                                  </p:stCondLst>
                                  <p:childTnLst>
                                    <p:animEffect transition="out" filter="fade">
                                      <p:cBhvr>
                                        <p:cTn id="97" dur="400" accel="100000">
                                          <p:stCondLst>
                                            <p:cond delay="100"/>
                                          </p:stCondLst>
                                        </p:cTn>
                                        <p:tgtEl>
                                          <p:spTgt spid="64"/>
                                        </p:tgtEl>
                                      </p:cBhvr>
                                    </p:animEffect>
                                    <p:anim calcmode="lin" valueType="num">
                                      <p:cBhvr>
                                        <p:cTn id="98" dur="400" accel="100000">
                                          <p:stCondLst>
                                            <p:cond delay="100"/>
                                          </p:stCondLst>
                                        </p:cTn>
                                        <p:tgtEl>
                                          <p:spTgt spid="64"/>
                                        </p:tgtEl>
                                        <p:attrNameLst>
                                          <p:attrName>style.rotation</p:attrName>
                                        </p:attrNameLst>
                                      </p:cBhvr>
                                      <p:tavLst>
                                        <p:tav tm="0">
                                          <p:val>
                                            <p:fltVal val="0"/>
                                          </p:val>
                                        </p:tav>
                                        <p:tav tm="100000">
                                          <p:val>
                                            <p:fltVal val="-90"/>
                                          </p:val>
                                        </p:tav>
                                      </p:tavLst>
                                    </p:anim>
                                    <p:anim calcmode="lin" valueType="num">
                                      <p:cBhvr>
                                        <p:cTn id="99" dur="100" decel="100000"/>
                                        <p:tgtEl>
                                          <p:spTgt spid="64"/>
                                        </p:tgtEl>
                                        <p:attrNameLst>
                                          <p:attrName>ppt_x</p:attrName>
                                        </p:attrNameLst>
                                      </p:cBhvr>
                                      <p:tavLst>
                                        <p:tav tm="0">
                                          <p:val>
                                            <p:strVal val="ppt_x"/>
                                          </p:val>
                                        </p:tav>
                                        <p:tav tm="100000">
                                          <p:val>
                                            <p:strVal val="ppt_x-0.05"/>
                                          </p:val>
                                        </p:tav>
                                      </p:tavLst>
                                    </p:anim>
                                    <p:anim calcmode="lin" valueType="num">
                                      <p:cBhvr>
                                        <p:cTn id="100" dur="100" decel="100000"/>
                                        <p:tgtEl>
                                          <p:spTgt spid="64"/>
                                        </p:tgtEl>
                                        <p:attrNameLst>
                                          <p:attrName>ppt_y</p:attrName>
                                        </p:attrNameLst>
                                      </p:cBhvr>
                                      <p:tavLst>
                                        <p:tav tm="0">
                                          <p:val>
                                            <p:strVal val="ppt_y"/>
                                          </p:val>
                                        </p:tav>
                                        <p:tav tm="100000">
                                          <p:val>
                                            <p:strVal val="ppt_y+0.1"/>
                                          </p:val>
                                        </p:tav>
                                      </p:tavLst>
                                    </p:anim>
                                    <p:anim calcmode="lin" valueType="num">
                                      <p:cBhvr>
                                        <p:cTn id="101" dur="400" accel="100000">
                                          <p:stCondLst>
                                            <p:cond delay="100"/>
                                          </p:stCondLst>
                                        </p:cTn>
                                        <p:tgtEl>
                                          <p:spTgt spid="64"/>
                                        </p:tgtEl>
                                        <p:attrNameLst>
                                          <p:attrName>ppt_x</p:attrName>
                                        </p:attrNameLst>
                                      </p:cBhvr>
                                      <p:tavLst>
                                        <p:tav tm="0">
                                          <p:val>
                                            <p:strVal val="ppt_x"/>
                                          </p:val>
                                        </p:tav>
                                        <p:tav tm="100000">
                                          <p:val>
                                            <p:strVal val="ppt_x+0.4+0.05"/>
                                          </p:val>
                                        </p:tav>
                                      </p:tavLst>
                                    </p:anim>
                                    <p:anim calcmode="lin" valueType="num">
                                      <p:cBhvr>
                                        <p:cTn id="102" dur="400" accel="100000">
                                          <p:stCondLst>
                                            <p:cond delay="100"/>
                                          </p:stCondLst>
                                        </p:cTn>
                                        <p:tgtEl>
                                          <p:spTgt spid="64"/>
                                        </p:tgtEl>
                                        <p:attrNameLst>
                                          <p:attrName>ppt_y</p:attrName>
                                        </p:attrNameLst>
                                      </p:cBhvr>
                                      <p:tavLst>
                                        <p:tav tm="0">
                                          <p:val>
                                            <p:strVal val="ppt_y"/>
                                          </p:val>
                                        </p:tav>
                                        <p:tav tm="100000">
                                          <p:val>
                                            <p:strVal val="ppt_y-0.4-0.1"/>
                                          </p:val>
                                        </p:tav>
                                      </p:tavLst>
                                    </p:anim>
                                    <p:set>
                                      <p:cBhvr>
                                        <p:cTn id="103" dur="1" fill="hold">
                                          <p:stCondLst>
                                            <p:cond delay="499"/>
                                          </p:stCondLst>
                                        </p:cTn>
                                        <p:tgtEl>
                                          <p:spTgt spid="64"/>
                                        </p:tgtEl>
                                        <p:attrNameLst>
                                          <p:attrName>style.visibility</p:attrName>
                                        </p:attrNameLst>
                                      </p:cBhvr>
                                      <p:to>
                                        <p:strVal val="hidden"/>
                                      </p:to>
                                    </p:set>
                                  </p:childTnLst>
                                </p:cTn>
                              </p:par>
                              <p:par>
                                <p:cTn id="104" presetID="25" presetClass="entr" presetSubtype="0" fill="hold" grpId="0" nodeType="with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p:cTn id="106" dur="10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07" dur="10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08" dur="1000" accel="50000" fill="hold">
                                          <p:stCondLst>
                                            <p:cond delay="1000"/>
                                          </p:stCondLst>
                                        </p:cTn>
                                        <p:tgtEl>
                                          <p:spTgt spid="2"/>
                                        </p:tgtEl>
                                        <p:attrNameLst>
                                          <p:attrName>ppt_w</p:attrName>
                                        </p:attrNameLst>
                                      </p:cBhvr>
                                      <p:tavLst>
                                        <p:tav tm="0">
                                          <p:val>
                                            <p:strVal val="#ppt_w*.05"/>
                                          </p:val>
                                        </p:tav>
                                        <p:tav tm="100000">
                                          <p:val>
                                            <p:strVal val="#ppt_w"/>
                                          </p:val>
                                        </p:tav>
                                      </p:tavLst>
                                    </p:anim>
                                    <p:anim calcmode="lin" valueType="num">
                                      <p:cBhvr>
                                        <p:cTn id="109" dur="2000" fill="hold"/>
                                        <p:tgtEl>
                                          <p:spTgt spid="2"/>
                                        </p:tgtEl>
                                        <p:attrNameLst>
                                          <p:attrName>ppt_h</p:attrName>
                                        </p:attrNameLst>
                                      </p:cBhvr>
                                      <p:tavLst>
                                        <p:tav tm="0">
                                          <p:val>
                                            <p:strVal val="#ppt_h"/>
                                          </p:val>
                                        </p:tav>
                                        <p:tav tm="100000">
                                          <p:val>
                                            <p:strVal val="#ppt_h"/>
                                          </p:val>
                                        </p:tav>
                                      </p:tavLst>
                                    </p:anim>
                                    <p:anim calcmode="lin" valueType="num">
                                      <p:cBhvr>
                                        <p:cTn id="110" dur="10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11" dur="10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12" dur="1000" accel="50000" fill="hold">
                                          <p:stCondLst>
                                            <p:cond delay="1000"/>
                                          </p:stCondLst>
                                        </p:cTn>
                                        <p:tgtEl>
                                          <p:spTgt spid="2"/>
                                        </p:tgtEl>
                                        <p:attrNameLst>
                                          <p:attrName>ppt_y</p:attrName>
                                        </p:attrNameLst>
                                      </p:cBhvr>
                                      <p:tavLst>
                                        <p:tav tm="0">
                                          <p:val>
                                            <p:strVal val="#ppt_y+.1"/>
                                          </p:val>
                                        </p:tav>
                                        <p:tav tm="100000">
                                          <p:val>
                                            <p:strVal val="#ppt_y"/>
                                          </p:val>
                                        </p:tav>
                                      </p:tavLst>
                                    </p:anim>
                                    <p:animEffect transition="in" filter="fade">
                                      <p:cBhvr>
                                        <p:cTn id="113" dur="2000" decel="50000">
                                          <p:stCondLst>
                                            <p:cond delay="0"/>
                                          </p:stCondLst>
                                        </p:cTn>
                                        <p:tgtEl>
                                          <p:spTgt spid="2"/>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grpId="0" nodeType="clickEffect">
                                  <p:stCondLst>
                                    <p:cond delay="0"/>
                                  </p:stCondLst>
                                  <p:childTnLst>
                                    <p:set>
                                      <p:cBhvr>
                                        <p:cTn id="117" dur="1" fill="hold">
                                          <p:stCondLst>
                                            <p:cond delay="0"/>
                                          </p:stCondLst>
                                        </p:cTn>
                                        <p:tgtEl>
                                          <p:spTgt spid="58398"/>
                                        </p:tgtEl>
                                        <p:attrNameLst>
                                          <p:attrName>style.visibility</p:attrName>
                                        </p:attrNameLst>
                                      </p:cBhvr>
                                      <p:to>
                                        <p:strVal val="visible"/>
                                      </p:to>
                                    </p:set>
                                    <p:animEffect transition="in" filter="blinds(horizontal)">
                                      <p:cBhvr>
                                        <p:cTn id="118" dur="500"/>
                                        <p:tgtEl>
                                          <p:spTgt spid="58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4" grpId="1" animBg="1"/>
      <p:bldP spid="64" grpId="2" animBg="1"/>
      <p:bldP spid="63" grpId="0" animBg="1"/>
      <p:bldP spid="63" grpId="1" animBg="1"/>
      <p:bldP spid="63" grpId="2" animBg="1"/>
      <p:bldP spid="44" grpId="0" animBg="1"/>
      <p:bldP spid="39" grpId="0" animBg="1"/>
      <p:bldP spid="66" grpId="0" animBg="1"/>
      <p:bldP spid="66" grpId="1" animBg="1"/>
      <p:bldP spid="66" grpId="2" animBg="1"/>
      <p:bldP spid="62" grpId="0" animBg="1"/>
      <p:bldP spid="62" grpId="1" animBg="1"/>
      <p:bldP spid="67" grpId="0" animBg="1"/>
      <p:bldP spid="67" grpId="1" animBg="1"/>
      <p:bldP spid="67" grpId="2" animBg="1"/>
      <p:bldP spid="2" grpId="0" animBg="1"/>
      <p:bldP spid="58398" grpId="0"/>
      <p:bldP spid="58413" grpId="0"/>
      <p:bldP spid="5841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WordArt 5"/>
          <p:cNvSpPr>
            <a:spLocks noChangeArrowheads="1" noChangeShapeType="1" noTextEdit="1"/>
          </p:cNvSpPr>
          <p:nvPr/>
        </p:nvSpPr>
        <p:spPr bwMode="auto">
          <a:xfrm>
            <a:off x="1066800" y="1066800"/>
            <a:ext cx="6858000" cy="668338"/>
          </a:xfrm>
          <a:prstGeom prst="rect">
            <a:avLst/>
          </a:prstGeom>
        </p:spPr>
        <p:txBody>
          <a:bodyPr wrap="none" fromWordArt="1">
            <a:prstTxWarp prst="textChevron">
              <a:avLst>
                <a:gd name="adj" fmla="val 25000"/>
              </a:avLst>
            </a:prstTxWarp>
            <a:scene3d>
              <a:camera prst="legacyPerspectiveFront">
                <a:rot lat="20699998" lon="0" rev="0"/>
              </a:camera>
              <a:lightRig rig="legacyFlat3" dir="t"/>
            </a:scene3d>
            <a:sp3d extrusionH="430200" prstMaterial="legacyMatte">
              <a:extrusionClr>
                <a:schemeClr val="bg1"/>
              </a:extrusionClr>
            </a:sp3d>
          </a:bodyPr>
          <a:lstStyle/>
          <a:p>
            <a:pPr algn="ctr"/>
            <a:r>
              <a:rPr lang="en-US" sz="3200" b="1" i="1" kern="10">
                <a:ln w="9525">
                  <a:round/>
                  <a:headEnd/>
                  <a:tailEnd/>
                </a:ln>
                <a:gradFill rotWithShape="1">
                  <a:gsLst>
                    <a:gs pos="0">
                      <a:srgbClr val="0000FF"/>
                    </a:gs>
                    <a:gs pos="100000">
                      <a:srgbClr val="FF0000"/>
                    </a:gs>
                  </a:gsLst>
                  <a:lin ang="0" scaled="1"/>
                </a:gradFill>
                <a:latin typeface="Times New Roman"/>
                <a:cs typeface="Times New Roman"/>
              </a:rPr>
              <a:t>AI NHANH, AI ĐÚNG</a:t>
            </a:r>
          </a:p>
        </p:txBody>
      </p:sp>
      <p:sp>
        <p:nvSpPr>
          <p:cNvPr id="18435" name="WordArt 9"/>
          <p:cNvSpPr>
            <a:spLocks noChangeArrowheads="1" noChangeShapeType="1" noTextEdit="1"/>
          </p:cNvSpPr>
          <p:nvPr/>
        </p:nvSpPr>
        <p:spPr bwMode="auto">
          <a:xfrm>
            <a:off x="2743200" y="304800"/>
            <a:ext cx="3657600" cy="60960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gradFill rotWithShape="1">
                  <a:gsLst>
                    <a:gs pos="0">
                      <a:srgbClr val="FF66FF"/>
                    </a:gs>
                    <a:gs pos="100000">
                      <a:srgbClr val="FF0000">
                        <a:alpha val="99001"/>
                      </a:srgbClr>
                    </a:gs>
                  </a:gsLst>
                  <a:lin ang="18900000" scaled="1"/>
                </a:gradFill>
                <a:effectLst>
                  <a:outerShdw dist="35921" dir="2700000" algn="ctr" rotWithShape="0">
                    <a:srgbClr val="990000"/>
                  </a:outerShdw>
                </a:effectLst>
              </a:rPr>
              <a:t>TRÒ CHƠI</a:t>
            </a:r>
            <a:endParaRPr lang="en-US" sz="3600" kern="10">
              <a:ln w="19050">
                <a:solidFill>
                  <a:srgbClr val="99CCFF"/>
                </a:solidFill>
                <a:round/>
                <a:headEnd/>
                <a:tailEnd/>
              </a:ln>
              <a:gradFill rotWithShape="1">
                <a:gsLst>
                  <a:gs pos="0">
                    <a:srgbClr val="FF66FF"/>
                  </a:gs>
                  <a:gs pos="100000">
                    <a:srgbClr val="FF0000">
                      <a:alpha val="99001"/>
                    </a:srgbClr>
                  </a:gs>
                </a:gsLst>
                <a:lin ang="18900000" scaled="1"/>
              </a:gradFill>
              <a:effectLst>
                <a:outerShdw dist="35921" dir="2700000" algn="ctr" rotWithShape="0">
                  <a:srgbClr val="990000"/>
                </a:outerShdw>
              </a:effectLst>
              <a:latin typeface="VNI-Cooper"/>
            </a:endParaRPr>
          </a:p>
        </p:txBody>
      </p:sp>
      <p:pic>
        <p:nvPicPr>
          <p:cNvPr id="18436" name="Picture 10" descr="WhitecornerFlower"/>
          <p:cNvPicPr>
            <a:picLocks noChangeAspect="1" noChangeArrowheads="1"/>
          </p:cNvPicPr>
          <p:nvPr/>
        </p:nvPicPr>
        <p:blipFill>
          <a:blip r:embed="rId6"/>
          <a:srcRect/>
          <a:stretch>
            <a:fillRect/>
          </a:stretch>
        </p:blipFill>
        <p:spPr bwMode="auto">
          <a:xfrm>
            <a:off x="22225" y="5486400"/>
            <a:ext cx="1371600" cy="1371600"/>
          </a:xfrm>
          <a:prstGeom prst="rect">
            <a:avLst/>
          </a:prstGeom>
          <a:noFill/>
          <a:ln w="9525">
            <a:noFill/>
            <a:miter lim="800000"/>
            <a:headEnd/>
            <a:tailEnd/>
          </a:ln>
        </p:spPr>
      </p:pic>
      <p:pic>
        <p:nvPicPr>
          <p:cNvPr id="18437" name="Picture 12" descr="WhitecornerFlower"/>
          <p:cNvPicPr>
            <a:picLocks noChangeAspect="1" noChangeArrowheads="1"/>
          </p:cNvPicPr>
          <p:nvPr/>
        </p:nvPicPr>
        <p:blipFill>
          <a:blip r:embed="rId7"/>
          <a:srcRect/>
          <a:stretch>
            <a:fillRect/>
          </a:stretch>
        </p:blipFill>
        <p:spPr bwMode="auto">
          <a:xfrm>
            <a:off x="7696200" y="5334000"/>
            <a:ext cx="1371600" cy="1371600"/>
          </a:xfrm>
          <a:prstGeom prst="rect">
            <a:avLst/>
          </a:prstGeom>
          <a:noFill/>
          <a:ln w="9525">
            <a:noFill/>
            <a:miter lim="800000"/>
            <a:headEnd/>
            <a:tailEnd/>
          </a:ln>
        </p:spPr>
      </p:pic>
      <p:pic>
        <p:nvPicPr>
          <p:cNvPr id="18438" name="Picture 13" descr="AN644"/>
          <p:cNvPicPr>
            <a:picLocks noChangeAspect="1" noChangeArrowheads="1" noCrop="1"/>
          </p:cNvPicPr>
          <p:nvPr/>
        </p:nvPicPr>
        <p:blipFill>
          <a:blip r:embed="rId8"/>
          <a:srcRect/>
          <a:stretch>
            <a:fillRect/>
          </a:stretch>
        </p:blipFill>
        <p:spPr bwMode="auto">
          <a:xfrm>
            <a:off x="7980363" y="0"/>
            <a:ext cx="1163637" cy="1219200"/>
          </a:xfrm>
          <a:prstGeom prst="rect">
            <a:avLst/>
          </a:prstGeom>
          <a:noFill/>
          <a:ln w="9525">
            <a:noFill/>
            <a:miter lim="800000"/>
            <a:headEnd/>
            <a:tailEnd/>
          </a:ln>
        </p:spPr>
      </p:pic>
      <p:pic>
        <p:nvPicPr>
          <p:cNvPr id="18439" name="Picture 14" descr="Picture4"/>
          <p:cNvPicPr>
            <a:picLocks noChangeAspect="1" noChangeArrowheads="1" noCrop="1"/>
          </p:cNvPicPr>
          <p:nvPr/>
        </p:nvPicPr>
        <p:blipFill>
          <a:blip r:embed="rId9"/>
          <a:srcRect/>
          <a:stretch>
            <a:fillRect/>
          </a:stretch>
        </p:blipFill>
        <p:spPr bwMode="auto">
          <a:xfrm>
            <a:off x="381000" y="5943600"/>
            <a:ext cx="685800" cy="606425"/>
          </a:xfrm>
          <a:prstGeom prst="rect">
            <a:avLst/>
          </a:prstGeom>
          <a:noFill/>
          <a:ln w="9525">
            <a:noFill/>
            <a:miter lim="800000"/>
            <a:headEnd/>
            <a:tailEnd/>
          </a:ln>
        </p:spPr>
      </p:pic>
      <p:pic>
        <p:nvPicPr>
          <p:cNvPr id="18440" name="Picture 15" descr="Picture4"/>
          <p:cNvPicPr>
            <a:picLocks noChangeAspect="1" noChangeArrowheads="1" noCrop="1"/>
          </p:cNvPicPr>
          <p:nvPr/>
        </p:nvPicPr>
        <p:blipFill>
          <a:blip r:embed="rId9"/>
          <a:srcRect/>
          <a:stretch>
            <a:fillRect/>
          </a:stretch>
        </p:blipFill>
        <p:spPr bwMode="auto">
          <a:xfrm>
            <a:off x="8229600" y="5715000"/>
            <a:ext cx="571500" cy="506413"/>
          </a:xfrm>
          <a:prstGeom prst="rect">
            <a:avLst/>
          </a:prstGeom>
          <a:noFill/>
          <a:ln w="9525">
            <a:noFill/>
            <a:miter lim="800000"/>
            <a:headEnd/>
            <a:tailEnd/>
          </a:ln>
        </p:spPr>
      </p:pic>
      <p:pic>
        <p:nvPicPr>
          <p:cNvPr id="18441" name="Picture 16" descr="Picture4"/>
          <p:cNvPicPr>
            <a:picLocks noChangeAspect="1" noChangeArrowheads="1" noCrop="1"/>
          </p:cNvPicPr>
          <p:nvPr/>
        </p:nvPicPr>
        <p:blipFill>
          <a:blip r:embed="rId9"/>
          <a:srcRect/>
          <a:stretch>
            <a:fillRect/>
          </a:stretch>
        </p:blipFill>
        <p:spPr bwMode="auto">
          <a:xfrm>
            <a:off x="304800" y="228600"/>
            <a:ext cx="685800" cy="606425"/>
          </a:xfrm>
          <a:prstGeom prst="rect">
            <a:avLst/>
          </a:prstGeom>
          <a:noFill/>
          <a:ln w="9525">
            <a:noFill/>
            <a:miter lim="800000"/>
            <a:headEnd/>
            <a:tailEnd/>
          </a:ln>
        </p:spPr>
      </p:pic>
      <p:pic>
        <p:nvPicPr>
          <p:cNvPr id="18442" name="Picture 17" descr="Picture4"/>
          <p:cNvPicPr>
            <a:picLocks noChangeAspect="1" noChangeArrowheads="1" noCrop="1"/>
          </p:cNvPicPr>
          <p:nvPr/>
        </p:nvPicPr>
        <p:blipFill>
          <a:blip r:embed="rId9"/>
          <a:srcRect/>
          <a:stretch>
            <a:fillRect/>
          </a:stretch>
        </p:blipFill>
        <p:spPr bwMode="auto">
          <a:xfrm>
            <a:off x="0" y="146050"/>
            <a:ext cx="609600" cy="539750"/>
          </a:xfrm>
          <a:prstGeom prst="rect">
            <a:avLst/>
          </a:prstGeom>
          <a:noFill/>
          <a:ln w="9525">
            <a:noFill/>
            <a:miter lim="800000"/>
            <a:headEnd/>
            <a:tailEnd/>
          </a:ln>
        </p:spPr>
      </p:pic>
      <p:pic>
        <p:nvPicPr>
          <p:cNvPr id="18443" name="Picture 18" descr="Picture4"/>
          <p:cNvPicPr>
            <a:picLocks noChangeAspect="1" noChangeArrowheads="1" noCrop="1"/>
          </p:cNvPicPr>
          <p:nvPr/>
        </p:nvPicPr>
        <p:blipFill>
          <a:blip r:embed="rId9"/>
          <a:srcRect/>
          <a:stretch>
            <a:fillRect/>
          </a:stretch>
        </p:blipFill>
        <p:spPr bwMode="auto">
          <a:xfrm>
            <a:off x="304800" y="0"/>
            <a:ext cx="685800" cy="606425"/>
          </a:xfrm>
          <a:prstGeom prst="rect">
            <a:avLst/>
          </a:prstGeom>
          <a:noFill/>
          <a:ln w="9525">
            <a:noFill/>
            <a:miter lim="800000"/>
            <a:headEnd/>
            <a:tailEnd/>
          </a:ln>
        </p:spPr>
      </p:pic>
      <p:pic>
        <p:nvPicPr>
          <p:cNvPr id="18444" name="Picture 19" descr="Picture4"/>
          <p:cNvPicPr>
            <a:picLocks noChangeAspect="1" noChangeArrowheads="1" noCrop="1"/>
          </p:cNvPicPr>
          <p:nvPr/>
        </p:nvPicPr>
        <p:blipFill>
          <a:blip r:embed="rId9"/>
          <a:srcRect/>
          <a:stretch>
            <a:fillRect/>
          </a:stretch>
        </p:blipFill>
        <p:spPr bwMode="auto">
          <a:xfrm>
            <a:off x="0" y="381000"/>
            <a:ext cx="762000" cy="674688"/>
          </a:xfrm>
          <a:prstGeom prst="rect">
            <a:avLst/>
          </a:prstGeom>
          <a:noFill/>
          <a:ln w="9525">
            <a:noFill/>
            <a:miter lim="800000"/>
            <a:headEnd/>
            <a:tailEnd/>
          </a:ln>
        </p:spPr>
      </p:pic>
      <p:sp>
        <p:nvSpPr>
          <p:cNvPr id="18445" name="Line 20"/>
          <p:cNvSpPr>
            <a:spLocks noChangeShapeType="1"/>
          </p:cNvSpPr>
          <p:nvPr/>
        </p:nvSpPr>
        <p:spPr bwMode="auto">
          <a:xfrm>
            <a:off x="1066800" y="1752600"/>
            <a:ext cx="6781800" cy="0"/>
          </a:xfrm>
          <a:prstGeom prst="line">
            <a:avLst/>
          </a:prstGeom>
          <a:noFill/>
          <a:ln w="76200">
            <a:solidFill>
              <a:srgbClr val="FF0000"/>
            </a:solidFill>
            <a:round/>
            <a:headEnd/>
            <a:tailEnd/>
          </a:ln>
        </p:spPr>
        <p:txBody>
          <a:bodyPr/>
          <a:lstStyle/>
          <a:p>
            <a:endParaRPr lang="en-US"/>
          </a:p>
        </p:txBody>
      </p:sp>
      <p:sp>
        <p:nvSpPr>
          <p:cNvPr id="42005" name="Text Box 21"/>
          <p:cNvSpPr txBox="1">
            <a:spLocks noChangeArrowheads="1"/>
          </p:cNvSpPr>
          <p:nvPr/>
        </p:nvSpPr>
        <p:spPr bwMode="auto">
          <a:xfrm>
            <a:off x="2743200" y="2971800"/>
            <a:ext cx="6019800" cy="579438"/>
          </a:xfrm>
          <a:prstGeom prst="rect">
            <a:avLst/>
          </a:prstGeom>
          <a:noFill/>
          <a:ln w="9525">
            <a:noFill/>
            <a:miter lim="800000"/>
            <a:headEnd/>
            <a:tailEnd/>
          </a:ln>
        </p:spPr>
        <p:txBody>
          <a:bodyPr>
            <a:spAutoFit/>
          </a:bodyPr>
          <a:lstStyle/>
          <a:p>
            <a:pPr eaLnBrk="1" hangingPunct="1">
              <a:spcBef>
                <a:spcPct val="50000"/>
              </a:spcBef>
            </a:pPr>
            <a:r>
              <a:rPr lang="en-US" sz="3200" b="1">
                <a:latin typeface="Times New Roman" pitchFamily="18" charset="0"/>
              </a:rPr>
              <a:t>A.   Hình vuông.</a:t>
            </a:r>
          </a:p>
        </p:txBody>
      </p:sp>
      <p:sp>
        <p:nvSpPr>
          <p:cNvPr id="42006" name="Oval 22"/>
          <p:cNvSpPr>
            <a:spLocks noChangeArrowheads="1"/>
          </p:cNvSpPr>
          <p:nvPr/>
        </p:nvSpPr>
        <p:spPr bwMode="auto">
          <a:xfrm>
            <a:off x="2667000" y="3962400"/>
            <a:ext cx="685800" cy="852488"/>
          </a:xfrm>
          <a:prstGeom prst="ellipse">
            <a:avLst/>
          </a:prstGeom>
          <a:solidFill>
            <a:srgbClr val="FF0000"/>
          </a:solidFill>
          <a:ln w="28575">
            <a:solidFill>
              <a:srgbClr val="009900"/>
            </a:solidFill>
            <a:round/>
            <a:headEnd/>
            <a:tailEnd/>
          </a:ln>
        </p:spPr>
        <p:txBody>
          <a:bodyPr wrap="none" anchor="ctr"/>
          <a:lstStyle/>
          <a:p>
            <a:pPr algn="ctr" eaLnBrk="1" hangingPunct="1"/>
            <a:endParaRPr lang="en-US">
              <a:solidFill>
                <a:srgbClr val="00FF00"/>
              </a:solidFill>
            </a:endParaRPr>
          </a:p>
        </p:txBody>
      </p:sp>
      <p:sp>
        <p:nvSpPr>
          <p:cNvPr id="42008" name="Text Box 24"/>
          <p:cNvSpPr txBox="1">
            <a:spLocks noChangeArrowheads="1"/>
          </p:cNvSpPr>
          <p:nvPr/>
        </p:nvSpPr>
        <p:spPr bwMode="auto">
          <a:xfrm>
            <a:off x="2743200" y="3505200"/>
            <a:ext cx="6553200" cy="579438"/>
          </a:xfrm>
          <a:prstGeom prst="rect">
            <a:avLst/>
          </a:prstGeom>
          <a:noFill/>
          <a:ln w="9525">
            <a:noFill/>
            <a:miter lim="800000"/>
            <a:headEnd/>
            <a:tailEnd/>
          </a:ln>
        </p:spPr>
        <p:txBody>
          <a:bodyPr>
            <a:spAutoFit/>
          </a:bodyPr>
          <a:lstStyle/>
          <a:p>
            <a:pPr eaLnBrk="1" hangingPunct="1">
              <a:spcBef>
                <a:spcPct val="50000"/>
              </a:spcBef>
            </a:pPr>
            <a:r>
              <a:rPr lang="en-US" sz="3200" b="1">
                <a:latin typeface="Times New Roman" pitchFamily="18" charset="0"/>
              </a:rPr>
              <a:t>B.   Hình hộp chữ nhật.</a:t>
            </a:r>
          </a:p>
        </p:txBody>
      </p:sp>
      <p:sp>
        <p:nvSpPr>
          <p:cNvPr id="42009" name="Text Box 25"/>
          <p:cNvSpPr txBox="1">
            <a:spLocks noChangeArrowheads="1"/>
          </p:cNvSpPr>
          <p:nvPr/>
        </p:nvSpPr>
        <p:spPr bwMode="auto">
          <a:xfrm>
            <a:off x="1524000" y="2438400"/>
            <a:ext cx="6553200" cy="579438"/>
          </a:xfrm>
          <a:prstGeom prst="rect">
            <a:avLst/>
          </a:prstGeom>
          <a:noFill/>
          <a:ln w="28575">
            <a:noFill/>
            <a:miter lim="800000"/>
            <a:headEnd/>
            <a:tailEnd/>
          </a:ln>
        </p:spPr>
        <p:txBody>
          <a:bodyPr>
            <a:spAutoFit/>
          </a:bodyPr>
          <a:lstStyle/>
          <a:p>
            <a:pPr eaLnBrk="1" hangingPunct="1">
              <a:spcBef>
                <a:spcPct val="50000"/>
              </a:spcBef>
            </a:pPr>
            <a:r>
              <a:rPr lang="en-US" sz="3200" b="1" u="sng">
                <a:solidFill>
                  <a:srgbClr val="FF0000"/>
                </a:solidFill>
                <a:latin typeface="Times New Roman" pitchFamily="18" charset="0"/>
              </a:rPr>
              <a:t>Câu 1</a:t>
            </a:r>
            <a:r>
              <a:rPr lang="en-US" sz="3200" b="1">
                <a:solidFill>
                  <a:srgbClr val="FF0000"/>
                </a:solidFill>
                <a:latin typeface="Times New Roman" pitchFamily="18" charset="0"/>
              </a:rPr>
              <a:t> : Hình lập phương còn gọi là:</a:t>
            </a:r>
          </a:p>
        </p:txBody>
      </p:sp>
      <p:sp>
        <p:nvSpPr>
          <p:cNvPr id="42010" name="Text Box 26"/>
          <p:cNvSpPr txBox="1">
            <a:spLocks noChangeArrowheads="1"/>
          </p:cNvSpPr>
          <p:nvPr/>
        </p:nvSpPr>
        <p:spPr bwMode="auto">
          <a:xfrm>
            <a:off x="1752600" y="1905000"/>
            <a:ext cx="7010400" cy="519113"/>
          </a:xfrm>
          <a:prstGeom prst="rect">
            <a:avLst/>
          </a:prstGeom>
          <a:noFill/>
          <a:ln w="28575">
            <a:noFill/>
            <a:miter lim="800000"/>
            <a:headEnd/>
            <a:tailEnd/>
          </a:ln>
        </p:spPr>
        <p:txBody>
          <a:bodyPr>
            <a:spAutoFit/>
          </a:bodyPr>
          <a:lstStyle/>
          <a:p>
            <a:pPr eaLnBrk="1" hangingPunct="1">
              <a:spcBef>
                <a:spcPct val="50000"/>
              </a:spcBef>
            </a:pPr>
            <a:r>
              <a:rPr lang="en-US" sz="2800" b="1">
                <a:solidFill>
                  <a:srgbClr val="0000FF"/>
                </a:solidFill>
                <a:latin typeface="Times New Roman" pitchFamily="18" charset="0"/>
              </a:rPr>
              <a:t>Chọn chữ đặt trước câu trả lời đúng:</a:t>
            </a:r>
          </a:p>
        </p:txBody>
      </p:sp>
      <p:sp>
        <p:nvSpPr>
          <p:cNvPr id="42014" name="Text Box 30"/>
          <p:cNvSpPr txBox="1">
            <a:spLocks noChangeArrowheads="1"/>
          </p:cNvSpPr>
          <p:nvPr/>
        </p:nvSpPr>
        <p:spPr bwMode="auto">
          <a:xfrm>
            <a:off x="2743200" y="4068763"/>
            <a:ext cx="6248400" cy="579437"/>
          </a:xfrm>
          <a:prstGeom prst="rect">
            <a:avLst/>
          </a:prstGeom>
          <a:noFill/>
          <a:ln w="9525">
            <a:noFill/>
            <a:miter lim="800000"/>
            <a:headEnd/>
            <a:tailEnd/>
          </a:ln>
        </p:spPr>
        <p:txBody>
          <a:bodyPr>
            <a:spAutoFit/>
          </a:bodyPr>
          <a:lstStyle/>
          <a:p>
            <a:pPr eaLnBrk="1" hangingPunct="1">
              <a:spcBef>
                <a:spcPct val="50000"/>
              </a:spcBef>
            </a:pPr>
            <a:r>
              <a:rPr lang="en-US" sz="3200" b="1">
                <a:latin typeface="Times New Roman" pitchFamily="18" charset="0"/>
              </a:rPr>
              <a:t>C.   Hình hộp chữ nhật đặc biệt.</a:t>
            </a:r>
          </a:p>
        </p:txBody>
      </p:sp>
      <p:sp>
        <p:nvSpPr>
          <p:cNvPr id="42015" name="Text Box 31"/>
          <p:cNvSpPr txBox="1">
            <a:spLocks noChangeArrowheads="1"/>
          </p:cNvSpPr>
          <p:nvPr/>
        </p:nvSpPr>
        <p:spPr bwMode="auto">
          <a:xfrm>
            <a:off x="2736850" y="4068763"/>
            <a:ext cx="685800" cy="579437"/>
          </a:xfrm>
          <a:prstGeom prst="rect">
            <a:avLst/>
          </a:prstGeom>
          <a:noFill/>
          <a:ln w="9525">
            <a:noFill/>
            <a:miter lim="800000"/>
            <a:headEnd/>
            <a:tailEnd/>
          </a:ln>
        </p:spPr>
        <p:txBody>
          <a:bodyPr>
            <a:spAutoFit/>
          </a:bodyPr>
          <a:lstStyle/>
          <a:p>
            <a:pPr>
              <a:spcBef>
                <a:spcPct val="50000"/>
              </a:spcBef>
            </a:pPr>
            <a:r>
              <a:rPr lang="en-US" sz="3200" b="1">
                <a:solidFill>
                  <a:schemeClr val="bg1"/>
                </a:solidFill>
                <a:latin typeface="Times New Roman" pitchFamily="18" charset="0"/>
              </a:rPr>
              <a:t>C.</a:t>
            </a:r>
          </a:p>
        </p:txBody>
      </p:sp>
      <p:sp>
        <p:nvSpPr>
          <p:cNvPr id="42016" name="Oval 32"/>
          <p:cNvSpPr>
            <a:spLocks noChangeArrowheads="1"/>
          </p:cNvSpPr>
          <p:nvPr/>
        </p:nvSpPr>
        <p:spPr bwMode="auto">
          <a:xfrm>
            <a:off x="3429000" y="5334000"/>
            <a:ext cx="1447800" cy="1143000"/>
          </a:xfrm>
          <a:prstGeom prst="ellipse">
            <a:avLst/>
          </a:prstGeom>
          <a:solidFill>
            <a:srgbClr val="FF00FF"/>
          </a:solidFill>
          <a:ln w="76200" cap="rnd">
            <a:solidFill>
              <a:schemeClr val="folHlink"/>
            </a:solidFill>
            <a:prstDash val="sysDot"/>
            <a:round/>
            <a:headEnd/>
            <a:tailEnd/>
          </a:ln>
        </p:spPr>
        <p:txBody>
          <a:bodyPr wrap="none" anchor="ctr"/>
          <a:lstStyle/>
          <a:p>
            <a:pPr algn="ctr" eaLnBrk="1" hangingPunct="1">
              <a:spcBef>
                <a:spcPct val="20000"/>
              </a:spcBef>
              <a:buClr>
                <a:schemeClr val="accent2"/>
              </a:buClr>
              <a:buSzPct val="80000"/>
              <a:buFont typeface="Wingdings" pitchFamily="2" charset="2"/>
              <a:buNone/>
            </a:pPr>
            <a:r>
              <a:rPr lang="en-US" sz="7200" b="1">
                <a:solidFill>
                  <a:srgbClr val="99FF66"/>
                </a:solidFill>
                <a:latin typeface=".VnArial NarrowH" pitchFamily="34" charset="0"/>
              </a:rPr>
              <a:t>04</a:t>
            </a:r>
          </a:p>
        </p:txBody>
      </p:sp>
      <p:sp>
        <p:nvSpPr>
          <p:cNvPr id="42017" name="Oval 33"/>
          <p:cNvSpPr>
            <a:spLocks noChangeArrowheads="1"/>
          </p:cNvSpPr>
          <p:nvPr/>
        </p:nvSpPr>
        <p:spPr bwMode="auto">
          <a:xfrm>
            <a:off x="3429000" y="5334000"/>
            <a:ext cx="1447800" cy="1143000"/>
          </a:xfrm>
          <a:prstGeom prst="ellipse">
            <a:avLst/>
          </a:prstGeom>
          <a:solidFill>
            <a:srgbClr val="FF00FF"/>
          </a:solidFill>
          <a:ln w="76200" cap="rnd">
            <a:solidFill>
              <a:schemeClr val="folHlink"/>
            </a:solidFill>
            <a:prstDash val="sysDot"/>
            <a:round/>
            <a:headEnd/>
            <a:tailEnd/>
          </a:ln>
        </p:spPr>
        <p:txBody>
          <a:bodyPr wrap="none" anchor="ctr"/>
          <a:lstStyle/>
          <a:p>
            <a:pPr algn="ctr" eaLnBrk="1" hangingPunct="1">
              <a:spcBef>
                <a:spcPct val="20000"/>
              </a:spcBef>
              <a:buClr>
                <a:schemeClr val="accent2"/>
              </a:buClr>
              <a:buSzPct val="80000"/>
              <a:buFont typeface="Wingdings" pitchFamily="2" charset="2"/>
              <a:buNone/>
            </a:pPr>
            <a:r>
              <a:rPr lang="en-US" sz="7200" b="1">
                <a:solidFill>
                  <a:srgbClr val="99FF66"/>
                </a:solidFill>
                <a:latin typeface=".VnArial NarrowH" pitchFamily="34" charset="0"/>
              </a:rPr>
              <a:t>03</a:t>
            </a:r>
          </a:p>
        </p:txBody>
      </p:sp>
      <p:sp>
        <p:nvSpPr>
          <p:cNvPr id="42018" name="Oval 34"/>
          <p:cNvSpPr>
            <a:spLocks noChangeArrowheads="1"/>
          </p:cNvSpPr>
          <p:nvPr/>
        </p:nvSpPr>
        <p:spPr bwMode="auto">
          <a:xfrm>
            <a:off x="3429000" y="5334000"/>
            <a:ext cx="1447800" cy="1143000"/>
          </a:xfrm>
          <a:prstGeom prst="ellipse">
            <a:avLst/>
          </a:prstGeom>
          <a:solidFill>
            <a:srgbClr val="FF00FF"/>
          </a:solidFill>
          <a:ln w="76200" cap="rnd">
            <a:solidFill>
              <a:schemeClr val="folHlink"/>
            </a:solidFill>
            <a:prstDash val="sysDot"/>
            <a:round/>
            <a:headEnd/>
            <a:tailEnd/>
          </a:ln>
        </p:spPr>
        <p:txBody>
          <a:bodyPr wrap="none" anchor="ctr"/>
          <a:lstStyle/>
          <a:p>
            <a:pPr algn="ctr" eaLnBrk="1" hangingPunct="1">
              <a:spcBef>
                <a:spcPct val="20000"/>
              </a:spcBef>
              <a:buClr>
                <a:schemeClr val="accent2"/>
              </a:buClr>
              <a:buSzPct val="80000"/>
              <a:buFont typeface="Wingdings" pitchFamily="2" charset="2"/>
              <a:buNone/>
            </a:pPr>
            <a:r>
              <a:rPr lang="en-US" sz="7200" b="1">
                <a:solidFill>
                  <a:srgbClr val="99FF66"/>
                </a:solidFill>
                <a:latin typeface=".VnArial NarrowH" pitchFamily="34" charset="0"/>
              </a:rPr>
              <a:t>02</a:t>
            </a:r>
          </a:p>
        </p:txBody>
      </p:sp>
      <p:sp>
        <p:nvSpPr>
          <p:cNvPr id="42019" name="Oval 35"/>
          <p:cNvSpPr>
            <a:spLocks noChangeArrowheads="1"/>
          </p:cNvSpPr>
          <p:nvPr/>
        </p:nvSpPr>
        <p:spPr bwMode="auto">
          <a:xfrm>
            <a:off x="3429000" y="5334000"/>
            <a:ext cx="1447800" cy="1143000"/>
          </a:xfrm>
          <a:prstGeom prst="ellipse">
            <a:avLst/>
          </a:prstGeom>
          <a:solidFill>
            <a:srgbClr val="FF00FF"/>
          </a:solidFill>
          <a:ln w="76200" cap="rnd">
            <a:solidFill>
              <a:schemeClr val="folHlink"/>
            </a:solidFill>
            <a:prstDash val="sysDot"/>
            <a:round/>
            <a:headEnd/>
            <a:tailEnd/>
          </a:ln>
        </p:spPr>
        <p:txBody>
          <a:bodyPr wrap="none" anchor="ctr"/>
          <a:lstStyle/>
          <a:p>
            <a:pPr algn="ctr" eaLnBrk="1" hangingPunct="1">
              <a:spcBef>
                <a:spcPct val="20000"/>
              </a:spcBef>
              <a:buClr>
                <a:schemeClr val="accent2"/>
              </a:buClr>
              <a:buSzPct val="80000"/>
              <a:buFont typeface="Wingdings" pitchFamily="2" charset="2"/>
              <a:buNone/>
            </a:pPr>
            <a:r>
              <a:rPr lang="en-US" sz="7200" b="1">
                <a:solidFill>
                  <a:srgbClr val="99FF66"/>
                </a:solidFill>
                <a:latin typeface=".VnArial NarrowH" pitchFamily="34" charset="0"/>
              </a:rPr>
              <a:t>01</a:t>
            </a:r>
          </a:p>
        </p:txBody>
      </p:sp>
      <p:sp>
        <p:nvSpPr>
          <p:cNvPr id="45" name="Explosion 1 44"/>
          <p:cNvSpPr/>
          <p:nvPr/>
        </p:nvSpPr>
        <p:spPr>
          <a:xfrm>
            <a:off x="1981200" y="4724400"/>
            <a:ext cx="5029200" cy="2362200"/>
          </a:xfrm>
          <a:prstGeom prst="irregularSeal1">
            <a:avLst/>
          </a:prstGeom>
          <a:ln w="28575">
            <a:solidFill>
              <a:srgbClr val="00B050"/>
            </a:solidFill>
          </a:ln>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r>
              <a:rPr lang="en-US" sz="3600" b="1">
                <a:latin typeface="Times New Roman" pitchFamily="18" charset="0"/>
                <a:cs typeface="Times New Roman" pitchFamily="18" charset="0"/>
              </a:rPr>
              <a:t>HẾT GIỜ</a:t>
            </a:r>
          </a:p>
        </p:txBody>
      </p:sp>
    </p:spTree>
  </p:cSld>
  <p:clrMapOvr>
    <a:masterClrMapping/>
  </p:clrMapOvr>
  <p:transition spd="med">
    <p:wheel spokes="3"/>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2010"/>
                                        </p:tgtEl>
                                        <p:attrNameLst>
                                          <p:attrName>style.visibility</p:attrName>
                                        </p:attrNameLst>
                                      </p:cBhvr>
                                      <p:to>
                                        <p:strVal val="visible"/>
                                      </p:to>
                                    </p:set>
                                    <p:anim calcmode="lin" valueType="num">
                                      <p:cBhvr>
                                        <p:cTn id="7" dur="500" fill="hold"/>
                                        <p:tgtEl>
                                          <p:spTgt spid="42010"/>
                                        </p:tgtEl>
                                        <p:attrNameLst>
                                          <p:attrName>ppt_w</p:attrName>
                                        </p:attrNameLst>
                                      </p:cBhvr>
                                      <p:tavLst>
                                        <p:tav tm="0">
                                          <p:val>
                                            <p:fltVal val="0"/>
                                          </p:val>
                                        </p:tav>
                                        <p:tav tm="100000">
                                          <p:val>
                                            <p:strVal val="#ppt_w"/>
                                          </p:val>
                                        </p:tav>
                                      </p:tavLst>
                                    </p:anim>
                                    <p:anim calcmode="lin" valueType="num">
                                      <p:cBhvr>
                                        <p:cTn id="8" dur="500" fill="hold"/>
                                        <p:tgtEl>
                                          <p:spTgt spid="420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42009"/>
                                        </p:tgtEl>
                                        <p:attrNameLst>
                                          <p:attrName>style.visibility</p:attrName>
                                        </p:attrNameLst>
                                      </p:cBhvr>
                                      <p:to>
                                        <p:strVal val="visible"/>
                                      </p:to>
                                    </p:set>
                                    <p:anim calcmode="lin" valueType="num">
                                      <p:cBhvr>
                                        <p:cTn id="13" dur="500" fill="hold"/>
                                        <p:tgtEl>
                                          <p:spTgt spid="42009"/>
                                        </p:tgtEl>
                                        <p:attrNameLst>
                                          <p:attrName>ppt_w</p:attrName>
                                        </p:attrNameLst>
                                      </p:cBhvr>
                                      <p:tavLst>
                                        <p:tav tm="0">
                                          <p:val>
                                            <p:fltVal val="0"/>
                                          </p:val>
                                        </p:tav>
                                        <p:tav tm="100000">
                                          <p:val>
                                            <p:strVal val="#ppt_w"/>
                                          </p:val>
                                        </p:tav>
                                      </p:tavLst>
                                    </p:anim>
                                    <p:anim calcmode="lin" valueType="num">
                                      <p:cBhvr>
                                        <p:cTn id="14" dur="500" fill="hold"/>
                                        <p:tgtEl>
                                          <p:spTgt spid="42009"/>
                                        </p:tgtEl>
                                        <p:attrNameLst>
                                          <p:attrName>ppt_h</p:attrName>
                                        </p:attrNameLst>
                                      </p:cBhvr>
                                      <p:tavLst>
                                        <p:tav tm="0">
                                          <p:val>
                                            <p:fltVal val="0"/>
                                          </p:val>
                                        </p:tav>
                                        <p:tav tm="100000">
                                          <p:val>
                                            <p:strVal val="#ppt_h"/>
                                          </p:val>
                                        </p:tav>
                                      </p:tavLst>
                                    </p:anim>
                                    <p:animEffect transition="in" filter="fade">
                                      <p:cBhvr>
                                        <p:cTn id="15" dur="500"/>
                                        <p:tgtEl>
                                          <p:spTgt spid="4200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42005"/>
                                        </p:tgtEl>
                                        <p:attrNameLst>
                                          <p:attrName>style.visibility</p:attrName>
                                        </p:attrNameLst>
                                      </p:cBhvr>
                                      <p:to>
                                        <p:strVal val="visible"/>
                                      </p:to>
                                    </p:set>
                                    <p:anim calcmode="lin" valueType="num">
                                      <p:cBhvr>
                                        <p:cTn id="20" dur="500" fill="hold"/>
                                        <p:tgtEl>
                                          <p:spTgt spid="42005"/>
                                        </p:tgtEl>
                                        <p:attrNameLst>
                                          <p:attrName>ppt_w</p:attrName>
                                        </p:attrNameLst>
                                      </p:cBhvr>
                                      <p:tavLst>
                                        <p:tav tm="0">
                                          <p:val>
                                            <p:fltVal val="0"/>
                                          </p:val>
                                        </p:tav>
                                        <p:tav tm="100000">
                                          <p:val>
                                            <p:strVal val="#ppt_w"/>
                                          </p:val>
                                        </p:tav>
                                      </p:tavLst>
                                    </p:anim>
                                    <p:anim calcmode="lin" valueType="num">
                                      <p:cBhvr>
                                        <p:cTn id="21" dur="500" fill="hold"/>
                                        <p:tgtEl>
                                          <p:spTgt spid="42005"/>
                                        </p:tgtEl>
                                        <p:attrNameLst>
                                          <p:attrName>ppt_h</p:attrName>
                                        </p:attrNameLst>
                                      </p:cBhvr>
                                      <p:tavLst>
                                        <p:tav tm="0">
                                          <p:val>
                                            <p:fltVal val="0"/>
                                          </p:val>
                                        </p:tav>
                                        <p:tav tm="100000">
                                          <p:val>
                                            <p:strVal val="#ppt_h"/>
                                          </p:val>
                                        </p:tav>
                                      </p:tavLst>
                                    </p:anim>
                                    <p:animEffect transition="in" filter="fade">
                                      <p:cBhvr>
                                        <p:cTn id="22" dur="500"/>
                                        <p:tgtEl>
                                          <p:spTgt spid="4200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42008"/>
                                        </p:tgtEl>
                                        <p:attrNameLst>
                                          <p:attrName>style.visibility</p:attrName>
                                        </p:attrNameLst>
                                      </p:cBhvr>
                                      <p:to>
                                        <p:strVal val="visible"/>
                                      </p:to>
                                    </p:set>
                                    <p:anim calcmode="lin" valueType="num">
                                      <p:cBhvr>
                                        <p:cTn id="27" dur="500" fill="hold"/>
                                        <p:tgtEl>
                                          <p:spTgt spid="42008"/>
                                        </p:tgtEl>
                                        <p:attrNameLst>
                                          <p:attrName>ppt_w</p:attrName>
                                        </p:attrNameLst>
                                      </p:cBhvr>
                                      <p:tavLst>
                                        <p:tav tm="0">
                                          <p:val>
                                            <p:fltVal val="0"/>
                                          </p:val>
                                        </p:tav>
                                        <p:tav tm="100000">
                                          <p:val>
                                            <p:strVal val="#ppt_w"/>
                                          </p:val>
                                        </p:tav>
                                      </p:tavLst>
                                    </p:anim>
                                    <p:anim calcmode="lin" valueType="num">
                                      <p:cBhvr>
                                        <p:cTn id="28" dur="500" fill="hold"/>
                                        <p:tgtEl>
                                          <p:spTgt spid="42008"/>
                                        </p:tgtEl>
                                        <p:attrNameLst>
                                          <p:attrName>ppt_h</p:attrName>
                                        </p:attrNameLst>
                                      </p:cBhvr>
                                      <p:tavLst>
                                        <p:tav tm="0">
                                          <p:val>
                                            <p:fltVal val="0"/>
                                          </p:val>
                                        </p:tav>
                                        <p:tav tm="100000">
                                          <p:val>
                                            <p:strVal val="#ppt_h"/>
                                          </p:val>
                                        </p:tav>
                                      </p:tavLst>
                                    </p:anim>
                                    <p:animEffect transition="in" filter="fade">
                                      <p:cBhvr>
                                        <p:cTn id="29" dur="500"/>
                                        <p:tgtEl>
                                          <p:spTgt spid="42008"/>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42014"/>
                                        </p:tgtEl>
                                        <p:attrNameLst>
                                          <p:attrName>style.visibility</p:attrName>
                                        </p:attrNameLst>
                                      </p:cBhvr>
                                      <p:to>
                                        <p:strVal val="visible"/>
                                      </p:to>
                                    </p:set>
                                    <p:anim calcmode="lin" valueType="num">
                                      <p:cBhvr>
                                        <p:cTn id="34" dur="500" fill="hold"/>
                                        <p:tgtEl>
                                          <p:spTgt spid="42014"/>
                                        </p:tgtEl>
                                        <p:attrNameLst>
                                          <p:attrName>ppt_w</p:attrName>
                                        </p:attrNameLst>
                                      </p:cBhvr>
                                      <p:tavLst>
                                        <p:tav tm="0">
                                          <p:val>
                                            <p:fltVal val="0"/>
                                          </p:val>
                                        </p:tav>
                                        <p:tav tm="100000">
                                          <p:val>
                                            <p:strVal val="#ppt_w"/>
                                          </p:val>
                                        </p:tav>
                                      </p:tavLst>
                                    </p:anim>
                                    <p:anim calcmode="lin" valueType="num">
                                      <p:cBhvr>
                                        <p:cTn id="35" dur="500" fill="hold"/>
                                        <p:tgtEl>
                                          <p:spTgt spid="42014"/>
                                        </p:tgtEl>
                                        <p:attrNameLst>
                                          <p:attrName>ppt_h</p:attrName>
                                        </p:attrNameLst>
                                      </p:cBhvr>
                                      <p:tavLst>
                                        <p:tav tm="0">
                                          <p:val>
                                            <p:fltVal val="0"/>
                                          </p:val>
                                        </p:tav>
                                        <p:tav tm="100000">
                                          <p:val>
                                            <p:strVal val="#ppt_h"/>
                                          </p:val>
                                        </p:tav>
                                      </p:tavLst>
                                    </p:anim>
                                    <p:animEffect transition="in" filter="fade">
                                      <p:cBhvr>
                                        <p:cTn id="36" dur="500"/>
                                        <p:tgtEl>
                                          <p:spTgt spid="42014"/>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42016"/>
                                        </p:tgtEl>
                                        <p:attrNameLst>
                                          <p:attrName>style.visibility</p:attrName>
                                        </p:attrNameLst>
                                      </p:cBhvr>
                                      <p:to>
                                        <p:strVal val="visible"/>
                                      </p:to>
                                    </p:set>
                                    <p:anim calcmode="lin" valueType="num">
                                      <p:cBhvr>
                                        <p:cTn id="41" dur="1000" fill="hold"/>
                                        <p:tgtEl>
                                          <p:spTgt spid="42016"/>
                                        </p:tgtEl>
                                        <p:attrNameLst>
                                          <p:attrName>ppt_w</p:attrName>
                                        </p:attrNameLst>
                                      </p:cBhvr>
                                      <p:tavLst>
                                        <p:tav tm="0">
                                          <p:val>
                                            <p:fltVal val="0"/>
                                          </p:val>
                                        </p:tav>
                                        <p:tav tm="100000">
                                          <p:val>
                                            <p:strVal val="#ppt_w"/>
                                          </p:val>
                                        </p:tav>
                                      </p:tavLst>
                                    </p:anim>
                                    <p:anim calcmode="lin" valueType="num">
                                      <p:cBhvr>
                                        <p:cTn id="42" dur="1000" fill="hold"/>
                                        <p:tgtEl>
                                          <p:spTgt spid="4201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3" name="projctor.wav" builtIn="1"/>
                                        </p:tgtEl>
                                      </p:cMediaNode>
                                    </p:audio>
                                  </p:subTnLst>
                                </p:cTn>
                              </p:par>
                            </p:childTnLst>
                          </p:cTn>
                        </p:par>
                        <p:par>
                          <p:cTn id="43" fill="hold">
                            <p:stCondLst>
                              <p:cond delay="1000"/>
                            </p:stCondLst>
                            <p:childTnLst>
                              <p:par>
                                <p:cTn id="44" presetID="23" presetClass="entr" presetSubtype="16" fill="hold" grpId="0" nodeType="afterEffect">
                                  <p:stCondLst>
                                    <p:cond delay="0"/>
                                  </p:stCondLst>
                                  <p:childTnLst>
                                    <p:set>
                                      <p:cBhvr>
                                        <p:cTn id="45" dur="1" fill="hold">
                                          <p:stCondLst>
                                            <p:cond delay="0"/>
                                          </p:stCondLst>
                                        </p:cTn>
                                        <p:tgtEl>
                                          <p:spTgt spid="42017"/>
                                        </p:tgtEl>
                                        <p:attrNameLst>
                                          <p:attrName>style.visibility</p:attrName>
                                        </p:attrNameLst>
                                      </p:cBhvr>
                                      <p:to>
                                        <p:strVal val="visible"/>
                                      </p:to>
                                    </p:set>
                                    <p:anim calcmode="lin" valueType="num">
                                      <p:cBhvr>
                                        <p:cTn id="46" dur="1000" fill="hold"/>
                                        <p:tgtEl>
                                          <p:spTgt spid="42017"/>
                                        </p:tgtEl>
                                        <p:attrNameLst>
                                          <p:attrName>ppt_w</p:attrName>
                                        </p:attrNameLst>
                                      </p:cBhvr>
                                      <p:tavLst>
                                        <p:tav tm="0">
                                          <p:val>
                                            <p:fltVal val="0"/>
                                          </p:val>
                                        </p:tav>
                                        <p:tav tm="100000">
                                          <p:val>
                                            <p:strVal val="#ppt_w"/>
                                          </p:val>
                                        </p:tav>
                                      </p:tavLst>
                                    </p:anim>
                                    <p:anim calcmode="lin" valueType="num">
                                      <p:cBhvr>
                                        <p:cTn id="47" dur="1000" fill="hold"/>
                                        <p:tgtEl>
                                          <p:spTgt spid="4201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4"/>
                                            </p:cond>
                                          </p:stCondLst>
                                          <p:endCondLst>
                                            <p:cond evt="onStopAudio" delay="0">
                                              <p:tgtEl>
                                                <p:sldTgt/>
                                              </p:tgtEl>
                                            </p:cond>
                                          </p:endCondLst>
                                        </p:cTn>
                                        <p:tgtEl>
                                          <p:sndTgt r:embed="rId3" name="projctor.wav" builtIn="1"/>
                                        </p:tgtEl>
                                      </p:cMediaNode>
                                    </p:audio>
                                  </p:subTnLst>
                                </p:cTn>
                              </p:par>
                            </p:childTnLst>
                          </p:cTn>
                        </p:par>
                        <p:par>
                          <p:cTn id="48" fill="hold">
                            <p:stCondLst>
                              <p:cond delay="2000"/>
                            </p:stCondLst>
                            <p:childTnLst>
                              <p:par>
                                <p:cTn id="49" presetID="23" presetClass="entr" presetSubtype="16" fill="hold" grpId="0" nodeType="afterEffect">
                                  <p:stCondLst>
                                    <p:cond delay="0"/>
                                  </p:stCondLst>
                                  <p:childTnLst>
                                    <p:set>
                                      <p:cBhvr>
                                        <p:cTn id="50" dur="1" fill="hold">
                                          <p:stCondLst>
                                            <p:cond delay="0"/>
                                          </p:stCondLst>
                                        </p:cTn>
                                        <p:tgtEl>
                                          <p:spTgt spid="42018"/>
                                        </p:tgtEl>
                                        <p:attrNameLst>
                                          <p:attrName>style.visibility</p:attrName>
                                        </p:attrNameLst>
                                      </p:cBhvr>
                                      <p:to>
                                        <p:strVal val="visible"/>
                                      </p:to>
                                    </p:set>
                                    <p:anim calcmode="lin" valueType="num">
                                      <p:cBhvr>
                                        <p:cTn id="51" dur="1000" fill="hold"/>
                                        <p:tgtEl>
                                          <p:spTgt spid="42018"/>
                                        </p:tgtEl>
                                        <p:attrNameLst>
                                          <p:attrName>ppt_w</p:attrName>
                                        </p:attrNameLst>
                                      </p:cBhvr>
                                      <p:tavLst>
                                        <p:tav tm="0">
                                          <p:val>
                                            <p:fltVal val="0"/>
                                          </p:val>
                                        </p:tav>
                                        <p:tav tm="100000">
                                          <p:val>
                                            <p:strVal val="#ppt_w"/>
                                          </p:val>
                                        </p:tav>
                                      </p:tavLst>
                                    </p:anim>
                                    <p:anim calcmode="lin" valueType="num">
                                      <p:cBhvr>
                                        <p:cTn id="52" dur="1000" fill="hold"/>
                                        <p:tgtEl>
                                          <p:spTgt spid="4201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3" name="projctor.wav" builtIn="1"/>
                                        </p:tgtEl>
                                      </p:cMediaNode>
                                    </p:audio>
                                  </p:subTnLst>
                                </p:cTn>
                              </p:par>
                            </p:childTnLst>
                          </p:cTn>
                        </p:par>
                        <p:par>
                          <p:cTn id="53" fill="hold">
                            <p:stCondLst>
                              <p:cond delay="3000"/>
                            </p:stCondLst>
                            <p:childTnLst>
                              <p:par>
                                <p:cTn id="54" presetID="23" presetClass="entr" presetSubtype="16" fill="hold" grpId="0" nodeType="afterEffect">
                                  <p:stCondLst>
                                    <p:cond delay="0"/>
                                  </p:stCondLst>
                                  <p:childTnLst>
                                    <p:set>
                                      <p:cBhvr>
                                        <p:cTn id="55" dur="1" fill="hold">
                                          <p:stCondLst>
                                            <p:cond delay="0"/>
                                          </p:stCondLst>
                                        </p:cTn>
                                        <p:tgtEl>
                                          <p:spTgt spid="42019"/>
                                        </p:tgtEl>
                                        <p:attrNameLst>
                                          <p:attrName>style.visibility</p:attrName>
                                        </p:attrNameLst>
                                      </p:cBhvr>
                                      <p:to>
                                        <p:strVal val="visible"/>
                                      </p:to>
                                    </p:set>
                                    <p:anim calcmode="lin" valueType="num">
                                      <p:cBhvr>
                                        <p:cTn id="56" dur="1000" fill="hold"/>
                                        <p:tgtEl>
                                          <p:spTgt spid="42019"/>
                                        </p:tgtEl>
                                        <p:attrNameLst>
                                          <p:attrName>ppt_w</p:attrName>
                                        </p:attrNameLst>
                                      </p:cBhvr>
                                      <p:tavLst>
                                        <p:tav tm="0">
                                          <p:val>
                                            <p:fltVal val="0"/>
                                          </p:val>
                                        </p:tav>
                                        <p:tav tm="100000">
                                          <p:val>
                                            <p:strVal val="#ppt_w"/>
                                          </p:val>
                                        </p:tav>
                                      </p:tavLst>
                                    </p:anim>
                                    <p:anim calcmode="lin" valueType="num">
                                      <p:cBhvr>
                                        <p:cTn id="57" dur="1000" fill="hold"/>
                                        <p:tgtEl>
                                          <p:spTgt spid="4201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3" name="projctor.wav" builtIn="1"/>
                                        </p:tgtEl>
                                      </p:cMediaNode>
                                    </p:audio>
                                  </p:subTnLst>
                                </p:cTn>
                              </p:par>
                            </p:childTnLst>
                          </p:cTn>
                        </p:par>
                        <p:par>
                          <p:cTn id="58" fill="hold">
                            <p:stCondLst>
                              <p:cond delay="4000"/>
                            </p:stCondLst>
                            <p:childTnLst>
                              <p:par>
                                <p:cTn id="59" presetID="23" presetClass="entr" presetSubtype="16" fill="hold" grpId="0" nodeType="after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1000" fill="hold"/>
                                        <p:tgtEl>
                                          <p:spTgt spid="45"/>
                                        </p:tgtEl>
                                        <p:attrNameLst>
                                          <p:attrName>ppt_w</p:attrName>
                                        </p:attrNameLst>
                                      </p:cBhvr>
                                      <p:tavLst>
                                        <p:tav tm="0">
                                          <p:val>
                                            <p:fltVal val="0"/>
                                          </p:val>
                                        </p:tav>
                                        <p:tav tm="100000">
                                          <p:val>
                                            <p:strVal val="#ppt_w"/>
                                          </p:val>
                                        </p:tav>
                                      </p:tavLst>
                                    </p:anim>
                                    <p:anim calcmode="lin" valueType="num">
                                      <p:cBhvr>
                                        <p:cTn id="62" dur="1000" fill="hold"/>
                                        <p:tgtEl>
                                          <p:spTgt spid="4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9"/>
                                            </p:cond>
                                          </p:stCondLst>
                                          <p:endCondLst>
                                            <p:cond evt="onStopAudio" delay="0">
                                              <p:tgtEl>
                                                <p:sldTgt/>
                                              </p:tgtEl>
                                            </p:cond>
                                          </p:endCondLst>
                                        </p:cTn>
                                        <p:tgtEl>
                                          <p:sndTgt r:embed="rId4" name="drumroll.wav"/>
                                        </p:tgtEl>
                                      </p:cMediaNode>
                                    </p:audio>
                                  </p:subTnLst>
                                </p:cTn>
                              </p:par>
                            </p:childTnLst>
                          </p:cTn>
                        </p:par>
                      </p:childTnLst>
                    </p:cTn>
                  </p:par>
                  <p:par>
                    <p:cTn id="63" fill="hold">
                      <p:stCondLst>
                        <p:cond delay="indefinite"/>
                      </p:stCondLst>
                      <p:childTnLst>
                        <p:par>
                          <p:cTn id="64" fill="hold">
                            <p:stCondLst>
                              <p:cond delay="0"/>
                            </p:stCondLst>
                            <p:childTnLst>
                              <p:par>
                                <p:cTn id="65" presetID="53" presetClass="entr" presetSubtype="0" fill="hold" grpId="0" nodeType="clickEffect">
                                  <p:stCondLst>
                                    <p:cond delay="0"/>
                                  </p:stCondLst>
                                  <p:childTnLst>
                                    <p:set>
                                      <p:cBhvr>
                                        <p:cTn id="66" dur="1" fill="hold">
                                          <p:stCondLst>
                                            <p:cond delay="0"/>
                                          </p:stCondLst>
                                        </p:cTn>
                                        <p:tgtEl>
                                          <p:spTgt spid="42006"/>
                                        </p:tgtEl>
                                        <p:attrNameLst>
                                          <p:attrName>style.visibility</p:attrName>
                                        </p:attrNameLst>
                                      </p:cBhvr>
                                      <p:to>
                                        <p:strVal val="visible"/>
                                      </p:to>
                                    </p:set>
                                    <p:anim calcmode="lin" valueType="num">
                                      <p:cBhvr>
                                        <p:cTn id="67" dur="500" fill="hold"/>
                                        <p:tgtEl>
                                          <p:spTgt spid="42006"/>
                                        </p:tgtEl>
                                        <p:attrNameLst>
                                          <p:attrName>ppt_w</p:attrName>
                                        </p:attrNameLst>
                                      </p:cBhvr>
                                      <p:tavLst>
                                        <p:tav tm="0">
                                          <p:val>
                                            <p:fltVal val="0"/>
                                          </p:val>
                                        </p:tav>
                                        <p:tav tm="100000">
                                          <p:val>
                                            <p:strVal val="#ppt_w"/>
                                          </p:val>
                                        </p:tav>
                                      </p:tavLst>
                                    </p:anim>
                                    <p:anim calcmode="lin" valueType="num">
                                      <p:cBhvr>
                                        <p:cTn id="68" dur="500" fill="hold"/>
                                        <p:tgtEl>
                                          <p:spTgt spid="42006"/>
                                        </p:tgtEl>
                                        <p:attrNameLst>
                                          <p:attrName>ppt_h</p:attrName>
                                        </p:attrNameLst>
                                      </p:cBhvr>
                                      <p:tavLst>
                                        <p:tav tm="0">
                                          <p:val>
                                            <p:fltVal val="0"/>
                                          </p:val>
                                        </p:tav>
                                        <p:tav tm="100000">
                                          <p:val>
                                            <p:strVal val="#ppt_h"/>
                                          </p:val>
                                        </p:tav>
                                      </p:tavLst>
                                    </p:anim>
                                    <p:animEffect transition="in" filter="fade">
                                      <p:cBhvr>
                                        <p:cTn id="69" dur="500"/>
                                        <p:tgtEl>
                                          <p:spTgt spid="42006"/>
                                        </p:tgtEl>
                                      </p:cBhvr>
                                    </p:animEffect>
                                  </p:childTnLst>
                                  <p:subTnLst>
                                    <p:audio>
                                      <p:cMediaNode>
                                        <p:cTn display="0" masterRel="sameClick">
                                          <p:stCondLst>
                                            <p:cond evt="begin" delay="0">
                                              <p:tn val="65"/>
                                            </p:cond>
                                          </p:stCondLst>
                                          <p:endCondLst>
                                            <p:cond evt="onStopAudio" delay="0">
                                              <p:tgtEl>
                                                <p:sldTgt/>
                                              </p:tgtEl>
                                            </p:cond>
                                          </p:endCondLst>
                                        </p:cTn>
                                        <p:tgtEl>
                                          <p:sndTgt r:embed="rId5" name="applause.wav" builtIn="1"/>
                                        </p:tgtEl>
                                      </p:cMediaNode>
                                    </p:audio>
                                  </p:subTnLst>
                                </p:cTn>
                              </p:par>
                              <p:par>
                                <p:cTn id="70" presetID="23" presetClass="entr" presetSubtype="16" fill="hold" grpId="0" nodeType="withEffect">
                                  <p:stCondLst>
                                    <p:cond delay="0"/>
                                  </p:stCondLst>
                                  <p:childTnLst>
                                    <p:set>
                                      <p:cBhvr>
                                        <p:cTn id="71" dur="1" fill="hold">
                                          <p:stCondLst>
                                            <p:cond delay="0"/>
                                          </p:stCondLst>
                                        </p:cTn>
                                        <p:tgtEl>
                                          <p:spTgt spid="42015"/>
                                        </p:tgtEl>
                                        <p:attrNameLst>
                                          <p:attrName>style.visibility</p:attrName>
                                        </p:attrNameLst>
                                      </p:cBhvr>
                                      <p:to>
                                        <p:strVal val="visible"/>
                                      </p:to>
                                    </p:set>
                                    <p:anim calcmode="lin" valueType="num">
                                      <p:cBhvr>
                                        <p:cTn id="72" dur="500" fill="hold"/>
                                        <p:tgtEl>
                                          <p:spTgt spid="42015"/>
                                        </p:tgtEl>
                                        <p:attrNameLst>
                                          <p:attrName>ppt_w</p:attrName>
                                        </p:attrNameLst>
                                      </p:cBhvr>
                                      <p:tavLst>
                                        <p:tav tm="0">
                                          <p:val>
                                            <p:fltVal val="0"/>
                                          </p:val>
                                        </p:tav>
                                        <p:tav tm="100000">
                                          <p:val>
                                            <p:strVal val="#ppt_w"/>
                                          </p:val>
                                        </p:tav>
                                      </p:tavLst>
                                    </p:anim>
                                    <p:anim calcmode="lin" valueType="num">
                                      <p:cBhvr>
                                        <p:cTn id="73" dur="500" fill="hold"/>
                                        <p:tgtEl>
                                          <p:spTgt spid="42015"/>
                                        </p:tgtEl>
                                        <p:attrNameLst>
                                          <p:attrName>ppt_h</p:attrName>
                                        </p:attrNameLst>
                                      </p:cBhvr>
                                      <p:tavLst>
                                        <p:tav tm="0">
                                          <p:val>
                                            <p:fltVal val="0"/>
                                          </p:val>
                                        </p:tav>
                                        <p:tav tm="100000">
                                          <p:val>
                                            <p:strVal val="#ppt_h"/>
                                          </p:val>
                                        </p:tav>
                                      </p:tavLst>
                                    </p:anim>
                                  </p:childTnLst>
                                </p:cTn>
                              </p:par>
                              <p:par>
                                <p:cTn id="74" presetID="8" presetClass="emph" presetSubtype="0" fill="hold" grpId="1" nodeType="withEffect">
                                  <p:stCondLst>
                                    <p:cond delay="0"/>
                                  </p:stCondLst>
                                  <p:childTnLst>
                                    <p:animRot by="10800000">
                                      <p:cBhvr>
                                        <p:cTn id="75" dur="2000" fill="hold"/>
                                        <p:tgtEl>
                                          <p:spTgt spid="420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5" grpId="0"/>
      <p:bldP spid="42006" grpId="0" animBg="1"/>
      <p:bldP spid="42006" grpId="1" animBg="1"/>
      <p:bldP spid="42008" grpId="0"/>
      <p:bldP spid="42009" grpId="0"/>
      <p:bldP spid="42010" grpId="0"/>
      <p:bldP spid="42014" grpId="0"/>
      <p:bldP spid="42015" grpId="0"/>
      <p:bldP spid="42016" grpId="0" animBg="1" autoUpdateAnimBg="0"/>
      <p:bldP spid="42017" grpId="0" animBg="1" autoUpdateAnimBg="0"/>
      <p:bldP spid="42018" grpId="0" animBg="1" autoUpdateAnimBg="0"/>
      <p:bldP spid="42019" grpId="0" animBg="1" autoUpdateAnimBg="0"/>
      <p:bldP spid="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WordArt 3"/>
          <p:cNvSpPr>
            <a:spLocks noChangeArrowheads="1" noChangeShapeType="1" noTextEdit="1"/>
          </p:cNvSpPr>
          <p:nvPr/>
        </p:nvSpPr>
        <p:spPr bwMode="auto">
          <a:xfrm>
            <a:off x="1066800" y="1066800"/>
            <a:ext cx="6858000" cy="668338"/>
          </a:xfrm>
          <a:prstGeom prst="rect">
            <a:avLst/>
          </a:prstGeom>
        </p:spPr>
        <p:txBody>
          <a:bodyPr wrap="none" fromWordArt="1">
            <a:prstTxWarp prst="textChevron">
              <a:avLst>
                <a:gd name="adj" fmla="val 25000"/>
              </a:avLst>
            </a:prstTxWarp>
            <a:scene3d>
              <a:camera prst="legacyPerspectiveFront">
                <a:rot lat="20699998" lon="0" rev="0"/>
              </a:camera>
              <a:lightRig rig="legacyFlat3" dir="t"/>
            </a:scene3d>
            <a:sp3d extrusionH="430200" prstMaterial="legacyMatte">
              <a:extrusionClr>
                <a:schemeClr val="bg1"/>
              </a:extrusionClr>
            </a:sp3d>
          </a:bodyPr>
          <a:lstStyle/>
          <a:p>
            <a:pPr algn="ctr"/>
            <a:r>
              <a:rPr lang="en-US" sz="3200" b="1" i="1" kern="10">
                <a:ln w="9525">
                  <a:round/>
                  <a:headEnd/>
                  <a:tailEnd/>
                </a:ln>
                <a:gradFill rotWithShape="1">
                  <a:gsLst>
                    <a:gs pos="0">
                      <a:srgbClr val="0000FF"/>
                    </a:gs>
                    <a:gs pos="100000">
                      <a:srgbClr val="FF0000"/>
                    </a:gs>
                  </a:gsLst>
                  <a:lin ang="0" scaled="1"/>
                </a:gradFill>
                <a:latin typeface="Times New Roman"/>
                <a:cs typeface="Times New Roman"/>
              </a:rPr>
              <a:t>AI NHANH, AI ĐÚNG</a:t>
            </a:r>
          </a:p>
        </p:txBody>
      </p:sp>
      <p:sp>
        <p:nvSpPr>
          <p:cNvPr id="19459" name="WordArt 5"/>
          <p:cNvSpPr>
            <a:spLocks noChangeArrowheads="1" noChangeShapeType="1" noTextEdit="1"/>
          </p:cNvSpPr>
          <p:nvPr/>
        </p:nvSpPr>
        <p:spPr bwMode="auto">
          <a:xfrm>
            <a:off x="2743200" y="304800"/>
            <a:ext cx="3657600" cy="6096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gradFill rotWithShape="1">
                  <a:gsLst>
                    <a:gs pos="0">
                      <a:srgbClr val="FF0000">
                        <a:alpha val="99001"/>
                      </a:srgbClr>
                    </a:gs>
                    <a:gs pos="100000">
                      <a:srgbClr val="FFFF66"/>
                    </a:gs>
                  </a:gsLst>
                  <a:lin ang="5400000" scaled="1"/>
                </a:gradFill>
                <a:effectLst>
                  <a:outerShdw dist="35921" dir="2700000" algn="ctr" rotWithShape="0">
                    <a:srgbClr val="990000"/>
                  </a:outerShdw>
                </a:effectLst>
                <a:latin typeface="VNI-Cooper"/>
              </a:rPr>
              <a:t>TROØ CHÔI</a:t>
            </a:r>
          </a:p>
        </p:txBody>
      </p:sp>
      <p:sp>
        <p:nvSpPr>
          <p:cNvPr id="19460" name="Line 15"/>
          <p:cNvSpPr>
            <a:spLocks noChangeShapeType="1"/>
          </p:cNvSpPr>
          <p:nvPr/>
        </p:nvSpPr>
        <p:spPr bwMode="auto">
          <a:xfrm>
            <a:off x="1066800" y="1752600"/>
            <a:ext cx="6781800" cy="0"/>
          </a:xfrm>
          <a:prstGeom prst="line">
            <a:avLst/>
          </a:prstGeom>
          <a:noFill/>
          <a:ln w="38100">
            <a:solidFill>
              <a:srgbClr val="FF0000"/>
            </a:solidFill>
            <a:round/>
            <a:headEnd/>
            <a:tailEnd/>
          </a:ln>
        </p:spPr>
        <p:txBody>
          <a:bodyPr/>
          <a:lstStyle/>
          <a:p>
            <a:endParaRPr lang="en-US"/>
          </a:p>
        </p:txBody>
      </p:sp>
      <p:sp>
        <p:nvSpPr>
          <p:cNvPr id="51216" name="Text Box 16"/>
          <p:cNvSpPr txBox="1">
            <a:spLocks noChangeArrowheads="1"/>
          </p:cNvSpPr>
          <p:nvPr/>
        </p:nvSpPr>
        <p:spPr bwMode="auto">
          <a:xfrm>
            <a:off x="2895600" y="3581400"/>
            <a:ext cx="2690813" cy="579438"/>
          </a:xfrm>
          <a:prstGeom prst="rect">
            <a:avLst/>
          </a:prstGeom>
          <a:noFill/>
          <a:ln w="9525">
            <a:noFill/>
            <a:miter lim="800000"/>
            <a:headEnd/>
            <a:tailEnd/>
          </a:ln>
        </p:spPr>
        <p:txBody>
          <a:bodyPr>
            <a:spAutoFit/>
          </a:bodyPr>
          <a:lstStyle/>
          <a:p>
            <a:pPr eaLnBrk="1" hangingPunct="1">
              <a:spcBef>
                <a:spcPct val="50000"/>
              </a:spcBef>
            </a:pPr>
            <a:r>
              <a:rPr lang="en-US" sz="3200" b="1">
                <a:solidFill>
                  <a:srgbClr val="FF0000"/>
                </a:solidFill>
                <a:latin typeface="Times New Roman" pitchFamily="18" charset="0"/>
              </a:rPr>
              <a:t>A.  a + a x 4</a:t>
            </a:r>
          </a:p>
        </p:txBody>
      </p:sp>
      <p:sp>
        <p:nvSpPr>
          <p:cNvPr id="51218" name="Text Box 18"/>
          <p:cNvSpPr txBox="1">
            <a:spLocks noChangeArrowheads="1"/>
          </p:cNvSpPr>
          <p:nvPr/>
        </p:nvSpPr>
        <p:spPr bwMode="auto">
          <a:xfrm>
            <a:off x="2895600" y="4800600"/>
            <a:ext cx="2514600" cy="579438"/>
          </a:xfrm>
          <a:prstGeom prst="rect">
            <a:avLst/>
          </a:prstGeom>
          <a:noFill/>
          <a:ln w="9525">
            <a:noFill/>
            <a:miter lim="800000"/>
            <a:headEnd/>
            <a:tailEnd/>
          </a:ln>
        </p:spPr>
        <p:txBody>
          <a:bodyPr>
            <a:spAutoFit/>
          </a:bodyPr>
          <a:lstStyle/>
          <a:p>
            <a:pPr eaLnBrk="1" hangingPunct="1">
              <a:spcBef>
                <a:spcPct val="50000"/>
              </a:spcBef>
            </a:pPr>
            <a:r>
              <a:rPr lang="en-US" sz="3200" b="1">
                <a:solidFill>
                  <a:srgbClr val="FF33CC"/>
                </a:solidFill>
                <a:latin typeface="Times New Roman" pitchFamily="18" charset="0"/>
              </a:rPr>
              <a:t>C.   a x a x 6</a:t>
            </a:r>
          </a:p>
        </p:txBody>
      </p:sp>
      <p:sp>
        <p:nvSpPr>
          <p:cNvPr id="51220" name="Text Box 20"/>
          <p:cNvSpPr txBox="1">
            <a:spLocks noChangeArrowheads="1"/>
          </p:cNvSpPr>
          <p:nvPr/>
        </p:nvSpPr>
        <p:spPr bwMode="auto">
          <a:xfrm>
            <a:off x="485775" y="2759075"/>
            <a:ext cx="8229600" cy="641350"/>
          </a:xfrm>
          <a:prstGeom prst="rect">
            <a:avLst/>
          </a:prstGeom>
          <a:noFill/>
          <a:ln w="28575">
            <a:noFill/>
            <a:miter lim="800000"/>
            <a:headEnd/>
            <a:tailEnd/>
          </a:ln>
        </p:spPr>
        <p:txBody>
          <a:bodyPr>
            <a:spAutoFit/>
          </a:bodyPr>
          <a:lstStyle/>
          <a:p>
            <a:pPr eaLnBrk="1" hangingPunct="1">
              <a:spcBef>
                <a:spcPct val="50000"/>
              </a:spcBef>
            </a:pPr>
            <a:r>
              <a:rPr lang="en-US" sz="3200" b="1" u="sng">
                <a:solidFill>
                  <a:srgbClr val="0000FF"/>
                </a:solidFill>
                <a:latin typeface="Times New Roman" pitchFamily="18" charset="0"/>
              </a:rPr>
              <a:t>Câu 2</a:t>
            </a:r>
            <a:r>
              <a:rPr lang="en-US" sz="3200" b="1">
                <a:solidFill>
                  <a:srgbClr val="0000FF"/>
                </a:solidFill>
                <a:latin typeface="Times New Roman" pitchFamily="18" charset="0"/>
              </a:rPr>
              <a:t>:  </a:t>
            </a:r>
            <a:r>
              <a:rPr lang="en-US" sz="3600" b="1">
                <a:solidFill>
                  <a:srgbClr val="FF0000"/>
                </a:solidFill>
                <a:latin typeface="Times New Roman" pitchFamily="18" charset="0"/>
              </a:rPr>
              <a:t>S</a:t>
            </a:r>
            <a:r>
              <a:rPr lang="en-US" sz="2800" b="1">
                <a:solidFill>
                  <a:srgbClr val="FF0000"/>
                </a:solidFill>
                <a:latin typeface="Times New Roman" pitchFamily="18" charset="0"/>
              </a:rPr>
              <a:t>xq</a:t>
            </a:r>
            <a:r>
              <a:rPr lang="en-US" sz="3200" b="1">
                <a:solidFill>
                  <a:srgbClr val="0000FF"/>
                </a:solidFill>
                <a:latin typeface="Times New Roman" pitchFamily="18" charset="0"/>
              </a:rPr>
              <a:t> của hình lập phương có cạnh a là:</a:t>
            </a:r>
          </a:p>
        </p:txBody>
      </p:sp>
      <p:sp>
        <p:nvSpPr>
          <p:cNvPr id="51221" name="Text Box 21"/>
          <p:cNvSpPr txBox="1">
            <a:spLocks noChangeArrowheads="1"/>
          </p:cNvSpPr>
          <p:nvPr/>
        </p:nvSpPr>
        <p:spPr bwMode="auto">
          <a:xfrm>
            <a:off x="1628775" y="2133600"/>
            <a:ext cx="7010400" cy="519113"/>
          </a:xfrm>
          <a:prstGeom prst="rect">
            <a:avLst/>
          </a:prstGeom>
          <a:noFill/>
          <a:ln w="28575">
            <a:noFill/>
            <a:miter lim="800000"/>
            <a:headEnd/>
            <a:tailEnd/>
          </a:ln>
        </p:spPr>
        <p:txBody>
          <a:bodyPr>
            <a:spAutoFit/>
          </a:bodyPr>
          <a:lstStyle/>
          <a:p>
            <a:pPr eaLnBrk="1" hangingPunct="1">
              <a:spcBef>
                <a:spcPct val="50000"/>
              </a:spcBef>
            </a:pPr>
            <a:r>
              <a:rPr lang="en-US" sz="2800" b="1">
                <a:solidFill>
                  <a:srgbClr val="0000FF"/>
                </a:solidFill>
                <a:latin typeface="Times New Roman" pitchFamily="18" charset="0"/>
              </a:rPr>
              <a:t>Chọn chữ đặt trước câu trả lời đúng:</a:t>
            </a:r>
          </a:p>
        </p:txBody>
      </p:sp>
      <p:sp>
        <p:nvSpPr>
          <p:cNvPr id="51226" name="AutoShape 26"/>
          <p:cNvSpPr>
            <a:spLocks noChangeArrowheads="1"/>
          </p:cNvSpPr>
          <p:nvPr/>
        </p:nvSpPr>
        <p:spPr bwMode="auto">
          <a:xfrm>
            <a:off x="2743200" y="4114800"/>
            <a:ext cx="762000" cy="838200"/>
          </a:xfrm>
          <a:prstGeom prst="star32">
            <a:avLst>
              <a:gd name="adj" fmla="val 37500"/>
            </a:avLst>
          </a:prstGeom>
          <a:solidFill>
            <a:srgbClr val="FF0000"/>
          </a:solidFill>
          <a:ln w="28575">
            <a:solidFill>
              <a:srgbClr val="0000FF"/>
            </a:solidFill>
            <a:miter lim="800000"/>
            <a:headEnd/>
            <a:tailEnd/>
          </a:ln>
        </p:spPr>
        <p:txBody>
          <a:bodyPr wrap="none" anchor="ctr"/>
          <a:lstStyle/>
          <a:p>
            <a:endParaRPr lang="en-US"/>
          </a:p>
        </p:txBody>
      </p:sp>
      <p:sp>
        <p:nvSpPr>
          <p:cNvPr id="51227" name="Text Box 27"/>
          <p:cNvSpPr txBox="1">
            <a:spLocks noChangeArrowheads="1"/>
          </p:cNvSpPr>
          <p:nvPr/>
        </p:nvSpPr>
        <p:spPr bwMode="auto">
          <a:xfrm>
            <a:off x="2895600" y="4221163"/>
            <a:ext cx="2843213" cy="579437"/>
          </a:xfrm>
          <a:prstGeom prst="rect">
            <a:avLst/>
          </a:prstGeom>
          <a:noFill/>
          <a:ln w="9525">
            <a:noFill/>
            <a:miter lim="800000"/>
            <a:headEnd/>
            <a:tailEnd/>
          </a:ln>
        </p:spPr>
        <p:txBody>
          <a:bodyPr>
            <a:spAutoFit/>
          </a:bodyPr>
          <a:lstStyle/>
          <a:p>
            <a:pPr eaLnBrk="1" hangingPunct="1">
              <a:spcBef>
                <a:spcPct val="50000"/>
              </a:spcBef>
            </a:pPr>
            <a:r>
              <a:rPr lang="en-US" sz="3200" b="1">
                <a:latin typeface="Times New Roman" pitchFamily="18" charset="0"/>
              </a:rPr>
              <a:t>B.   a x a x 4</a:t>
            </a:r>
          </a:p>
        </p:txBody>
      </p:sp>
      <p:sp>
        <p:nvSpPr>
          <p:cNvPr id="51229" name="Text Box 29"/>
          <p:cNvSpPr txBox="1">
            <a:spLocks noChangeArrowheads="1"/>
          </p:cNvSpPr>
          <p:nvPr/>
        </p:nvSpPr>
        <p:spPr bwMode="auto">
          <a:xfrm>
            <a:off x="2921000" y="4217988"/>
            <a:ext cx="660400" cy="579437"/>
          </a:xfrm>
          <a:prstGeom prst="rect">
            <a:avLst/>
          </a:prstGeom>
          <a:noFill/>
          <a:ln w="9525">
            <a:noFill/>
            <a:miter lim="800000"/>
            <a:headEnd/>
            <a:tailEnd/>
          </a:ln>
        </p:spPr>
        <p:txBody>
          <a:bodyPr>
            <a:spAutoFit/>
          </a:bodyPr>
          <a:lstStyle/>
          <a:p>
            <a:pPr>
              <a:spcBef>
                <a:spcPct val="50000"/>
              </a:spcBef>
            </a:pPr>
            <a:r>
              <a:rPr lang="en-US" sz="3200" b="1">
                <a:solidFill>
                  <a:schemeClr val="bg1"/>
                </a:solidFill>
                <a:latin typeface="Times New Roman" pitchFamily="18" charset="0"/>
              </a:rPr>
              <a:t>B.</a:t>
            </a:r>
          </a:p>
        </p:txBody>
      </p:sp>
      <p:pic>
        <p:nvPicPr>
          <p:cNvPr id="19468" name="Picture 30" descr="Awreath1"/>
          <p:cNvPicPr>
            <a:picLocks noChangeAspect="1" noChangeArrowheads="1" noCrop="1"/>
          </p:cNvPicPr>
          <p:nvPr/>
        </p:nvPicPr>
        <p:blipFill>
          <a:blip r:embed="rId6"/>
          <a:srcRect/>
          <a:stretch>
            <a:fillRect/>
          </a:stretch>
        </p:blipFill>
        <p:spPr bwMode="auto">
          <a:xfrm>
            <a:off x="7620000" y="5105400"/>
            <a:ext cx="1408113" cy="1752600"/>
          </a:xfrm>
          <a:prstGeom prst="rect">
            <a:avLst/>
          </a:prstGeom>
          <a:noFill/>
          <a:ln w="9525">
            <a:noFill/>
            <a:miter lim="800000"/>
            <a:headEnd/>
            <a:tailEnd/>
          </a:ln>
        </p:spPr>
      </p:pic>
      <p:pic>
        <p:nvPicPr>
          <p:cNvPr id="19469" name="Picture 31" descr="flower9"/>
          <p:cNvPicPr>
            <a:picLocks noChangeAspect="1" noChangeArrowheads="1" noCrop="1"/>
          </p:cNvPicPr>
          <p:nvPr/>
        </p:nvPicPr>
        <p:blipFill>
          <a:blip r:embed="rId7"/>
          <a:srcRect/>
          <a:stretch>
            <a:fillRect/>
          </a:stretch>
        </p:blipFill>
        <p:spPr bwMode="auto">
          <a:xfrm>
            <a:off x="76200" y="28575"/>
            <a:ext cx="838200" cy="733425"/>
          </a:xfrm>
          <a:prstGeom prst="rect">
            <a:avLst/>
          </a:prstGeom>
          <a:noFill/>
          <a:ln w="9525">
            <a:noFill/>
            <a:miter lim="800000"/>
            <a:headEnd/>
            <a:tailEnd/>
          </a:ln>
        </p:spPr>
      </p:pic>
      <p:pic>
        <p:nvPicPr>
          <p:cNvPr id="19470" name="Picture 32" descr="flower9"/>
          <p:cNvPicPr>
            <a:picLocks noChangeAspect="1" noChangeArrowheads="1" noCrop="1"/>
          </p:cNvPicPr>
          <p:nvPr/>
        </p:nvPicPr>
        <p:blipFill>
          <a:blip r:embed="rId7"/>
          <a:srcRect/>
          <a:stretch>
            <a:fillRect/>
          </a:stretch>
        </p:blipFill>
        <p:spPr bwMode="auto">
          <a:xfrm>
            <a:off x="8229600" y="28575"/>
            <a:ext cx="838200" cy="733425"/>
          </a:xfrm>
          <a:prstGeom prst="rect">
            <a:avLst/>
          </a:prstGeom>
          <a:noFill/>
          <a:ln w="9525">
            <a:noFill/>
            <a:miter lim="800000"/>
            <a:headEnd/>
            <a:tailEnd/>
          </a:ln>
        </p:spPr>
      </p:pic>
      <p:pic>
        <p:nvPicPr>
          <p:cNvPr id="19471" name="Picture 33" descr="!hp8ls2l"/>
          <p:cNvPicPr>
            <a:picLocks noChangeAspect="1" noChangeArrowheads="1" noCrop="1"/>
          </p:cNvPicPr>
          <p:nvPr/>
        </p:nvPicPr>
        <p:blipFill>
          <a:blip r:embed="rId8"/>
          <a:srcRect/>
          <a:stretch>
            <a:fillRect/>
          </a:stretch>
        </p:blipFill>
        <p:spPr bwMode="auto">
          <a:xfrm rot="1560419">
            <a:off x="0" y="5715000"/>
            <a:ext cx="1447800" cy="976313"/>
          </a:xfrm>
          <a:prstGeom prst="rect">
            <a:avLst/>
          </a:prstGeom>
          <a:noFill/>
          <a:ln w="9525">
            <a:noFill/>
            <a:miter lim="800000"/>
            <a:headEnd/>
            <a:tailEnd/>
          </a:ln>
        </p:spPr>
      </p:pic>
      <p:pic>
        <p:nvPicPr>
          <p:cNvPr id="19472" name="Picture 34" descr="3d butterfly"/>
          <p:cNvPicPr>
            <a:picLocks noChangeAspect="1" noChangeArrowheads="1" noCrop="1"/>
          </p:cNvPicPr>
          <p:nvPr/>
        </p:nvPicPr>
        <p:blipFill>
          <a:blip r:embed="rId9"/>
          <a:srcRect/>
          <a:stretch>
            <a:fillRect/>
          </a:stretch>
        </p:blipFill>
        <p:spPr bwMode="auto">
          <a:xfrm>
            <a:off x="723900" y="5410200"/>
            <a:ext cx="800100" cy="466725"/>
          </a:xfrm>
          <a:prstGeom prst="rect">
            <a:avLst/>
          </a:prstGeom>
          <a:noFill/>
          <a:ln w="9525">
            <a:noFill/>
            <a:miter lim="800000"/>
            <a:headEnd/>
            <a:tailEnd/>
          </a:ln>
        </p:spPr>
      </p:pic>
      <p:pic>
        <p:nvPicPr>
          <p:cNvPr id="19473" name="Picture 35" descr="3d butterfly"/>
          <p:cNvPicPr>
            <a:picLocks noChangeAspect="1" noChangeArrowheads="1" noCrop="1"/>
          </p:cNvPicPr>
          <p:nvPr/>
        </p:nvPicPr>
        <p:blipFill>
          <a:blip r:embed="rId9"/>
          <a:srcRect/>
          <a:stretch>
            <a:fillRect/>
          </a:stretch>
        </p:blipFill>
        <p:spPr bwMode="auto">
          <a:xfrm>
            <a:off x="1447800" y="6019800"/>
            <a:ext cx="800100" cy="466725"/>
          </a:xfrm>
          <a:prstGeom prst="rect">
            <a:avLst/>
          </a:prstGeom>
          <a:noFill/>
          <a:ln w="9525">
            <a:noFill/>
            <a:miter lim="800000"/>
            <a:headEnd/>
            <a:tailEnd/>
          </a:ln>
        </p:spPr>
      </p:pic>
      <p:pic>
        <p:nvPicPr>
          <p:cNvPr id="19474" name="Picture 36" descr="!dk8_1la"/>
          <p:cNvPicPr>
            <a:picLocks noChangeAspect="1" noChangeArrowheads="1" noCrop="1"/>
          </p:cNvPicPr>
          <p:nvPr/>
        </p:nvPicPr>
        <p:blipFill>
          <a:blip r:embed="rId10"/>
          <a:srcRect/>
          <a:stretch>
            <a:fillRect/>
          </a:stretch>
        </p:blipFill>
        <p:spPr bwMode="auto">
          <a:xfrm>
            <a:off x="609600" y="6035675"/>
            <a:ext cx="838200" cy="822325"/>
          </a:xfrm>
          <a:prstGeom prst="rect">
            <a:avLst/>
          </a:prstGeom>
          <a:noFill/>
          <a:ln w="9525">
            <a:noFill/>
            <a:miter lim="800000"/>
            <a:headEnd/>
            <a:tailEnd/>
          </a:ln>
        </p:spPr>
      </p:pic>
      <p:sp>
        <p:nvSpPr>
          <p:cNvPr id="51238" name="Oval 38"/>
          <p:cNvSpPr>
            <a:spLocks noChangeArrowheads="1"/>
          </p:cNvSpPr>
          <p:nvPr/>
        </p:nvSpPr>
        <p:spPr bwMode="auto">
          <a:xfrm>
            <a:off x="3200400" y="5562600"/>
            <a:ext cx="1447800" cy="1143000"/>
          </a:xfrm>
          <a:prstGeom prst="ellipse">
            <a:avLst/>
          </a:prstGeom>
          <a:solidFill>
            <a:srgbClr val="FF00FF"/>
          </a:solidFill>
          <a:ln w="76200" cap="rnd">
            <a:solidFill>
              <a:schemeClr val="folHlink"/>
            </a:solidFill>
            <a:prstDash val="sysDot"/>
            <a:round/>
            <a:headEnd/>
            <a:tailEnd/>
          </a:ln>
        </p:spPr>
        <p:txBody>
          <a:bodyPr wrap="none" anchor="ctr"/>
          <a:lstStyle/>
          <a:p>
            <a:pPr algn="ctr" eaLnBrk="1" hangingPunct="1">
              <a:spcBef>
                <a:spcPct val="20000"/>
              </a:spcBef>
              <a:buClr>
                <a:schemeClr val="accent2"/>
              </a:buClr>
              <a:buSzPct val="80000"/>
              <a:buFont typeface="Wingdings" pitchFamily="2" charset="2"/>
              <a:buNone/>
            </a:pPr>
            <a:r>
              <a:rPr lang="en-US" sz="7200" b="1">
                <a:solidFill>
                  <a:srgbClr val="99FF66"/>
                </a:solidFill>
                <a:latin typeface=".VnArial NarrowH" pitchFamily="34" charset="0"/>
              </a:rPr>
              <a:t>04</a:t>
            </a:r>
          </a:p>
        </p:txBody>
      </p:sp>
      <p:sp>
        <p:nvSpPr>
          <p:cNvPr id="51239" name="Oval 39"/>
          <p:cNvSpPr>
            <a:spLocks noChangeArrowheads="1"/>
          </p:cNvSpPr>
          <p:nvPr/>
        </p:nvSpPr>
        <p:spPr bwMode="auto">
          <a:xfrm>
            <a:off x="3200400" y="5562600"/>
            <a:ext cx="1447800" cy="1143000"/>
          </a:xfrm>
          <a:prstGeom prst="ellipse">
            <a:avLst/>
          </a:prstGeom>
          <a:solidFill>
            <a:srgbClr val="FF00FF"/>
          </a:solidFill>
          <a:ln w="76200" cap="rnd">
            <a:solidFill>
              <a:schemeClr val="folHlink"/>
            </a:solidFill>
            <a:prstDash val="sysDot"/>
            <a:round/>
            <a:headEnd/>
            <a:tailEnd/>
          </a:ln>
        </p:spPr>
        <p:txBody>
          <a:bodyPr wrap="none" anchor="ctr"/>
          <a:lstStyle/>
          <a:p>
            <a:pPr algn="ctr" eaLnBrk="1" hangingPunct="1">
              <a:spcBef>
                <a:spcPct val="20000"/>
              </a:spcBef>
              <a:buClr>
                <a:schemeClr val="accent2"/>
              </a:buClr>
              <a:buSzPct val="80000"/>
              <a:buFont typeface="Wingdings" pitchFamily="2" charset="2"/>
              <a:buNone/>
            </a:pPr>
            <a:r>
              <a:rPr lang="en-US" sz="7200" b="1">
                <a:solidFill>
                  <a:srgbClr val="99FF66"/>
                </a:solidFill>
                <a:latin typeface=".VnArial NarrowH" pitchFamily="34" charset="0"/>
              </a:rPr>
              <a:t>03</a:t>
            </a:r>
          </a:p>
        </p:txBody>
      </p:sp>
      <p:sp>
        <p:nvSpPr>
          <p:cNvPr id="51240" name="Oval 40"/>
          <p:cNvSpPr>
            <a:spLocks noChangeArrowheads="1"/>
          </p:cNvSpPr>
          <p:nvPr/>
        </p:nvSpPr>
        <p:spPr bwMode="auto">
          <a:xfrm>
            <a:off x="3200400" y="5562600"/>
            <a:ext cx="1447800" cy="1143000"/>
          </a:xfrm>
          <a:prstGeom prst="ellipse">
            <a:avLst/>
          </a:prstGeom>
          <a:solidFill>
            <a:srgbClr val="FF00FF"/>
          </a:solidFill>
          <a:ln w="76200" cap="rnd">
            <a:solidFill>
              <a:schemeClr val="folHlink"/>
            </a:solidFill>
            <a:prstDash val="sysDot"/>
            <a:round/>
            <a:headEnd/>
            <a:tailEnd/>
          </a:ln>
        </p:spPr>
        <p:txBody>
          <a:bodyPr wrap="none" anchor="ctr"/>
          <a:lstStyle/>
          <a:p>
            <a:pPr algn="ctr" eaLnBrk="1" hangingPunct="1">
              <a:spcBef>
                <a:spcPct val="20000"/>
              </a:spcBef>
              <a:buClr>
                <a:schemeClr val="accent2"/>
              </a:buClr>
              <a:buSzPct val="80000"/>
              <a:buFont typeface="Wingdings" pitchFamily="2" charset="2"/>
              <a:buNone/>
            </a:pPr>
            <a:r>
              <a:rPr lang="en-US" sz="7200" b="1">
                <a:solidFill>
                  <a:srgbClr val="99FF66"/>
                </a:solidFill>
                <a:latin typeface=".VnArial NarrowH" pitchFamily="34" charset="0"/>
              </a:rPr>
              <a:t>02</a:t>
            </a:r>
          </a:p>
        </p:txBody>
      </p:sp>
      <p:sp>
        <p:nvSpPr>
          <p:cNvPr id="51241" name="Oval 41"/>
          <p:cNvSpPr>
            <a:spLocks noChangeArrowheads="1"/>
          </p:cNvSpPr>
          <p:nvPr/>
        </p:nvSpPr>
        <p:spPr bwMode="auto">
          <a:xfrm>
            <a:off x="3200400" y="5562600"/>
            <a:ext cx="1447800" cy="1143000"/>
          </a:xfrm>
          <a:prstGeom prst="ellipse">
            <a:avLst/>
          </a:prstGeom>
          <a:solidFill>
            <a:srgbClr val="FF00FF"/>
          </a:solidFill>
          <a:ln w="76200" cap="rnd">
            <a:solidFill>
              <a:schemeClr val="folHlink"/>
            </a:solidFill>
            <a:prstDash val="sysDot"/>
            <a:round/>
            <a:headEnd/>
            <a:tailEnd/>
          </a:ln>
        </p:spPr>
        <p:txBody>
          <a:bodyPr wrap="none" anchor="ctr"/>
          <a:lstStyle/>
          <a:p>
            <a:pPr algn="ctr" eaLnBrk="1" hangingPunct="1">
              <a:spcBef>
                <a:spcPct val="20000"/>
              </a:spcBef>
              <a:buClr>
                <a:schemeClr val="accent2"/>
              </a:buClr>
              <a:buSzPct val="80000"/>
              <a:buFont typeface="Wingdings" pitchFamily="2" charset="2"/>
              <a:buNone/>
            </a:pPr>
            <a:r>
              <a:rPr lang="en-US" sz="7200" b="1">
                <a:solidFill>
                  <a:srgbClr val="99FF66"/>
                </a:solidFill>
                <a:latin typeface=".VnArial NarrowH" pitchFamily="34" charset="0"/>
              </a:rPr>
              <a:t>01</a:t>
            </a:r>
          </a:p>
        </p:txBody>
      </p:sp>
      <p:sp>
        <p:nvSpPr>
          <p:cNvPr id="45" name="Explosion 1 44"/>
          <p:cNvSpPr/>
          <p:nvPr/>
        </p:nvSpPr>
        <p:spPr>
          <a:xfrm>
            <a:off x="1600200" y="5105400"/>
            <a:ext cx="5638800" cy="2057400"/>
          </a:xfrm>
          <a:prstGeom prst="irregularSeal1">
            <a:avLst/>
          </a:prstGeom>
          <a:ln w="28575">
            <a:solidFill>
              <a:srgbClr val="00B050"/>
            </a:solidFill>
          </a:ln>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r>
              <a:rPr lang="en-US" sz="3600" b="1">
                <a:latin typeface="Times New Roman" pitchFamily="18" charset="0"/>
                <a:cs typeface="Times New Roman" pitchFamily="18" charset="0"/>
              </a:rPr>
              <a:t>HẾT GIỜ</a:t>
            </a:r>
          </a:p>
        </p:txBody>
      </p:sp>
    </p:spTree>
  </p:cSld>
  <p:clrMapOvr>
    <a:masterClrMapping/>
  </p:clrMapOvr>
  <p:transition spd="med">
    <p:wedge/>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1221"/>
                                        </p:tgtEl>
                                        <p:attrNameLst>
                                          <p:attrName>style.visibility</p:attrName>
                                        </p:attrNameLst>
                                      </p:cBhvr>
                                      <p:to>
                                        <p:strVal val="visible"/>
                                      </p:to>
                                    </p:set>
                                    <p:anim calcmode="lin" valueType="num">
                                      <p:cBhvr>
                                        <p:cTn id="7" dur="500" fill="hold"/>
                                        <p:tgtEl>
                                          <p:spTgt spid="51221"/>
                                        </p:tgtEl>
                                        <p:attrNameLst>
                                          <p:attrName>ppt_w</p:attrName>
                                        </p:attrNameLst>
                                      </p:cBhvr>
                                      <p:tavLst>
                                        <p:tav tm="0">
                                          <p:val>
                                            <p:fltVal val="0"/>
                                          </p:val>
                                        </p:tav>
                                        <p:tav tm="100000">
                                          <p:val>
                                            <p:strVal val="#ppt_w"/>
                                          </p:val>
                                        </p:tav>
                                      </p:tavLst>
                                    </p:anim>
                                    <p:anim calcmode="lin" valueType="num">
                                      <p:cBhvr>
                                        <p:cTn id="8" dur="500" fill="hold"/>
                                        <p:tgtEl>
                                          <p:spTgt spid="5122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51220"/>
                                        </p:tgtEl>
                                        <p:attrNameLst>
                                          <p:attrName>style.visibility</p:attrName>
                                        </p:attrNameLst>
                                      </p:cBhvr>
                                      <p:to>
                                        <p:strVal val="visible"/>
                                      </p:to>
                                    </p:set>
                                    <p:anim calcmode="lin" valueType="num">
                                      <p:cBhvr>
                                        <p:cTn id="13" dur="500" fill="hold"/>
                                        <p:tgtEl>
                                          <p:spTgt spid="51220"/>
                                        </p:tgtEl>
                                        <p:attrNameLst>
                                          <p:attrName>ppt_w</p:attrName>
                                        </p:attrNameLst>
                                      </p:cBhvr>
                                      <p:tavLst>
                                        <p:tav tm="0">
                                          <p:val>
                                            <p:fltVal val="0"/>
                                          </p:val>
                                        </p:tav>
                                        <p:tav tm="100000">
                                          <p:val>
                                            <p:strVal val="#ppt_w"/>
                                          </p:val>
                                        </p:tav>
                                      </p:tavLst>
                                    </p:anim>
                                    <p:anim calcmode="lin" valueType="num">
                                      <p:cBhvr>
                                        <p:cTn id="14" dur="500" fill="hold"/>
                                        <p:tgtEl>
                                          <p:spTgt spid="51220"/>
                                        </p:tgtEl>
                                        <p:attrNameLst>
                                          <p:attrName>ppt_h</p:attrName>
                                        </p:attrNameLst>
                                      </p:cBhvr>
                                      <p:tavLst>
                                        <p:tav tm="0">
                                          <p:val>
                                            <p:fltVal val="0"/>
                                          </p:val>
                                        </p:tav>
                                        <p:tav tm="100000">
                                          <p:val>
                                            <p:strVal val="#ppt_h"/>
                                          </p:val>
                                        </p:tav>
                                      </p:tavLst>
                                    </p:anim>
                                    <p:animEffect transition="in" filter="fade">
                                      <p:cBhvr>
                                        <p:cTn id="15" dur="500"/>
                                        <p:tgtEl>
                                          <p:spTgt spid="5122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51216"/>
                                        </p:tgtEl>
                                        <p:attrNameLst>
                                          <p:attrName>style.visibility</p:attrName>
                                        </p:attrNameLst>
                                      </p:cBhvr>
                                      <p:to>
                                        <p:strVal val="visible"/>
                                      </p:to>
                                    </p:set>
                                    <p:anim calcmode="lin" valueType="num">
                                      <p:cBhvr>
                                        <p:cTn id="20" dur="500" fill="hold"/>
                                        <p:tgtEl>
                                          <p:spTgt spid="51216"/>
                                        </p:tgtEl>
                                        <p:attrNameLst>
                                          <p:attrName>ppt_w</p:attrName>
                                        </p:attrNameLst>
                                      </p:cBhvr>
                                      <p:tavLst>
                                        <p:tav tm="0">
                                          <p:val>
                                            <p:fltVal val="0"/>
                                          </p:val>
                                        </p:tav>
                                        <p:tav tm="100000">
                                          <p:val>
                                            <p:strVal val="#ppt_w"/>
                                          </p:val>
                                        </p:tav>
                                      </p:tavLst>
                                    </p:anim>
                                    <p:anim calcmode="lin" valueType="num">
                                      <p:cBhvr>
                                        <p:cTn id="21" dur="500" fill="hold"/>
                                        <p:tgtEl>
                                          <p:spTgt spid="51216"/>
                                        </p:tgtEl>
                                        <p:attrNameLst>
                                          <p:attrName>ppt_h</p:attrName>
                                        </p:attrNameLst>
                                      </p:cBhvr>
                                      <p:tavLst>
                                        <p:tav tm="0">
                                          <p:val>
                                            <p:fltVal val="0"/>
                                          </p:val>
                                        </p:tav>
                                        <p:tav tm="100000">
                                          <p:val>
                                            <p:strVal val="#ppt_h"/>
                                          </p:val>
                                        </p:tav>
                                      </p:tavLst>
                                    </p:anim>
                                    <p:animEffect transition="in" filter="fade">
                                      <p:cBhvr>
                                        <p:cTn id="22" dur="500"/>
                                        <p:tgtEl>
                                          <p:spTgt spid="5121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51227"/>
                                        </p:tgtEl>
                                        <p:attrNameLst>
                                          <p:attrName>style.visibility</p:attrName>
                                        </p:attrNameLst>
                                      </p:cBhvr>
                                      <p:to>
                                        <p:strVal val="visible"/>
                                      </p:to>
                                    </p:set>
                                    <p:anim calcmode="lin" valueType="num">
                                      <p:cBhvr>
                                        <p:cTn id="27" dur="500" fill="hold"/>
                                        <p:tgtEl>
                                          <p:spTgt spid="51227"/>
                                        </p:tgtEl>
                                        <p:attrNameLst>
                                          <p:attrName>ppt_w</p:attrName>
                                        </p:attrNameLst>
                                      </p:cBhvr>
                                      <p:tavLst>
                                        <p:tav tm="0">
                                          <p:val>
                                            <p:fltVal val="0"/>
                                          </p:val>
                                        </p:tav>
                                        <p:tav tm="100000">
                                          <p:val>
                                            <p:strVal val="#ppt_w"/>
                                          </p:val>
                                        </p:tav>
                                      </p:tavLst>
                                    </p:anim>
                                    <p:anim calcmode="lin" valueType="num">
                                      <p:cBhvr>
                                        <p:cTn id="28" dur="500" fill="hold"/>
                                        <p:tgtEl>
                                          <p:spTgt spid="51227"/>
                                        </p:tgtEl>
                                        <p:attrNameLst>
                                          <p:attrName>ppt_h</p:attrName>
                                        </p:attrNameLst>
                                      </p:cBhvr>
                                      <p:tavLst>
                                        <p:tav tm="0">
                                          <p:val>
                                            <p:fltVal val="0"/>
                                          </p:val>
                                        </p:tav>
                                        <p:tav tm="100000">
                                          <p:val>
                                            <p:strVal val="#ppt_h"/>
                                          </p:val>
                                        </p:tav>
                                      </p:tavLst>
                                    </p:anim>
                                    <p:animEffect transition="in" filter="fade">
                                      <p:cBhvr>
                                        <p:cTn id="29" dur="500"/>
                                        <p:tgtEl>
                                          <p:spTgt spid="51227"/>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51218"/>
                                        </p:tgtEl>
                                        <p:attrNameLst>
                                          <p:attrName>style.visibility</p:attrName>
                                        </p:attrNameLst>
                                      </p:cBhvr>
                                      <p:to>
                                        <p:strVal val="visible"/>
                                      </p:to>
                                    </p:set>
                                    <p:anim calcmode="lin" valueType="num">
                                      <p:cBhvr>
                                        <p:cTn id="34" dur="500" fill="hold"/>
                                        <p:tgtEl>
                                          <p:spTgt spid="51218"/>
                                        </p:tgtEl>
                                        <p:attrNameLst>
                                          <p:attrName>ppt_w</p:attrName>
                                        </p:attrNameLst>
                                      </p:cBhvr>
                                      <p:tavLst>
                                        <p:tav tm="0">
                                          <p:val>
                                            <p:fltVal val="0"/>
                                          </p:val>
                                        </p:tav>
                                        <p:tav tm="100000">
                                          <p:val>
                                            <p:strVal val="#ppt_w"/>
                                          </p:val>
                                        </p:tav>
                                      </p:tavLst>
                                    </p:anim>
                                    <p:anim calcmode="lin" valueType="num">
                                      <p:cBhvr>
                                        <p:cTn id="35" dur="500" fill="hold"/>
                                        <p:tgtEl>
                                          <p:spTgt spid="51218"/>
                                        </p:tgtEl>
                                        <p:attrNameLst>
                                          <p:attrName>ppt_h</p:attrName>
                                        </p:attrNameLst>
                                      </p:cBhvr>
                                      <p:tavLst>
                                        <p:tav tm="0">
                                          <p:val>
                                            <p:fltVal val="0"/>
                                          </p:val>
                                        </p:tav>
                                        <p:tav tm="100000">
                                          <p:val>
                                            <p:strVal val="#ppt_h"/>
                                          </p:val>
                                        </p:tav>
                                      </p:tavLst>
                                    </p:anim>
                                    <p:animEffect transition="in" filter="fade">
                                      <p:cBhvr>
                                        <p:cTn id="36" dur="500"/>
                                        <p:tgtEl>
                                          <p:spTgt spid="51218"/>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51238"/>
                                        </p:tgtEl>
                                        <p:attrNameLst>
                                          <p:attrName>style.visibility</p:attrName>
                                        </p:attrNameLst>
                                      </p:cBhvr>
                                      <p:to>
                                        <p:strVal val="visible"/>
                                      </p:to>
                                    </p:set>
                                    <p:anim calcmode="lin" valueType="num">
                                      <p:cBhvr>
                                        <p:cTn id="41" dur="1000" fill="hold"/>
                                        <p:tgtEl>
                                          <p:spTgt spid="51238"/>
                                        </p:tgtEl>
                                        <p:attrNameLst>
                                          <p:attrName>ppt_w</p:attrName>
                                        </p:attrNameLst>
                                      </p:cBhvr>
                                      <p:tavLst>
                                        <p:tav tm="0">
                                          <p:val>
                                            <p:fltVal val="0"/>
                                          </p:val>
                                        </p:tav>
                                        <p:tav tm="100000">
                                          <p:val>
                                            <p:strVal val="#ppt_w"/>
                                          </p:val>
                                        </p:tav>
                                      </p:tavLst>
                                    </p:anim>
                                    <p:anim calcmode="lin" valueType="num">
                                      <p:cBhvr>
                                        <p:cTn id="42" dur="1000" fill="hold"/>
                                        <p:tgtEl>
                                          <p:spTgt spid="5123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3" name="projctor.wav" builtIn="1"/>
                                        </p:tgtEl>
                                      </p:cMediaNode>
                                    </p:audio>
                                  </p:subTnLst>
                                </p:cTn>
                              </p:par>
                            </p:childTnLst>
                          </p:cTn>
                        </p:par>
                        <p:par>
                          <p:cTn id="43" fill="hold">
                            <p:stCondLst>
                              <p:cond delay="1000"/>
                            </p:stCondLst>
                            <p:childTnLst>
                              <p:par>
                                <p:cTn id="44" presetID="23" presetClass="entr" presetSubtype="16" fill="hold" grpId="0" nodeType="afterEffect">
                                  <p:stCondLst>
                                    <p:cond delay="0"/>
                                  </p:stCondLst>
                                  <p:childTnLst>
                                    <p:set>
                                      <p:cBhvr>
                                        <p:cTn id="45" dur="1" fill="hold">
                                          <p:stCondLst>
                                            <p:cond delay="0"/>
                                          </p:stCondLst>
                                        </p:cTn>
                                        <p:tgtEl>
                                          <p:spTgt spid="51239"/>
                                        </p:tgtEl>
                                        <p:attrNameLst>
                                          <p:attrName>style.visibility</p:attrName>
                                        </p:attrNameLst>
                                      </p:cBhvr>
                                      <p:to>
                                        <p:strVal val="visible"/>
                                      </p:to>
                                    </p:set>
                                    <p:anim calcmode="lin" valueType="num">
                                      <p:cBhvr>
                                        <p:cTn id="46" dur="1000" fill="hold"/>
                                        <p:tgtEl>
                                          <p:spTgt spid="51239"/>
                                        </p:tgtEl>
                                        <p:attrNameLst>
                                          <p:attrName>ppt_w</p:attrName>
                                        </p:attrNameLst>
                                      </p:cBhvr>
                                      <p:tavLst>
                                        <p:tav tm="0">
                                          <p:val>
                                            <p:fltVal val="0"/>
                                          </p:val>
                                        </p:tav>
                                        <p:tav tm="100000">
                                          <p:val>
                                            <p:strVal val="#ppt_w"/>
                                          </p:val>
                                        </p:tav>
                                      </p:tavLst>
                                    </p:anim>
                                    <p:anim calcmode="lin" valueType="num">
                                      <p:cBhvr>
                                        <p:cTn id="47" dur="1000" fill="hold"/>
                                        <p:tgtEl>
                                          <p:spTgt spid="5123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4"/>
                                            </p:cond>
                                          </p:stCondLst>
                                          <p:endCondLst>
                                            <p:cond evt="onStopAudio" delay="0">
                                              <p:tgtEl>
                                                <p:sldTgt/>
                                              </p:tgtEl>
                                            </p:cond>
                                          </p:endCondLst>
                                        </p:cTn>
                                        <p:tgtEl>
                                          <p:sndTgt r:embed="rId3" name="projctor.wav" builtIn="1"/>
                                        </p:tgtEl>
                                      </p:cMediaNode>
                                    </p:audio>
                                  </p:subTnLst>
                                </p:cTn>
                              </p:par>
                            </p:childTnLst>
                          </p:cTn>
                        </p:par>
                        <p:par>
                          <p:cTn id="48" fill="hold">
                            <p:stCondLst>
                              <p:cond delay="2000"/>
                            </p:stCondLst>
                            <p:childTnLst>
                              <p:par>
                                <p:cTn id="49" presetID="23" presetClass="entr" presetSubtype="16" fill="hold" grpId="0" nodeType="afterEffect">
                                  <p:stCondLst>
                                    <p:cond delay="0"/>
                                  </p:stCondLst>
                                  <p:childTnLst>
                                    <p:set>
                                      <p:cBhvr>
                                        <p:cTn id="50" dur="1" fill="hold">
                                          <p:stCondLst>
                                            <p:cond delay="0"/>
                                          </p:stCondLst>
                                        </p:cTn>
                                        <p:tgtEl>
                                          <p:spTgt spid="51240"/>
                                        </p:tgtEl>
                                        <p:attrNameLst>
                                          <p:attrName>style.visibility</p:attrName>
                                        </p:attrNameLst>
                                      </p:cBhvr>
                                      <p:to>
                                        <p:strVal val="visible"/>
                                      </p:to>
                                    </p:set>
                                    <p:anim calcmode="lin" valueType="num">
                                      <p:cBhvr>
                                        <p:cTn id="51" dur="1000" fill="hold"/>
                                        <p:tgtEl>
                                          <p:spTgt spid="51240"/>
                                        </p:tgtEl>
                                        <p:attrNameLst>
                                          <p:attrName>ppt_w</p:attrName>
                                        </p:attrNameLst>
                                      </p:cBhvr>
                                      <p:tavLst>
                                        <p:tav tm="0">
                                          <p:val>
                                            <p:fltVal val="0"/>
                                          </p:val>
                                        </p:tav>
                                        <p:tav tm="100000">
                                          <p:val>
                                            <p:strVal val="#ppt_w"/>
                                          </p:val>
                                        </p:tav>
                                      </p:tavLst>
                                    </p:anim>
                                    <p:anim calcmode="lin" valueType="num">
                                      <p:cBhvr>
                                        <p:cTn id="52" dur="1000" fill="hold"/>
                                        <p:tgtEl>
                                          <p:spTgt spid="5124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3" name="projctor.wav" builtIn="1"/>
                                        </p:tgtEl>
                                      </p:cMediaNode>
                                    </p:audio>
                                  </p:subTnLst>
                                </p:cTn>
                              </p:par>
                            </p:childTnLst>
                          </p:cTn>
                        </p:par>
                        <p:par>
                          <p:cTn id="53" fill="hold">
                            <p:stCondLst>
                              <p:cond delay="3000"/>
                            </p:stCondLst>
                            <p:childTnLst>
                              <p:par>
                                <p:cTn id="54" presetID="23" presetClass="entr" presetSubtype="16" fill="hold" grpId="0" nodeType="afterEffect">
                                  <p:stCondLst>
                                    <p:cond delay="0"/>
                                  </p:stCondLst>
                                  <p:childTnLst>
                                    <p:set>
                                      <p:cBhvr>
                                        <p:cTn id="55" dur="1" fill="hold">
                                          <p:stCondLst>
                                            <p:cond delay="0"/>
                                          </p:stCondLst>
                                        </p:cTn>
                                        <p:tgtEl>
                                          <p:spTgt spid="51241"/>
                                        </p:tgtEl>
                                        <p:attrNameLst>
                                          <p:attrName>style.visibility</p:attrName>
                                        </p:attrNameLst>
                                      </p:cBhvr>
                                      <p:to>
                                        <p:strVal val="visible"/>
                                      </p:to>
                                    </p:set>
                                    <p:anim calcmode="lin" valueType="num">
                                      <p:cBhvr>
                                        <p:cTn id="56" dur="1000" fill="hold"/>
                                        <p:tgtEl>
                                          <p:spTgt spid="51241"/>
                                        </p:tgtEl>
                                        <p:attrNameLst>
                                          <p:attrName>ppt_w</p:attrName>
                                        </p:attrNameLst>
                                      </p:cBhvr>
                                      <p:tavLst>
                                        <p:tav tm="0">
                                          <p:val>
                                            <p:fltVal val="0"/>
                                          </p:val>
                                        </p:tav>
                                        <p:tav tm="100000">
                                          <p:val>
                                            <p:strVal val="#ppt_w"/>
                                          </p:val>
                                        </p:tav>
                                      </p:tavLst>
                                    </p:anim>
                                    <p:anim calcmode="lin" valueType="num">
                                      <p:cBhvr>
                                        <p:cTn id="57" dur="1000" fill="hold"/>
                                        <p:tgtEl>
                                          <p:spTgt spid="5124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3" name="projctor.wav" builtIn="1"/>
                                        </p:tgtEl>
                                      </p:cMediaNode>
                                    </p:audio>
                                  </p:subTnLst>
                                </p:cTn>
                              </p:par>
                            </p:childTnLst>
                          </p:cTn>
                        </p:par>
                        <p:par>
                          <p:cTn id="58" fill="hold">
                            <p:stCondLst>
                              <p:cond delay="4000"/>
                            </p:stCondLst>
                            <p:childTnLst>
                              <p:par>
                                <p:cTn id="59" presetID="23" presetClass="entr" presetSubtype="16" fill="hold" grpId="0" nodeType="after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1000" fill="hold"/>
                                        <p:tgtEl>
                                          <p:spTgt spid="45"/>
                                        </p:tgtEl>
                                        <p:attrNameLst>
                                          <p:attrName>ppt_w</p:attrName>
                                        </p:attrNameLst>
                                      </p:cBhvr>
                                      <p:tavLst>
                                        <p:tav tm="0">
                                          <p:val>
                                            <p:fltVal val="0"/>
                                          </p:val>
                                        </p:tav>
                                        <p:tav tm="100000">
                                          <p:val>
                                            <p:strVal val="#ppt_w"/>
                                          </p:val>
                                        </p:tav>
                                      </p:tavLst>
                                    </p:anim>
                                    <p:anim calcmode="lin" valueType="num">
                                      <p:cBhvr>
                                        <p:cTn id="62" dur="1000" fill="hold"/>
                                        <p:tgtEl>
                                          <p:spTgt spid="4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9"/>
                                            </p:cond>
                                          </p:stCondLst>
                                          <p:endCondLst>
                                            <p:cond evt="onStopAudio" delay="0">
                                              <p:tgtEl>
                                                <p:sldTgt/>
                                              </p:tgtEl>
                                            </p:cond>
                                          </p:endCondLst>
                                        </p:cTn>
                                        <p:tgtEl>
                                          <p:sndTgt r:embed="rId4" name="drumroll.wav"/>
                                        </p:tgtEl>
                                      </p:cMediaNode>
                                    </p:audio>
                                  </p:subTnLst>
                                </p:cTn>
                              </p:par>
                            </p:childTnLst>
                          </p:cTn>
                        </p:par>
                      </p:childTnLst>
                    </p:cTn>
                  </p:par>
                  <p:par>
                    <p:cTn id="63" fill="hold">
                      <p:stCondLst>
                        <p:cond delay="indefinite"/>
                      </p:stCondLst>
                      <p:childTnLst>
                        <p:par>
                          <p:cTn id="64" fill="hold">
                            <p:stCondLst>
                              <p:cond delay="0"/>
                            </p:stCondLst>
                            <p:childTnLst>
                              <p:par>
                                <p:cTn id="65" presetID="23" presetClass="entr" presetSubtype="16" fill="hold" grpId="0" nodeType="clickEffect">
                                  <p:stCondLst>
                                    <p:cond delay="0"/>
                                  </p:stCondLst>
                                  <p:childTnLst>
                                    <p:set>
                                      <p:cBhvr>
                                        <p:cTn id="66" dur="1" fill="hold">
                                          <p:stCondLst>
                                            <p:cond delay="0"/>
                                          </p:stCondLst>
                                        </p:cTn>
                                        <p:tgtEl>
                                          <p:spTgt spid="51226"/>
                                        </p:tgtEl>
                                        <p:attrNameLst>
                                          <p:attrName>style.visibility</p:attrName>
                                        </p:attrNameLst>
                                      </p:cBhvr>
                                      <p:to>
                                        <p:strVal val="visible"/>
                                      </p:to>
                                    </p:set>
                                    <p:anim calcmode="lin" valueType="num">
                                      <p:cBhvr>
                                        <p:cTn id="67" dur="500" fill="hold"/>
                                        <p:tgtEl>
                                          <p:spTgt spid="51226"/>
                                        </p:tgtEl>
                                        <p:attrNameLst>
                                          <p:attrName>ppt_w</p:attrName>
                                        </p:attrNameLst>
                                      </p:cBhvr>
                                      <p:tavLst>
                                        <p:tav tm="0">
                                          <p:val>
                                            <p:fltVal val="0"/>
                                          </p:val>
                                        </p:tav>
                                        <p:tav tm="100000">
                                          <p:val>
                                            <p:strVal val="#ppt_w"/>
                                          </p:val>
                                        </p:tav>
                                      </p:tavLst>
                                    </p:anim>
                                    <p:anim calcmode="lin" valueType="num">
                                      <p:cBhvr>
                                        <p:cTn id="68" dur="500" fill="hold"/>
                                        <p:tgtEl>
                                          <p:spTgt spid="5122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5"/>
                                            </p:cond>
                                          </p:stCondLst>
                                          <p:endCondLst>
                                            <p:cond evt="onStopAudio" delay="0">
                                              <p:tgtEl>
                                                <p:sldTgt/>
                                              </p:tgtEl>
                                            </p:cond>
                                          </p:endCondLst>
                                        </p:cTn>
                                        <p:tgtEl>
                                          <p:sndTgt r:embed="rId5" name="applause.wav" builtIn="1"/>
                                        </p:tgtEl>
                                      </p:cMediaNode>
                                    </p:audio>
                                  </p:subTnLst>
                                </p:cTn>
                              </p:par>
                              <p:par>
                                <p:cTn id="69" presetID="23" presetClass="entr" presetSubtype="16" fill="hold" grpId="0" nodeType="withEffect">
                                  <p:stCondLst>
                                    <p:cond delay="0"/>
                                  </p:stCondLst>
                                  <p:childTnLst>
                                    <p:set>
                                      <p:cBhvr>
                                        <p:cTn id="70" dur="1" fill="hold">
                                          <p:stCondLst>
                                            <p:cond delay="0"/>
                                          </p:stCondLst>
                                        </p:cTn>
                                        <p:tgtEl>
                                          <p:spTgt spid="51229"/>
                                        </p:tgtEl>
                                        <p:attrNameLst>
                                          <p:attrName>style.visibility</p:attrName>
                                        </p:attrNameLst>
                                      </p:cBhvr>
                                      <p:to>
                                        <p:strVal val="visible"/>
                                      </p:to>
                                    </p:set>
                                    <p:anim calcmode="lin" valueType="num">
                                      <p:cBhvr>
                                        <p:cTn id="71" dur="500" fill="hold"/>
                                        <p:tgtEl>
                                          <p:spTgt spid="51229"/>
                                        </p:tgtEl>
                                        <p:attrNameLst>
                                          <p:attrName>ppt_w</p:attrName>
                                        </p:attrNameLst>
                                      </p:cBhvr>
                                      <p:tavLst>
                                        <p:tav tm="0">
                                          <p:val>
                                            <p:fltVal val="0"/>
                                          </p:val>
                                        </p:tav>
                                        <p:tav tm="100000">
                                          <p:val>
                                            <p:strVal val="#ppt_w"/>
                                          </p:val>
                                        </p:tav>
                                      </p:tavLst>
                                    </p:anim>
                                    <p:anim calcmode="lin" valueType="num">
                                      <p:cBhvr>
                                        <p:cTn id="72" dur="500" fill="hold"/>
                                        <p:tgtEl>
                                          <p:spTgt spid="512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6" grpId="0"/>
      <p:bldP spid="51218" grpId="0"/>
      <p:bldP spid="51220" grpId="0"/>
      <p:bldP spid="51221" grpId="0"/>
      <p:bldP spid="51226" grpId="0" animBg="1"/>
      <p:bldP spid="51227" grpId="0"/>
      <p:bldP spid="51229" grpId="0"/>
      <p:bldP spid="51238" grpId="0" animBg="1" autoUpdateAnimBg="0"/>
      <p:bldP spid="51239" grpId="0" animBg="1" autoUpdateAnimBg="0"/>
      <p:bldP spid="51240" grpId="0" animBg="1" autoUpdateAnimBg="0"/>
      <p:bldP spid="51241" grpId="0" animBg="1" autoUpdateAnimBg="0"/>
      <p:bldP spid="4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98" name="AutoShape 74"/>
          <p:cNvSpPr>
            <a:spLocks noChangeArrowheads="1"/>
          </p:cNvSpPr>
          <p:nvPr/>
        </p:nvSpPr>
        <p:spPr bwMode="auto">
          <a:xfrm>
            <a:off x="2590800" y="3200400"/>
            <a:ext cx="762000" cy="838200"/>
          </a:xfrm>
          <a:prstGeom prst="star32">
            <a:avLst>
              <a:gd name="adj" fmla="val 37500"/>
            </a:avLst>
          </a:prstGeom>
          <a:solidFill>
            <a:srgbClr val="FFFF00"/>
          </a:solidFill>
          <a:ln w="28575">
            <a:solidFill>
              <a:srgbClr val="FF0000"/>
            </a:solidFill>
            <a:miter lim="800000"/>
            <a:headEnd/>
            <a:tailEnd/>
          </a:ln>
        </p:spPr>
        <p:txBody>
          <a:bodyPr wrap="none" anchor="ctr"/>
          <a:lstStyle/>
          <a:p>
            <a:endParaRPr lang="en-US"/>
          </a:p>
        </p:txBody>
      </p:sp>
      <p:sp>
        <p:nvSpPr>
          <p:cNvPr id="20483" name="WordArt 3"/>
          <p:cNvSpPr>
            <a:spLocks noChangeArrowheads="1" noChangeShapeType="1" noTextEdit="1"/>
          </p:cNvSpPr>
          <p:nvPr/>
        </p:nvSpPr>
        <p:spPr bwMode="auto">
          <a:xfrm>
            <a:off x="1981200" y="152400"/>
            <a:ext cx="5410200" cy="896938"/>
          </a:xfrm>
          <a:prstGeom prst="rect">
            <a:avLst/>
          </a:prstGeom>
        </p:spPr>
        <p:txBody>
          <a:bodyPr wrap="none" fromWordArt="1">
            <a:prstTxWarp prst="textChevron">
              <a:avLst>
                <a:gd name="adj" fmla="val 25000"/>
              </a:avLst>
            </a:prstTxWarp>
            <a:scene3d>
              <a:camera prst="legacyPerspectiveFront">
                <a:rot lat="20699998" lon="0" rev="0"/>
              </a:camera>
              <a:lightRig rig="legacyFlat3" dir="t"/>
            </a:scene3d>
            <a:sp3d extrusionH="430200" prstMaterial="legacyMatte">
              <a:extrusionClr>
                <a:schemeClr val="bg1"/>
              </a:extrusionClr>
            </a:sp3d>
          </a:bodyPr>
          <a:lstStyle/>
          <a:p>
            <a:pPr algn="ctr"/>
            <a:r>
              <a:rPr lang="en-US" sz="3200" b="1" i="1" kern="10">
                <a:ln w="9525">
                  <a:round/>
                  <a:headEnd/>
                  <a:tailEnd/>
                </a:ln>
                <a:solidFill>
                  <a:srgbClr val="FF00FF"/>
                </a:solidFill>
                <a:latin typeface="Times New Roman"/>
                <a:cs typeface="Times New Roman"/>
              </a:rPr>
              <a:t>AI NHANH, AI ĐÚNG</a:t>
            </a:r>
          </a:p>
        </p:txBody>
      </p:sp>
      <p:pic>
        <p:nvPicPr>
          <p:cNvPr id="20484" name="Picture 10" descr="Picture4"/>
          <p:cNvPicPr>
            <a:picLocks noChangeAspect="1" noChangeArrowheads="1" noCrop="1"/>
          </p:cNvPicPr>
          <p:nvPr/>
        </p:nvPicPr>
        <p:blipFill>
          <a:blip r:embed="rId6"/>
          <a:srcRect/>
          <a:stretch>
            <a:fillRect/>
          </a:stretch>
        </p:blipFill>
        <p:spPr bwMode="auto">
          <a:xfrm>
            <a:off x="8229600" y="5715000"/>
            <a:ext cx="571500" cy="506413"/>
          </a:xfrm>
          <a:prstGeom prst="rect">
            <a:avLst/>
          </a:prstGeom>
          <a:noFill/>
          <a:ln w="9525">
            <a:noFill/>
            <a:miter lim="800000"/>
            <a:headEnd/>
            <a:tailEnd/>
          </a:ln>
        </p:spPr>
      </p:pic>
      <p:pic>
        <p:nvPicPr>
          <p:cNvPr id="20485" name="Picture 11" descr="Picture4"/>
          <p:cNvPicPr>
            <a:picLocks noChangeAspect="1" noChangeArrowheads="1" noCrop="1"/>
          </p:cNvPicPr>
          <p:nvPr/>
        </p:nvPicPr>
        <p:blipFill>
          <a:blip r:embed="rId6"/>
          <a:srcRect/>
          <a:stretch>
            <a:fillRect/>
          </a:stretch>
        </p:blipFill>
        <p:spPr bwMode="auto">
          <a:xfrm>
            <a:off x="304800" y="228600"/>
            <a:ext cx="685800" cy="606425"/>
          </a:xfrm>
          <a:prstGeom prst="rect">
            <a:avLst/>
          </a:prstGeom>
          <a:noFill/>
          <a:ln w="9525">
            <a:noFill/>
            <a:miter lim="800000"/>
            <a:headEnd/>
            <a:tailEnd/>
          </a:ln>
        </p:spPr>
      </p:pic>
      <p:pic>
        <p:nvPicPr>
          <p:cNvPr id="20486" name="Picture 12" descr="Picture4"/>
          <p:cNvPicPr>
            <a:picLocks noChangeAspect="1" noChangeArrowheads="1" noCrop="1"/>
          </p:cNvPicPr>
          <p:nvPr/>
        </p:nvPicPr>
        <p:blipFill>
          <a:blip r:embed="rId6"/>
          <a:srcRect/>
          <a:stretch>
            <a:fillRect/>
          </a:stretch>
        </p:blipFill>
        <p:spPr bwMode="auto">
          <a:xfrm>
            <a:off x="0" y="146050"/>
            <a:ext cx="609600" cy="539750"/>
          </a:xfrm>
          <a:prstGeom prst="rect">
            <a:avLst/>
          </a:prstGeom>
          <a:noFill/>
          <a:ln w="9525">
            <a:noFill/>
            <a:miter lim="800000"/>
            <a:headEnd/>
            <a:tailEnd/>
          </a:ln>
        </p:spPr>
      </p:pic>
      <p:pic>
        <p:nvPicPr>
          <p:cNvPr id="20487" name="Picture 13" descr="Picture4"/>
          <p:cNvPicPr>
            <a:picLocks noChangeAspect="1" noChangeArrowheads="1" noCrop="1"/>
          </p:cNvPicPr>
          <p:nvPr/>
        </p:nvPicPr>
        <p:blipFill>
          <a:blip r:embed="rId6"/>
          <a:srcRect/>
          <a:stretch>
            <a:fillRect/>
          </a:stretch>
        </p:blipFill>
        <p:spPr bwMode="auto">
          <a:xfrm>
            <a:off x="304800" y="0"/>
            <a:ext cx="685800" cy="606425"/>
          </a:xfrm>
          <a:prstGeom prst="rect">
            <a:avLst/>
          </a:prstGeom>
          <a:noFill/>
          <a:ln w="9525">
            <a:noFill/>
            <a:miter lim="800000"/>
            <a:headEnd/>
            <a:tailEnd/>
          </a:ln>
        </p:spPr>
      </p:pic>
      <p:pic>
        <p:nvPicPr>
          <p:cNvPr id="20488" name="Picture 14" descr="Picture4"/>
          <p:cNvPicPr>
            <a:picLocks noChangeAspect="1" noChangeArrowheads="1" noCrop="1"/>
          </p:cNvPicPr>
          <p:nvPr/>
        </p:nvPicPr>
        <p:blipFill>
          <a:blip r:embed="rId6"/>
          <a:srcRect/>
          <a:stretch>
            <a:fillRect/>
          </a:stretch>
        </p:blipFill>
        <p:spPr bwMode="auto">
          <a:xfrm>
            <a:off x="0" y="381000"/>
            <a:ext cx="762000" cy="674688"/>
          </a:xfrm>
          <a:prstGeom prst="rect">
            <a:avLst/>
          </a:prstGeom>
          <a:noFill/>
          <a:ln w="9525">
            <a:noFill/>
            <a:miter lim="800000"/>
            <a:headEnd/>
            <a:tailEnd/>
          </a:ln>
        </p:spPr>
      </p:pic>
      <p:sp>
        <p:nvSpPr>
          <p:cNvPr id="20489" name="Line 15"/>
          <p:cNvSpPr>
            <a:spLocks noChangeShapeType="1"/>
          </p:cNvSpPr>
          <p:nvPr/>
        </p:nvSpPr>
        <p:spPr bwMode="auto">
          <a:xfrm>
            <a:off x="1981200" y="1066800"/>
            <a:ext cx="5349875" cy="1588"/>
          </a:xfrm>
          <a:prstGeom prst="line">
            <a:avLst/>
          </a:prstGeom>
          <a:noFill/>
          <a:ln w="38100">
            <a:solidFill>
              <a:srgbClr val="FF0000"/>
            </a:solidFill>
            <a:round/>
            <a:headEnd/>
            <a:tailEnd/>
          </a:ln>
        </p:spPr>
        <p:txBody>
          <a:bodyPr/>
          <a:lstStyle/>
          <a:p>
            <a:endParaRPr lang="en-US"/>
          </a:p>
        </p:txBody>
      </p:sp>
      <p:pic>
        <p:nvPicPr>
          <p:cNvPr id="30" name="Ảnh 29" descr="hoa do copy.png"/>
          <p:cNvPicPr>
            <a:picLocks noChangeAspect="1"/>
          </p:cNvPicPr>
          <p:nvPr/>
        </p:nvPicPr>
        <p:blipFill>
          <a:blip r:embed="rId7"/>
          <a:srcRect l="22221" t="27777" r="51111" b="33333"/>
          <a:stretch>
            <a:fillRect/>
          </a:stretch>
        </p:blipFill>
        <p:spPr bwMode="auto">
          <a:xfrm rot="184816">
            <a:off x="990600" y="484188"/>
            <a:ext cx="800100" cy="962025"/>
          </a:xfrm>
          <a:prstGeom prst="rect">
            <a:avLst/>
          </a:prstGeom>
          <a:noFill/>
          <a:ln w="9525">
            <a:noFill/>
            <a:miter lim="800000"/>
            <a:headEnd/>
            <a:tailEnd/>
          </a:ln>
        </p:spPr>
      </p:pic>
      <p:pic>
        <p:nvPicPr>
          <p:cNvPr id="2" name="Ảnh 29" descr="hoa do copy.png"/>
          <p:cNvPicPr>
            <a:picLocks noChangeAspect="1"/>
          </p:cNvPicPr>
          <p:nvPr/>
        </p:nvPicPr>
        <p:blipFill>
          <a:blip r:embed="rId7"/>
          <a:srcRect l="22221" t="27777" r="51111" b="33333"/>
          <a:stretch>
            <a:fillRect/>
          </a:stretch>
        </p:blipFill>
        <p:spPr bwMode="auto">
          <a:xfrm rot="193287">
            <a:off x="7696200" y="381000"/>
            <a:ext cx="849313" cy="990600"/>
          </a:xfrm>
          <a:prstGeom prst="rect">
            <a:avLst/>
          </a:prstGeom>
          <a:noFill/>
          <a:ln w="9525">
            <a:noFill/>
            <a:miter lim="800000"/>
            <a:headEnd/>
            <a:tailEnd/>
          </a:ln>
        </p:spPr>
      </p:pic>
      <p:pic>
        <p:nvPicPr>
          <p:cNvPr id="20492" name="Picture 3" descr="POINSET2"/>
          <p:cNvPicPr>
            <a:picLocks noChangeAspect="1" noChangeArrowheads="1"/>
          </p:cNvPicPr>
          <p:nvPr/>
        </p:nvPicPr>
        <p:blipFill>
          <a:blip r:embed="rId8"/>
          <a:srcRect/>
          <a:stretch>
            <a:fillRect/>
          </a:stretch>
        </p:blipFill>
        <p:spPr bwMode="auto">
          <a:xfrm>
            <a:off x="0" y="0"/>
            <a:ext cx="685800" cy="684213"/>
          </a:xfrm>
          <a:prstGeom prst="rect">
            <a:avLst/>
          </a:prstGeom>
          <a:noFill/>
          <a:ln w="9525">
            <a:noFill/>
            <a:miter lim="800000"/>
            <a:headEnd/>
            <a:tailEnd/>
          </a:ln>
        </p:spPr>
      </p:pic>
      <p:pic>
        <p:nvPicPr>
          <p:cNvPr id="20493" name="Picture 3" descr="POINSET2"/>
          <p:cNvPicPr>
            <a:picLocks noChangeAspect="1" noChangeArrowheads="1"/>
          </p:cNvPicPr>
          <p:nvPr/>
        </p:nvPicPr>
        <p:blipFill>
          <a:blip r:embed="rId8"/>
          <a:srcRect/>
          <a:stretch>
            <a:fillRect/>
          </a:stretch>
        </p:blipFill>
        <p:spPr bwMode="auto">
          <a:xfrm rot="-5400000">
            <a:off x="-793" y="6174581"/>
            <a:ext cx="685800" cy="684213"/>
          </a:xfrm>
          <a:prstGeom prst="rect">
            <a:avLst/>
          </a:prstGeom>
          <a:noFill/>
          <a:ln w="9525">
            <a:noFill/>
            <a:miter lim="800000"/>
            <a:headEnd/>
            <a:tailEnd/>
          </a:ln>
        </p:spPr>
      </p:pic>
      <p:pic>
        <p:nvPicPr>
          <p:cNvPr id="20494" name="Picture 12" descr="POINSET2"/>
          <p:cNvPicPr>
            <a:picLocks noChangeAspect="1" noChangeArrowheads="1"/>
          </p:cNvPicPr>
          <p:nvPr/>
        </p:nvPicPr>
        <p:blipFill>
          <a:blip r:embed="rId8"/>
          <a:srcRect/>
          <a:stretch>
            <a:fillRect/>
          </a:stretch>
        </p:blipFill>
        <p:spPr bwMode="auto">
          <a:xfrm rot="5400000">
            <a:off x="8531225" y="-73025"/>
            <a:ext cx="539750" cy="685800"/>
          </a:xfrm>
          <a:prstGeom prst="rect">
            <a:avLst/>
          </a:prstGeom>
          <a:noFill/>
          <a:ln w="9525">
            <a:noFill/>
            <a:miter lim="800000"/>
            <a:headEnd/>
            <a:tailEnd/>
          </a:ln>
        </p:spPr>
      </p:pic>
      <p:pic>
        <p:nvPicPr>
          <p:cNvPr id="20495" name="Picture 3" descr="POINSET2"/>
          <p:cNvPicPr>
            <a:picLocks noChangeAspect="1" noChangeArrowheads="1"/>
          </p:cNvPicPr>
          <p:nvPr/>
        </p:nvPicPr>
        <p:blipFill>
          <a:blip r:embed="rId8"/>
          <a:srcRect/>
          <a:stretch>
            <a:fillRect/>
          </a:stretch>
        </p:blipFill>
        <p:spPr bwMode="auto">
          <a:xfrm rot="10637910">
            <a:off x="8458200" y="6172200"/>
            <a:ext cx="685800" cy="685800"/>
          </a:xfrm>
          <a:prstGeom prst="rect">
            <a:avLst/>
          </a:prstGeom>
          <a:noFill/>
          <a:ln w="9525">
            <a:noFill/>
            <a:miter lim="800000"/>
            <a:headEnd/>
            <a:tailEnd/>
          </a:ln>
        </p:spPr>
      </p:pic>
      <p:sp>
        <p:nvSpPr>
          <p:cNvPr id="52294" name="Text Box 70"/>
          <p:cNvSpPr txBox="1">
            <a:spLocks noChangeArrowheads="1"/>
          </p:cNvSpPr>
          <p:nvPr/>
        </p:nvSpPr>
        <p:spPr bwMode="auto">
          <a:xfrm>
            <a:off x="2743200" y="3276600"/>
            <a:ext cx="2414588" cy="579438"/>
          </a:xfrm>
          <a:prstGeom prst="rect">
            <a:avLst/>
          </a:prstGeom>
          <a:noFill/>
          <a:ln w="9525">
            <a:noFill/>
            <a:miter lim="800000"/>
            <a:headEnd/>
            <a:tailEnd/>
          </a:ln>
        </p:spPr>
        <p:txBody>
          <a:bodyPr>
            <a:spAutoFit/>
          </a:bodyPr>
          <a:lstStyle/>
          <a:p>
            <a:pPr eaLnBrk="1" hangingPunct="1">
              <a:spcBef>
                <a:spcPct val="50000"/>
              </a:spcBef>
            </a:pPr>
            <a:r>
              <a:rPr lang="en-US" sz="3200" b="1">
                <a:solidFill>
                  <a:srgbClr val="006600"/>
                </a:solidFill>
                <a:latin typeface="Times New Roman" pitchFamily="18" charset="0"/>
              </a:rPr>
              <a:t>A.  a x a x 6</a:t>
            </a:r>
          </a:p>
        </p:txBody>
      </p:sp>
      <p:sp>
        <p:nvSpPr>
          <p:cNvPr id="52295" name="Text Box 71"/>
          <p:cNvSpPr txBox="1">
            <a:spLocks noChangeArrowheads="1"/>
          </p:cNvSpPr>
          <p:nvPr/>
        </p:nvSpPr>
        <p:spPr bwMode="auto">
          <a:xfrm>
            <a:off x="2690813" y="4572000"/>
            <a:ext cx="2490787" cy="579438"/>
          </a:xfrm>
          <a:prstGeom prst="rect">
            <a:avLst/>
          </a:prstGeom>
          <a:noFill/>
          <a:ln w="9525">
            <a:noFill/>
            <a:miter lim="800000"/>
            <a:headEnd/>
            <a:tailEnd/>
          </a:ln>
        </p:spPr>
        <p:txBody>
          <a:bodyPr>
            <a:spAutoFit/>
          </a:bodyPr>
          <a:lstStyle/>
          <a:p>
            <a:pPr eaLnBrk="1" hangingPunct="1">
              <a:spcBef>
                <a:spcPct val="50000"/>
              </a:spcBef>
            </a:pPr>
            <a:r>
              <a:rPr lang="en-US" sz="3200" b="1">
                <a:latin typeface="Times New Roman" pitchFamily="18" charset="0"/>
              </a:rPr>
              <a:t>C.   a + a x 6</a:t>
            </a:r>
          </a:p>
        </p:txBody>
      </p:sp>
      <p:sp>
        <p:nvSpPr>
          <p:cNvPr id="52296" name="Text Box 72"/>
          <p:cNvSpPr txBox="1">
            <a:spLocks noChangeArrowheads="1"/>
          </p:cNvSpPr>
          <p:nvPr/>
        </p:nvSpPr>
        <p:spPr bwMode="auto">
          <a:xfrm>
            <a:off x="457200" y="2514600"/>
            <a:ext cx="8229600" cy="641350"/>
          </a:xfrm>
          <a:prstGeom prst="rect">
            <a:avLst/>
          </a:prstGeom>
          <a:noFill/>
          <a:ln w="28575">
            <a:noFill/>
            <a:miter lim="800000"/>
            <a:headEnd/>
            <a:tailEnd/>
          </a:ln>
        </p:spPr>
        <p:txBody>
          <a:bodyPr>
            <a:spAutoFit/>
          </a:bodyPr>
          <a:lstStyle/>
          <a:p>
            <a:pPr eaLnBrk="1" hangingPunct="1">
              <a:spcBef>
                <a:spcPct val="50000"/>
              </a:spcBef>
            </a:pPr>
            <a:r>
              <a:rPr lang="en-US" sz="3200" b="1" u="sng">
                <a:solidFill>
                  <a:srgbClr val="0000FF"/>
                </a:solidFill>
                <a:latin typeface="Times New Roman" pitchFamily="18" charset="0"/>
              </a:rPr>
              <a:t>Câu 2</a:t>
            </a:r>
            <a:r>
              <a:rPr lang="en-US" sz="3200" b="1">
                <a:solidFill>
                  <a:srgbClr val="0000FF"/>
                </a:solidFill>
                <a:latin typeface="Times New Roman" pitchFamily="18" charset="0"/>
              </a:rPr>
              <a:t>:  </a:t>
            </a:r>
            <a:r>
              <a:rPr lang="en-US" sz="3600" b="1">
                <a:solidFill>
                  <a:srgbClr val="FF0000"/>
                </a:solidFill>
                <a:latin typeface="Times New Roman" pitchFamily="18" charset="0"/>
              </a:rPr>
              <a:t>S</a:t>
            </a:r>
            <a:r>
              <a:rPr lang="en-US" sz="2400" b="1">
                <a:solidFill>
                  <a:srgbClr val="FF0000"/>
                </a:solidFill>
                <a:latin typeface="Times New Roman" pitchFamily="18" charset="0"/>
              </a:rPr>
              <a:t>TP</a:t>
            </a:r>
            <a:r>
              <a:rPr lang="en-US" sz="3200" b="1">
                <a:solidFill>
                  <a:srgbClr val="0000FF"/>
                </a:solidFill>
                <a:latin typeface="Times New Roman" pitchFamily="18" charset="0"/>
              </a:rPr>
              <a:t> của hình lập phương có cạnh a là:</a:t>
            </a:r>
          </a:p>
        </p:txBody>
      </p:sp>
      <p:sp>
        <p:nvSpPr>
          <p:cNvPr id="52297" name="Text Box 73"/>
          <p:cNvSpPr txBox="1">
            <a:spLocks noChangeArrowheads="1"/>
          </p:cNvSpPr>
          <p:nvPr/>
        </p:nvSpPr>
        <p:spPr bwMode="auto">
          <a:xfrm>
            <a:off x="1524000" y="1676400"/>
            <a:ext cx="7010400" cy="519113"/>
          </a:xfrm>
          <a:prstGeom prst="rect">
            <a:avLst/>
          </a:prstGeom>
          <a:noFill/>
          <a:ln w="28575">
            <a:noFill/>
            <a:miter lim="800000"/>
            <a:headEnd/>
            <a:tailEnd/>
          </a:ln>
        </p:spPr>
        <p:txBody>
          <a:bodyPr>
            <a:spAutoFit/>
          </a:bodyPr>
          <a:lstStyle/>
          <a:p>
            <a:pPr eaLnBrk="1" hangingPunct="1">
              <a:spcBef>
                <a:spcPct val="50000"/>
              </a:spcBef>
            </a:pPr>
            <a:r>
              <a:rPr lang="en-US" sz="2800" b="1">
                <a:solidFill>
                  <a:srgbClr val="0000FF"/>
                </a:solidFill>
                <a:latin typeface="Times New Roman" pitchFamily="18" charset="0"/>
              </a:rPr>
              <a:t>Chọn chữ đặt trước câu trả lời đúng:</a:t>
            </a:r>
          </a:p>
        </p:txBody>
      </p:sp>
      <p:sp>
        <p:nvSpPr>
          <p:cNvPr id="52299" name="Text Box 75"/>
          <p:cNvSpPr txBox="1">
            <a:spLocks noChangeArrowheads="1"/>
          </p:cNvSpPr>
          <p:nvPr/>
        </p:nvSpPr>
        <p:spPr bwMode="auto">
          <a:xfrm>
            <a:off x="2667000" y="3916363"/>
            <a:ext cx="2566988" cy="579437"/>
          </a:xfrm>
          <a:prstGeom prst="rect">
            <a:avLst/>
          </a:prstGeom>
          <a:noFill/>
          <a:ln w="9525">
            <a:noFill/>
            <a:miter lim="800000"/>
            <a:headEnd/>
            <a:tailEnd/>
          </a:ln>
        </p:spPr>
        <p:txBody>
          <a:bodyPr>
            <a:spAutoFit/>
          </a:bodyPr>
          <a:lstStyle/>
          <a:p>
            <a:pPr eaLnBrk="1" hangingPunct="1">
              <a:spcBef>
                <a:spcPct val="50000"/>
              </a:spcBef>
            </a:pPr>
            <a:r>
              <a:rPr lang="en-US" sz="3200" b="1">
                <a:solidFill>
                  <a:srgbClr val="0000FF"/>
                </a:solidFill>
                <a:latin typeface="Times New Roman" pitchFamily="18" charset="0"/>
              </a:rPr>
              <a:t>B.   a x a x 4</a:t>
            </a:r>
          </a:p>
        </p:txBody>
      </p:sp>
      <p:sp>
        <p:nvSpPr>
          <p:cNvPr id="52308" name="Oval 84"/>
          <p:cNvSpPr>
            <a:spLocks noChangeArrowheads="1"/>
          </p:cNvSpPr>
          <p:nvPr/>
        </p:nvSpPr>
        <p:spPr bwMode="auto">
          <a:xfrm>
            <a:off x="3200400" y="5562600"/>
            <a:ext cx="1447800" cy="1143000"/>
          </a:xfrm>
          <a:prstGeom prst="ellipse">
            <a:avLst/>
          </a:prstGeom>
          <a:solidFill>
            <a:srgbClr val="FF00FF"/>
          </a:solidFill>
          <a:ln w="76200" cap="rnd">
            <a:solidFill>
              <a:schemeClr val="folHlink"/>
            </a:solidFill>
            <a:prstDash val="sysDot"/>
            <a:round/>
            <a:headEnd/>
            <a:tailEnd/>
          </a:ln>
        </p:spPr>
        <p:txBody>
          <a:bodyPr wrap="none" anchor="ctr"/>
          <a:lstStyle/>
          <a:p>
            <a:pPr algn="ctr" eaLnBrk="1" hangingPunct="1">
              <a:spcBef>
                <a:spcPct val="20000"/>
              </a:spcBef>
              <a:buClr>
                <a:schemeClr val="accent2"/>
              </a:buClr>
              <a:buSzPct val="80000"/>
              <a:buFont typeface="Wingdings" pitchFamily="2" charset="2"/>
              <a:buNone/>
            </a:pPr>
            <a:r>
              <a:rPr lang="en-US" sz="7200" b="1">
                <a:solidFill>
                  <a:srgbClr val="99FF66"/>
                </a:solidFill>
                <a:latin typeface=".VnArial NarrowH" pitchFamily="34" charset="0"/>
              </a:rPr>
              <a:t>04</a:t>
            </a:r>
          </a:p>
        </p:txBody>
      </p:sp>
      <p:sp>
        <p:nvSpPr>
          <p:cNvPr id="52312" name="Oval 88"/>
          <p:cNvSpPr>
            <a:spLocks noChangeArrowheads="1"/>
          </p:cNvSpPr>
          <p:nvPr/>
        </p:nvSpPr>
        <p:spPr bwMode="auto">
          <a:xfrm>
            <a:off x="3200400" y="5562600"/>
            <a:ext cx="1447800" cy="1143000"/>
          </a:xfrm>
          <a:prstGeom prst="ellipse">
            <a:avLst/>
          </a:prstGeom>
          <a:solidFill>
            <a:srgbClr val="FF00FF"/>
          </a:solidFill>
          <a:ln w="76200" cap="rnd">
            <a:solidFill>
              <a:schemeClr val="folHlink"/>
            </a:solidFill>
            <a:prstDash val="sysDot"/>
            <a:round/>
            <a:headEnd/>
            <a:tailEnd/>
          </a:ln>
        </p:spPr>
        <p:txBody>
          <a:bodyPr wrap="none" anchor="ctr"/>
          <a:lstStyle/>
          <a:p>
            <a:pPr algn="ctr" eaLnBrk="1" hangingPunct="1">
              <a:spcBef>
                <a:spcPct val="20000"/>
              </a:spcBef>
              <a:buClr>
                <a:schemeClr val="accent2"/>
              </a:buClr>
              <a:buSzPct val="80000"/>
              <a:buFont typeface="Wingdings" pitchFamily="2" charset="2"/>
              <a:buNone/>
            </a:pPr>
            <a:r>
              <a:rPr lang="en-US" sz="7200" b="1">
                <a:solidFill>
                  <a:srgbClr val="99FF66"/>
                </a:solidFill>
                <a:latin typeface=".VnArial NarrowH" pitchFamily="34" charset="0"/>
              </a:rPr>
              <a:t>03</a:t>
            </a:r>
          </a:p>
        </p:txBody>
      </p:sp>
      <p:sp>
        <p:nvSpPr>
          <p:cNvPr id="52313" name="Oval 89"/>
          <p:cNvSpPr>
            <a:spLocks noChangeArrowheads="1"/>
          </p:cNvSpPr>
          <p:nvPr/>
        </p:nvSpPr>
        <p:spPr bwMode="auto">
          <a:xfrm>
            <a:off x="3200400" y="5562600"/>
            <a:ext cx="1447800" cy="1143000"/>
          </a:xfrm>
          <a:prstGeom prst="ellipse">
            <a:avLst/>
          </a:prstGeom>
          <a:solidFill>
            <a:srgbClr val="FF00FF"/>
          </a:solidFill>
          <a:ln w="76200" cap="rnd">
            <a:solidFill>
              <a:schemeClr val="folHlink"/>
            </a:solidFill>
            <a:prstDash val="sysDot"/>
            <a:round/>
            <a:headEnd/>
            <a:tailEnd/>
          </a:ln>
        </p:spPr>
        <p:txBody>
          <a:bodyPr wrap="none" anchor="ctr"/>
          <a:lstStyle/>
          <a:p>
            <a:pPr algn="ctr" eaLnBrk="1" hangingPunct="1">
              <a:spcBef>
                <a:spcPct val="20000"/>
              </a:spcBef>
              <a:buClr>
                <a:schemeClr val="accent2"/>
              </a:buClr>
              <a:buSzPct val="80000"/>
              <a:buFont typeface="Wingdings" pitchFamily="2" charset="2"/>
              <a:buNone/>
            </a:pPr>
            <a:r>
              <a:rPr lang="en-US" sz="7200" b="1">
                <a:solidFill>
                  <a:srgbClr val="99FF66"/>
                </a:solidFill>
                <a:latin typeface=".VnArial NarrowH" pitchFamily="34" charset="0"/>
              </a:rPr>
              <a:t>02</a:t>
            </a:r>
          </a:p>
        </p:txBody>
      </p:sp>
      <p:sp>
        <p:nvSpPr>
          <p:cNvPr id="52314" name="Oval 90"/>
          <p:cNvSpPr>
            <a:spLocks noChangeArrowheads="1"/>
          </p:cNvSpPr>
          <p:nvPr/>
        </p:nvSpPr>
        <p:spPr bwMode="auto">
          <a:xfrm>
            <a:off x="3200400" y="5562600"/>
            <a:ext cx="1447800" cy="1143000"/>
          </a:xfrm>
          <a:prstGeom prst="ellipse">
            <a:avLst/>
          </a:prstGeom>
          <a:solidFill>
            <a:srgbClr val="FF00FF"/>
          </a:solidFill>
          <a:ln w="76200" cap="rnd">
            <a:solidFill>
              <a:schemeClr val="folHlink"/>
            </a:solidFill>
            <a:prstDash val="sysDot"/>
            <a:round/>
            <a:headEnd/>
            <a:tailEnd/>
          </a:ln>
        </p:spPr>
        <p:txBody>
          <a:bodyPr wrap="none" anchor="ctr"/>
          <a:lstStyle/>
          <a:p>
            <a:pPr algn="ctr" eaLnBrk="1" hangingPunct="1">
              <a:spcBef>
                <a:spcPct val="20000"/>
              </a:spcBef>
              <a:buClr>
                <a:schemeClr val="accent2"/>
              </a:buClr>
              <a:buSzPct val="80000"/>
              <a:buFont typeface="Wingdings" pitchFamily="2" charset="2"/>
              <a:buNone/>
            </a:pPr>
            <a:r>
              <a:rPr lang="en-US" sz="7200" b="1">
                <a:solidFill>
                  <a:srgbClr val="99FF66"/>
                </a:solidFill>
                <a:latin typeface=".VnArial NarrowH" pitchFamily="34" charset="0"/>
              </a:rPr>
              <a:t>01</a:t>
            </a:r>
          </a:p>
        </p:txBody>
      </p:sp>
      <p:sp>
        <p:nvSpPr>
          <p:cNvPr id="45" name="Explosion 1 44"/>
          <p:cNvSpPr/>
          <p:nvPr/>
        </p:nvSpPr>
        <p:spPr>
          <a:xfrm>
            <a:off x="1752600" y="4953000"/>
            <a:ext cx="5029200" cy="2362200"/>
          </a:xfrm>
          <a:prstGeom prst="irregularSeal1">
            <a:avLst/>
          </a:prstGeom>
          <a:ln w="28575">
            <a:solidFill>
              <a:srgbClr val="00B050"/>
            </a:solidFill>
          </a:ln>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r>
              <a:rPr lang="en-US" sz="3600" b="1">
                <a:latin typeface="Times New Roman" pitchFamily="18" charset="0"/>
                <a:cs typeface="Times New Roman" pitchFamily="18" charset="0"/>
              </a:rPr>
              <a:t>HẾT GIỜ</a:t>
            </a:r>
          </a:p>
        </p:txBody>
      </p:sp>
    </p:spTree>
  </p:cSld>
  <p:clrMapOvr>
    <a:masterClrMapping/>
  </p:clrMapOvr>
  <p:transition spd="med">
    <p:wipe/>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52297"/>
                                        </p:tgtEl>
                                        <p:attrNameLst>
                                          <p:attrName>style.visibility</p:attrName>
                                        </p:attrNameLst>
                                      </p:cBhvr>
                                      <p:to>
                                        <p:strVal val="visible"/>
                                      </p:to>
                                    </p:set>
                                    <p:anim calcmode="lin" valueType="num">
                                      <p:cBhvr>
                                        <p:cTn id="15" dur="500" fill="hold"/>
                                        <p:tgtEl>
                                          <p:spTgt spid="52297"/>
                                        </p:tgtEl>
                                        <p:attrNameLst>
                                          <p:attrName>ppt_w</p:attrName>
                                        </p:attrNameLst>
                                      </p:cBhvr>
                                      <p:tavLst>
                                        <p:tav tm="0">
                                          <p:val>
                                            <p:fltVal val="0"/>
                                          </p:val>
                                        </p:tav>
                                        <p:tav tm="100000">
                                          <p:val>
                                            <p:strVal val="#ppt_w"/>
                                          </p:val>
                                        </p:tav>
                                      </p:tavLst>
                                    </p:anim>
                                    <p:anim calcmode="lin" valueType="num">
                                      <p:cBhvr>
                                        <p:cTn id="16" dur="500" fill="hold"/>
                                        <p:tgtEl>
                                          <p:spTgt spid="52297"/>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52296"/>
                                        </p:tgtEl>
                                        <p:attrNameLst>
                                          <p:attrName>style.visibility</p:attrName>
                                        </p:attrNameLst>
                                      </p:cBhvr>
                                      <p:to>
                                        <p:strVal val="visible"/>
                                      </p:to>
                                    </p:set>
                                    <p:anim calcmode="lin" valueType="num">
                                      <p:cBhvr>
                                        <p:cTn id="21" dur="500" fill="hold"/>
                                        <p:tgtEl>
                                          <p:spTgt spid="52296"/>
                                        </p:tgtEl>
                                        <p:attrNameLst>
                                          <p:attrName>ppt_w</p:attrName>
                                        </p:attrNameLst>
                                      </p:cBhvr>
                                      <p:tavLst>
                                        <p:tav tm="0">
                                          <p:val>
                                            <p:fltVal val="0"/>
                                          </p:val>
                                        </p:tav>
                                        <p:tav tm="100000">
                                          <p:val>
                                            <p:strVal val="#ppt_w"/>
                                          </p:val>
                                        </p:tav>
                                      </p:tavLst>
                                    </p:anim>
                                    <p:anim calcmode="lin" valueType="num">
                                      <p:cBhvr>
                                        <p:cTn id="22" dur="500" fill="hold"/>
                                        <p:tgtEl>
                                          <p:spTgt spid="52296"/>
                                        </p:tgtEl>
                                        <p:attrNameLst>
                                          <p:attrName>ppt_h</p:attrName>
                                        </p:attrNameLst>
                                      </p:cBhvr>
                                      <p:tavLst>
                                        <p:tav tm="0">
                                          <p:val>
                                            <p:fltVal val="0"/>
                                          </p:val>
                                        </p:tav>
                                        <p:tav tm="100000">
                                          <p:val>
                                            <p:strVal val="#ppt_h"/>
                                          </p:val>
                                        </p:tav>
                                      </p:tavLst>
                                    </p:anim>
                                    <p:animEffect transition="in" filter="fade">
                                      <p:cBhvr>
                                        <p:cTn id="23" dur="500"/>
                                        <p:tgtEl>
                                          <p:spTgt spid="5229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52294"/>
                                        </p:tgtEl>
                                        <p:attrNameLst>
                                          <p:attrName>style.visibility</p:attrName>
                                        </p:attrNameLst>
                                      </p:cBhvr>
                                      <p:to>
                                        <p:strVal val="visible"/>
                                      </p:to>
                                    </p:set>
                                    <p:anim calcmode="lin" valueType="num">
                                      <p:cBhvr>
                                        <p:cTn id="28" dur="500" fill="hold"/>
                                        <p:tgtEl>
                                          <p:spTgt spid="52294"/>
                                        </p:tgtEl>
                                        <p:attrNameLst>
                                          <p:attrName>ppt_w</p:attrName>
                                        </p:attrNameLst>
                                      </p:cBhvr>
                                      <p:tavLst>
                                        <p:tav tm="0">
                                          <p:val>
                                            <p:fltVal val="0"/>
                                          </p:val>
                                        </p:tav>
                                        <p:tav tm="100000">
                                          <p:val>
                                            <p:strVal val="#ppt_w"/>
                                          </p:val>
                                        </p:tav>
                                      </p:tavLst>
                                    </p:anim>
                                    <p:anim calcmode="lin" valueType="num">
                                      <p:cBhvr>
                                        <p:cTn id="29" dur="500" fill="hold"/>
                                        <p:tgtEl>
                                          <p:spTgt spid="52294"/>
                                        </p:tgtEl>
                                        <p:attrNameLst>
                                          <p:attrName>ppt_h</p:attrName>
                                        </p:attrNameLst>
                                      </p:cBhvr>
                                      <p:tavLst>
                                        <p:tav tm="0">
                                          <p:val>
                                            <p:fltVal val="0"/>
                                          </p:val>
                                        </p:tav>
                                        <p:tav tm="100000">
                                          <p:val>
                                            <p:strVal val="#ppt_h"/>
                                          </p:val>
                                        </p:tav>
                                      </p:tavLst>
                                    </p:anim>
                                    <p:animEffect transition="in" filter="fade">
                                      <p:cBhvr>
                                        <p:cTn id="30" dur="500"/>
                                        <p:tgtEl>
                                          <p:spTgt spid="5229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52299"/>
                                        </p:tgtEl>
                                        <p:attrNameLst>
                                          <p:attrName>style.visibility</p:attrName>
                                        </p:attrNameLst>
                                      </p:cBhvr>
                                      <p:to>
                                        <p:strVal val="visible"/>
                                      </p:to>
                                    </p:set>
                                    <p:anim calcmode="lin" valueType="num">
                                      <p:cBhvr>
                                        <p:cTn id="35" dur="500" fill="hold"/>
                                        <p:tgtEl>
                                          <p:spTgt spid="52299"/>
                                        </p:tgtEl>
                                        <p:attrNameLst>
                                          <p:attrName>ppt_w</p:attrName>
                                        </p:attrNameLst>
                                      </p:cBhvr>
                                      <p:tavLst>
                                        <p:tav tm="0">
                                          <p:val>
                                            <p:fltVal val="0"/>
                                          </p:val>
                                        </p:tav>
                                        <p:tav tm="100000">
                                          <p:val>
                                            <p:strVal val="#ppt_w"/>
                                          </p:val>
                                        </p:tav>
                                      </p:tavLst>
                                    </p:anim>
                                    <p:anim calcmode="lin" valueType="num">
                                      <p:cBhvr>
                                        <p:cTn id="36" dur="500" fill="hold"/>
                                        <p:tgtEl>
                                          <p:spTgt spid="52299"/>
                                        </p:tgtEl>
                                        <p:attrNameLst>
                                          <p:attrName>ppt_h</p:attrName>
                                        </p:attrNameLst>
                                      </p:cBhvr>
                                      <p:tavLst>
                                        <p:tav tm="0">
                                          <p:val>
                                            <p:fltVal val="0"/>
                                          </p:val>
                                        </p:tav>
                                        <p:tav tm="100000">
                                          <p:val>
                                            <p:strVal val="#ppt_h"/>
                                          </p:val>
                                        </p:tav>
                                      </p:tavLst>
                                    </p:anim>
                                    <p:animEffect transition="in" filter="fade">
                                      <p:cBhvr>
                                        <p:cTn id="37" dur="500"/>
                                        <p:tgtEl>
                                          <p:spTgt spid="5229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52295"/>
                                        </p:tgtEl>
                                        <p:attrNameLst>
                                          <p:attrName>style.visibility</p:attrName>
                                        </p:attrNameLst>
                                      </p:cBhvr>
                                      <p:to>
                                        <p:strVal val="visible"/>
                                      </p:to>
                                    </p:set>
                                    <p:anim calcmode="lin" valueType="num">
                                      <p:cBhvr>
                                        <p:cTn id="42" dur="500" fill="hold"/>
                                        <p:tgtEl>
                                          <p:spTgt spid="52295"/>
                                        </p:tgtEl>
                                        <p:attrNameLst>
                                          <p:attrName>ppt_w</p:attrName>
                                        </p:attrNameLst>
                                      </p:cBhvr>
                                      <p:tavLst>
                                        <p:tav tm="0">
                                          <p:val>
                                            <p:fltVal val="0"/>
                                          </p:val>
                                        </p:tav>
                                        <p:tav tm="100000">
                                          <p:val>
                                            <p:strVal val="#ppt_w"/>
                                          </p:val>
                                        </p:tav>
                                      </p:tavLst>
                                    </p:anim>
                                    <p:anim calcmode="lin" valueType="num">
                                      <p:cBhvr>
                                        <p:cTn id="43" dur="500" fill="hold"/>
                                        <p:tgtEl>
                                          <p:spTgt spid="52295"/>
                                        </p:tgtEl>
                                        <p:attrNameLst>
                                          <p:attrName>ppt_h</p:attrName>
                                        </p:attrNameLst>
                                      </p:cBhvr>
                                      <p:tavLst>
                                        <p:tav tm="0">
                                          <p:val>
                                            <p:fltVal val="0"/>
                                          </p:val>
                                        </p:tav>
                                        <p:tav tm="100000">
                                          <p:val>
                                            <p:strVal val="#ppt_h"/>
                                          </p:val>
                                        </p:tav>
                                      </p:tavLst>
                                    </p:anim>
                                    <p:animEffect transition="in" filter="fade">
                                      <p:cBhvr>
                                        <p:cTn id="44" dur="500"/>
                                        <p:tgtEl>
                                          <p:spTgt spid="52295"/>
                                        </p:tgtEl>
                                      </p:cBhvr>
                                    </p:animEffect>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52308"/>
                                        </p:tgtEl>
                                        <p:attrNameLst>
                                          <p:attrName>style.visibility</p:attrName>
                                        </p:attrNameLst>
                                      </p:cBhvr>
                                      <p:to>
                                        <p:strVal val="visible"/>
                                      </p:to>
                                    </p:set>
                                    <p:anim calcmode="lin" valueType="num">
                                      <p:cBhvr>
                                        <p:cTn id="49" dur="1000" fill="hold"/>
                                        <p:tgtEl>
                                          <p:spTgt spid="52308"/>
                                        </p:tgtEl>
                                        <p:attrNameLst>
                                          <p:attrName>ppt_w</p:attrName>
                                        </p:attrNameLst>
                                      </p:cBhvr>
                                      <p:tavLst>
                                        <p:tav tm="0">
                                          <p:val>
                                            <p:fltVal val="0"/>
                                          </p:val>
                                        </p:tav>
                                        <p:tav tm="100000">
                                          <p:val>
                                            <p:strVal val="#ppt_w"/>
                                          </p:val>
                                        </p:tav>
                                      </p:tavLst>
                                    </p:anim>
                                    <p:anim calcmode="lin" valueType="num">
                                      <p:cBhvr>
                                        <p:cTn id="50" dur="1000" fill="hold"/>
                                        <p:tgtEl>
                                          <p:spTgt spid="5230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3" name="projctor.wav" builtIn="1"/>
                                        </p:tgtEl>
                                      </p:cMediaNode>
                                    </p:audio>
                                  </p:subTnLst>
                                </p:cTn>
                              </p:par>
                            </p:childTnLst>
                          </p:cTn>
                        </p:par>
                        <p:par>
                          <p:cTn id="51" fill="hold">
                            <p:stCondLst>
                              <p:cond delay="1000"/>
                            </p:stCondLst>
                            <p:childTnLst>
                              <p:par>
                                <p:cTn id="52" presetID="23" presetClass="entr" presetSubtype="16" fill="hold" grpId="0" nodeType="afterEffect">
                                  <p:stCondLst>
                                    <p:cond delay="0"/>
                                  </p:stCondLst>
                                  <p:childTnLst>
                                    <p:set>
                                      <p:cBhvr>
                                        <p:cTn id="53" dur="1" fill="hold">
                                          <p:stCondLst>
                                            <p:cond delay="0"/>
                                          </p:stCondLst>
                                        </p:cTn>
                                        <p:tgtEl>
                                          <p:spTgt spid="52312"/>
                                        </p:tgtEl>
                                        <p:attrNameLst>
                                          <p:attrName>style.visibility</p:attrName>
                                        </p:attrNameLst>
                                      </p:cBhvr>
                                      <p:to>
                                        <p:strVal val="visible"/>
                                      </p:to>
                                    </p:set>
                                    <p:anim calcmode="lin" valueType="num">
                                      <p:cBhvr>
                                        <p:cTn id="54" dur="1000" fill="hold"/>
                                        <p:tgtEl>
                                          <p:spTgt spid="52312"/>
                                        </p:tgtEl>
                                        <p:attrNameLst>
                                          <p:attrName>ppt_w</p:attrName>
                                        </p:attrNameLst>
                                      </p:cBhvr>
                                      <p:tavLst>
                                        <p:tav tm="0">
                                          <p:val>
                                            <p:fltVal val="0"/>
                                          </p:val>
                                        </p:tav>
                                        <p:tav tm="100000">
                                          <p:val>
                                            <p:strVal val="#ppt_w"/>
                                          </p:val>
                                        </p:tav>
                                      </p:tavLst>
                                    </p:anim>
                                    <p:anim calcmode="lin" valueType="num">
                                      <p:cBhvr>
                                        <p:cTn id="55" dur="1000" fill="hold"/>
                                        <p:tgtEl>
                                          <p:spTgt spid="5231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3" name="projctor.wav" builtIn="1"/>
                                        </p:tgtEl>
                                      </p:cMediaNode>
                                    </p:audio>
                                  </p:subTnLst>
                                </p:cTn>
                              </p:par>
                            </p:childTnLst>
                          </p:cTn>
                        </p:par>
                        <p:par>
                          <p:cTn id="56" fill="hold">
                            <p:stCondLst>
                              <p:cond delay="2000"/>
                            </p:stCondLst>
                            <p:childTnLst>
                              <p:par>
                                <p:cTn id="57" presetID="23" presetClass="entr" presetSubtype="16" fill="hold" grpId="0" nodeType="afterEffect">
                                  <p:stCondLst>
                                    <p:cond delay="0"/>
                                  </p:stCondLst>
                                  <p:childTnLst>
                                    <p:set>
                                      <p:cBhvr>
                                        <p:cTn id="58" dur="1" fill="hold">
                                          <p:stCondLst>
                                            <p:cond delay="0"/>
                                          </p:stCondLst>
                                        </p:cTn>
                                        <p:tgtEl>
                                          <p:spTgt spid="52313"/>
                                        </p:tgtEl>
                                        <p:attrNameLst>
                                          <p:attrName>style.visibility</p:attrName>
                                        </p:attrNameLst>
                                      </p:cBhvr>
                                      <p:to>
                                        <p:strVal val="visible"/>
                                      </p:to>
                                    </p:set>
                                    <p:anim calcmode="lin" valueType="num">
                                      <p:cBhvr>
                                        <p:cTn id="59" dur="1000" fill="hold"/>
                                        <p:tgtEl>
                                          <p:spTgt spid="52313"/>
                                        </p:tgtEl>
                                        <p:attrNameLst>
                                          <p:attrName>ppt_w</p:attrName>
                                        </p:attrNameLst>
                                      </p:cBhvr>
                                      <p:tavLst>
                                        <p:tav tm="0">
                                          <p:val>
                                            <p:fltVal val="0"/>
                                          </p:val>
                                        </p:tav>
                                        <p:tav tm="100000">
                                          <p:val>
                                            <p:strVal val="#ppt_w"/>
                                          </p:val>
                                        </p:tav>
                                      </p:tavLst>
                                    </p:anim>
                                    <p:anim calcmode="lin" valueType="num">
                                      <p:cBhvr>
                                        <p:cTn id="60" dur="1000" fill="hold"/>
                                        <p:tgtEl>
                                          <p:spTgt spid="5231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7"/>
                                            </p:cond>
                                          </p:stCondLst>
                                          <p:endCondLst>
                                            <p:cond evt="onStopAudio" delay="0">
                                              <p:tgtEl>
                                                <p:sldTgt/>
                                              </p:tgtEl>
                                            </p:cond>
                                          </p:endCondLst>
                                        </p:cTn>
                                        <p:tgtEl>
                                          <p:sndTgt r:embed="rId3" name="projctor.wav" builtIn="1"/>
                                        </p:tgtEl>
                                      </p:cMediaNode>
                                    </p:audio>
                                  </p:subTnLst>
                                </p:cTn>
                              </p:par>
                            </p:childTnLst>
                          </p:cTn>
                        </p:par>
                        <p:par>
                          <p:cTn id="61" fill="hold">
                            <p:stCondLst>
                              <p:cond delay="3000"/>
                            </p:stCondLst>
                            <p:childTnLst>
                              <p:par>
                                <p:cTn id="62" presetID="23" presetClass="entr" presetSubtype="16" fill="hold" grpId="0" nodeType="afterEffect">
                                  <p:stCondLst>
                                    <p:cond delay="0"/>
                                  </p:stCondLst>
                                  <p:childTnLst>
                                    <p:set>
                                      <p:cBhvr>
                                        <p:cTn id="63" dur="1" fill="hold">
                                          <p:stCondLst>
                                            <p:cond delay="0"/>
                                          </p:stCondLst>
                                        </p:cTn>
                                        <p:tgtEl>
                                          <p:spTgt spid="52314"/>
                                        </p:tgtEl>
                                        <p:attrNameLst>
                                          <p:attrName>style.visibility</p:attrName>
                                        </p:attrNameLst>
                                      </p:cBhvr>
                                      <p:to>
                                        <p:strVal val="visible"/>
                                      </p:to>
                                    </p:set>
                                    <p:anim calcmode="lin" valueType="num">
                                      <p:cBhvr>
                                        <p:cTn id="64" dur="1000" fill="hold"/>
                                        <p:tgtEl>
                                          <p:spTgt spid="52314"/>
                                        </p:tgtEl>
                                        <p:attrNameLst>
                                          <p:attrName>ppt_w</p:attrName>
                                        </p:attrNameLst>
                                      </p:cBhvr>
                                      <p:tavLst>
                                        <p:tav tm="0">
                                          <p:val>
                                            <p:fltVal val="0"/>
                                          </p:val>
                                        </p:tav>
                                        <p:tav tm="100000">
                                          <p:val>
                                            <p:strVal val="#ppt_w"/>
                                          </p:val>
                                        </p:tav>
                                      </p:tavLst>
                                    </p:anim>
                                    <p:anim calcmode="lin" valueType="num">
                                      <p:cBhvr>
                                        <p:cTn id="65" dur="1000" fill="hold"/>
                                        <p:tgtEl>
                                          <p:spTgt spid="5231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2"/>
                                            </p:cond>
                                          </p:stCondLst>
                                          <p:endCondLst>
                                            <p:cond evt="onStopAudio" delay="0">
                                              <p:tgtEl>
                                                <p:sldTgt/>
                                              </p:tgtEl>
                                            </p:cond>
                                          </p:endCondLst>
                                        </p:cTn>
                                        <p:tgtEl>
                                          <p:sndTgt r:embed="rId3" name="projctor.wav" builtIn="1"/>
                                        </p:tgtEl>
                                      </p:cMediaNode>
                                    </p:audio>
                                  </p:subTnLst>
                                </p:cTn>
                              </p:par>
                            </p:childTnLst>
                          </p:cTn>
                        </p:par>
                        <p:par>
                          <p:cTn id="66" fill="hold">
                            <p:stCondLst>
                              <p:cond delay="4000"/>
                            </p:stCondLst>
                            <p:childTnLst>
                              <p:par>
                                <p:cTn id="67" presetID="23" presetClass="entr" presetSubtype="16"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 calcmode="lin" valueType="num">
                                      <p:cBhvr>
                                        <p:cTn id="69" dur="1000" fill="hold"/>
                                        <p:tgtEl>
                                          <p:spTgt spid="45"/>
                                        </p:tgtEl>
                                        <p:attrNameLst>
                                          <p:attrName>ppt_w</p:attrName>
                                        </p:attrNameLst>
                                      </p:cBhvr>
                                      <p:tavLst>
                                        <p:tav tm="0">
                                          <p:val>
                                            <p:fltVal val="0"/>
                                          </p:val>
                                        </p:tav>
                                        <p:tav tm="100000">
                                          <p:val>
                                            <p:strVal val="#ppt_w"/>
                                          </p:val>
                                        </p:tav>
                                      </p:tavLst>
                                    </p:anim>
                                    <p:anim calcmode="lin" valueType="num">
                                      <p:cBhvr>
                                        <p:cTn id="70" dur="1000" fill="hold"/>
                                        <p:tgtEl>
                                          <p:spTgt spid="4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4" name="drumroll.wav"/>
                                        </p:tgtEl>
                                      </p:cMediaNode>
                                    </p:audio>
                                  </p:subTnLst>
                                </p:cTn>
                              </p:par>
                            </p:childTnLst>
                          </p:cTn>
                        </p:par>
                      </p:childTnLst>
                    </p:cTn>
                  </p:par>
                  <p:par>
                    <p:cTn id="71" fill="hold">
                      <p:stCondLst>
                        <p:cond delay="indefinite"/>
                      </p:stCondLst>
                      <p:childTnLst>
                        <p:par>
                          <p:cTn id="72" fill="hold">
                            <p:stCondLst>
                              <p:cond delay="0"/>
                            </p:stCondLst>
                            <p:childTnLst>
                              <p:par>
                                <p:cTn id="73" presetID="23" presetClass="entr" presetSubtype="16" fill="hold" grpId="0" nodeType="clickEffect">
                                  <p:stCondLst>
                                    <p:cond delay="0"/>
                                  </p:stCondLst>
                                  <p:childTnLst>
                                    <p:set>
                                      <p:cBhvr>
                                        <p:cTn id="74" dur="1" fill="hold">
                                          <p:stCondLst>
                                            <p:cond delay="0"/>
                                          </p:stCondLst>
                                        </p:cTn>
                                        <p:tgtEl>
                                          <p:spTgt spid="52298"/>
                                        </p:tgtEl>
                                        <p:attrNameLst>
                                          <p:attrName>style.visibility</p:attrName>
                                        </p:attrNameLst>
                                      </p:cBhvr>
                                      <p:to>
                                        <p:strVal val="visible"/>
                                      </p:to>
                                    </p:set>
                                    <p:anim calcmode="lin" valueType="num">
                                      <p:cBhvr>
                                        <p:cTn id="75" dur="500" fill="hold"/>
                                        <p:tgtEl>
                                          <p:spTgt spid="52298"/>
                                        </p:tgtEl>
                                        <p:attrNameLst>
                                          <p:attrName>ppt_w</p:attrName>
                                        </p:attrNameLst>
                                      </p:cBhvr>
                                      <p:tavLst>
                                        <p:tav tm="0">
                                          <p:val>
                                            <p:fltVal val="0"/>
                                          </p:val>
                                        </p:tav>
                                        <p:tav tm="100000">
                                          <p:val>
                                            <p:strVal val="#ppt_w"/>
                                          </p:val>
                                        </p:tav>
                                      </p:tavLst>
                                    </p:anim>
                                    <p:anim calcmode="lin" valueType="num">
                                      <p:cBhvr>
                                        <p:cTn id="76" dur="500" fill="hold"/>
                                        <p:tgtEl>
                                          <p:spTgt spid="5229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73"/>
                                            </p:cond>
                                          </p:stCondLst>
                                          <p:endCondLst>
                                            <p:cond evt="onStopAudio" delay="0">
                                              <p:tgtEl>
                                                <p:sldTgt/>
                                              </p:tgtEl>
                                            </p:cond>
                                          </p:endCondLst>
                                        </p:cTn>
                                        <p:tgtEl>
                                          <p:sndTgt r:embed="rId5" name="applaus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98" grpId="0" animBg="1"/>
      <p:bldP spid="52294" grpId="0"/>
      <p:bldP spid="52295" grpId="0"/>
      <p:bldP spid="52296" grpId="0"/>
      <p:bldP spid="52297" grpId="0"/>
      <p:bldP spid="52299" grpId="0"/>
      <p:bldP spid="52308" grpId="0" animBg="1" autoUpdateAnimBg="0"/>
      <p:bldP spid="52312" grpId="0" animBg="1" autoUpdateAnimBg="0"/>
      <p:bldP spid="52313" grpId="0" animBg="1" autoUpdateAnimBg="0"/>
      <p:bldP spid="52314" grpId="0" animBg="1" autoUpdateAnimBg="0"/>
      <p:bldP spid="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endParaRPr lang="en-US" smtClean="0"/>
          </a:p>
        </p:txBody>
      </p:sp>
      <p:sp>
        <p:nvSpPr>
          <p:cNvPr id="3075" name="Rectangle 3"/>
          <p:cNvSpPr>
            <a:spLocks noGrp="1" noChangeArrowheads="1"/>
          </p:cNvSpPr>
          <p:nvPr>
            <p:ph type="body" idx="1"/>
          </p:nvPr>
        </p:nvSpPr>
        <p:spPr/>
        <p:txBody>
          <a:bodyPr/>
          <a:lstStyle/>
          <a:p>
            <a:pPr eaLnBrk="1" hangingPunct="1"/>
            <a:endParaRPr lang="en-US" smtClean="0"/>
          </a:p>
        </p:txBody>
      </p:sp>
      <p:pic>
        <p:nvPicPr>
          <p:cNvPr id="3076" name="Picture 4" descr="hinhnen_9"/>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64517" name="WordArt 5"/>
          <p:cNvSpPr>
            <a:spLocks noChangeArrowheads="1" noChangeShapeType="1" noTextEdit="1"/>
          </p:cNvSpPr>
          <p:nvPr/>
        </p:nvSpPr>
        <p:spPr bwMode="auto">
          <a:xfrm>
            <a:off x="914400" y="2362200"/>
            <a:ext cx="7559675" cy="1800225"/>
          </a:xfrm>
          <a:prstGeom prst="rect">
            <a:avLst/>
          </a:prstGeom>
        </p:spPr>
        <p:txBody>
          <a:bodyPr wrap="none" fromWordArt="1">
            <a:prstTxWarp prst="textDoubleWave1">
              <a:avLst>
                <a:gd name="adj1" fmla="val 6500"/>
                <a:gd name="adj2" fmla="val 0"/>
              </a:avLst>
            </a:prstTxWarp>
          </a:bodyPr>
          <a:lstStyle/>
          <a:p>
            <a:pPr algn="ctr"/>
            <a:r>
              <a:rPr lang="vi-VN" sz="3600" b="1" kern="10" spc="-360">
                <a:ln w="12700">
                  <a:solidFill>
                    <a:srgbClr val="990000"/>
                  </a:solidFill>
                  <a:round/>
                  <a:headEnd/>
                  <a:tailEnd/>
                </a:ln>
                <a:solidFill>
                  <a:srgbClr val="33CCFF"/>
                </a:solidFill>
                <a:effectLst>
                  <a:outerShdw dist="125724" dir="18900000" algn="ctr" rotWithShape="0">
                    <a:srgbClr val="000099"/>
                  </a:outerShdw>
                </a:effectLst>
                <a:latin typeface="Verdana"/>
                <a:ea typeface="Verdana"/>
                <a:cs typeface="Verdana"/>
              </a:rPr>
              <a:t>Khởi động</a:t>
            </a:r>
            <a:endParaRPr lang="en-US" sz="3600" b="1" kern="10" spc="-360">
              <a:ln w="12700">
                <a:solidFill>
                  <a:srgbClr val="990000"/>
                </a:solidFill>
                <a:round/>
                <a:headEnd/>
                <a:tailEnd/>
              </a:ln>
              <a:solidFill>
                <a:srgbClr val="33CCFF"/>
              </a:solidFill>
              <a:effectLst>
                <a:outerShdw dist="125724" dir="18900000" algn="ctr" rotWithShape="0">
                  <a:srgbClr val="000099"/>
                </a:outerShdw>
              </a:effectLst>
              <a:latin typeface="Verdana"/>
              <a:ea typeface="Verdana"/>
              <a:cs typeface="Verdana"/>
            </a:endParaRPr>
          </a:p>
        </p:txBody>
      </p:sp>
      <p:pic>
        <p:nvPicPr>
          <p:cNvPr id="64518" name="Nhạc beat – Lớp chúng ta đoàn kết.mp3">
            <a:hlinkClick r:id="" action="ppaction://media"/>
          </p:cNvPr>
          <p:cNvPicPr>
            <a:picLocks noRot="1" noChangeAspect="1" noChangeArrowheads="1"/>
          </p:cNvPicPr>
          <p:nvPr>
            <a:audioFile r:link="rId1"/>
          </p:nvPr>
        </p:nvPicPr>
        <p:blipFill>
          <a:blip r:embed="rId5"/>
          <a:srcRect/>
          <a:stretch>
            <a:fillRect/>
          </a:stretch>
        </p:blipFill>
        <p:spPr bwMode="auto">
          <a:xfrm>
            <a:off x="2590800" y="4953000"/>
            <a:ext cx="304800" cy="304800"/>
          </a:xfrm>
          <a:prstGeom prst="rect">
            <a:avLst/>
          </a:prstGeom>
          <a:noFill/>
          <a:ln w="9525">
            <a:noFill/>
            <a:miter lim="800000"/>
            <a:headEnd/>
            <a:tailEnd/>
          </a:ln>
        </p:spPr>
      </p:pic>
      <p:pic>
        <p:nvPicPr>
          <p:cNvPr id="64519" name="Picture 7" descr="Picture60"/>
          <p:cNvPicPr>
            <a:picLocks noChangeAspect="1" noChangeArrowheads="1" noCrop="1"/>
          </p:cNvPicPr>
          <p:nvPr/>
        </p:nvPicPr>
        <p:blipFill>
          <a:blip r:embed="rId6"/>
          <a:srcRect/>
          <a:stretch>
            <a:fillRect/>
          </a:stretch>
        </p:blipFill>
        <p:spPr bwMode="auto">
          <a:xfrm rot="1401910">
            <a:off x="685800" y="381000"/>
            <a:ext cx="1276350" cy="942975"/>
          </a:xfrm>
          <a:prstGeom prst="rect">
            <a:avLst/>
          </a:prstGeom>
          <a:noFill/>
          <a:ln w="9525">
            <a:noFill/>
            <a:miter lim="800000"/>
            <a:headEnd/>
            <a:tailEnd/>
          </a:ln>
        </p:spPr>
      </p:pic>
    </p:spTree>
  </p:cSld>
  <p:clrMapOvr>
    <a:masterClrMapping/>
  </p:clrMapOvr>
  <p:transition spd="med">
    <p:cover/>
    <p:sndAc>
      <p:stSnd>
        <p:snd r:embed="rId3"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repeatCount="indefinite" fill="hold" grpId="0" nodeType="withEffect">
                                  <p:stCondLst>
                                    <p:cond delay="0"/>
                                  </p:stCondLst>
                                  <p:endCondLst>
                                    <p:cond evt="onNext" delay="0">
                                      <p:tgtEl>
                                        <p:sldTgt/>
                                      </p:tgtEl>
                                    </p:cond>
                                  </p:endCondLst>
                                  <p:childTnLst>
                                    <p:animClr clrSpc="hsl" dir="cw">
                                      <p:cBhvr override="childStyle">
                                        <p:cTn id="6" dur="500" fill="hold"/>
                                        <p:tgtEl>
                                          <p:spTgt spid="64517"/>
                                        </p:tgtEl>
                                        <p:attrNameLst>
                                          <p:attrName>style.color</p:attrName>
                                        </p:attrNameLst>
                                      </p:cBhvr>
                                      <p:by>
                                        <p:hsl h="-7200000" s="0" l="0"/>
                                      </p:by>
                                    </p:animClr>
                                    <p:animClr clrSpc="hsl" dir="cw">
                                      <p:cBhvr>
                                        <p:cTn id="7" dur="500" fill="hold"/>
                                        <p:tgtEl>
                                          <p:spTgt spid="64517"/>
                                        </p:tgtEl>
                                        <p:attrNameLst>
                                          <p:attrName>fillcolor</p:attrName>
                                        </p:attrNameLst>
                                      </p:cBhvr>
                                      <p:by>
                                        <p:hsl h="-7200000" s="0" l="0"/>
                                      </p:by>
                                    </p:animClr>
                                    <p:animClr clrSpc="hsl" dir="cw">
                                      <p:cBhvr>
                                        <p:cTn id="8" dur="500" fill="hold"/>
                                        <p:tgtEl>
                                          <p:spTgt spid="64517"/>
                                        </p:tgtEl>
                                        <p:attrNameLst>
                                          <p:attrName>stroke.color</p:attrName>
                                        </p:attrNameLst>
                                      </p:cBhvr>
                                      <p:by>
                                        <p:hsl h="-7200000" s="0" l="0"/>
                                      </p:by>
                                    </p:animClr>
                                    <p:set>
                                      <p:cBhvr>
                                        <p:cTn id="9" dur="500" fill="hold"/>
                                        <p:tgtEl>
                                          <p:spTgt spid="64517"/>
                                        </p:tgtEl>
                                        <p:attrNameLst>
                                          <p:attrName>fill.type</p:attrName>
                                        </p:attrNameLst>
                                      </p:cBhvr>
                                      <p:to>
                                        <p:strVal val="solid"/>
                                      </p:to>
                                    </p:set>
                                  </p:childTnLst>
                                </p:cTn>
                              </p:par>
                              <p:par>
                                <p:cTn id="10" presetID="39" presetClass="path" presetSubtype="0" accel="50000" decel="50000" fill="hold" nodeType="withEffect">
                                  <p:stCondLst>
                                    <p:cond delay="0"/>
                                  </p:stCondLst>
                                  <p:childTnLst>
                                    <p:animMotion origin="layout" path="M 0.03507 -0.0544 C 0.0033 0.06689 0.02396 0.11944 0.1224 0.16527 C 0.22379 0.2125 0.36493 0.23564 0.39688 0.11435 C 0.42882 -0.00718 0.51233 -0.0213 0.61372 0.02615 C 0.71215 0.07175 0.79063 0.16157 0.75868 0.28287 " pathEditMode="relative" rAng="0" ptsTypes="fffff">
                                      <p:cBhvr>
                                        <p:cTn id="11" dur="5000" fill="hold"/>
                                        <p:tgtEl>
                                          <p:spTgt spid="64519"/>
                                        </p:tgtEl>
                                        <p:attrNameLst>
                                          <p:attrName>ppt_x</p:attrName>
                                          <p:attrName>ppt_y</p:attrName>
                                        </p:attrNameLst>
                                      </p:cBhvr>
                                      <p:rCtr x="362" y="169"/>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64518"/>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48379" fill="hold"/>
                                        <p:tgtEl>
                                          <p:spTgt spid="64518"/>
                                        </p:tgtEl>
                                      </p:cBhvr>
                                    </p:cmd>
                                  </p:childTnLst>
                                </p:cTn>
                              </p:par>
                            </p:childTnLst>
                          </p:cTn>
                        </p:par>
                      </p:childTnLst>
                    </p:cTn>
                  </p:par>
                </p:childTnLst>
              </p:cTn>
              <p:nextCondLst>
                <p:cond evt="onClick" delay="0">
                  <p:tgtEl>
                    <p:spTgt spid="64518"/>
                  </p:tgtEl>
                </p:cond>
              </p:nextCondLst>
            </p:seq>
            <p:audio>
              <p:cMediaNode vol="100000">
                <p:cTn id="17" fill="hold" display="0">
                  <p:stCondLst>
                    <p:cond delay="indefinite"/>
                  </p:stCondLst>
                  <p:endCondLst>
                    <p:cond evt="onNext" delay="0">
                      <p:tgtEl>
                        <p:sldTgt/>
                      </p:tgtEl>
                    </p:cond>
                    <p:cond evt="onPrev" delay="0">
                      <p:tgtEl>
                        <p:sldTgt/>
                      </p:tgtEl>
                    </p:cond>
                    <p:cond evt="onStopAudio" delay="0">
                      <p:tgtEl>
                        <p:sldTgt/>
                      </p:tgtEl>
                    </p:cond>
                  </p:endCondLst>
                </p:cTn>
                <p:tgtEl>
                  <p:spTgt spid="64518"/>
                </p:tgtEl>
              </p:cMediaNode>
            </p:audio>
          </p:childTnLst>
        </p:cTn>
      </p:par>
    </p:tnLst>
    <p:bldLst>
      <p:bldP spid="645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9" name="Text Box 7"/>
          <p:cNvSpPr txBox="1">
            <a:spLocks noChangeArrowheads="1"/>
          </p:cNvSpPr>
          <p:nvPr/>
        </p:nvSpPr>
        <p:spPr bwMode="auto">
          <a:xfrm>
            <a:off x="152400" y="3810000"/>
            <a:ext cx="8839200" cy="1066800"/>
          </a:xfrm>
          <a:prstGeom prst="rect">
            <a:avLst/>
          </a:prstGeom>
          <a:noFill/>
          <a:ln w="9525">
            <a:noFill/>
            <a:miter lim="800000"/>
            <a:headEnd/>
            <a:tailEnd/>
          </a:ln>
        </p:spPr>
        <p:txBody>
          <a:bodyPr>
            <a:spAutoFit/>
          </a:bodyPr>
          <a:lstStyle/>
          <a:p>
            <a:pPr eaLnBrk="1" hangingPunct="1">
              <a:spcBef>
                <a:spcPct val="50000"/>
              </a:spcBef>
            </a:pPr>
            <a:r>
              <a:rPr lang="en-US" sz="2800" b="1">
                <a:latin typeface="Times New Roman" pitchFamily="18" charset="0"/>
              </a:rPr>
              <a:t>    </a:t>
            </a:r>
            <a:r>
              <a:rPr lang="en-US" sz="3200" b="1">
                <a:latin typeface="Times New Roman" pitchFamily="18" charset="0"/>
              </a:rPr>
              <a:t>2/ Muốn tính diện tích toàn phần của hình hộp chữ nhật ta làm như thế nào?</a:t>
            </a:r>
          </a:p>
        </p:txBody>
      </p:sp>
      <p:sp>
        <p:nvSpPr>
          <p:cNvPr id="21514" name="Text Box 10"/>
          <p:cNvSpPr txBox="1">
            <a:spLocks noChangeArrowheads="1"/>
          </p:cNvSpPr>
          <p:nvPr/>
        </p:nvSpPr>
        <p:spPr bwMode="auto">
          <a:xfrm>
            <a:off x="1981200" y="3124200"/>
            <a:ext cx="5638800" cy="588963"/>
          </a:xfrm>
          <a:prstGeom prst="rect">
            <a:avLst/>
          </a:prstGeom>
          <a:noFill/>
          <a:ln w="9525">
            <a:solidFill>
              <a:srgbClr val="FF0066"/>
            </a:solidFill>
            <a:miter lim="800000"/>
            <a:headEnd/>
            <a:tailEnd/>
          </a:ln>
        </p:spPr>
        <p:txBody>
          <a:bodyPr>
            <a:spAutoFit/>
          </a:bodyPr>
          <a:lstStyle/>
          <a:p>
            <a:pPr eaLnBrk="1" hangingPunct="1">
              <a:spcBef>
                <a:spcPct val="50000"/>
              </a:spcBef>
            </a:pPr>
            <a:r>
              <a:rPr lang="en-US" sz="2800" b="1">
                <a:solidFill>
                  <a:srgbClr val="FF6600"/>
                </a:solidFill>
                <a:latin typeface="Times New Roman" pitchFamily="18" charset="0"/>
              </a:rPr>
              <a:t> </a:t>
            </a:r>
            <a:r>
              <a:rPr lang="en-US" sz="3200" b="1">
                <a:solidFill>
                  <a:srgbClr val="FF3300"/>
                </a:solidFill>
                <a:latin typeface="Times New Roman" pitchFamily="18" charset="0"/>
              </a:rPr>
              <a:t>S</a:t>
            </a:r>
            <a:r>
              <a:rPr lang="en-US" sz="3600" b="1" baseline="-25000">
                <a:solidFill>
                  <a:srgbClr val="0000FF"/>
                </a:solidFill>
                <a:latin typeface="Times New Roman" pitchFamily="18" charset="0"/>
              </a:rPr>
              <a:t>xq</a:t>
            </a:r>
            <a:r>
              <a:rPr lang="en-US" sz="3200" b="1">
                <a:solidFill>
                  <a:srgbClr val="FF6600"/>
                </a:solidFill>
                <a:latin typeface="Times New Roman" pitchFamily="18" charset="0"/>
              </a:rPr>
              <a:t> =</a:t>
            </a:r>
            <a:r>
              <a:rPr lang="en-US" sz="2800" b="1">
                <a:solidFill>
                  <a:srgbClr val="FF6600"/>
                </a:solidFill>
                <a:latin typeface="Times New Roman" pitchFamily="18" charset="0"/>
              </a:rPr>
              <a:t>  </a:t>
            </a:r>
            <a:r>
              <a:rPr lang="en-US" sz="3200" b="1">
                <a:solidFill>
                  <a:srgbClr val="CC3300"/>
                </a:solidFill>
                <a:latin typeface="Times New Roman" pitchFamily="18" charset="0"/>
              </a:rPr>
              <a:t>chu vi đáy</a:t>
            </a:r>
            <a:r>
              <a:rPr lang="en-US" sz="3200" b="1">
                <a:solidFill>
                  <a:srgbClr val="FF6600"/>
                </a:solidFill>
                <a:latin typeface="Times New Roman" pitchFamily="18" charset="0"/>
              </a:rPr>
              <a:t>  </a:t>
            </a:r>
            <a:r>
              <a:rPr lang="en-US" sz="3200" b="1">
                <a:solidFill>
                  <a:srgbClr val="0000FF"/>
                </a:solidFill>
                <a:latin typeface="Times New Roman" pitchFamily="18" charset="0"/>
              </a:rPr>
              <a:t>x</a:t>
            </a:r>
            <a:r>
              <a:rPr lang="en-US" sz="3200" b="1">
                <a:solidFill>
                  <a:srgbClr val="FF6600"/>
                </a:solidFill>
                <a:latin typeface="Times New Roman" pitchFamily="18" charset="0"/>
              </a:rPr>
              <a:t>  </a:t>
            </a:r>
            <a:r>
              <a:rPr lang="en-US" sz="3200" b="1">
                <a:solidFill>
                  <a:srgbClr val="0000FF"/>
                </a:solidFill>
                <a:latin typeface="Times New Roman" pitchFamily="18" charset="0"/>
              </a:rPr>
              <a:t>chiều cao</a:t>
            </a:r>
            <a:endParaRPr lang="en-US" sz="3200" b="1" i="1">
              <a:solidFill>
                <a:srgbClr val="0000FF"/>
              </a:solidFill>
              <a:latin typeface="Times New Roman" pitchFamily="18" charset="0"/>
            </a:endParaRPr>
          </a:p>
        </p:txBody>
      </p:sp>
      <p:sp>
        <p:nvSpPr>
          <p:cNvPr id="21515" name="Text Box 11"/>
          <p:cNvSpPr txBox="1">
            <a:spLocks noChangeArrowheads="1"/>
          </p:cNvSpPr>
          <p:nvPr/>
        </p:nvSpPr>
        <p:spPr bwMode="auto">
          <a:xfrm>
            <a:off x="2362200" y="5064125"/>
            <a:ext cx="3657600" cy="650875"/>
          </a:xfrm>
          <a:prstGeom prst="rect">
            <a:avLst/>
          </a:prstGeom>
          <a:noFill/>
          <a:ln w="9525">
            <a:solidFill>
              <a:srgbClr val="FF0000"/>
            </a:solidFill>
            <a:miter lim="800000"/>
            <a:headEnd/>
            <a:tailEnd/>
          </a:ln>
        </p:spPr>
        <p:txBody>
          <a:bodyPr>
            <a:spAutoFit/>
          </a:bodyPr>
          <a:lstStyle/>
          <a:p>
            <a:pPr eaLnBrk="1" hangingPunct="1">
              <a:spcBef>
                <a:spcPct val="50000"/>
              </a:spcBef>
            </a:pPr>
            <a:r>
              <a:rPr lang="en-US" sz="3200" b="1">
                <a:solidFill>
                  <a:srgbClr val="FF0000"/>
                </a:solidFill>
                <a:latin typeface="Times New Roman" pitchFamily="18" charset="0"/>
              </a:rPr>
              <a:t>S</a:t>
            </a:r>
            <a:r>
              <a:rPr lang="en-US" sz="3600" b="1" baseline="-25000">
                <a:solidFill>
                  <a:srgbClr val="3333FF"/>
                </a:solidFill>
                <a:latin typeface="Times New Roman" pitchFamily="18" charset="0"/>
              </a:rPr>
              <a:t>tp</a:t>
            </a:r>
            <a:r>
              <a:rPr lang="en-US" sz="3200" b="1">
                <a:latin typeface="Times New Roman" pitchFamily="18" charset="0"/>
              </a:rPr>
              <a:t> =  </a:t>
            </a:r>
            <a:r>
              <a:rPr lang="en-US" sz="3200" b="1">
                <a:solidFill>
                  <a:srgbClr val="FF0000"/>
                </a:solidFill>
                <a:latin typeface="Times New Roman" pitchFamily="18" charset="0"/>
              </a:rPr>
              <a:t>S</a:t>
            </a:r>
            <a:r>
              <a:rPr lang="en-US" sz="3600" b="1" baseline="-25000">
                <a:latin typeface="Times New Roman" pitchFamily="18" charset="0"/>
              </a:rPr>
              <a:t>xq </a:t>
            </a:r>
            <a:r>
              <a:rPr lang="en-US" sz="3600" b="1">
                <a:latin typeface="Times New Roman" pitchFamily="18" charset="0"/>
              </a:rPr>
              <a:t>+ </a:t>
            </a:r>
            <a:r>
              <a:rPr lang="en-US" sz="3600" b="1">
                <a:solidFill>
                  <a:srgbClr val="FF0000"/>
                </a:solidFill>
                <a:latin typeface="Times New Roman" pitchFamily="18" charset="0"/>
              </a:rPr>
              <a:t>S</a:t>
            </a:r>
            <a:r>
              <a:rPr lang="en-US" sz="3600" b="1" baseline="-25000">
                <a:solidFill>
                  <a:srgbClr val="FF0000"/>
                </a:solidFill>
                <a:latin typeface="Times New Roman" pitchFamily="18" charset="0"/>
              </a:rPr>
              <a:t>2</a:t>
            </a:r>
            <a:r>
              <a:rPr lang="en-US" sz="3600" b="1" baseline="-25000">
                <a:solidFill>
                  <a:srgbClr val="0000FF"/>
                </a:solidFill>
                <a:latin typeface="Times New Roman" pitchFamily="18" charset="0"/>
              </a:rPr>
              <a:t>đáy</a:t>
            </a:r>
            <a:endParaRPr lang="en-US" sz="3600" b="1" i="1" baseline="-25000">
              <a:solidFill>
                <a:srgbClr val="0000FF"/>
              </a:solidFill>
              <a:latin typeface="Times New Roman" pitchFamily="18" charset="0"/>
            </a:endParaRPr>
          </a:p>
        </p:txBody>
      </p:sp>
      <p:sp>
        <p:nvSpPr>
          <p:cNvPr id="21531" name="WordArt 27"/>
          <p:cNvSpPr>
            <a:spLocks noChangeArrowheads="1" noChangeShapeType="1" noTextEdit="1"/>
          </p:cNvSpPr>
          <p:nvPr/>
        </p:nvSpPr>
        <p:spPr bwMode="auto">
          <a:xfrm>
            <a:off x="2590800" y="609600"/>
            <a:ext cx="3657600" cy="762000"/>
          </a:xfrm>
          <a:prstGeom prst="rect">
            <a:avLst/>
          </a:prstGeom>
        </p:spPr>
        <p:txBody>
          <a:bodyPr wrap="none" fromWordArt="1">
            <a:prstTxWarp prst="textPlain">
              <a:avLst>
                <a:gd name="adj" fmla="val 50000"/>
              </a:avLst>
            </a:prstTxWarp>
          </a:bodyPr>
          <a:lstStyle/>
          <a:p>
            <a:pPr algn="ctr"/>
            <a:r>
              <a:rPr lang="en-US" sz="3600" kern="10" dirty="0" smtClean="0">
                <a:ln w="9525">
                  <a:noFill/>
                  <a:round/>
                  <a:headEnd/>
                  <a:tailEnd/>
                </a:ln>
                <a:gradFill rotWithShape="1">
                  <a:gsLst>
                    <a:gs pos="0">
                      <a:srgbClr val="FF0000">
                        <a:alpha val="96999"/>
                      </a:srgbClr>
                    </a:gs>
                    <a:gs pos="100000">
                      <a:srgbClr val="CC3300"/>
                    </a:gs>
                  </a:gsLst>
                  <a:lin ang="5400000" scaled="1"/>
                </a:gradFill>
                <a:effectLst>
                  <a:outerShdw sy="50000" kx="-2453608" rotWithShape="0">
                    <a:srgbClr val="B2B2B2">
                      <a:alpha val="50000"/>
                    </a:srgbClr>
                  </a:outerShdw>
                </a:effectLst>
                <a:latin typeface="Times New Roman"/>
                <a:cs typeface="Times New Roman"/>
              </a:rPr>
              <a:t>ÔN BÀI CŨ</a:t>
            </a:r>
            <a:endParaRPr lang="en-US" sz="3600" kern="10" dirty="0">
              <a:ln w="9525">
                <a:noFill/>
                <a:round/>
                <a:headEnd/>
                <a:tailEnd/>
              </a:ln>
              <a:gradFill rotWithShape="1">
                <a:gsLst>
                  <a:gs pos="0">
                    <a:srgbClr val="FF0000">
                      <a:alpha val="96999"/>
                    </a:srgbClr>
                  </a:gs>
                  <a:gs pos="100000">
                    <a:srgbClr val="CC3300"/>
                  </a:gs>
                </a:gsLst>
                <a:lin ang="5400000" scaled="1"/>
              </a:gradFill>
              <a:effectLst>
                <a:outerShdw sy="50000" kx="-2453608" rotWithShape="0">
                  <a:srgbClr val="B2B2B2">
                    <a:alpha val="50000"/>
                  </a:srgbClr>
                </a:outerShdw>
              </a:effectLst>
              <a:latin typeface="Times New Roman"/>
              <a:cs typeface="Times New Roman"/>
            </a:endParaRPr>
          </a:p>
        </p:txBody>
      </p:sp>
      <p:sp>
        <p:nvSpPr>
          <p:cNvPr id="2" name="Text Box 7"/>
          <p:cNvSpPr txBox="1">
            <a:spLocks noChangeArrowheads="1"/>
          </p:cNvSpPr>
          <p:nvPr/>
        </p:nvSpPr>
        <p:spPr bwMode="auto">
          <a:xfrm>
            <a:off x="304800" y="1905000"/>
            <a:ext cx="8839200" cy="1066800"/>
          </a:xfrm>
          <a:prstGeom prst="rect">
            <a:avLst/>
          </a:prstGeom>
          <a:noFill/>
          <a:ln w="9525">
            <a:noFill/>
            <a:miter lim="800000"/>
            <a:headEnd/>
            <a:tailEnd/>
          </a:ln>
        </p:spPr>
        <p:txBody>
          <a:bodyPr>
            <a:spAutoFit/>
          </a:bodyPr>
          <a:lstStyle/>
          <a:p>
            <a:pPr eaLnBrk="1" hangingPunct="1">
              <a:spcBef>
                <a:spcPct val="50000"/>
              </a:spcBef>
            </a:pPr>
            <a:r>
              <a:rPr lang="en-US" sz="2800" b="1">
                <a:solidFill>
                  <a:srgbClr val="0000FF"/>
                </a:solidFill>
                <a:latin typeface="Times New Roman" pitchFamily="18" charset="0"/>
              </a:rPr>
              <a:t>    </a:t>
            </a:r>
            <a:r>
              <a:rPr lang="en-US" sz="3200" b="1">
                <a:solidFill>
                  <a:srgbClr val="0000FF"/>
                </a:solidFill>
                <a:latin typeface="Times New Roman" pitchFamily="18" charset="0"/>
              </a:rPr>
              <a:t>1/ Muốn tính diện tích xung quanh của hình hộp chữ nhật ta làm như thế nào ?</a:t>
            </a:r>
          </a:p>
        </p:txBody>
      </p:sp>
      <p:pic>
        <p:nvPicPr>
          <p:cNvPr id="4107" name="Picture 19" descr="Picture5"/>
          <p:cNvPicPr>
            <a:picLocks noChangeAspect="1" noChangeArrowheads="1"/>
          </p:cNvPicPr>
          <p:nvPr/>
        </p:nvPicPr>
        <p:blipFill>
          <a:blip r:embed="rId3"/>
          <a:srcRect/>
          <a:stretch>
            <a:fillRect/>
          </a:stretch>
        </p:blipFill>
        <p:spPr bwMode="auto">
          <a:xfrm>
            <a:off x="3200400" y="5449888"/>
            <a:ext cx="5943600" cy="1408112"/>
          </a:xfrm>
          <a:prstGeom prst="rect">
            <a:avLst/>
          </a:prstGeom>
          <a:noFill/>
          <a:ln w="9525">
            <a:noFill/>
            <a:miter lim="800000"/>
            <a:headEnd/>
            <a:tailEnd/>
          </a:ln>
        </p:spPr>
      </p:pic>
    </p:spTree>
  </p:cSld>
  <p:clrMapOvr>
    <a:masterClrMapping/>
  </p:clrMapOvr>
  <p:transition spd="med">
    <p:dissolve/>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1531"/>
                                        </p:tgtEl>
                                        <p:attrNameLst>
                                          <p:attrName>style.visibility</p:attrName>
                                        </p:attrNameLst>
                                      </p:cBhvr>
                                      <p:to>
                                        <p:strVal val="visible"/>
                                      </p:to>
                                    </p:set>
                                    <p:anim calcmode="lin" valueType="num">
                                      <p:cBhvr>
                                        <p:cTn id="7" dur="500" fill="hold"/>
                                        <p:tgtEl>
                                          <p:spTgt spid="21531"/>
                                        </p:tgtEl>
                                        <p:attrNameLst>
                                          <p:attrName>ppt_w</p:attrName>
                                        </p:attrNameLst>
                                      </p:cBhvr>
                                      <p:tavLst>
                                        <p:tav tm="0">
                                          <p:val>
                                            <p:fltVal val="0"/>
                                          </p:val>
                                        </p:tav>
                                        <p:tav tm="100000">
                                          <p:val>
                                            <p:strVal val="#ppt_w"/>
                                          </p:val>
                                        </p:tav>
                                      </p:tavLst>
                                    </p:anim>
                                    <p:anim calcmode="lin" valueType="num">
                                      <p:cBhvr>
                                        <p:cTn id="8" dur="500" fill="hold"/>
                                        <p:tgtEl>
                                          <p:spTgt spid="21531"/>
                                        </p:tgtEl>
                                        <p:attrNameLst>
                                          <p:attrName>ppt_h</p:attrName>
                                        </p:attrNameLst>
                                      </p:cBhvr>
                                      <p:tavLst>
                                        <p:tav tm="0">
                                          <p:val>
                                            <p:fltVal val="0"/>
                                          </p:val>
                                        </p:tav>
                                        <p:tav tm="100000">
                                          <p:val>
                                            <p:strVal val="#ppt_h"/>
                                          </p:val>
                                        </p:tav>
                                      </p:tavLst>
                                    </p:anim>
                                    <p:animEffect transition="in" filter="fade">
                                      <p:cBhvr>
                                        <p:cTn id="9" dur="500"/>
                                        <p:tgtEl>
                                          <p:spTgt spid="21531"/>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slide(fromBottom)">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1514"/>
                                        </p:tgtEl>
                                        <p:attrNameLst>
                                          <p:attrName>style.visibility</p:attrName>
                                        </p:attrNameLst>
                                      </p:cBhvr>
                                      <p:to>
                                        <p:strVal val="visible"/>
                                      </p:to>
                                    </p:set>
                                    <p:anim calcmode="discrete" valueType="clr">
                                      <p:cBhvr override="childStyle">
                                        <p:cTn id="19" dur="80"/>
                                        <p:tgtEl>
                                          <p:spTgt spid="21514"/>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1514"/>
                                        </p:tgtEl>
                                        <p:attrNameLst>
                                          <p:attrName>fillcolor</p:attrName>
                                        </p:attrNameLst>
                                      </p:cBhvr>
                                      <p:tavLst>
                                        <p:tav tm="0">
                                          <p:val>
                                            <p:clrVal>
                                              <a:schemeClr val="accent2"/>
                                            </p:clrVal>
                                          </p:val>
                                        </p:tav>
                                        <p:tav tm="50000">
                                          <p:val>
                                            <p:clrVal>
                                              <a:schemeClr val="hlink"/>
                                            </p:clrVal>
                                          </p:val>
                                        </p:tav>
                                      </p:tavLst>
                                    </p:anim>
                                    <p:set>
                                      <p:cBhvr>
                                        <p:cTn id="21" dur="80"/>
                                        <p:tgtEl>
                                          <p:spTgt spid="21514"/>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nodeType="clickEffect">
                                  <p:stCondLst>
                                    <p:cond delay="0"/>
                                  </p:stCondLst>
                                  <p:childTnLst>
                                    <p:set>
                                      <p:cBhvr>
                                        <p:cTn id="25" dur="1" fill="hold">
                                          <p:stCondLst>
                                            <p:cond delay="0"/>
                                          </p:stCondLst>
                                        </p:cTn>
                                        <p:tgtEl>
                                          <p:spTgt spid="131079">
                                            <p:txEl>
                                              <p:pRg st="0" end="0"/>
                                            </p:txEl>
                                          </p:spTgt>
                                        </p:tgtEl>
                                        <p:attrNameLst>
                                          <p:attrName>style.visibility</p:attrName>
                                        </p:attrNameLst>
                                      </p:cBhvr>
                                      <p:to>
                                        <p:strVal val="visible"/>
                                      </p:to>
                                    </p:set>
                                    <p:animEffect transition="in" filter="wedge">
                                      <p:cBhvr>
                                        <p:cTn id="26" dur="2000"/>
                                        <p:tgtEl>
                                          <p:spTgt spid="13107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21515"/>
                                        </p:tgtEl>
                                        <p:attrNameLst>
                                          <p:attrName>style.visibility</p:attrName>
                                        </p:attrNameLst>
                                      </p:cBhvr>
                                      <p:to>
                                        <p:strVal val="visible"/>
                                      </p:to>
                                    </p:set>
                                    <p:anim calcmode="discrete" valueType="clr">
                                      <p:cBhvr override="childStyle">
                                        <p:cTn id="31" dur="80"/>
                                        <p:tgtEl>
                                          <p:spTgt spid="21515"/>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21515"/>
                                        </p:tgtEl>
                                        <p:attrNameLst>
                                          <p:attrName>fillcolor</p:attrName>
                                        </p:attrNameLst>
                                      </p:cBhvr>
                                      <p:tavLst>
                                        <p:tav tm="0">
                                          <p:val>
                                            <p:clrVal>
                                              <a:schemeClr val="accent2"/>
                                            </p:clrVal>
                                          </p:val>
                                        </p:tav>
                                        <p:tav tm="50000">
                                          <p:val>
                                            <p:clrVal>
                                              <a:schemeClr val="hlink"/>
                                            </p:clrVal>
                                          </p:val>
                                        </p:tav>
                                      </p:tavLst>
                                    </p:anim>
                                    <p:set>
                                      <p:cBhvr>
                                        <p:cTn id="33" dur="80"/>
                                        <p:tgtEl>
                                          <p:spTgt spid="215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4" grpId="0" animBg="1"/>
      <p:bldP spid="21515" grpId="0" animBg="1"/>
      <p:bldP spid="215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8"/>
          <p:cNvGrpSpPr>
            <a:grpSpLocks/>
          </p:cNvGrpSpPr>
          <p:nvPr/>
        </p:nvGrpSpPr>
        <p:grpSpPr bwMode="auto">
          <a:xfrm>
            <a:off x="2438400" y="1447800"/>
            <a:ext cx="4495800" cy="4572000"/>
            <a:chOff x="3168" y="1728"/>
            <a:chExt cx="1200" cy="1248"/>
          </a:xfrm>
        </p:grpSpPr>
        <p:sp>
          <p:nvSpPr>
            <p:cNvPr id="50" name="Freeform 40"/>
            <p:cNvSpPr>
              <a:spLocks/>
            </p:cNvSpPr>
            <p:nvPr/>
          </p:nvSpPr>
          <p:spPr bwMode="auto">
            <a:xfrm>
              <a:off x="4080" y="1728"/>
              <a:ext cx="288" cy="1248"/>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53" name="Freeform 37"/>
            <p:cNvSpPr>
              <a:spLocks/>
            </p:cNvSpPr>
            <p:nvPr/>
          </p:nvSpPr>
          <p:spPr bwMode="auto">
            <a:xfrm>
              <a:off x="3168" y="2064"/>
              <a:ext cx="912" cy="912"/>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55" name="Freeform 39"/>
            <p:cNvSpPr>
              <a:spLocks/>
            </p:cNvSpPr>
            <p:nvPr/>
          </p:nvSpPr>
          <p:spPr bwMode="auto">
            <a:xfrm>
              <a:off x="3168" y="1728"/>
              <a:ext cx="1200" cy="336"/>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grpSp>
      <p:grpSp>
        <p:nvGrpSpPr>
          <p:cNvPr id="5124" name="Group 48"/>
          <p:cNvGrpSpPr>
            <a:grpSpLocks/>
          </p:cNvGrpSpPr>
          <p:nvPr/>
        </p:nvGrpSpPr>
        <p:grpSpPr bwMode="auto">
          <a:xfrm>
            <a:off x="0" y="4953000"/>
            <a:ext cx="1981200" cy="1905000"/>
            <a:chOff x="0" y="3120"/>
            <a:chExt cx="1248" cy="1200"/>
          </a:xfrm>
        </p:grpSpPr>
        <p:pic>
          <p:nvPicPr>
            <p:cNvPr id="5130" name="Picture 45" descr="h14"/>
            <p:cNvPicPr>
              <a:picLocks noChangeAspect="1" noChangeArrowheads="1" noCrop="1"/>
            </p:cNvPicPr>
            <p:nvPr/>
          </p:nvPicPr>
          <p:blipFill>
            <a:blip r:embed="rId3"/>
            <a:srcRect/>
            <a:stretch>
              <a:fillRect/>
            </a:stretch>
          </p:blipFill>
          <p:spPr bwMode="auto">
            <a:xfrm rot="-2264165">
              <a:off x="144" y="3624"/>
              <a:ext cx="415" cy="696"/>
            </a:xfrm>
            <a:prstGeom prst="rect">
              <a:avLst/>
            </a:prstGeom>
            <a:noFill/>
            <a:ln w="9525">
              <a:noFill/>
              <a:miter lim="800000"/>
              <a:headEnd/>
              <a:tailEnd/>
            </a:ln>
          </p:spPr>
        </p:pic>
        <p:pic>
          <p:nvPicPr>
            <p:cNvPr id="5131" name="Picture 46" descr="h14"/>
            <p:cNvPicPr>
              <a:picLocks noChangeAspect="1" noChangeArrowheads="1" noCrop="1"/>
            </p:cNvPicPr>
            <p:nvPr/>
          </p:nvPicPr>
          <p:blipFill>
            <a:blip r:embed="rId3"/>
            <a:srcRect/>
            <a:stretch>
              <a:fillRect/>
            </a:stretch>
          </p:blipFill>
          <p:spPr bwMode="auto">
            <a:xfrm rot="-5584991">
              <a:off x="711" y="3784"/>
              <a:ext cx="401" cy="672"/>
            </a:xfrm>
            <a:prstGeom prst="rect">
              <a:avLst/>
            </a:prstGeom>
            <a:noFill/>
            <a:ln w="9525">
              <a:noFill/>
              <a:miter lim="800000"/>
              <a:headEnd/>
              <a:tailEnd/>
            </a:ln>
          </p:spPr>
        </p:pic>
        <p:pic>
          <p:nvPicPr>
            <p:cNvPr id="5132" name="Picture 47" descr="h14"/>
            <p:cNvPicPr>
              <a:picLocks noChangeAspect="1" noChangeArrowheads="1" noCrop="1"/>
            </p:cNvPicPr>
            <p:nvPr/>
          </p:nvPicPr>
          <p:blipFill>
            <a:blip r:embed="rId3"/>
            <a:srcRect/>
            <a:stretch>
              <a:fillRect/>
            </a:stretch>
          </p:blipFill>
          <p:spPr bwMode="auto">
            <a:xfrm rot="-512439">
              <a:off x="0" y="3120"/>
              <a:ext cx="401" cy="672"/>
            </a:xfrm>
            <a:prstGeom prst="rect">
              <a:avLst/>
            </a:prstGeom>
            <a:noFill/>
            <a:ln w="9525">
              <a:noFill/>
              <a:miter lim="800000"/>
              <a:headEnd/>
              <a:tailEnd/>
            </a:ln>
          </p:spPr>
        </p:pic>
      </p:grpSp>
      <p:grpSp>
        <p:nvGrpSpPr>
          <p:cNvPr id="5125" name="Group 49"/>
          <p:cNvGrpSpPr>
            <a:grpSpLocks/>
          </p:cNvGrpSpPr>
          <p:nvPr/>
        </p:nvGrpSpPr>
        <p:grpSpPr bwMode="auto">
          <a:xfrm rot="-5400000">
            <a:off x="7277100" y="4991100"/>
            <a:ext cx="1981200" cy="1905000"/>
            <a:chOff x="0" y="3120"/>
            <a:chExt cx="1248" cy="1200"/>
          </a:xfrm>
        </p:grpSpPr>
        <p:pic>
          <p:nvPicPr>
            <p:cNvPr id="5127" name="Picture 50" descr="h14"/>
            <p:cNvPicPr>
              <a:picLocks noChangeAspect="1" noChangeArrowheads="1" noCrop="1"/>
            </p:cNvPicPr>
            <p:nvPr/>
          </p:nvPicPr>
          <p:blipFill>
            <a:blip r:embed="rId3"/>
            <a:srcRect/>
            <a:stretch>
              <a:fillRect/>
            </a:stretch>
          </p:blipFill>
          <p:spPr bwMode="auto">
            <a:xfrm rot="-2264165">
              <a:off x="144" y="3624"/>
              <a:ext cx="415" cy="696"/>
            </a:xfrm>
            <a:prstGeom prst="rect">
              <a:avLst/>
            </a:prstGeom>
            <a:noFill/>
            <a:ln w="9525">
              <a:noFill/>
              <a:miter lim="800000"/>
              <a:headEnd/>
              <a:tailEnd/>
            </a:ln>
          </p:spPr>
        </p:pic>
        <p:pic>
          <p:nvPicPr>
            <p:cNvPr id="5128" name="Picture 51" descr="h14"/>
            <p:cNvPicPr>
              <a:picLocks noChangeAspect="1" noChangeArrowheads="1" noCrop="1"/>
            </p:cNvPicPr>
            <p:nvPr/>
          </p:nvPicPr>
          <p:blipFill>
            <a:blip r:embed="rId3"/>
            <a:srcRect/>
            <a:stretch>
              <a:fillRect/>
            </a:stretch>
          </p:blipFill>
          <p:spPr bwMode="auto">
            <a:xfrm rot="-5584991">
              <a:off x="711" y="3784"/>
              <a:ext cx="401" cy="672"/>
            </a:xfrm>
            <a:prstGeom prst="rect">
              <a:avLst/>
            </a:prstGeom>
            <a:noFill/>
            <a:ln w="9525">
              <a:noFill/>
              <a:miter lim="800000"/>
              <a:headEnd/>
              <a:tailEnd/>
            </a:ln>
          </p:spPr>
        </p:pic>
        <p:pic>
          <p:nvPicPr>
            <p:cNvPr id="5129" name="Picture 52" descr="h14"/>
            <p:cNvPicPr>
              <a:picLocks noChangeAspect="1" noChangeArrowheads="1" noCrop="1"/>
            </p:cNvPicPr>
            <p:nvPr/>
          </p:nvPicPr>
          <p:blipFill>
            <a:blip r:embed="rId3"/>
            <a:srcRect/>
            <a:stretch>
              <a:fillRect/>
            </a:stretch>
          </p:blipFill>
          <p:spPr bwMode="auto">
            <a:xfrm rot="-512439">
              <a:off x="0" y="3120"/>
              <a:ext cx="401" cy="672"/>
            </a:xfrm>
            <a:prstGeom prst="rect">
              <a:avLst/>
            </a:prstGeom>
            <a:noFill/>
            <a:ln w="9525">
              <a:noFill/>
              <a:miter lim="800000"/>
              <a:headEnd/>
              <a:tailEnd/>
            </a:ln>
          </p:spPr>
        </p:pic>
      </p:grpSp>
    </p:spTree>
  </p:cSld>
  <p:clrMapOvr>
    <a:masterClrMapping/>
  </p:clrMapOvr>
  <p:transition spd="med">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40"/>
          <p:cNvSpPr>
            <a:spLocks/>
          </p:cNvSpPr>
          <p:nvPr/>
        </p:nvSpPr>
        <p:spPr bwMode="auto">
          <a:xfrm>
            <a:off x="6629400" y="1828800"/>
            <a:ext cx="533400" cy="1981200"/>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53" name="Freeform 37"/>
          <p:cNvSpPr>
            <a:spLocks/>
          </p:cNvSpPr>
          <p:nvPr/>
        </p:nvSpPr>
        <p:spPr bwMode="auto">
          <a:xfrm>
            <a:off x="5029200" y="2362200"/>
            <a:ext cx="1600200" cy="1447800"/>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55" name="Freeform 39"/>
          <p:cNvSpPr>
            <a:spLocks/>
          </p:cNvSpPr>
          <p:nvPr/>
        </p:nvSpPr>
        <p:spPr bwMode="auto">
          <a:xfrm>
            <a:off x="5029200" y="1828800"/>
            <a:ext cx="2133600" cy="533400"/>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2" name="Freeform 40"/>
          <p:cNvSpPr>
            <a:spLocks/>
          </p:cNvSpPr>
          <p:nvPr/>
        </p:nvSpPr>
        <p:spPr bwMode="auto">
          <a:xfrm>
            <a:off x="3168650" y="1936750"/>
            <a:ext cx="762000" cy="1905000"/>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3" name="Freeform 37"/>
          <p:cNvSpPr>
            <a:spLocks/>
          </p:cNvSpPr>
          <p:nvPr/>
        </p:nvSpPr>
        <p:spPr bwMode="auto">
          <a:xfrm>
            <a:off x="838200" y="2438400"/>
            <a:ext cx="2362200" cy="1371600"/>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4" name="Freeform 39"/>
          <p:cNvSpPr>
            <a:spLocks/>
          </p:cNvSpPr>
          <p:nvPr/>
        </p:nvSpPr>
        <p:spPr bwMode="auto">
          <a:xfrm>
            <a:off x="806450" y="1924050"/>
            <a:ext cx="3124200" cy="533400"/>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55309" name="Text Box 13"/>
          <p:cNvSpPr txBox="1">
            <a:spLocks noChangeArrowheads="1"/>
          </p:cNvSpPr>
          <p:nvPr/>
        </p:nvSpPr>
        <p:spPr bwMode="auto">
          <a:xfrm>
            <a:off x="4724400" y="2743200"/>
            <a:ext cx="3571875" cy="519113"/>
          </a:xfrm>
          <a:prstGeom prst="rect">
            <a:avLst/>
          </a:prstGeom>
          <a:noFill/>
          <a:ln w="9525">
            <a:noFill/>
            <a:miter lim="800000"/>
            <a:headEnd/>
            <a:tailEnd/>
          </a:ln>
        </p:spPr>
        <p:txBody>
          <a:bodyPr>
            <a:spAutoFit/>
          </a:bodyPr>
          <a:lstStyle/>
          <a:p>
            <a:pPr eaLnBrk="1" hangingPunct="1">
              <a:spcBef>
                <a:spcPct val="50000"/>
              </a:spcBef>
            </a:pPr>
            <a:r>
              <a:rPr lang="en-US" sz="2800" b="1">
                <a:solidFill>
                  <a:srgbClr val="0000CC"/>
                </a:solidFill>
                <a:latin typeface="Times New Roman" pitchFamily="18" charset="0"/>
              </a:rPr>
              <a:t>Hình lập phương</a:t>
            </a:r>
          </a:p>
        </p:txBody>
      </p:sp>
      <p:sp>
        <p:nvSpPr>
          <p:cNvPr id="55310" name="Text Box 14"/>
          <p:cNvSpPr txBox="1">
            <a:spLocks noChangeArrowheads="1"/>
          </p:cNvSpPr>
          <p:nvPr/>
        </p:nvSpPr>
        <p:spPr bwMode="auto">
          <a:xfrm>
            <a:off x="466725" y="2762250"/>
            <a:ext cx="3571875" cy="519113"/>
          </a:xfrm>
          <a:prstGeom prst="rect">
            <a:avLst/>
          </a:prstGeom>
          <a:noFill/>
          <a:ln w="9525">
            <a:noFill/>
            <a:miter lim="800000"/>
            <a:headEnd/>
            <a:tailEnd/>
          </a:ln>
        </p:spPr>
        <p:txBody>
          <a:bodyPr>
            <a:spAutoFit/>
          </a:bodyPr>
          <a:lstStyle/>
          <a:p>
            <a:pPr eaLnBrk="1" hangingPunct="1">
              <a:spcBef>
                <a:spcPct val="50000"/>
              </a:spcBef>
            </a:pPr>
            <a:r>
              <a:rPr lang="en-US" sz="2800" b="1">
                <a:solidFill>
                  <a:srgbClr val="0000FF"/>
                </a:solidFill>
                <a:latin typeface="Times New Roman" pitchFamily="18" charset="0"/>
              </a:rPr>
              <a:t>Hình hộp chữ nhật</a:t>
            </a:r>
          </a:p>
        </p:txBody>
      </p:sp>
      <p:sp>
        <p:nvSpPr>
          <p:cNvPr id="6154" name="Text Box 15"/>
          <p:cNvSpPr txBox="1">
            <a:spLocks noChangeArrowheads="1"/>
          </p:cNvSpPr>
          <p:nvPr/>
        </p:nvSpPr>
        <p:spPr bwMode="auto">
          <a:xfrm>
            <a:off x="1600200" y="3797300"/>
            <a:ext cx="539750" cy="457200"/>
          </a:xfrm>
          <a:prstGeom prst="rect">
            <a:avLst/>
          </a:prstGeom>
          <a:noFill/>
          <a:ln w="9525">
            <a:noFill/>
            <a:miter lim="800000"/>
            <a:headEnd/>
            <a:tailEnd/>
          </a:ln>
        </p:spPr>
        <p:txBody>
          <a:bodyPr wrap="none">
            <a:spAutoFit/>
          </a:bodyPr>
          <a:lstStyle/>
          <a:p>
            <a:pPr eaLnBrk="1" hangingPunct="1"/>
            <a:r>
              <a:rPr lang="en-US" sz="2400" b="1" i="1">
                <a:solidFill>
                  <a:srgbClr val="0000FF"/>
                </a:solidFill>
                <a:latin typeface="Times New Roman" pitchFamily="18" charset="0"/>
              </a:rPr>
              <a:t>(1)</a:t>
            </a:r>
          </a:p>
        </p:txBody>
      </p:sp>
      <p:sp>
        <p:nvSpPr>
          <p:cNvPr id="6155" name="Text Box 16"/>
          <p:cNvSpPr txBox="1">
            <a:spLocks noChangeArrowheads="1"/>
          </p:cNvSpPr>
          <p:nvPr/>
        </p:nvSpPr>
        <p:spPr bwMode="auto">
          <a:xfrm>
            <a:off x="5562600" y="3825875"/>
            <a:ext cx="539750" cy="457200"/>
          </a:xfrm>
          <a:prstGeom prst="rect">
            <a:avLst/>
          </a:prstGeom>
          <a:noFill/>
          <a:ln w="9525">
            <a:noFill/>
            <a:miter lim="800000"/>
            <a:headEnd/>
            <a:tailEnd/>
          </a:ln>
        </p:spPr>
        <p:txBody>
          <a:bodyPr wrap="none">
            <a:spAutoFit/>
          </a:bodyPr>
          <a:lstStyle/>
          <a:p>
            <a:pPr eaLnBrk="1" hangingPunct="1"/>
            <a:r>
              <a:rPr lang="en-US" sz="2400" b="1" i="1">
                <a:solidFill>
                  <a:srgbClr val="0000FF"/>
                </a:solidFill>
                <a:latin typeface="Times New Roman" pitchFamily="18" charset="0"/>
              </a:rPr>
              <a:t>(2)</a:t>
            </a:r>
          </a:p>
        </p:txBody>
      </p:sp>
      <p:sp>
        <p:nvSpPr>
          <p:cNvPr id="55313" name="Text Box 17"/>
          <p:cNvSpPr txBox="1">
            <a:spLocks noChangeArrowheads="1"/>
          </p:cNvSpPr>
          <p:nvPr/>
        </p:nvSpPr>
        <p:spPr bwMode="auto">
          <a:xfrm>
            <a:off x="152400" y="4572000"/>
            <a:ext cx="8305800" cy="946150"/>
          </a:xfrm>
          <a:prstGeom prst="rect">
            <a:avLst/>
          </a:prstGeom>
          <a:noFill/>
          <a:ln w="9525">
            <a:noFill/>
            <a:miter lim="800000"/>
            <a:headEnd/>
            <a:tailEnd/>
          </a:ln>
        </p:spPr>
        <p:txBody>
          <a:bodyPr>
            <a:spAutoFit/>
          </a:bodyPr>
          <a:lstStyle/>
          <a:p>
            <a:pPr>
              <a:spcBef>
                <a:spcPct val="50000"/>
              </a:spcBef>
            </a:pPr>
            <a:r>
              <a:rPr lang="en-US" sz="2800" b="1">
                <a:solidFill>
                  <a:srgbClr val="6600CC"/>
                </a:solidFill>
                <a:latin typeface="Times New Roman" pitchFamily="18" charset="0"/>
              </a:rPr>
              <a:t>- Hình lập phương có điểm gì giống với hình hộp chữ nhật ?</a:t>
            </a:r>
          </a:p>
        </p:txBody>
      </p:sp>
      <p:sp>
        <p:nvSpPr>
          <p:cNvPr id="55314" name="Text Box 18"/>
          <p:cNvSpPr txBox="1">
            <a:spLocks noChangeArrowheads="1"/>
          </p:cNvSpPr>
          <p:nvPr/>
        </p:nvSpPr>
        <p:spPr bwMode="auto">
          <a:xfrm>
            <a:off x="685800" y="4586288"/>
            <a:ext cx="8915400" cy="519112"/>
          </a:xfrm>
          <a:prstGeom prst="rect">
            <a:avLst/>
          </a:prstGeom>
          <a:noFill/>
          <a:ln w="9525">
            <a:noFill/>
            <a:miter lim="800000"/>
            <a:headEnd/>
            <a:tailEnd/>
          </a:ln>
        </p:spPr>
        <p:txBody>
          <a:bodyPr>
            <a:spAutoFit/>
          </a:bodyPr>
          <a:lstStyle/>
          <a:p>
            <a:pPr>
              <a:spcBef>
                <a:spcPct val="50000"/>
              </a:spcBef>
            </a:pPr>
            <a:r>
              <a:rPr lang="en-US" sz="2800" b="1">
                <a:solidFill>
                  <a:srgbClr val="0000FF"/>
                </a:solidFill>
                <a:latin typeface="Times New Roman" pitchFamily="18" charset="0"/>
              </a:rPr>
              <a:t>+Giống nhau: đều có 6 mặt, 8 đỉnh, 12 cạnh.</a:t>
            </a:r>
          </a:p>
        </p:txBody>
      </p:sp>
      <p:sp>
        <p:nvSpPr>
          <p:cNvPr id="55315" name="Text Box 19"/>
          <p:cNvSpPr txBox="1">
            <a:spLocks noChangeArrowheads="1"/>
          </p:cNvSpPr>
          <p:nvPr/>
        </p:nvSpPr>
        <p:spPr bwMode="auto">
          <a:xfrm>
            <a:off x="228600" y="5181600"/>
            <a:ext cx="9220200" cy="519113"/>
          </a:xfrm>
          <a:prstGeom prst="rect">
            <a:avLst/>
          </a:prstGeom>
          <a:noFill/>
          <a:ln w="9525">
            <a:noFill/>
            <a:miter lim="800000"/>
            <a:headEnd/>
            <a:tailEnd/>
          </a:ln>
        </p:spPr>
        <p:txBody>
          <a:bodyPr>
            <a:spAutoFit/>
          </a:bodyPr>
          <a:lstStyle/>
          <a:p>
            <a:pPr>
              <a:spcBef>
                <a:spcPct val="50000"/>
              </a:spcBef>
            </a:pPr>
            <a:r>
              <a:rPr lang="en-US" sz="2800" b="1">
                <a:solidFill>
                  <a:srgbClr val="CC3300"/>
                </a:solidFill>
                <a:latin typeface="Times New Roman" pitchFamily="18" charset="0"/>
              </a:rPr>
              <a:t>- Hình lập phương khác hình hộp chữ nhật ở điểm nào?</a:t>
            </a:r>
          </a:p>
        </p:txBody>
      </p:sp>
      <p:sp>
        <p:nvSpPr>
          <p:cNvPr id="55316" name="Text Box 20"/>
          <p:cNvSpPr txBox="1">
            <a:spLocks noChangeArrowheads="1"/>
          </p:cNvSpPr>
          <p:nvPr/>
        </p:nvSpPr>
        <p:spPr bwMode="auto">
          <a:xfrm>
            <a:off x="76200" y="5181600"/>
            <a:ext cx="9144000" cy="946150"/>
          </a:xfrm>
          <a:prstGeom prst="rect">
            <a:avLst/>
          </a:prstGeom>
          <a:noFill/>
          <a:ln w="9525">
            <a:noFill/>
            <a:miter lim="800000"/>
            <a:headEnd/>
            <a:tailEnd/>
          </a:ln>
        </p:spPr>
        <p:txBody>
          <a:bodyPr>
            <a:spAutoFit/>
          </a:bodyPr>
          <a:lstStyle/>
          <a:p>
            <a:pPr>
              <a:spcBef>
                <a:spcPct val="50000"/>
              </a:spcBef>
            </a:pPr>
            <a:r>
              <a:rPr lang="en-US" sz="2800" b="1">
                <a:latin typeface="Times New Roman" pitchFamily="18" charset="0"/>
              </a:rPr>
              <a:t>+Các mặt của hình lập phương là các </a:t>
            </a:r>
            <a:r>
              <a:rPr lang="en-US" sz="2800" b="1">
                <a:solidFill>
                  <a:srgbClr val="FF0000"/>
                </a:solidFill>
                <a:latin typeface="Times New Roman" pitchFamily="18" charset="0"/>
              </a:rPr>
              <a:t>hình vuông</a:t>
            </a:r>
            <a:r>
              <a:rPr lang="en-US" sz="2800" b="1">
                <a:latin typeface="Times New Roman" pitchFamily="18" charset="0"/>
              </a:rPr>
              <a:t> bằng nhau còn các mặt của hình hộp chữ nhật là </a:t>
            </a:r>
            <a:r>
              <a:rPr lang="en-US" sz="2800" b="1">
                <a:solidFill>
                  <a:srgbClr val="FF0000"/>
                </a:solidFill>
                <a:latin typeface="Times New Roman" pitchFamily="18" charset="0"/>
              </a:rPr>
              <a:t>hình chữ nhật.</a:t>
            </a:r>
          </a:p>
        </p:txBody>
      </p:sp>
      <p:pic>
        <p:nvPicPr>
          <p:cNvPr id="6161" name="Picture 21" descr="Tweety[1]"/>
          <p:cNvPicPr>
            <a:picLocks noChangeAspect="1" noChangeArrowheads="1" noCrop="1"/>
          </p:cNvPicPr>
          <p:nvPr/>
        </p:nvPicPr>
        <p:blipFill>
          <a:blip r:embed="rId3"/>
          <a:srcRect/>
          <a:stretch>
            <a:fillRect/>
          </a:stretch>
        </p:blipFill>
        <p:spPr bwMode="auto">
          <a:xfrm flipH="1">
            <a:off x="152400" y="93663"/>
            <a:ext cx="609600" cy="515937"/>
          </a:xfrm>
          <a:prstGeom prst="rect">
            <a:avLst/>
          </a:prstGeom>
          <a:noFill/>
          <a:ln w="9525">
            <a:noFill/>
            <a:miter lim="800000"/>
            <a:headEnd/>
            <a:tailEnd/>
          </a:ln>
        </p:spPr>
      </p:pic>
      <p:pic>
        <p:nvPicPr>
          <p:cNvPr id="6162" name="Picture 27" descr="Tweety[1]"/>
          <p:cNvPicPr>
            <a:picLocks noChangeAspect="1" noChangeArrowheads="1" noCrop="1"/>
          </p:cNvPicPr>
          <p:nvPr/>
        </p:nvPicPr>
        <p:blipFill>
          <a:blip r:embed="rId3"/>
          <a:srcRect/>
          <a:stretch>
            <a:fillRect/>
          </a:stretch>
        </p:blipFill>
        <p:spPr bwMode="auto">
          <a:xfrm>
            <a:off x="8458200" y="93663"/>
            <a:ext cx="608013" cy="515937"/>
          </a:xfrm>
          <a:prstGeom prst="rect">
            <a:avLst/>
          </a:prstGeom>
          <a:noFill/>
          <a:ln w="9525">
            <a:noFill/>
            <a:miter lim="800000"/>
            <a:headEnd/>
            <a:tailEnd/>
          </a:ln>
        </p:spPr>
      </p:pic>
      <p:pic>
        <p:nvPicPr>
          <p:cNvPr id="6163" name="Picture 27" descr="flower2DivWHT[1]"/>
          <p:cNvPicPr>
            <a:picLocks noChangeAspect="1" noChangeArrowheads="1" noCrop="1"/>
          </p:cNvPicPr>
          <p:nvPr/>
        </p:nvPicPr>
        <p:blipFill>
          <a:blip r:embed="rId4"/>
          <a:srcRect/>
          <a:stretch>
            <a:fillRect/>
          </a:stretch>
        </p:blipFill>
        <p:spPr bwMode="auto">
          <a:xfrm rot="10800000">
            <a:off x="2438400" y="6400800"/>
            <a:ext cx="4114800" cy="457200"/>
          </a:xfrm>
          <a:prstGeom prst="rect">
            <a:avLst/>
          </a:prstGeom>
          <a:noFill/>
          <a:ln w="9525">
            <a:noFill/>
            <a:miter lim="800000"/>
            <a:headEnd/>
            <a:tailEnd/>
          </a:ln>
        </p:spPr>
      </p:pic>
    </p:spTree>
  </p:cSld>
  <p:clrMapOvr>
    <a:masterClrMapping/>
  </p:clrMapOvr>
  <p:transition spd="med">
    <p:push dir="d"/>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5310"/>
                                        </p:tgtEl>
                                        <p:attrNameLst>
                                          <p:attrName>style.visibility</p:attrName>
                                        </p:attrNameLst>
                                      </p:cBhvr>
                                      <p:to>
                                        <p:strVal val="visible"/>
                                      </p:to>
                                    </p:set>
                                    <p:anim calcmode="lin" valueType="num">
                                      <p:cBhvr>
                                        <p:cTn id="7" dur="500" fill="hold"/>
                                        <p:tgtEl>
                                          <p:spTgt spid="55310"/>
                                        </p:tgtEl>
                                        <p:attrNameLst>
                                          <p:attrName>ppt_w</p:attrName>
                                        </p:attrNameLst>
                                      </p:cBhvr>
                                      <p:tavLst>
                                        <p:tav tm="0">
                                          <p:val>
                                            <p:fltVal val="0"/>
                                          </p:val>
                                        </p:tav>
                                        <p:tav tm="100000">
                                          <p:val>
                                            <p:strVal val="#ppt_w"/>
                                          </p:val>
                                        </p:tav>
                                      </p:tavLst>
                                    </p:anim>
                                    <p:anim calcmode="lin" valueType="num">
                                      <p:cBhvr>
                                        <p:cTn id="8" dur="500" fill="hold"/>
                                        <p:tgtEl>
                                          <p:spTgt spid="55310"/>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5309"/>
                                        </p:tgtEl>
                                        <p:attrNameLst>
                                          <p:attrName>style.visibility</p:attrName>
                                        </p:attrNameLst>
                                      </p:cBhvr>
                                      <p:to>
                                        <p:strVal val="visible"/>
                                      </p:to>
                                    </p:set>
                                    <p:anim calcmode="lin" valueType="num">
                                      <p:cBhvr>
                                        <p:cTn id="11" dur="500" fill="hold"/>
                                        <p:tgtEl>
                                          <p:spTgt spid="55309"/>
                                        </p:tgtEl>
                                        <p:attrNameLst>
                                          <p:attrName>ppt_w</p:attrName>
                                        </p:attrNameLst>
                                      </p:cBhvr>
                                      <p:tavLst>
                                        <p:tav tm="0">
                                          <p:val>
                                            <p:fltVal val="0"/>
                                          </p:val>
                                        </p:tav>
                                        <p:tav tm="100000">
                                          <p:val>
                                            <p:strVal val="#ppt_w"/>
                                          </p:val>
                                        </p:tav>
                                      </p:tavLst>
                                    </p:anim>
                                    <p:anim calcmode="lin" valueType="num">
                                      <p:cBhvr>
                                        <p:cTn id="12" dur="500" fill="hold"/>
                                        <p:tgtEl>
                                          <p:spTgt spid="55309"/>
                                        </p:tgtEl>
                                        <p:attrNameLst>
                                          <p:attrName>ppt_h</p:attrName>
                                        </p:attrNameLst>
                                      </p:cBhvr>
                                      <p:tavLst>
                                        <p:tav tm="0">
                                          <p:val>
                                            <p:fltVal val="0"/>
                                          </p:val>
                                        </p:tav>
                                        <p:tav tm="100000">
                                          <p:val>
                                            <p:strVal val="#ppt_h"/>
                                          </p:val>
                                        </p:tav>
                                      </p:tavLst>
                                    </p:anim>
                                  </p:childTnLst>
                                </p:cTn>
                              </p:par>
                              <p:par>
                                <p:cTn id="13" presetID="42" presetClass="path" presetSubtype="0" accel="50000" decel="50000" fill="hold" nodeType="withEffect">
                                  <p:stCondLst>
                                    <p:cond delay="0"/>
                                  </p:stCondLst>
                                  <p:childTnLst>
                                    <p:animMotion origin="layout" path="M -4.16667E-6 7.40741E-7 L 0.00365 0.20393 " pathEditMode="relative" rAng="0" ptsTypes="AA">
                                      <p:cBhvr>
                                        <p:cTn id="14" dur="2000" fill="hold"/>
                                        <p:tgtEl>
                                          <p:spTgt spid="55310"/>
                                        </p:tgtEl>
                                        <p:attrNameLst>
                                          <p:attrName>ppt_x</p:attrName>
                                          <p:attrName>ppt_y</p:attrName>
                                        </p:attrNameLst>
                                      </p:cBhvr>
                                      <p:rCtr x="2" y="102"/>
                                    </p:animMotion>
                                  </p:childTnLst>
                                </p:cTn>
                              </p:par>
                              <p:par>
                                <p:cTn id="15" presetID="42" presetClass="path" presetSubtype="0" accel="50000" decel="50000" fill="hold" grpId="1" nodeType="withEffect">
                                  <p:stCondLst>
                                    <p:cond delay="0"/>
                                  </p:stCondLst>
                                  <p:childTnLst>
                                    <p:animMotion origin="layout" path="M 8.33333E-7 -1.48148E-6 L -0.00365 0.1956 " pathEditMode="relative" rAng="0" ptsTypes="AA">
                                      <p:cBhvr>
                                        <p:cTn id="16" dur="2000" fill="hold"/>
                                        <p:tgtEl>
                                          <p:spTgt spid="55309"/>
                                        </p:tgtEl>
                                        <p:attrNameLst>
                                          <p:attrName>ppt_x</p:attrName>
                                          <p:attrName>ppt_y</p:attrName>
                                        </p:attrNameLst>
                                      </p:cBhvr>
                                      <p:rCtr x="-2" y="98"/>
                                    </p:animMotion>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55313"/>
                                        </p:tgtEl>
                                        <p:attrNameLst>
                                          <p:attrName>style.visibility</p:attrName>
                                        </p:attrNameLst>
                                      </p:cBhvr>
                                      <p:to>
                                        <p:strVal val="visible"/>
                                      </p:to>
                                    </p:set>
                                    <p:animEffect transition="in" filter="diamond(in)">
                                      <p:cBhvr>
                                        <p:cTn id="21" dur="2000"/>
                                        <p:tgtEl>
                                          <p:spTgt spid="55313"/>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xit" presetSubtype="32" fill="hold" grpId="1" nodeType="clickEffect">
                                  <p:stCondLst>
                                    <p:cond delay="0"/>
                                  </p:stCondLst>
                                  <p:childTnLst>
                                    <p:anim calcmode="lin" valueType="num">
                                      <p:cBhvr>
                                        <p:cTn id="25" dur="500"/>
                                        <p:tgtEl>
                                          <p:spTgt spid="55313"/>
                                        </p:tgtEl>
                                        <p:attrNameLst>
                                          <p:attrName>ppt_w</p:attrName>
                                        </p:attrNameLst>
                                      </p:cBhvr>
                                      <p:tavLst>
                                        <p:tav tm="0">
                                          <p:val>
                                            <p:strVal val="ppt_w"/>
                                          </p:val>
                                        </p:tav>
                                        <p:tav tm="100000">
                                          <p:val>
                                            <p:fltVal val="0"/>
                                          </p:val>
                                        </p:tav>
                                      </p:tavLst>
                                    </p:anim>
                                    <p:anim calcmode="lin" valueType="num">
                                      <p:cBhvr>
                                        <p:cTn id="26" dur="500"/>
                                        <p:tgtEl>
                                          <p:spTgt spid="55313"/>
                                        </p:tgtEl>
                                        <p:attrNameLst>
                                          <p:attrName>ppt_h</p:attrName>
                                        </p:attrNameLst>
                                      </p:cBhvr>
                                      <p:tavLst>
                                        <p:tav tm="0">
                                          <p:val>
                                            <p:strVal val="ppt_h"/>
                                          </p:val>
                                        </p:tav>
                                        <p:tav tm="100000">
                                          <p:val>
                                            <p:fltVal val="0"/>
                                          </p:val>
                                        </p:tav>
                                      </p:tavLst>
                                    </p:anim>
                                    <p:set>
                                      <p:cBhvr>
                                        <p:cTn id="27" dur="1" fill="hold">
                                          <p:stCondLst>
                                            <p:cond delay="499"/>
                                          </p:stCondLst>
                                        </p:cTn>
                                        <p:tgtEl>
                                          <p:spTgt spid="55313"/>
                                        </p:tgtEl>
                                        <p:attrNameLst>
                                          <p:attrName>style.visibility</p:attrName>
                                        </p:attrNameLst>
                                      </p:cBhvr>
                                      <p:to>
                                        <p:strVal val="hidden"/>
                                      </p:to>
                                    </p:set>
                                  </p:childTnLst>
                                </p:cTn>
                              </p:par>
                              <p:par>
                                <p:cTn id="28" presetID="23" presetClass="entr" presetSubtype="16" fill="hold" grpId="0" nodeType="withEffect">
                                  <p:stCondLst>
                                    <p:cond delay="0"/>
                                  </p:stCondLst>
                                  <p:childTnLst>
                                    <p:set>
                                      <p:cBhvr>
                                        <p:cTn id="29" dur="1" fill="hold">
                                          <p:stCondLst>
                                            <p:cond delay="0"/>
                                          </p:stCondLst>
                                        </p:cTn>
                                        <p:tgtEl>
                                          <p:spTgt spid="55314"/>
                                        </p:tgtEl>
                                        <p:attrNameLst>
                                          <p:attrName>style.visibility</p:attrName>
                                        </p:attrNameLst>
                                      </p:cBhvr>
                                      <p:to>
                                        <p:strVal val="visible"/>
                                      </p:to>
                                    </p:set>
                                    <p:anim calcmode="lin" valueType="num">
                                      <p:cBhvr>
                                        <p:cTn id="30" dur="500" fill="hold"/>
                                        <p:tgtEl>
                                          <p:spTgt spid="55314"/>
                                        </p:tgtEl>
                                        <p:attrNameLst>
                                          <p:attrName>ppt_w</p:attrName>
                                        </p:attrNameLst>
                                      </p:cBhvr>
                                      <p:tavLst>
                                        <p:tav tm="0">
                                          <p:val>
                                            <p:fltVal val="0"/>
                                          </p:val>
                                        </p:tav>
                                        <p:tav tm="100000">
                                          <p:val>
                                            <p:strVal val="#ppt_w"/>
                                          </p:val>
                                        </p:tav>
                                      </p:tavLst>
                                    </p:anim>
                                    <p:anim calcmode="lin" valueType="num">
                                      <p:cBhvr>
                                        <p:cTn id="31" dur="500" fill="hold"/>
                                        <p:tgtEl>
                                          <p:spTgt spid="55314"/>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7" presetClass="entr" presetSubtype="0" fill="hold" grpId="0" nodeType="clickEffect">
                                  <p:stCondLst>
                                    <p:cond delay="0"/>
                                  </p:stCondLst>
                                  <p:iterate type="lt">
                                    <p:tmPct val="50000"/>
                                  </p:iterate>
                                  <p:childTnLst>
                                    <p:set>
                                      <p:cBhvr>
                                        <p:cTn id="35" dur="1" fill="hold">
                                          <p:stCondLst>
                                            <p:cond delay="0"/>
                                          </p:stCondLst>
                                        </p:cTn>
                                        <p:tgtEl>
                                          <p:spTgt spid="55315"/>
                                        </p:tgtEl>
                                        <p:attrNameLst>
                                          <p:attrName>style.visibility</p:attrName>
                                        </p:attrNameLst>
                                      </p:cBhvr>
                                      <p:to>
                                        <p:strVal val="visible"/>
                                      </p:to>
                                    </p:set>
                                    <p:anim calcmode="discrete" valueType="clr">
                                      <p:cBhvr override="childStyle">
                                        <p:cTn id="36" dur="80"/>
                                        <p:tgtEl>
                                          <p:spTgt spid="55315"/>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55315"/>
                                        </p:tgtEl>
                                        <p:attrNameLst>
                                          <p:attrName>fillcolor</p:attrName>
                                        </p:attrNameLst>
                                      </p:cBhvr>
                                      <p:tavLst>
                                        <p:tav tm="0">
                                          <p:val>
                                            <p:clrVal>
                                              <a:schemeClr val="accent2"/>
                                            </p:clrVal>
                                          </p:val>
                                        </p:tav>
                                        <p:tav tm="50000">
                                          <p:val>
                                            <p:clrVal>
                                              <a:schemeClr val="hlink"/>
                                            </p:clrVal>
                                          </p:val>
                                        </p:tav>
                                      </p:tavLst>
                                    </p:anim>
                                    <p:set>
                                      <p:cBhvr>
                                        <p:cTn id="38" dur="80"/>
                                        <p:tgtEl>
                                          <p:spTgt spid="55315"/>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23" presetClass="exit" presetSubtype="32" fill="hold" grpId="1" nodeType="clickEffect">
                                  <p:stCondLst>
                                    <p:cond delay="0"/>
                                  </p:stCondLst>
                                  <p:iterate type="lt">
                                    <p:tmPct val="0"/>
                                  </p:iterate>
                                  <p:childTnLst>
                                    <p:anim calcmode="lin" valueType="num">
                                      <p:cBhvr>
                                        <p:cTn id="42" dur="500"/>
                                        <p:tgtEl>
                                          <p:spTgt spid="55315"/>
                                        </p:tgtEl>
                                        <p:attrNameLst>
                                          <p:attrName>ppt_w</p:attrName>
                                        </p:attrNameLst>
                                      </p:cBhvr>
                                      <p:tavLst>
                                        <p:tav tm="0">
                                          <p:val>
                                            <p:strVal val="ppt_w"/>
                                          </p:val>
                                        </p:tav>
                                        <p:tav tm="100000">
                                          <p:val>
                                            <p:fltVal val="0"/>
                                          </p:val>
                                        </p:tav>
                                      </p:tavLst>
                                    </p:anim>
                                    <p:anim calcmode="lin" valueType="num">
                                      <p:cBhvr>
                                        <p:cTn id="43" dur="500"/>
                                        <p:tgtEl>
                                          <p:spTgt spid="55315"/>
                                        </p:tgtEl>
                                        <p:attrNameLst>
                                          <p:attrName>ppt_h</p:attrName>
                                        </p:attrNameLst>
                                      </p:cBhvr>
                                      <p:tavLst>
                                        <p:tav tm="0">
                                          <p:val>
                                            <p:strVal val="ppt_h"/>
                                          </p:val>
                                        </p:tav>
                                        <p:tav tm="100000">
                                          <p:val>
                                            <p:fltVal val="0"/>
                                          </p:val>
                                        </p:tav>
                                      </p:tavLst>
                                    </p:anim>
                                    <p:set>
                                      <p:cBhvr>
                                        <p:cTn id="44" dur="1" fill="hold">
                                          <p:stCondLst>
                                            <p:cond delay="499"/>
                                          </p:stCondLst>
                                        </p:cTn>
                                        <p:tgtEl>
                                          <p:spTgt spid="55315"/>
                                        </p:tgtEl>
                                        <p:attrNameLst>
                                          <p:attrName>style.visibility</p:attrName>
                                        </p:attrNameLst>
                                      </p:cBhvr>
                                      <p:to>
                                        <p:strVal val="hidden"/>
                                      </p:to>
                                    </p:set>
                                  </p:childTnLst>
                                </p:cTn>
                              </p:par>
                              <p:par>
                                <p:cTn id="45" presetID="27" presetClass="entr" presetSubtype="0" fill="hold" grpId="0" nodeType="withEffect">
                                  <p:stCondLst>
                                    <p:cond delay="0"/>
                                  </p:stCondLst>
                                  <p:iterate type="lt">
                                    <p:tmPct val="50000"/>
                                  </p:iterate>
                                  <p:childTnLst>
                                    <p:set>
                                      <p:cBhvr>
                                        <p:cTn id="46" dur="1" fill="hold">
                                          <p:stCondLst>
                                            <p:cond delay="0"/>
                                          </p:stCondLst>
                                        </p:cTn>
                                        <p:tgtEl>
                                          <p:spTgt spid="55316"/>
                                        </p:tgtEl>
                                        <p:attrNameLst>
                                          <p:attrName>style.visibility</p:attrName>
                                        </p:attrNameLst>
                                      </p:cBhvr>
                                      <p:to>
                                        <p:strVal val="visible"/>
                                      </p:to>
                                    </p:set>
                                    <p:anim calcmode="discrete" valueType="clr">
                                      <p:cBhvr override="childStyle">
                                        <p:cTn id="47" dur="80"/>
                                        <p:tgtEl>
                                          <p:spTgt spid="55316"/>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55316"/>
                                        </p:tgtEl>
                                        <p:attrNameLst>
                                          <p:attrName>fillcolor</p:attrName>
                                        </p:attrNameLst>
                                      </p:cBhvr>
                                      <p:tavLst>
                                        <p:tav tm="0">
                                          <p:val>
                                            <p:clrVal>
                                              <a:schemeClr val="accent2"/>
                                            </p:clrVal>
                                          </p:val>
                                        </p:tav>
                                        <p:tav tm="50000">
                                          <p:val>
                                            <p:clrVal>
                                              <a:schemeClr val="hlink"/>
                                            </p:clrVal>
                                          </p:val>
                                        </p:tav>
                                      </p:tavLst>
                                    </p:anim>
                                    <p:set>
                                      <p:cBhvr>
                                        <p:cTn id="49" dur="80"/>
                                        <p:tgtEl>
                                          <p:spTgt spid="553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9" grpId="0"/>
      <p:bldP spid="55309" grpId="1"/>
      <p:bldP spid="55310" grpId="0"/>
      <p:bldP spid="55313" grpId="0"/>
      <p:bldP spid="55313" grpId="1"/>
      <p:bldP spid="55314" grpId="0"/>
      <p:bldP spid="55315" grpId="0"/>
      <p:bldP spid="55315" grpId="1"/>
      <p:bldP spid="553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6" name="Text Box 14"/>
          <p:cNvSpPr txBox="1">
            <a:spLocks noChangeArrowheads="1"/>
          </p:cNvSpPr>
          <p:nvPr/>
        </p:nvSpPr>
        <p:spPr bwMode="auto">
          <a:xfrm>
            <a:off x="685800" y="4343400"/>
            <a:ext cx="3571875" cy="519113"/>
          </a:xfrm>
          <a:prstGeom prst="rect">
            <a:avLst/>
          </a:prstGeom>
          <a:noFill/>
          <a:ln w="9525">
            <a:noFill/>
            <a:miter lim="800000"/>
            <a:headEnd/>
            <a:tailEnd/>
          </a:ln>
        </p:spPr>
        <p:txBody>
          <a:bodyPr>
            <a:spAutoFit/>
          </a:bodyPr>
          <a:lstStyle/>
          <a:p>
            <a:pPr eaLnBrk="1" hangingPunct="1">
              <a:spcBef>
                <a:spcPct val="50000"/>
              </a:spcBef>
            </a:pPr>
            <a:r>
              <a:rPr lang="en-US" sz="2800" b="1">
                <a:solidFill>
                  <a:schemeClr val="tx2"/>
                </a:solidFill>
                <a:latin typeface="Times New Roman" pitchFamily="18" charset="0"/>
              </a:rPr>
              <a:t>Hình hộp chữ nhật</a:t>
            </a:r>
          </a:p>
        </p:txBody>
      </p:sp>
      <p:sp>
        <p:nvSpPr>
          <p:cNvPr id="38936" name="Text Box 24"/>
          <p:cNvSpPr txBox="1">
            <a:spLocks noChangeArrowheads="1"/>
          </p:cNvSpPr>
          <p:nvPr/>
        </p:nvSpPr>
        <p:spPr bwMode="auto">
          <a:xfrm>
            <a:off x="4778375" y="4343400"/>
            <a:ext cx="3571875" cy="519113"/>
          </a:xfrm>
          <a:prstGeom prst="rect">
            <a:avLst/>
          </a:prstGeom>
          <a:noFill/>
          <a:ln w="9525">
            <a:noFill/>
            <a:miter lim="800000"/>
            <a:headEnd/>
            <a:tailEnd/>
          </a:ln>
        </p:spPr>
        <p:txBody>
          <a:bodyPr>
            <a:spAutoFit/>
          </a:bodyPr>
          <a:lstStyle/>
          <a:p>
            <a:pPr eaLnBrk="1" hangingPunct="1">
              <a:spcBef>
                <a:spcPct val="50000"/>
              </a:spcBef>
            </a:pPr>
            <a:r>
              <a:rPr lang="en-US" sz="2800" b="1">
                <a:solidFill>
                  <a:srgbClr val="0000CC"/>
                </a:solidFill>
                <a:latin typeface="Times New Roman" pitchFamily="18" charset="0"/>
              </a:rPr>
              <a:t>Hình lập phương</a:t>
            </a:r>
          </a:p>
        </p:txBody>
      </p:sp>
      <p:grpSp>
        <p:nvGrpSpPr>
          <p:cNvPr id="7172" name="Group 9"/>
          <p:cNvGrpSpPr>
            <a:grpSpLocks/>
          </p:cNvGrpSpPr>
          <p:nvPr/>
        </p:nvGrpSpPr>
        <p:grpSpPr bwMode="auto">
          <a:xfrm>
            <a:off x="838200" y="1870075"/>
            <a:ext cx="3124200" cy="1905000"/>
            <a:chOff x="528" y="1824"/>
            <a:chExt cx="1968" cy="1200"/>
          </a:xfrm>
        </p:grpSpPr>
        <p:sp>
          <p:nvSpPr>
            <p:cNvPr id="2" name="Freeform 40"/>
            <p:cNvSpPr>
              <a:spLocks/>
            </p:cNvSpPr>
            <p:nvPr/>
          </p:nvSpPr>
          <p:spPr bwMode="auto">
            <a:xfrm>
              <a:off x="2016" y="1824"/>
              <a:ext cx="480" cy="1200"/>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3" name="Freeform 37"/>
            <p:cNvSpPr>
              <a:spLocks/>
            </p:cNvSpPr>
            <p:nvPr/>
          </p:nvSpPr>
          <p:spPr bwMode="auto">
            <a:xfrm>
              <a:off x="528" y="2160"/>
              <a:ext cx="1488" cy="864"/>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4" name="Freeform 39"/>
            <p:cNvSpPr>
              <a:spLocks/>
            </p:cNvSpPr>
            <p:nvPr/>
          </p:nvSpPr>
          <p:spPr bwMode="auto">
            <a:xfrm>
              <a:off x="528" y="1824"/>
              <a:ext cx="1968" cy="336"/>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grpSp>
      <p:sp>
        <p:nvSpPr>
          <p:cNvPr id="38929" name="Text Box 17"/>
          <p:cNvSpPr txBox="1">
            <a:spLocks noChangeArrowheads="1"/>
          </p:cNvSpPr>
          <p:nvPr/>
        </p:nvSpPr>
        <p:spPr bwMode="auto">
          <a:xfrm>
            <a:off x="1143000" y="3886200"/>
            <a:ext cx="2209800" cy="4572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400" b="1" i="1">
                <a:latin typeface="Times New Roman" pitchFamily="18" charset="0"/>
              </a:rPr>
              <a:t>chiều dài</a:t>
            </a:r>
          </a:p>
        </p:txBody>
      </p:sp>
      <p:sp>
        <p:nvSpPr>
          <p:cNvPr id="38930" name="Text Box 18"/>
          <p:cNvSpPr txBox="1">
            <a:spLocks noChangeArrowheads="1"/>
          </p:cNvSpPr>
          <p:nvPr/>
        </p:nvSpPr>
        <p:spPr bwMode="auto">
          <a:xfrm rot="16200000">
            <a:off x="3200400" y="1905000"/>
            <a:ext cx="1981200" cy="4572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400" b="1" i="1">
                <a:latin typeface="Times New Roman" pitchFamily="18" charset="0"/>
              </a:rPr>
              <a:t>chiều cao</a:t>
            </a:r>
          </a:p>
        </p:txBody>
      </p:sp>
      <p:sp>
        <p:nvSpPr>
          <p:cNvPr id="38931" name="Text Box 19"/>
          <p:cNvSpPr txBox="1">
            <a:spLocks noChangeArrowheads="1"/>
          </p:cNvSpPr>
          <p:nvPr/>
        </p:nvSpPr>
        <p:spPr bwMode="auto">
          <a:xfrm rot="-2093698">
            <a:off x="2819400" y="3394075"/>
            <a:ext cx="2119313" cy="4572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400" b="1" i="1">
                <a:latin typeface="Times New Roman" pitchFamily="18" charset="0"/>
              </a:rPr>
              <a:t>chiều rộng</a:t>
            </a:r>
          </a:p>
        </p:txBody>
      </p:sp>
      <p:grpSp>
        <p:nvGrpSpPr>
          <p:cNvPr id="7176" name="Group 20"/>
          <p:cNvGrpSpPr>
            <a:grpSpLocks/>
          </p:cNvGrpSpPr>
          <p:nvPr/>
        </p:nvGrpSpPr>
        <p:grpSpPr bwMode="auto">
          <a:xfrm>
            <a:off x="5029200" y="1870075"/>
            <a:ext cx="1905000" cy="1981200"/>
            <a:chOff x="3168" y="1728"/>
            <a:chExt cx="1200" cy="1248"/>
          </a:xfrm>
        </p:grpSpPr>
        <p:sp>
          <p:nvSpPr>
            <p:cNvPr id="50" name="Freeform 40"/>
            <p:cNvSpPr>
              <a:spLocks/>
            </p:cNvSpPr>
            <p:nvPr/>
          </p:nvSpPr>
          <p:spPr bwMode="auto">
            <a:xfrm>
              <a:off x="4080" y="1728"/>
              <a:ext cx="288" cy="1248"/>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53" name="Freeform 37"/>
            <p:cNvSpPr>
              <a:spLocks/>
            </p:cNvSpPr>
            <p:nvPr/>
          </p:nvSpPr>
          <p:spPr bwMode="auto">
            <a:xfrm>
              <a:off x="3168" y="2064"/>
              <a:ext cx="912" cy="912"/>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55" name="Freeform 39"/>
            <p:cNvSpPr>
              <a:spLocks/>
            </p:cNvSpPr>
            <p:nvPr/>
          </p:nvSpPr>
          <p:spPr bwMode="auto">
            <a:xfrm>
              <a:off x="3168" y="1728"/>
              <a:ext cx="1200" cy="336"/>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grpSp>
      <p:sp>
        <p:nvSpPr>
          <p:cNvPr id="38937" name="Text Box 25"/>
          <p:cNvSpPr txBox="1">
            <a:spLocks noChangeArrowheads="1"/>
          </p:cNvSpPr>
          <p:nvPr/>
        </p:nvSpPr>
        <p:spPr bwMode="auto">
          <a:xfrm>
            <a:off x="5181600" y="3775075"/>
            <a:ext cx="1981200" cy="4572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400" b="1" i="1">
                <a:solidFill>
                  <a:srgbClr val="0000FF"/>
                </a:solidFill>
                <a:latin typeface="Times New Roman" pitchFamily="18" charset="0"/>
              </a:rPr>
              <a:t>cạnh</a:t>
            </a:r>
          </a:p>
        </p:txBody>
      </p:sp>
      <p:sp>
        <p:nvSpPr>
          <p:cNvPr id="38938" name="Text Box 26"/>
          <p:cNvSpPr txBox="1">
            <a:spLocks noChangeArrowheads="1"/>
          </p:cNvSpPr>
          <p:nvPr/>
        </p:nvSpPr>
        <p:spPr bwMode="auto">
          <a:xfrm rot="16200000">
            <a:off x="6096000" y="1758950"/>
            <a:ext cx="1981200" cy="4572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400" b="1" i="1">
                <a:solidFill>
                  <a:srgbClr val="0000FF"/>
                </a:solidFill>
                <a:latin typeface="Times New Roman" pitchFamily="18" charset="0"/>
              </a:rPr>
              <a:t>cạnh</a:t>
            </a:r>
          </a:p>
        </p:txBody>
      </p:sp>
      <p:sp>
        <p:nvSpPr>
          <p:cNvPr id="38939" name="Text Box 27"/>
          <p:cNvSpPr txBox="1">
            <a:spLocks noChangeArrowheads="1"/>
          </p:cNvSpPr>
          <p:nvPr/>
        </p:nvSpPr>
        <p:spPr bwMode="auto">
          <a:xfrm rot="-3098631">
            <a:off x="6186488" y="2978150"/>
            <a:ext cx="1981200" cy="4572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400" b="1" i="1">
                <a:solidFill>
                  <a:srgbClr val="0000FF"/>
                </a:solidFill>
                <a:latin typeface="Times New Roman" pitchFamily="18" charset="0"/>
              </a:rPr>
              <a:t>cạnh</a:t>
            </a:r>
          </a:p>
        </p:txBody>
      </p:sp>
      <p:sp>
        <p:nvSpPr>
          <p:cNvPr id="38945" name="Text Box 33"/>
          <p:cNvSpPr txBox="1">
            <a:spLocks noChangeArrowheads="1"/>
          </p:cNvSpPr>
          <p:nvPr/>
        </p:nvSpPr>
        <p:spPr bwMode="auto">
          <a:xfrm>
            <a:off x="457200" y="4419600"/>
            <a:ext cx="8382000" cy="822325"/>
          </a:xfrm>
          <a:prstGeom prst="rect">
            <a:avLst/>
          </a:prstGeom>
          <a:noFill/>
          <a:ln w="9525">
            <a:noFill/>
            <a:miter lim="800000"/>
            <a:headEnd/>
            <a:tailEnd/>
          </a:ln>
        </p:spPr>
        <p:txBody>
          <a:bodyPr>
            <a:spAutoFit/>
          </a:bodyPr>
          <a:lstStyle/>
          <a:p>
            <a:pPr>
              <a:spcBef>
                <a:spcPct val="50000"/>
              </a:spcBef>
            </a:pPr>
            <a:r>
              <a:rPr lang="en-US" sz="2400" b="1"/>
              <a:t>- Hình lập phương có đủ đặc điểm của hình hộp chữ nhật không?</a:t>
            </a:r>
          </a:p>
        </p:txBody>
      </p:sp>
      <p:sp>
        <p:nvSpPr>
          <p:cNvPr id="38946" name="Text Box 34"/>
          <p:cNvSpPr txBox="1">
            <a:spLocks noChangeArrowheads="1"/>
          </p:cNvSpPr>
          <p:nvPr/>
        </p:nvSpPr>
        <p:spPr bwMode="auto">
          <a:xfrm>
            <a:off x="457200" y="4419600"/>
            <a:ext cx="8305800" cy="822325"/>
          </a:xfrm>
          <a:prstGeom prst="rect">
            <a:avLst/>
          </a:prstGeom>
          <a:noFill/>
          <a:ln w="9525">
            <a:noFill/>
            <a:miter lim="800000"/>
            <a:headEnd/>
            <a:tailEnd/>
          </a:ln>
        </p:spPr>
        <p:txBody>
          <a:bodyPr>
            <a:spAutoFit/>
          </a:bodyPr>
          <a:lstStyle/>
          <a:p>
            <a:pPr>
              <a:spcBef>
                <a:spcPct val="50000"/>
              </a:spcBef>
            </a:pPr>
            <a:r>
              <a:rPr lang="en-US" sz="2400" b="1">
                <a:solidFill>
                  <a:srgbClr val="0000FF"/>
                </a:solidFill>
              </a:rPr>
              <a:t>+ Hình lập phương có đầy đủ đặc điểm của hình hộp chữ nhật.</a:t>
            </a:r>
          </a:p>
        </p:txBody>
      </p:sp>
      <p:sp>
        <p:nvSpPr>
          <p:cNvPr id="38948" name="Text Box 36"/>
          <p:cNvSpPr txBox="1">
            <a:spLocks noChangeArrowheads="1"/>
          </p:cNvSpPr>
          <p:nvPr/>
        </p:nvSpPr>
        <p:spPr bwMode="auto">
          <a:xfrm>
            <a:off x="609600" y="5334000"/>
            <a:ext cx="8305800" cy="822325"/>
          </a:xfrm>
          <a:prstGeom prst="rect">
            <a:avLst/>
          </a:prstGeom>
          <a:noFill/>
          <a:ln w="9525">
            <a:noFill/>
            <a:miter lim="800000"/>
            <a:headEnd/>
            <a:tailEnd/>
          </a:ln>
        </p:spPr>
        <p:txBody>
          <a:bodyPr>
            <a:spAutoFit/>
          </a:bodyPr>
          <a:lstStyle/>
          <a:p>
            <a:pPr>
              <a:spcBef>
                <a:spcPct val="50000"/>
              </a:spcBef>
            </a:pPr>
            <a:r>
              <a:rPr lang="en-US" sz="2400" b="1">
                <a:solidFill>
                  <a:schemeClr val="tx2"/>
                </a:solidFill>
              </a:rPr>
              <a:t>- Em có nhận xét gì về 3 kích thước của hình lập phương?</a:t>
            </a:r>
          </a:p>
        </p:txBody>
      </p:sp>
      <p:sp>
        <p:nvSpPr>
          <p:cNvPr id="38949" name="Text Box 37"/>
          <p:cNvSpPr txBox="1">
            <a:spLocks noChangeArrowheads="1"/>
          </p:cNvSpPr>
          <p:nvPr/>
        </p:nvSpPr>
        <p:spPr bwMode="auto">
          <a:xfrm>
            <a:off x="609600" y="5334000"/>
            <a:ext cx="8305800" cy="457200"/>
          </a:xfrm>
          <a:prstGeom prst="rect">
            <a:avLst/>
          </a:prstGeom>
          <a:noFill/>
          <a:ln w="9525">
            <a:noFill/>
            <a:miter lim="800000"/>
            <a:headEnd/>
            <a:tailEnd/>
          </a:ln>
        </p:spPr>
        <p:txBody>
          <a:bodyPr>
            <a:spAutoFit/>
          </a:bodyPr>
          <a:lstStyle/>
          <a:p>
            <a:pPr>
              <a:spcBef>
                <a:spcPct val="50000"/>
              </a:spcBef>
            </a:pPr>
            <a:r>
              <a:rPr lang="en-US" sz="2400" b="1">
                <a:solidFill>
                  <a:srgbClr val="0000FF"/>
                </a:solidFill>
              </a:rPr>
              <a:t>+ Hình lập phương có 3 kích thước bằng nhau.</a:t>
            </a:r>
          </a:p>
        </p:txBody>
      </p:sp>
      <p:pic>
        <p:nvPicPr>
          <p:cNvPr id="7185" name="Picture 38" descr="Hoa hong"/>
          <p:cNvPicPr>
            <a:picLocks noChangeAspect="1" noChangeArrowheads="1" noCrop="1"/>
          </p:cNvPicPr>
          <p:nvPr/>
        </p:nvPicPr>
        <p:blipFill>
          <a:blip r:embed="rId3"/>
          <a:srcRect/>
          <a:stretch>
            <a:fillRect/>
          </a:stretch>
        </p:blipFill>
        <p:spPr bwMode="auto">
          <a:xfrm>
            <a:off x="8205788" y="5562600"/>
            <a:ext cx="938212" cy="1295400"/>
          </a:xfrm>
          <a:prstGeom prst="rect">
            <a:avLst/>
          </a:prstGeom>
          <a:noFill/>
          <a:ln w="9525">
            <a:noFill/>
            <a:miter lim="800000"/>
            <a:headEnd/>
            <a:tailEnd/>
          </a:ln>
        </p:spPr>
      </p:pic>
      <p:pic>
        <p:nvPicPr>
          <p:cNvPr id="7187" name="Picture 13" descr="2.gif"/>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0" y="0"/>
            <a:ext cx="666750" cy="657225"/>
          </a:xfrm>
          <a:prstGeom prst="rect">
            <a:avLst/>
          </a:prstGeom>
          <a:noFill/>
          <a:ln w="9525">
            <a:noFill/>
            <a:miter lim="800000"/>
            <a:headEnd/>
            <a:tailEnd/>
          </a:ln>
        </p:spPr>
      </p:pic>
      <p:pic>
        <p:nvPicPr>
          <p:cNvPr id="7188" name="Picture 13" descr="2.gif"/>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8477250" y="28575"/>
            <a:ext cx="666750" cy="657225"/>
          </a:xfrm>
          <a:prstGeom prst="rect">
            <a:avLst/>
          </a:prstGeom>
          <a:noFill/>
          <a:ln w="9525">
            <a:noFill/>
            <a:miter lim="800000"/>
            <a:headEnd/>
            <a:tailEnd/>
          </a:ln>
        </p:spPr>
      </p:pic>
    </p:spTree>
  </p:cSld>
  <p:clrMapOvr>
    <a:masterClrMapping/>
  </p:clrMapOvr>
  <p:transition spd="med">
    <p:randomBar/>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8926"/>
                                        </p:tgtEl>
                                        <p:attrNameLst>
                                          <p:attrName>style.visibility</p:attrName>
                                        </p:attrNameLst>
                                      </p:cBhvr>
                                      <p:to>
                                        <p:strVal val="visible"/>
                                      </p:to>
                                    </p:set>
                                    <p:anim calcmode="lin" valueType="num">
                                      <p:cBhvr>
                                        <p:cTn id="7" dur="500" fill="hold"/>
                                        <p:tgtEl>
                                          <p:spTgt spid="38926"/>
                                        </p:tgtEl>
                                        <p:attrNameLst>
                                          <p:attrName>ppt_w</p:attrName>
                                        </p:attrNameLst>
                                      </p:cBhvr>
                                      <p:tavLst>
                                        <p:tav tm="0">
                                          <p:val>
                                            <p:fltVal val="0"/>
                                          </p:val>
                                        </p:tav>
                                        <p:tav tm="100000">
                                          <p:val>
                                            <p:strVal val="#ppt_w"/>
                                          </p:val>
                                        </p:tav>
                                      </p:tavLst>
                                    </p:anim>
                                    <p:anim calcmode="lin" valueType="num">
                                      <p:cBhvr>
                                        <p:cTn id="8" dur="500" fill="hold"/>
                                        <p:tgtEl>
                                          <p:spTgt spid="3892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8936"/>
                                        </p:tgtEl>
                                        <p:attrNameLst>
                                          <p:attrName>style.visibility</p:attrName>
                                        </p:attrNameLst>
                                      </p:cBhvr>
                                      <p:to>
                                        <p:strVal val="visible"/>
                                      </p:to>
                                    </p:set>
                                    <p:anim calcmode="lin" valueType="num">
                                      <p:cBhvr>
                                        <p:cTn id="11" dur="500" fill="hold"/>
                                        <p:tgtEl>
                                          <p:spTgt spid="38936"/>
                                        </p:tgtEl>
                                        <p:attrNameLst>
                                          <p:attrName>ppt_w</p:attrName>
                                        </p:attrNameLst>
                                      </p:cBhvr>
                                      <p:tavLst>
                                        <p:tav tm="0">
                                          <p:val>
                                            <p:fltVal val="0"/>
                                          </p:val>
                                        </p:tav>
                                        <p:tav tm="100000">
                                          <p:val>
                                            <p:strVal val="#ppt_w"/>
                                          </p:val>
                                        </p:tav>
                                      </p:tavLst>
                                    </p:anim>
                                    <p:anim calcmode="lin" valueType="num">
                                      <p:cBhvr>
                                        <p:cTn id="12" dur="500" fill="hold"/>
                                        <p:tgtEl>
                                          <p:spTgt spid="38936"/>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9" presetClass="exit" presetSubtype="0" fill="hold" grpId="1" nodeType="clickEffect">
                                  <p:stCondLst>
                                    <p:cond delay="0"/>
                                  </p:stCondLst>
                                  <p:childTnLst>
                                    <p:anim calcmode="lin" valueType="num">
                                      <p:cBhvr>
                                        <p:cTn id="16" dur="1000"/>
                                        <p:tgtEl>
                                          <p:spTgt spid="38926"/>
                                        </p:tgtEl>
                                        <p:attrNameLst>
                                          <p:attrName>ppt_x</p:attrName>
                                        </p:attrNameLst>
                                      </p:cBhvr>
                                      <p:tavLst>
                                        <p:tav tm="0">
                                          <p:val>
                                            <p:strVal val="ppt_x"/>
                                          </p:val>
                                        </p:tav>
                                        <p:tav tm="100000">
                                          <p:val>
                                            <p:strVal val="ppt_x-.2"/>
                                          </p:val>
                                        </p:tav>
                                      </p:tavLst>
                                    </p:anim>
                                    <p:anim calcmode="lin" valueType="num">
                                      <p:cBhvr>
                                        <p:cTn id="17" dur="1000"/>
                                        <p:tgtEl>
                                          <p:spTgt spid="38926"/>
                                        </p:tgtEl>
                                        <p:attrNameLst>
                                          <p:attrName>ppt_y</p:attrName>
                                        </p:attrNameLst>
                                      </p:cBhvr>
                                      <p:tavLst>
                                        <p:tav tm="0">
                                          <p:val>
                                            <p:strVal val="ppt_y"/>
                                          </p:val>
                                        </p:tav>
                                        <p:tav tm="100000">
                                          <p:val>
                                            <p:strVal val="ppt_y"/>
                                          </p:val>
                                        </p:tav>
                                      </p:tavLst>
                                    </p:anim>
                                    <p:animEffect transition="out" filter="fade">
                                      <p:cBhvr>
                                        <p:cTn id="18" dur="1000"/>
                                        <p:tgtEl>
                                          <p:spTgt spid="38926"/>
                                        </p:tgtEl>
                                      </p:cBhvr>
                                    </p:animEffect>
                                    <p:set>
                                      <p:cBhvr>
                                        <p:cTn id="19" dur="1" fill="hold">
                                          <p:stCondLst>
                                            <p:cond delay="999"/>
                                          </p:stCondLst>
                                        </p:cTn>
                                        <p:tgtEl>
                                          <p:spTgt spid="38926"/>
                                        </p:tgtEl>
                                        <p:attrNameLst>
                                          <p:attrName>style.visibility</p:attrName>
                                        </p:attrNameLst>
                                      </p:cBhvr>
                                      <p:to>
                                        <p:strVal val="hidden"/>
                                      </p:to>
                                    </p:set>
                                  </p:childTnLst>
                                </p:cTn>
                              </p:par>
                              <p:par>
                                <p:cTn id="20" presetID="29" presetClass="exit" presetSubtype="0" fill="hold" grpId="1" nodeType="withEffect">
                                  <p:stCondLst>
                                    <p:cond delay="0"/>
                                  </p:stCondLst>
                                  <p:childTnLst>
                                    <p:anim calcmode="lin" valueType="num">
                                      <p:cBhvr>
                                        <p:cTn id="21" dur="1000"/>
                                        <p:tgtEl>
                                          <p:spTgt spid="38936"/>
                                        </p:tgtEl>
                                        <p:attrNameLst>
                                          <p:attrName>ppt_x</p:attrName>
                                        </p:attrNameLst>
                                      </p:cBhvr>
                                      <p:tavLst>
                                        <p:tav tm="0">
                                          <p:val>
                                            <p:strVal val="ppt_x"/>
                                          </p:val>
                                        </p:tav>
                                        <p:tav tm="100000">
                                          <p:val>
                                            <p:strVal val="ppt_x-.2"/>
                                          </p:val>
                                        </p:tav>
                                      </p:tavLst>
                                    </p:anim>
                                    <p:anim calcmode="lin" valueType="num">
                                      <p:cBhvr>
                                        <p:cTn id="22" dur="1000"/>
                                        <p:tgtEl>
                                          <p:spTgt spid="38936"/>
                                        </p:tgtEl>
                                        <p:attrNameLst>
                                          <p:attrName>ppt_y</p:attrName>
                                        </p:attrNameLst>
                                      </p:cBhvr>
                                      <p:tavLst>
                                        <p:tav tm="0">
                                          <p:val>
                                            <p:strVal val="ppt_y"/>
                                          </p:val>
                                        </p:tav>
                                        <p:tav tm="100000">
                                          <p:val>
                                            <p:strVal val="ppt_y"/>
                                          </p:val>
                                        </p:tav>
                                      </p:tavLst>
                                    </p:anim>
                                    <p:animEffect transition="out" filter="fade">
                                      <p:cBhvr>
                                        <p:cTn id="23" dur="1000"/>
                                        <p:tgtEl>
                                          <p:spTgt spid="38936"/>
                                        </p:tgtEl>
                                      </p:cBhvr>
                                    </p:animEffect>
                                    <p:set>
                                      <p:cBhvr>
                                        <p:cTn id="24" dur="1" fill="hold">
                                          <p:stCondLst>
                                            <p:cond delay="999"/>
                                          </p:stCondLst>
                                        </p:cTn>
                                        <p:tgtEl>
                                          <p:spTgt spid="38936"/>
                                        </p:tgtEl>
                                        <p:attrNameLst>
                                          <p:attrName>style.visibility</p:attrName>
                                        </p:attrNameLst>
                                      </p:cBhvr>
                                      <p:to>
                                        <p:strVal val="hidden"/>
                                      </p:to>
                                    </p:set>
                                  </p:childTnLst>
                                </p:cTn>
                              </p:par>
                              <p:par>
                                <p:cTn id="25" presetID="55" presetClass="entr" presetSubtype="0" fill="hold" grpId="0" nodeType="withEffect">
                                  <p:stCondLst>
                                    <p:cond delay="0"/>
                                  </p:stCondLst>
                                  <p:childTnLst>
                                    <p:set>
                                      <p:cBhvr>
                                        <p:cTn id="26" dur="1" fill="hold">
                                          <p:stCondLst>
                                            <p:cond delay="0"/>
                                          </p:stCondLst>
                                        </p:cTn>
                                        <p:tgtEl>
                                          <p:spTgt spid="38945"/>
                                        </p:tgtEl>
                                        <p:attrNameLst>
                                          <p:attrName>style.visibility</p:attrName>
                                        </p:attrNameLst>
                                      </p:cBhvr>
                                      <p:to>
                                        <p:strVal val="visible"/>
                                      </p:to>
                                    </p:set>
                                    <p:anim calcmode="lin" valueType="num">
                                      <p:cBhvr>
                                        <p:cTn id="27" dur="1000" fill="hold"/>
                                        <p:tgtEl>
                                          <p:spTgt spid="38945"/>
                                        </p:tgtEl>
                                        <p:attrNameLst>
                                          <p:attrName>ppt_w</p:attrName>
                                        </p:attrNameLst>
                                      </p:cBhvr>
                                      <p:tavLst>
                                        <p:tav tm="0">
                                          <p:val>
                                            <p:strVal val="#ppt_w*0.70"/>
                                          </p:val>
                                        </p:tav>
                                        <p:tav tm="100000">
                                          <p:val>
                                            <p:strVal val="#ppt_w"/>
                                          </p:val>
                                        </p:tav>
                                      </p:tavLst>
                                    </p:anim>
                                    <p:anim calcmode="lin" valueType="num">
                                      <p:cBhvr>
                                        <p:cTn id="28" dur="1000" fill="hold"/>
                                        <p:tgtEl>
                                          <p:spTgt spid="38945"/>
                                        </p:tgtEl>
                                        <p:attrNameLst>
                                          <p:attrName>ppt_h</p:attrName>
                                        </p:attrNameLst>
                                      </p:cBhvr>
                                      <p:tavLst>
                                        <p:tav tm="0">
                                          <p:val>
                                            <p:strVal val="#ppt_h"/>
                                          </p:val>
                                        </p:tav>
                                        <p:tav tm="100000">
                                          <p:val>
                                            <p:strVal val="#ppt_h"/>
                                          </p:val>
                                        </p:tav>
                                      </p:tavLst>
                                    </p:anim>
                                    <p:animEffect transition="in" filter="fade">
                                      <p:cBhvr>
                                        <p:cTn id="29" dur="1000"/>
                                        <p:tgtEl>
                                          <p:spTgt spid="3894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xit" presetSubtype="26" fill="hold" grpId="1" nodeType="clickEffect">
                                  <p:stCondLst>
                                    <p:cond delay="0"/>
                                  </p:stCondLst>
                                  <p:childTnLst>
                                    <p:animEffect transition="out" filter="barn(inHorizontal)">
                                      <p:cBhvr>
                                        <p:cTn id="33" dur="500"/>
                                        <p:tgtEl>
                                          <p:spTgt spid="38945"/>
                                        </p:tgtEl>
                                      </p:cBhvr>
                                    </p:animEffect>
                                    <p:set>
                                      <p:cBhvr>
                                        <p:cTn id="34" dur="1" fill="hold">
                                          <p:stCondLst>
                                            <p:cond delay="499"/>
                                          </p:stCondLst>
                                        </p:cTn>
                                        <p:tgtEl>
                                          <p:spTgt spid="38945"/>
                                        </p:tgtEl>
                                        <p:attrNameLst>
                                          <p:attrName>style.visibility</p:attrName>
                                        </p:attrNameLst>
                                      </p:cBhvr>
                                      <p:to>
                                        <p:strVal val="hidden"/>
                                      </p:to>
                                    </p:set>
                                  </p:childTnLst>
                                </p:cTn>
                              </p:par>
                              <p:par>
                                <p:cTn id="35" presetID="25" presetClass="entr" presetSubtype="0" fill="hold" grpId="0" nodeType="withEffect">
                                  <p:stCondLst>
                                    <p:cond delay="0"/>
                                  </p:stCondLst>
                                  <p:childTnLst>
                                    <p:set>
                                      <p:cBhvr>
                                        <p:cTn id="36" dur="1" fill="hold">
                                          <p:stCondLst>
                                            <p:cond delay="0"/>
                                          </p:stCondLst>
                                        </p:cTn>
                                        <p:tgtEl>
                                          <p:spTgt spid="38946"/>
                                        </p:tgtEl>
                                        <p:attrNameLst>
                                          <p:attrName>style.visibility</p:attrName>
                                        </p:attrNameLst>
                                      </p:cBhvr>
                                      <p:to>
                                        <p:strVal val="visible"/>
                                      </p:to>
                                    </p:set>
                                    <p:anim calcmode="lin" valueType="num">
                                      <p:cBhvr>
                                        <p:cTn id="37" dur="500" decel="50000" fill="hold">
                                          <p:stCondLst>
                                            <p:cond delay="0"/>
                                          </p:stCondLst>
                                        </p:cTn>
                                        <p:tgtEl>
                                          <p:spTgt spid="38946"/>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38946"/>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38946"/>
                                        </p:tgtEl>
                                        <p:attrNameLst>
                                          <p:attrName>ppt_w</p:attrName>
                                        </p:attrNameLst>
                                      </p:cBhvr>
                                      <p:tavLst>
                                        <p:tav tm="0">
                                          <p:val>
                                            <p:strVal val="#ppt_w*.05"/>
                                          </p:val>
                                        </p:tav>
                                        <p:tav tm="100000">
                                          <p:val>
                                            <p:strVal val="#ppt_w"/>
                                          </p:val>
                                        </p:tav>
                                      </p:tavLst>
                                    </p:anim>
                                    <p:anim calcmode="lin" valueType="num">
                                      <p:cBhvr>
                                        <p:cTn id="40" dur="1000" fill="hold"/>
                                        <p:tgtEl>
                                          <p:spTgt spid="38946"/>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38946"/>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38946"/>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38946"/>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38946"/>
                                        </p:tgtEl>
                                      </p:cBhvr>
                                    </p:animEffect>
                                  </p:childTnLst>
                                </p:cTn>
                              </p:par>
                            </p:childTnLst>
                          </p:cTn>
                        </p:par>
                      </p:childTnLst>
                    </p:cTn>
                  </p:par>
                  <p:par>
                    <p:cTn id="45" fill="hold">
                      <p:stCondLst>
                        <p:cond delay="indefinite"/>
                      </p:stCondLst>
                      <p:childTnLst>
                        <p:par>
                          <p:cTn id="46" fill="hold">
                            <p:stCondLst>
                              <p:cond delay="0"/>
                            </p:stCondLst>
                            <p:childTnLst>
                              <p:par>
                                <p:cTn id="47" presetID="48" presetClass="entr" presetSubtype="0" accel="50000" fill="hold" grpId="0" nodeType="clickEffect">
                                  <p:stCondLst>
                                    <p:cond delay="0"/>
                                  </p:stCondLst>
                                  <p:childTnLst>
                                    <p:set>
                                      <p:cBhvr>
                                        <p:cTn id="48" dur="1" fill="hold">
                                          <p:stCondLst>
                                            <p:cond delay="0"/>
                                          </p:stCondLst>
                                        </p:cTn>
                                        <p:tgtEl>
                                          <p:spTgt spid="38948"/>
                                        </p:tgtEl>
                                        <p:attrNameLst>
                                          <p:attrName>style.visibility</p:attrName>
                                        </p:attrNameLst>
                                      </p:cBhvr>
                                      <p:to>
                                        <p:strVal val="visible"/>
                                      </p:to>
                                    </p:set>
                                    <p:anim calcmode="lin" valueType="num">
                                      <p:cBhvr>
                                        <p:cTn id="49" dur="1000" fill="hold"/>
                                        <p:tgtEl>
                                          <p:spTgt spid="3894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0" dur="1000" fill="hold"/>
                                        <p:tgtEl>
                                          <p:spTgt spid="38948"/>
                                        </p:tgtEl>
                                        <p:attrNameLst>
                                          <p:attrName>ppt_x</p:attrName>
                                        </p:attrNameLst>
                                      </p:cBhvr>
                                      <p:tavLst>
                                        <p:tav tm="0">
                                          <p:val>
                                            <p:fltVal val="-1"/>
                                          </p:val>
                                        </p:tav>
                                        <p:tav tm="50000">
                                          <p:val>
                                            <p:fltVal val="0.95"/>
                                          </p:val>
                                        </p:tav>
                                        <p:tav tm="100000">
                                          <p:val>
                                            <p:strVal val="#ppt_x"/>
                                          </p:val>
                                        </p:tav>
                                      </p:tavLst>
                                    </p:anim>
                                    <p:anim calcmode="lin" valueType="num">
                                      <p:cBhvr>
                                        <p:cTn id="51" dur="1000" fill="hold"/>
                                        <p:tgtEl>
                                          <p:spTgt spid="38948"/>
                                        </p:tgtEl>
                                        <p:attrNameLst>
                                          <p:attrName>ppt_y</p:attrName>
                                        </p:attrNameLst>
                                      </p:cBhvr>
                                      <p:tavLst>
                                        <p:tav tm="0">
                                          <p:val>
                                            <p:strVal val="#ppt_y"/>
                                          </p:val>
                                        </p:tav>
                                        <p:tav tm="100000">
                                          <p:val>
                                            <p:strVal val="#ppt_y"/>
                                          </p:val>
                                        </p:tav>
                                      </p:tavLst>
                                    </p:anim>
                                    <p:animEffect transition="in" filter="fade">
                                      <p:cBhvr>
                                        <p:cTn id="52" dur="1000"/>
                                        <p:tgtEl>
                                          <p:spTgt spid="38948"/>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xit" presetSubtype="16" fill="hold" grpId="1" nodeType="clickEffect">
                                  <p:stCondLst>
                                    <p:cond delay="0"/>
                                  </p:stCondLst>
                                  <p:childTnLst>
                                    <p:animEffect transition="out" filter="diamond(in)">
                                      <p:cBhvr>
                                        <p:cTn id="56" dur="2000"/>
                                        <p:tgtEl>
                                          <p:spTgt spid="38948"/>
                                        </p:tgtEl>
                                      </p:cBhvr>
                                    </p:animEffect>
                                    <p:set>
                                      <p:cBhvr>
                                        <p:cTn id="57" dur="1" fill="hold">
                                          <p:stCondLst>
                                            <p:cond delay="1999"/>
                                          </p:stCondLst>
                                        </p:cTn>
                                        <p:tgtEl>
                                          <p:spTgt spid="38948"/>
                                        </p:tgtEl>
                                        <p:attrNameLst>
                                          <p:attrName>style.visibility</p:attrName>
                                        </p:attrNameLst>
                                      </p:cBhvr>
                                      <p:to>
                                        <p:strVal val="hidden"/>
                                      </p:to>
                                    </p:set>
                                  </p:childTnLst>
                                </p:cTn>
                              </p:par>
                              <p:par>
                                <p:cTn id="58" presetID="41" presetClass="entr" presetSubtype="0" fill="hold" grpId="0" nodeType="withEffect">
                                  <p:stCondLst>
                                    <p:cond delay="0"/>
                                  </p:stCondLst>
                                  <p:iterate type="lt">
                                    <p:tmPct val="10000"/>
                                  </p:iterate>
                                  <p:childTnLst>
                                    <p:set>
                                      <p:cBhvr>
                                        <p:cTn id="59" dur="1" fill="hold">
                                          <p:stCondLst>
                                            <p:cond delay="0"/>
                                          </p:stCondLst>
                                        </p:cTn>
                                        <p:tgtEl>
                                          <p:spTgt spid="38949"/>
                                        </p:tgtEl>
                                        <p:attrNameLst>
                                          <p:attrName>style.visibility</p:attrName>
                                        </p:attrNameLst>
                                      </p:cBhvr>
                                      <p:to>
                                        <p:strVal val="visible"/>
                                      </p:to>
                                    </p:set>
                                    <p:anim calcmode="lin" valueType="num">
                                      <p:cBhvr>
                                        <p:cTn id="60" dur="500" fill="hold"/>
                                        <p:tgtEl>
                                          <p:spTgt spid="38949"/>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38949"/>
                                        </p:tgtEl>
                                        <p:attrNameLst>
                                          <p:attrName>ppt_y</p:attrName>
                                        </p:attrNameLst>
                                      </p:cBhvr>
                                      <p:tavLst>
                                        <p:tav tm="0">
                                          <p:val>
                                            <p:strVal val="#ppt_y"/>
                                          </p:val>
                                        </p:tav>
                                        <p:tav tm="100000">
                                          <p:val>
                                            <p:strVal val="#ppt_y"/>
                                          </p:val>
                                        </p:tav>
                                      </p:tavLst>
                                    </p:anim>
                                    <p:anim calcmode="lin" valueType="num">
                                      <p:cBhvr>
                                        <p:cTn id="62" dur="500" fill="hold"/>
                                        <p:tgtEl>
                                          <p:spTgt spid="38949"/>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38949"/>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38949"/>
                                        </p:tgtEl>
                                      </p:cBhvr>
                                    </p:animEffect>
                                  </p:childTnLst>
                                </p:cTn>
                              </p:par>
                            </p:childTnLst>
                          </p:cTn>
                        </p:par>
                      </p:childTnLst>
                    </p:cTn>
                  </p:par>
                  <p:par>
                    <p:cTn id="65" fill="hold">
                      <p:stCondLst>
                        <p:cond delay="indefinite"/>
                      </p:stCondLst>
                      <p:childTnLst>
                        <p:par>
                          <p:cTn id="66" fill="hold">
                            <p:stCondLst>
                              <p:cond delay="0"/>
                            </p:stCondLst>
                            <p:childTnLst>
                              <p:par>
                                <p:cTn id="67" presetID="49" presetClass="entr" presetSubtype="0" decel="100000" fill="hold" grpId="0" nodeType="clickEffect">
                                  <p:stCondLst>
                                    <p:cond delay="0"/>
                                  </p:stCondLst>
                                  <p:childTnLst>
                                    <p:set>
                                      <p:cBhvr>
                                        <p:cTn id="68" dur="1" fill="hold">
                                          <p:stCondLst>
                                            <p:cond delay="0"/>
                                          </p:stCondLst>
                                        </p:cTn>
                                        <p:tgtEl>
                                          <p:spTgt spid="38930"/>
                                        </p:tgtEl>
                                        <p:attrNameLst>
                                          <p:attrName>style.visibility</p:attrName>
                                        </p:attrNameLst>
                                      </p:cBhvr>
                                      <p:to>
                                        <p:strVal val="visible"/>
                                      </p:to>
                                    </p:set>
                                    <p:anim calcmode="lin" valueType="num">
                                      <p:cBhvr>
                                        <p:cTn id="69" dur="1000" fill="hold"/>
                                        <p:tgtEl>
                                          <p:spTgt spid="38930"/>
                                        </p:tgtEl>
                                        <p:attrNameLst>
                                          <p:attrName>ppt_w</p:attrName>
                                        </p:attrNameLst>
                                      </p:cBhvr>
                                      <p:tavLst>
                                        <p:tav tm="0">
                                          <p:val>
                                            <p:fltVal val="0"/>
                                          </p:val>
                                        </p:tav>
                                        <p:tav tm="100000">
                                          <p:val>
                                            <p:strVal val="#ppt_w"/>
                                          </p:val>
                                        </p:tav>
                                      </p:tavLst>
                                    </p:anim>
                                    <p:anim calcmode="lin" valueType="num">
                                      <p:cBhvr>
                                        <p:cTn id="70" dur="1000" fill="hold"/>
                                        <p:tgtEl>
                                          <p:spTgt spid="38930"/>
                                        </p:tgtEl>
                                        <p:attrNameLst>
                                          <p:attrName>ppt_h</p:attrName>
                                        </p:attrNameLst>
                                      </p:cBhvr>
                                      <p:tavLst>
                                        <p:tav tm="0">
                                          <p:val>
                                            <p:fltVal val="0"/>
                                          </p:val>
                                        </p:tav>
                                        <p:tav tm="100000">
                                          <p:val>
                                            <p:strVal val="#ppt_h"/>
                                          </p:val>
                                        </p:tav>
                                      </p:tavLst>
                                    </p:anim>
                                    <p:anim calcmode="lin" valueType="num">
                                      <p:cBhvr>
                                        <p:cTn id="71" dur="1000" fill="hold"/>
                                        <p:tgtEl>
                                          <p:spTgt spid="38930"/>
                                        </p:tgtEl>
                                        <p:attrNameLst>
                                          <p:attrName>style.rotation</p:attrName>
                                        </p:attrNameLst>
                                      </p:cBhvr>
                                      <p:tavLst>
                                        <p:tav tm="0">
                                          <p:val>
                                            <p:fltVal val="360"/>
                                          </p:val>
                                        </p:tav>
                                        <p:tav tm="100000">
                                          <p:val>
                                            <p:fltVal val="0"/>
                                          </p:val>
                                        </p:tav>
                                      </p:tavLst>
                                    </p:anim>
                                    <p:animEffect transition="in" filter="fade">
                                      <p:cBhvr>
                                        <p:cTn id="72" dur="1000"/>
                                        <p:tgtEl>
                                          <p:spTgt spid="38930"/>
                                        </p:tgtEl>
                                      </p:cBhvr>
                                    </p:animEffect>
                                  </p:childTnLst>
                                </p:cTn>
                              </p:par>
                              <p:par>
                                <p:cTn id="73" presetID="49" presetClass="entr" presetSubtype="0" decel="100000" fill="hold" grpId="0" nodeType="withEffect">
                                  <p:stCondLst>
                                    <p:cond delay="0"/>
                                  </p:stCondLst>
                                  <p:childTnLst>
                                    <p:set>
                                      <p:cBhvr>
                                        <p:cTn id="74" dur="1" fill="hold">
                                          <p:stCondLst>
                                            <p:cond delay="0"/>
                                          </p:stCondLst>
                                        </p:cTn>
                                        <p:tgtEl>
                                          <p:spTgt spid="38937"/>
                                        </p:tgtEl>
                                        <p:attrNameLst>
                                          <p:attrName>style.visibility</p:attrName>
                                        </p:attrNameLst>
                                      </p:cBhvr>
                                      <p:to>
                                        <p:strVal val="visible"/>
                                      </p:to>
                                    </p:set>
                                    <p:anim calcmode="lin" valueType="num">
                                      <p:cBhvr>
                                        <p:cTn id="75" dur="1000" fill="hold"/>
                                        <p:tgtEl>
                                          <p:spTgt spid="38937"/>
                                        </p:tgtEl>
                                        <p:attrNameLst>
                                          <p:attrName>ppt_w</p:attrName>
                                        </p:attrNameLst>
                                      </p:cBhvr>
                                      <p:tavLst>
                                        <p:tav tm="0">
                                          <p:val>
                                            <p:fltVal val="0"/>
                                          </p:val>
                                        </p:tav>
                                        <p:tav tm="100000">
                                          <p:val>
                                            <p:strVal val="#ppt_w"/>
                                          </p:val>
                                        </p:tav>
                                      </p:tavLst>
                                    </p:anim>
                                    <p:anim calcmode="lin" valueType="num">
                                      <p:cBhvr>
                                        <p:cTn id="76" dur="1000" fill="hold"/>
                                        <p:tgtEl>
                                          <p:spTgt spid="38937"/>
                                        </p:tgtEl>
                                        <p:attrNameLst>
                                          <p:attrName>ppt_h</p:attrName>
                                        </p:attrNameLst>
                                      </p:cBhvr>
                                      <p:tavLst>
                                        <p:tav tm="0">
                                          <p:val>
                                            <p:fltVal val="0"/>
                                          </p:val>
                                        </p:tav>
                                        <p:tav tm="100000">
                                          <p:val>
                                            <p:strVal val="#ppt_h"/>
                                          </p:val>
                                        </p:tav>
                                      </p:tavLst>
                                    </p:anim>
                                    <p:anim calcmode="lin" valueType="num">
                                      <p:cBhvr>
                                        <p:cTn id="77" dur="1000" fill="hold"/>
                                        <p:tgtEl>
                                          <p:spTgt spid="38937"/>
                                        </p:tgtEl>
                                        <p:attrNameLst>
                                          <p:attrName>style.rotation</p:attrName>
                                        </p:attrNameLst>
                                      </p:cBhvr>
                                      <p:tavLst>
                                        <p:tav tm="0">
                                          <p:val>
                                            <p:fltVal val="360"/>
                                          </p:val>
                                        </p:tav>
                                        <p:tav tm="100000">
                                          <p:val>
                                            <p:fltVal val="0"/>
                                          </p:val>
                                        </p:tav>
                                      </p:tavLst>
                                    </p:anim>
                                    <p:animEffect transition="in" filter="fade">
                                      <p:cBhvr>
                                        <p:cTn id="78" dur="1000"/>
                                        <p:tgtEl>
                                          <p:spTgt spid="38937"/>
                                        </p:tgtEl>
                                      </p:cBhvr>
                                    </p:animEffect>
                                  </p:childTnLst>
                                </p:cTn>
                              </p:par>
                              <p:par>
                                <p:cTn id="79" presetID="49" presetClass="entr" presetSubtype="0" decel="100000" fill="hold" grpId="0" nodeType="withEffect">
                                  <p:stCondLst>
                                    <p:cond delay="0"/>
                                  </p:stCondLst>
                                  <p:childTnLst>
                                    <p:set>
                                      <p:cBhvr>
                                        <p:cTn id="80" dur="1" fill="hold">
                                          <p:stCondLst>
                                            <p:cond delay="0"/>
                                          </p:stCondLst>
                                        </p:cTn>
                                        <p:tgtEl>
                                          <p:spTgt spid="38939"/>
                                        </p:tgtEl>
                                        <p:attrNameLst>
                                          <p:attrName>style.visibility</p:attrName>
                                        </p:attrNameLst>
                                      </p:cBhvr>
                                      <p:to>
                                        <p:strVal val="visible"/>
                                      </p:to>
                                    </p:set>
                                    <p:anim calcmode="lin" valueType="num">
                                      <p:cBhvr>
                                        <p:cTn id="81" dur="1000" fill="hold"/>
                                        <p:tgtEl>
                                          <p:spTgt spid="38939"/>
                                        </p:tgtEl>
                                        <p:attrNameLst>
                                          <p:attrName>ppt_w</p:attrName>
                                        </p:attrNameLst>
                                      </p:cBhvr>
                                      <p:tavLst>
                                        <p:tav tm="0">
                                          <p:val>
                                            <p:fltVal val="0"/>
                                          </p:val>
                                        </p:tav>
                                        <p:tav tm="100000">
                                          <p:val>
                                            <p:strVal val="#ppt_w"/>
                                          </p:val>
                                        </p:tav>
                                      </p:tavLst>
                                    </p:anim>
                                    <p:anim calcmode="lin" valueType="num">
                                      <p:cBhvr>
                                        <p:cTn id="82" dur="1000" fill="hold"/>
                                        <p:tgtEl>
                                          <p:spTgt spid="38939"/>
                                        </p:tgtEl>
                                        <p:attrNameLst>
                                          <p:attrName>ppt_h</p:attrName>
                                        </p:attrNameLst>
                                      </p:cBhvr>
                                      <p:tavLst>
                                        <p:tav tm="0">
                                          <p:val>
                                            <p:fltVal val="0"/>
                                          </p:val>
                                        </p:tav>
                                        <p:tav tm="100000">
                                          <p:val>
                                            <p:strVal val="#ppt_h"/>
                                          </p:val>
                                        </p:tav>
                                      </p:tavLst>
                                    </p:anim>
                                    <p:anim calcmode="lin" valueType="num">
                                      <p:cBhvr>
                                        <p:cTn id="83" dur="1000" fill="hold"/>
                                        <p:tgtEl>
                                          <p:spTgt spid="38939"/>
                                        </p:tgtEl>
                                        <p:attrNameLst>
                                          <p:attrName>style.rotation</p:attrName>
                                        </p:attrNameLst>
                                      </p:cBhvr>
                                      <p:tavLst>
                                        <p:tav tm="0">
                                          <p:val>
                                            <p:fltVal val="360"/>
                                          </p:val>
                                        </p:tav>
                                        <p:tav tm="100000">
                                          <p:val>
                                            <p:fltVal val="0"/>
                                          </p:val>
                                        </p:tav>
                                      </p:tavLst>
                                    </p:anim>
                                    <p:animEffect transition="in" filter="fade">
                                      <p:cBhvr>
                                        <p:cTn id="84" dur="1000"/>
                                        <p:tgtEl>
                                          <p:spTgt spid="38939"/>
                                        </p:tgtEl>
                                      </p:cBhvr>
                                    </p:animEffect>
                                  </p:childTnLst>
                                </p:cTn>
                              </p:par>
                              <p:par>
                                <p:cTn id="85" presetID="49" presetClass="entr" presetSubtype="0" decel="100000" fill="hold" grpId="0" nodeType="withEffect">
                                  <p:stCondLst>
                                    <p:cond delay="0"/>
                                  </p:stCondLst>
                                  <p:childTnLst>
                                    <p:set>
                                      <p:cBhvr>
                                        <p:cTn id="86" dur="1" fill="hold">
                                          <p:stCondLst>
                                            <p:cond delay="0"/>
                                          </p:stCondLst>
                                        </p:cTn>
                                        <p:tgtEl>
                                          <p:spTgt spid="38938"/>
                                        </p:tgtEl>
                                        <p:attrNameLst>
                                          <p:attrName>style.visibility</p:attrName>
                                        </p:attrNameLst>
                                      </p:cBhvr>
                                      <p:to>
                                        <p:strVal val="visible"/>
                                      </p:to>
                                    </p:set>
                                    <p:anim calcmode="lin" valueType="num">
                                      <p:cBhvr>
                                        <p:cTn id="87" dur="1000" fill="hold"/>
                                        <p:tgtEl>
                                          <p:spTgt spid="38938"/>
                                        </p:tgtEl>
                                        <p:attrNameLst>
                                          <p:attrName>ppt_w</p:attrName>
                                        </p:attrNameLst>
                                      </p:cBhvr>
                                      <p:tavLst>
                                        <p:tav tm="0">
                                          <p:val>
                                            <p:fltVal val="0"/>
                                          </p:val>
                                        </p:tav>
                                        <p:tav tm="100000">
                                          <p:val>
                                            <p:strVal val="#ppt_w"/>
                                          </p:val>
                                        </p:tav>
                                      </p:tavLst>
                                    </p:anim>
                                    <p:anim calcmode="lin" valueType="num">
                                      <p:cBhvr>
                                        <p:cTn id="88" dur="1000" fill="hold"/>
                                        <p:tgtEl>
                                          <p:spTgt spid="38938"/>
                                        </p:tgtEl>
                                        <p:attrNameLst>
                                          <p:attrName>ppt_h</p:attrName>
                                        </p:attrNameLst>
                                      </p:cBhvr>
                                      <p:tavLst>
                                        <p:tav tm="0">
                                          <p:val>
                                            <p:fltVal val="0"/>
                                          </p:val>
                                        </p:tav>
                                        <p:tav tm="100000">
                                          <p:val>
                                            <p:strVal val="#ppt_h"/>
                                          </p:val>
                                        </p:tav>
                                      </p:tavLst>
                                    </p:anim>
                                    <p:anim calcmode="lin" valueType="num">
                                      <p:cBhvr>
                                        <p:cTn id="89" dur="1000" fill="hold"/>
                                        <p:tgtEl>
                                          <p:spTgt spid="38938"/>
                                        </p:tgtEl>
                                        <p:attrNameLst>
                                          <p:attrName>style.rotation</p:attrName>
                                        </p:attrNameLst>
                                      </p:cBhvr>
                                      <p:tavLst>
                                        <p:tav tm="0">
                                          <p:val>
                                            <p:fltVal val="360"/>
                                          </p:val>
                                        </p:tav>
                                        <p:tav tm="100000">
                                          <p:val>
                                            <p:fltVal val="0"/>
                                          </p:val>
                                        </p:tav>
                                      </p:tavLst>
                                    </p:anim>
                                    <p:animEffect transition="in" filter="fade">
                                      <p:cBhvr>
                                        <p:cTn id="90" dur="1000"/>
                                        <p:tgtEl>
                                          <p:spTgt spid="38938"/>
                                        </p:tgtEl>
                                      </p:cBhvr>
                                    </p:animEffect>
                                  </p:childTnLst>
                                </p:cTn>
                              </p:par>
                              <p:par>
                                <p:cTn id="91" presetID="49" presetClass="entr" presetSubtype="0" decel="100000" fill="hold" grpId="0" nodeType="withEffect">
                                  <p:stCondLst>
                                    <p:cond delay="0"/>
                                  </p:stCondLst>
                                  <p:childTnLst>
                                    <p:set>
                                      <p:cBhvr>
                                        <p:cTn id="92" dur="1" fill="hold">
                                          <p:stCondLst>
                                            <p:cond delay="0"/>
                                          </p:stCondLst>
                                        </p:cTn>
                                        <p:tgtEl>
                                          <p:spTgt spid="38931"/>
                                        </p:tgtEl>
                                        <p:attrNameLst>
                                          <p:attrName>style.visibility</p:attrName>
                                        </p:attrNameLst>
                                      </p:cBhvr>
                                      <p:to>
                                        <p:strVal val="visible"/>
                                      </p:to>
                                    </p:set>
                                    <p:anim calcmode="lin" valueType="num">
                                      <p:cBhvr>
                                        <p:cTn id="93" dur="1000" fill="hold"/>
                                        <p:tgtEl>
                                          <p:spTgt spid="38931"/>
                                        </p:tgtEl>
                                        <p:attrNameLst>
                                          <p:attrName>ppt_w</p:attrName>
                                        </p:attrNameLst>
                                      </p:cBhvr>
                                      <p:tavLst>
                                        <p:tav tm="0">
                                          <p:val>
                                            <p:fltVal val="0"/>
                                          </p:val>
                                        </p:tav>
                                        <p:tav tm="100000">
                                          <p:val>
                                            <p:strVal val="#ppt_w"/>
                                          </p:val>
                                        </p:tav>
                                      </p:tavLst>
                                    </p:anim>
                                    <p:anim calcmode="lin" valueType="num">
                                      <p:cBhvr>
                                        <p:cTn id="94" dur="1000" fill="hold"/>
                                        <p:tgtEl>
                                          <p:spTgt spid="38931"/>
                                        </p:tgtEl>
                                        <p:attrNameLst>
                                          <p:attrName>ppt_h</p:attrName>
                                        </p:attrNameLst>
                                      </p:cBhvr>
                                      <p:tavLst>
                                        <p:tav tm="0">
                                          <p:val>
                                            <p:fltVal val="0"/>
                                          </p:val>
                                        </p:tav>
                                        <p:tav tm="100000">
                                          <p:val>
                                            <p:strVal val="#ppt_h"/>
                                          </p:val>
                                        </p:tav>
                                      </p:tavLst>
                                    </p:anim>
                                    <p:anim calcmode="lin" valueType="num">
                                      <p:cBhvr>
                                        <p:cTn id="95" dur="1000" fill="hold"/>
                                        <p:tgtEl>
                                          <p:spTgt spid="38931"/>
                                        </p:tgtEl>
                                        <p:attrNameLst>
                                          <p:attrName>style.rotation</p:attrName>
                                        </p:attrNameLst>
                                      </p:cBhvr>
                                      <p:tavLst>
                                        <p:tav tm="0">
                                          <p:val>
                                            <p:fltVal val="360"/>
                                          </p:val>
                                        </p:tav>
                                        <p:tav tm="100000">
                                          <p:val>
                                            <p:fltVal val="0"/>
                                          </p:val>
                                        </p:tav>
                                      </p:tavLst>
                                    </p:anim>
                                    <p:animEffect transition="in" filter="fade">
                                      <p:cBhvr>
                                        <p:cTn id="96" dur="1000"/>
                                        <p:tgtEl>
                                          <p:spTgt spid="38931"/>
                                        </p:tgtEl>
                                      </p:cBhvr>
                                    </p:animEffect>
                                  </p:childTnLst>
                                </p:cTn>
                              </p:par>
                              <p:par>
                                <p:cTn id="97" presetID="49" presetClass="entr" presetSubtype="0" decel="100000" fill="hold" grpId="0" nodeType="withEffect">
                                  <p:stCondLst>
                                    <p:cond delay="0"/>
                                  </p:stCondLst>
                                  <p:childTnLst>
                                    <p:set>
                                      <p:cBhvr>
                                        <p:cTn id="98" dur="1" fill="hold">
                                          <p:stCondLst>
                                            <p:cond delay="0"/>
                                          </p:stCondLst>
                                        </p:cTn>
                                        <p:tgtEl>
                                          <p:spTgt spid="38929"/>
                                        </p:tgtEl>
                                        <p:attrNameLst>
                                          <p:attrName>style.visibility</p:attrName>
                                        </p:attrNameLst>
                                      </p:cBhvr>
                                      <p:to>
                                        <p:strVal val="visible"/>
                                      </p:to>
                                    </p:set>
                                    <p:anim calcmode="lin" valueType="num">
                                      <p:cBhvr>
                                        <p:cTn id="99" dur="1000" fill="hold"/>
                                        <p:tgtEl>
                                          <p:spTgt spid="38929"/>
                                        </p:tgtEl>
                                        <p:attrNameLst>
                                          <p:attrName>ppt_w</p:attrName>
                                        </p:attrNameLst>
                                      </p:cBhvr>
                                      <p:tavLst>
                                        <p:tav tm="0">
                                          <p:val>
                                            <p:fltVal val="0"/>
                                          </p:val>
                                        </p:tav>
                                        <p:tav tm="100000">
                                          <p:val>
                                            <p:strVal val="#ppt_w"/>
                                          </p:val>
                                        </p:tav>
                                      </p:tavLst>
                                    </p:anim>
                                    <p:anim calcmode="lin" valueType="num">
                                      <p:cBhvr>
                                        <p:cTn id="100" dur="1000" fill="hold"/>
                                        <p:tgtEl>
                                          <p:spTgt spid="38929"/>
                                        </p:tgtEl>
                                        <p:attrNameLst>
                                          <p:attrName>ppt_h</p:attrName>
                                        </p:attrNameLst>
                                      </p:cBhvr>
                                      <p:tavLst>
                                        <p:tav tm="0">
                                          <p:val>
                                            <p:fltVal val="0"/>
                                          </p:val>
                                        </p:tav>
                                        <p:tav tm="100000">
                                          <p:val>
                                            <p:strVal val="#ppt_h"/>
                                          </p:val>
                                        </p:tav>
                                      </p:tavLst>
                                    </p:anim>
                                    <p:anim calcmode="lin" valueType="num">
                                      <p:cBhvr>
                                        <p:cTn id="101" dur="1000" fill="hold"/>
                                        <p:tgtEl>
                                          <p:spTgt spid="38929"/>
                                        </p:tgtEl>
                                        <p:attrNameLst>
                                          <p:attrName>style.rotation</p:attrName>
                                        </p:attrNameLst>
                                      </p:cBhvr>
                                      <p:tavLst>
                                        <p:tav tm="0">
                                          <p:val>
                                            <p:fltVal val="360"/>
                                          </p:val>
                                        </p:tav>
                                        <p:tav tm="100000">
                                          <p:val>
                                            <p:fltVal val="0"/>
                                          </p:val>
                                        </p:tav>
                                      </p:tavLst>
                                    </p:anim>
                                    <p:animEffect transition="in" filter="fade">
                                      <p:cBhvr>
                                        <p:cTn id="102" dur="1000"/>
                                        <p:tgtEl>
                                          <p:spTgt spid="38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6" grpId="0"/>
      <p:bldP spid="38926" grpId="1"/>
      <p:bldP spid="38936" grpId="0"/>
      <p:bldP spid="38936" grpId="1"/>
      <p:bldP spid="38929" grpId="0"/>
      <p:bldP spid="38930" grpId="0"/>
      <p:bldP spid="38931" grpId="0"/>
      <p:bldP spid="38937" grpId="0"/>
      <p:bldP spid="38938" grpId="0"/>
      <p:bldP spid="38939" grpId="0"/>
      <p:bldP spid="38945" grpId="0"/>
      <p:bldP spid="38945" grpId="1"/>
      <p:bldP spid="38946" grpId="0"/>
      <p:bldP spid="38948" grpId="0"/>
      <p:bldP spid="38948" grpId="1"/>
      <p:bldP spid="389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2"/>
          <p:cNvSpPr>
            <a:spLocks noChangeShapeType="1"/>
          </p:cNvSpPr>
          <p:nvPr/>
        </p:nvSpPr>
        <p:spPr bwMode="auto">
          <a:xfrm>
            <a:off x="4946650" y="4667250"/>
            <a:ext cx="0" cy="639763"/>
          </a:xfrm>
          <a:prstGeom prst="line">
            <a:avLst/>
          </a:prstGeom>
          <a:noFill/>
          <a:ln w="9525">
            <a:solidFill>
              <a:srgbClr val="FFFF00"/>
            </a:solidFill>
            <a:prstDash val="dash"/>
            <a:round/>
            <a:headEnd/>
            <a:tailEnd/>
          </a:ln>
        </p:spPr>
        <p:txBody>
          <a:bodyPr/>
          <a:lstStyle/>
          <a:p>
            <a:endParaRPr lang="en-US"/>
          </a:p>
        </p:txBody>
      </p:sp>
      <p:sp>
        <p:nvSpPr>
          <p:cNvPr id="65539" name="Line 3"/>
          <p:cNvSpPr>
            <a:spLocks noChangeShapeType="1"/>
          </p:cNvSpPr>
          <p:nvPr/>
        </p:nvSpPr>
        <p:spPr bwMode="auto">
          <a:xfrm flipH="1">
            <a:off x="5557838" y="4675188"/>
            <a:ext cx="776287" cy="366712"/>
          </a:xfrm>
          <a:prstGeom prst="line">
            <a:avLst/>
          </a:prstGeom>
          <a:noFill/>
          <a:ln w="9525">
            <a:solidFill>
              <a:schemeClr val="tx1"/>
            </a:solidFill>
            <a:round/>
            <a:headEnd/>
            <a:tailEnd/>
          </a:ln>
        </p:spPr>
        <p:txBody>
          <a:bodyPr/>
          <a:lstStyle/>
          <a:p>
            <a:endParaRPr lang="en-US"/>
          </a:p>
        </p:txBody>
      </p:sp>
      <p:sp>
        <p:nvSpPr>
          <p:cNvPr id="65540" name="Line 4"/>
          <p:cNvSpPr>
            <a:spLocks noChangeShapeType="1"/>
          </p:cNvSpPr>
          <p:nvPr/>
        </p:nvSpPr>
        <p:spPr bwMode="auto">
          <a:xfrm flipH="1">
            <a:off x="4195763" y="4665663"/>
            <a:ext cx="742950" cy="366712"/>
          </a:xfrm>
          <a:prstGeom prst="line">
            <a:avLst/>
          </a:prstGeom>
          <a:noFill/>
          <a:ln w="9525">
            <a:solidFill>
              <a:schemeClr val="tx1"/>
            </a:solidFill>
            <a:round/>
            <a:headEnd/>
            <a:tailEnd/>
          </a:ln>
        </p:spPr>
        <p:txBody>
          <a:bodyPr/>
          <a:lstStyle/>
          <a:p>
            <a:endParaRPr lang="en-US"/>
          </a:p>
        </p:txBody>
      </p:sp>
      <p:sp>
        <p:nvSpPr>
          <p:cNvPr id="65541" name="Line 5"/>
          <p:cNvSpPr>
            <a:spLocks noChangeShapeType="1"/>
          </p:cNvSpPr>
          <p:nvPr/>
        </p:nvSpPr>
        <p:spPr bwMode="auto">
          <a:xfrm flipH="1">
            <a:off x="5565775" y="5305425"/>
            <a:ext cx="776288" cy="381000"/>
          </a:xfrm>
          <a:prstGeom prst="line">
            <a:avLst/>
          </a:prstGeom>
          <a:noFill/>
          <a:ln w="9525">
            <a:solidFill>
              <a:schemeClr val="tx1"/>
            </a:solidFill>
            <a:round/>
            <a:headEnd/>
            <a:tailEnd/>
          </a:ln>
        </p:spPr>
        <p:txBody>
          <a:bodyPr/>
          <a:lstStyle/>
          <a:p>
            <a:endParaRPr lang="en-US"/>
          </a:p>
        </p:txBody>
      </p:sp>
      <p:sp>
        <p:nvSpPr>
          <p:cNvPr id="65542" name="Line 6"/>
          <p:cNvSpPr>
            <a:spLocks noChangeShapeType="1"/>
          </p:cNvSpPr>
          <p:nvPr/>
        </p:nvSpPr>
        <p:spPr bwMode="auto">
          <a:xfrm flipH="1">
            <a:off x="4175125" y="5302250"/>
            <a:ext cx="762000" cy="381000"/>
          </a:xfrm>
          <a:prstGeom prst="line">
            <a:avLst/>
          </a:prstGeom>
          <a:noFill/>
          <a:ln w="9525">
            <a:solidFill>
              <a:schemeClr val="tx1"/>
            </a:solidFill>
            <a:prstDash val="dash"/>
            <a:round/>
            <a:headEnd/>
            <a:tailEnd/>
          </a:ln>
        </p:spPr>
        <p:txBody>
          <a:bodyPr/>
          <a:lstStyle/>
          <a:p>
            <a:endParaRPr lang="en-US"/>
          </a:p>
        </p:txBody>
      </p:sp>
      <p:sp>
        <p:nvSpPr>
          <p:cNvPr id="8199" name="Text Box 7"/>
          <p:cNvSpPr txBox="1">
            <a:spLocks noChangeArrowheads="1"/>
          </p:cNvSpPr>
          <p:nvPr/>
        </p:nvSpPr>
        <p:spPr bwMode="auto">
          <a:xfrm>
            <a:off x="4640263" y="4383088"/>
            <a:ext cx="304800" cy="366712"/>
          </a:xfrm>
          <a:prstGeom prst="rect">
            <a:avLst/>
          </a:prstGeom>
          <a:noFill/>
          <a:ln w="9525">
            <a:noFill/>
            <a:miter lim="800000"/>
            <a:headEnd/>
            <a:tailEnd/>
          </a:ln>
        </p:spPr>
        <p:txBody>
          <a:bodyPr>
            <a:spAutoFit/>
          </a:bodyPr>
          <a:lstStyle/>
          <a:p>
            <a:pPr>
              <a:spcBef>
                <a:spcPct val="50000"/>
              </a:spcBef>
            </a:pPr>
            <a:r>
              <a:rPr lang="en-US">
                <a:latin typeface="Garamond" pitchFamily="18" charset="0"/>
              </a:rPr>
              <a:t>A</a:t>
            </a:r>
          </a:p>
        </p:txBody>
      </p:sp>
      <p:sp>
        <p:nvSpPr>
          <p:cNvPr id="8200" name="Text Box 8"/>
          <p:cNvSpPr txBox="1">
            <a:spLocks noChangeArrowheads="1"/>
          </p:cNvSpPr>
          <p:nvPr/>
        </p:nvSpPr>
        <p:spPr bwMode="auto">
          <a:xfrm>
            <a:off x="6296025" y="4402138"/>
            <a:ext cx="304800" cy="366712"/>
          </a:xfrm>
          <a:prstGeom prst="rect">
            <a:avLst/>
          </a:prstGeom>
          <a:noFill/>
          <a:ln w="9525">
            <a:noFill/>
            <a:miter lim="800000"/>
            <a:headEnd/>
            <a:tailEnd/>
          </a:ln>
        </p:spPr>
        <p:txBody>
          <a:bodyPr>
            <a:spAutoFit/>
          </a:bodyPr>
          <a:lstStyle/>
          <a:p>
            <a:pPr>
              <a:spcBef>
                <a:spcPct val="50000"/>
              </a:spcBef>
            </a:pPr>
            <a:r>
              <a:rPr lang="en-US">
                <a:latin typeface="Garamond" pitchFamily="18" charset="0"/>
              </a:rPr>
              <a:t>B</a:t>
            </a:r>
          </a:p>
        </p:txBody>
      </p:sp>
      <p:sp>
        <p:nvSpPr>
          <p:cNvPr id="8201" name="Text Box 9"/>
          <p:cNvSpPr txBox="1">
            <a:spLocks noChangeArrowheads="1"/>
          </p:cNvSpPr>
          <p:nvPr/>
        </p:nvSpPr>
        <p:spPr bwMode="auto">
          <a:xfrm>
            <a:off x="5562600" y="4935538"/>
            <a:ext cx="304800" cy="366712"/>
          </a:xfrm>
          <a:prstGeom prst="rect">
            <a:avLst/>
          </a:prstGeom>
          <a:noFill/>
          <a:ln w="9525">
            <a:noFill/>
            <a:miter lim="800000"/>
            <a:headEnd/>
            <a:tailEnd/>
          </a:ln>
        </p:spPr>
        <p:txBody>
          <a:bodyPr>
            <a:spAutoFit/>
          </a:bodyPr>
          <a:lstStyle/>
          <a:p>
            <a:pPr>
              <a:spcBef>
                <a:spcPct val="50000"/>
              </a:spcBef>
            </a:pPr>
            <a:r>
              <a:rPr lang="en-US">
                <a:latin typeface="Garamond" pitchFamily="18" charset="0"/>
              </a:rPr>
              <a:t>C</a:t>
            </a:r>
          </a:p>
        </p:txBody>
      </p:sp>
      <p:sp>
        <p:nvSpPr>
          <p:cNvPr id="8202" name="Text Box 10"/>
          <p:cNvSpPr txBox="1">
            <a:spLocks noChangeArrowheads="1"/>
          </p:cNvSpPr>
          <p:nvPr/>
        </p:nvSpPr>
        <p:spPr bwMode="auto">
          <a:xfrm>
            <a:off x="3868738" y="4887913"/>
            <a:ext cx="304800" cy="366712"/>
          </a:xfrm>
          <a:prstGeom prst="rect">
            <a:avLst/>
          </a:prstGeom>
          <a:noFill/>
          <a:ln w="9525">
            <a:noFill/>
            <a:miter lim="800000"/>
            <a:headEnd/>
            <a:tailEnd/>
          </a:ln>
        </p:spPr>
        <p:txBody>
          <a:bodyPr>
            <a:spAutoFit/>
          </a:bodyPr>
          <a:lstStyle/>
          <a:p>
            <a:pPr>
              <a:spcBef>
                <a:spcPct val="50000"/>
              </a:spcBef>
            </a:pPr>
            <a:r>
              <a:rPr lang="en-US">
                <a:latin typeface="Garamond" pitchFamily="18" charset="0"/>
              </a:rPr>
              <a:t>D</a:t>
            </a:r>
          </a:p>
        </p:txBody>
      </p:sp>
      <p:sp>
        <p:nvSpPr>
          <p:cNvPr id="8203" name="Text Box 11"/>
          <p:cNvSpPr txBox="1">
            <a:spLocks noChangeArrowheads="1"/>
          </p:cNvSpPr>
          <p:nvPr/>
        </p:nvSpPr>
        <p:spPr bwMode="auto">
          <a:xfrm>
            <a:off x="4611688" y="5040313"/>
            <a:ext cx="304800" cy="366712"/>
          </a:xfrm>
          <a:prstGeom prst="rect">
            <a:avLst/>
          </a:prstGeom>
          <a:noFill/>
          <a:ln w="9525">
            <a:noFill/>
            <a:miter lim="800000"/>
            <a:headEnd/>
            <a:tailEnd/>
          </a:ln>
        </p:spPr>
        <p:txBody>
          <a:bodyPr>
            <a:spAutoFit/>
          </a:bodyPr>
          <a:lstStyle/>
          <a:p>
            <a:pPr>
              <a:spcBef>
                <a:spcPct val="50000"/>
              </a:spcBef>
            </a:pPr>
            <a:r>
              <a:rPr lang="en-US">
                <a:latin typeface="Garamond" pitchFamily="18" charset="0"/>
              </a:rPr>
              <a:t>M</a:t>
            </a:r>
          </a:p>
        </p:txBody>
      </p:sp>
      <p:sp>
        <p:nvSpPr>
          <p:cNvPr id="8204" name="Text Box 12"/>
          <p:cNvSpPr txBox="1">
            <a:spLocks noChangeArrowheads="1"/>
          </p:cNvSpPr>
          <p:nvPr/>
        </p:nvSpPr>
        <p:spPr bwMode="auto">
          <a:xfrm>
            <a:off x="6305550" y="5049838"/>
            <a:ext cx="304800" cy="366712"/>
          </a:xfrm>
          <a:prstGeom prst="rect">
            <a:avLst/>
          </a:prstGeom>
          <a:noFill/>
          <a:ln w="9525">
            <a:noFill/>
            <a:miter lim="800000"/>
            <a:headEnd/>
            <a:tailEnd/>
          </a:ln>
        </p:spPr>
        <p:txBody>
          <a:bodyPr>
            <a:spAutoFit/>
          </a:bodyPr>
          <a:lstStyle/>
          <a:p>
            <a:pPr>
              <a:spcBef>
                <a:spcPct val="50000"/>
              </a:spcBef>
            </a:pPr>
            <a:r>
              <a:rPr lang="en-US">
                <a:latin typeface="Garamond" pitchFamily="18" charset="0"/>
              </a:rPr>
              <a:t>N</a:t>
            </a:r>
          </a:p>
        </p:txBody>
      </p:sp>
      <p:sp>
        <p:nvSpPr>
          <p:cNvPr id="8205" name="Text Box 13"/>
          <p:cNvSpPr txBox="1">
            <a:spLocks noChangeArrowheads="1"/>
          </p:cNvSpPr>
          <p:nvPr/>
        </p:nvSpPr>
        <p:spPr bwMode="auto">
          <a:xfrm>
            <a:off x="5600700" y="5592763"/>
            <a:ext cx="304800" cy="366712"/>
          </a:xfrm>
          <a:prstGeom prst="rect">
            <a:avLst/>
          </a:prstGeom>
          <a:noFill/>
          <a:ln w="9525">
            <a:noFill/>
            <a:miter lim="800000"/>
            <a:headEnd/>
            <a:tailEnd/>
          </a:ln>
        </p:spPr>
        <p:txBody>
          <a:bodyPr>
            <a:spAutoFit/>
          </a:bodyPr>
          <a:lstStyle/>
          <a:p>
            <a:pPr>
              <a:spcBef>
                <a:spcPct val="50000"/>
              </a:spcBef>
            </a:pPr>
            <a:r>
              <a:rPr lang="en-US">
                <a:latin typeface="Garamond" pitchFamily="18" charset="0"/>
              </a:rPr>
              <a:t>P</a:t>
            </a:r>
          </a:p>
        </p:txBody>
      </p:sp>
      <p:sp>
        <p:nvSpPr>
          <p:cNvPr id="8206" name="Text Box 14"/>
          <p:cNvSpPr txBox="1">
            <a:spLocks noChangeArrowheads="1"/>
          </p:cNvSpPr>
          <p:nvPr/>
        </p:nvSpPr>
        <p:spPr bwMode="auto">
          <a:xfrm>
            <a:off x="3868738" y="5564188"/>
            <a:ext cx="304800" cy="366712"/>
          </a:xfrm>
          <a:prstGeom prst="rect">
            <a:avLst/>
          </a:prstGeom>
          <a:noFill/>
          <a:ln w="9525">
            <a:noFill/>
            <a:miter lim="800000"/>
            <a:headEnd/>
            <a:tailEnd/>
          </a:ln>
        </p:spPr>
        <p:txBody>
          <a:bodyPr>
            <a:spAutoFit/>
          </a:bodyPr>
          <a:lstStyle/>
          <a:p>
            <a:pPr>
              <a:spcBef>
                <a:spcPct val="50000"/>
              </a:spcBef>
            </a:pPr>
            <a:r>
              <a:rPr lang="en-US">
                <a:latin typeface="Garamond" pitchFamily="18" charset="0"/>
              </a:rPr>
              <a:t>Q</a:t>
            </a:r>
          </a:p>
        </p:txBody>
      </p:sp>
      <p:sp>
        <p:nvSpPr>
          <p:cNvPr id="65551" name="Line 15"/>
          <p:cNvSpPr>
            <a:spLocks noChangeShapeType="1"/>
          </p:cNvSpPr>
          <p:nvPr/>
        </p:nvSpPr>
        <p:spPr bwMode="auto">
          <a:xfrm>
            <a:off x="4946650" y="4665663"/>
            <a:ext cx="0" cy="639762"/>
          </a:xfrm>
          <a:prstGeom prst="line">
            <a:avLst/>
          </a:prstGeom>
          <a:noFill/>
          <a:ln w="9525">
            <a:solidFill>
              <a:schemeClr val="tx1"/>
            </a:solidFill>
            <a:prstDash val="dash"/>
            <a:round/>
            <a:headEnd/>
            <a:tailEnd/>
          </a:ln>
        </p:spPr>
        <p:txBody>
          <a:bodyPr/>
          <a:lstStyle/>
          <a:p>
            <a:endParaRPr lang="en-US"/>
          </a:p>
        </p:txBody>
      </p:sp>
      <p:sp>
        <p:nvSpPr>
          <p:cNvPr id="65552" name="Line 16"/>
          <p:cNvSpPr>
            <a:spLocks noChangeShapeType="1"/>
          </p:cNvSpPr>
          <p:nvPr/>
        </p:nvSpPr>
        <p:spPr bwMode="auto">
          <a:xfrm>
            <a:off x="6340475" y="4667250"/>
            <a:ext cx="0" cy="639763"/>
          </a:xfrm>
          <a:prstGeom prst="line">
            <a:avLst/>
          </a:prstGeom>
          <a:noFill/>
          <a:ln w="9525">
            <a:solidFill>
              <a:schemeClr val="tx1"/>
            </a:solidFill>
            <a:round/>
            <a:headEnd/>
            <a:tailEnd/>
          </a:ln>
        </p:spPr>
        <p:txBody>
          <a:bodyPr/>
          <a:lstStyle/>
          <a:p>
            <a:endParaRPr lang="en-US"/>
          </a:p>
        </p:txBody>
      </p:sp>
      <p:grpSp>
        <p:nvGrpSpPr>
          <p:cNvPr id="2" name="Group 17"/>
          <p:cNvGrpSpPr>
            <a:grpSpLocks/>
          </p:cNvGrpSpPr>
          <p:nvPr/>
        </p:nvGrpSpPr>
        <p:grpSpPr bwMode="auto">
          <a:xfrm>
            <a:off x="4175125" y="5033963"/>
            <a:ext cx="1406525" cy="650875"/>
            <a:chOff x="2216" y="2960"/>
            <a:chExt cx="641" cy="410"/>
          </a:xfrm>
        </p:grpSpPr>
        <p:sp>
          <p:nvSpPr>
            <p:cNvPr id="8259" name="Line 18"/>
            <p:cNvSpPr>
              <a:spLocks noChangeShapeType="1"/>
            </p:cNvSpPr>
            <p:nvPr/>
          </p:nvSpPr>
          <p:spPr bwMode="auto">
            <a:xfrm>
              <a:off x="2224" y="2966"/>
              <a:ext cx="0" cy="403"/>
            </a:xfrm>
            <a:prstGeom prst="line">
              <a:avLst/>
            </a:prstGeom>
            <a:noFill/>
            <a:ln w="9525">
              <a:solidFill>
                <a:schemeClr val="tx1"/>
              </a:solidFill>
              <a:round/>
              <a:headEnd/>
              <a:tailEnd/>
            </a:ln>
          </p:spPr>
          <p:txBody>
            <a:bodyPr/>
            <a:lstStyle/>
            <a:p>
              <a:endParaRPr lang="en-US"/>
            </a:p>
          </p:txBody>
        </p:sp>
        <p:sp>
          <p:nvSpPr>
            <p:cNvPr id="8260" name="Line 19"/>
            <p:cNvSpPr>
              <a:spLocks noChangeShapeType="1"/>
            </p:cNvSpPr>
            <p:nvPr/>
          </p:nvSpPr>
          <p:spPr bwMode="auto">
            <a:xfrm>
              <a:off x="2856" y="2967"/>
              <a:ext cx="0" cy="403"/>
            </a:xfrm>
            <a:prstGeom prst="line">
              <a:avLst/>
            </a:prstGeom>
            <a:noFill/>
            <a:ln w="9525">
              <a:solidFill>
                <a:schemeClr val="tx1"/>
              </a:solidFill>
              <a:round/>
              <a:headEnd/>
              <a:tailEnd/>
            </a:ln>
          </p:spPr>
          <p:txBody>
            <a:bodyPr/>
            <a:lstStyle/>
            <a:p>
              <a:endParaRPr lang="en-US"/>
            </a:p>
          </p:txBody>
        </p:sp>
        <p:sp>
          <p:nvSpPr>
            <p:cNvPr id="8261" name="Line 20"/>
            <p:cNvSpPr>
              <a:spLocks noChangeShapeType="1"/>
            </p:cNvSpPr>
            <p:nvPr/>
          </p:nvSpPr>
          <p:spPr bwMode="auto">
            <a:xfrm>
              <a:off x="2224" y="2960"/>
              <a:ext cx="633" cy="0"/>
            </a:xfrm>
            <a:prstGeom prst="line">
              <a:avLst/>
            </a:prstGeom>
            <a:noFill/>
            <a:ln w="9525">
              <a:solidFill>
                <a:schemeClr val="tx1"/>
              </a:solidFill>
              <a:round/>
              <a:headEnd/>
              <a:tailEnd/>
            </a:ln>
          </p:spPr>
          <p:txBody>
            <a:bodyPr/>
            <a:lstStyle/>
            <a:p>
              <a:endParaRPr lang="en-US"/>
            </a:p>
          </p:txBody>
        </p:sp>
        <p:sp>
          <p:nvSpPr>
            <p:cNvPr id="8262" name="Line 21"/>
            <p:cNvSpPr>
              <a:spLocks noChangeShapeType="1"/>
            </p:cNvSpPr>
            <p:nvPr/>
          </p:nvSpPr>
          <p:spPr bwMode="auto">
            <a:xfrm>
              <a:off x="2216" y="3368"/>
              <a:ext cx="633" cy="0"/>
            </a:xfrm>
            <a:prstGeom prst="line">
              <a:avLst/>
            </a:prstGeom>
            <a:noFill/>
            <a:ln w="9525">
              <a:solidFill>
                <a:schemeClr val="tx1"/>
              </a:solidFill>
              <a:round/>
              <a:headEnd/>
              <a:tailEnd/>
            </a:ln>
          </p:spPr>
          <p:txBody>
            <a:bodyPr/>
            <a:lstStyle/>
            <a:p>
              <a:endParaRPr lang="en-US"/>
            </a:p>
          </p:txBody>
        </p:sp>
      </p:grpSp>
      <p:sp>
        <p:nvSpPr>
          <p:cNvPr id="65558" name="Line 22"/>
          <p:cNvSpPr>
            <a:spLocks noChangeShapeType="1"/>
          </p:cNvSpPr>
          <p:nvPr/>
        </p:nvSpPr>
        <p:spPr bwMode="auto">
          <a:xfrm>
            <a:off x="4937125" y="5300663"/>
            <a:ext cx="1371600" cy="0"/>
          </a:xfrm>
          <a:prstGeom prst="line">
            <a:avLst/>
          </a:prstGeom>
          <a:noFill/>
          <a:ln w="9525">
            <a:solidFill>
              <a:schemeClr val="tx1"/>
            </a:solidFill>
            <a:prstDash val="dash"/>
            <a:round/>
            <a:headEnd/>
            <a:tailEnd/>
          </a:ln>
        </p:spPr>
        <p:txBody>
          <a:bodyPr/>
          <a:lstStyle/>
          <a:p>
            <a:endParaRPr lang="en-US"/>
          </a:p>
        </p:txBody>
      </p:sp>
      <p:sp>
        <p:nvSpPr>
          <p:cNvPr id="65559" name="Line 23"/>
          <p:cNvSpPr>
            <a:spLocks noChangeShapeType="1"/>
          </p:cNvSpPr>
          <p:nvPr/>
        </p:nvSpPr>
        <p:spPr bwMode="auto">
          <a:xfrm>
            <a:off x="4945063" y="4667250"/>
            <a:ext cx="1389062" cy="0"/>
          </a:xfrm>
          <a:prstGeom prst="line">
            <a:avLst/>
          </a:prstGeom>
          <a:noFill/>
          <a:ln w="9525">
            <a:solidFill>
              <a:schemeClr val="tx1"/>
            </a:solidFill>
            <a:round/>
            <a:headEnd/>
            <a:tailEnd/>
          </a:ln>
        </p:spPr>
        <p:txBody>
          <a:bodyPr/>
          <a:lstStyle/>
          <a:p>
            <a:endParaRPr lang="en-US"/>
          </a:p>
        </p:txBody>
      </p:sp>
      <p:sp>
        <p:nvSpPr>
          <p:cNvPr id="8212" name="WordArt 24"/>
          <p:cNvSpPr>
            <a:spLocks noChangeArrowheads="1" noChangeShapeType="1" noTextEdit="1"/>
          </p:cNvSpPr>
          <p:nvPr/>
        </p:nvSpPr>
        <p:spPr bwMode="auto">
          <a:xfrm rot="-5400000">
            <a:off x="4074319" y="5261769"/>
            <a:ext cx="481012" cy="1524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latin typeface="VNI-Times"/>
              </a:rPr>
              <a:t>6 cm</a:t>
            </a:r>
          </a:p>
        </p:txBody>
      </p:sp>
      <p:sp>
        <p:nvSpPr>
          <p:cNvPr id="65561" name="WordArt 25"/>
          <p:cNvSpPr>
            <a:spLocks noChangeArrowheads="1" noChangeShapeType="1" noTextEdit="1"/>
          </p:cNvSpPr>
          <p:nvPr/>
        </p:nvSpPr>
        <p:spPr bwMode="auto">
          <a:xfrm rot="-1996481">
            <a:off x="5799138" y="5491163"/>
            <a:ext cx="609600" cy="152400"/>
          </a:xfrm>
          <a:prstGeom prst="rect">
            <a:avLst/>
          </a:prstGeom>
        </p:spPr>
        <p:txBody>
          <a:bodyPr wrap="none" fromWordArt="1">
            <a:prstTxWarp prst="textPlain">
              <a:avLst>
                <a:gd name="adj" fmla="val 4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latin typeface="VNI-Times"/>
              </a:rPr>
              <a:t>6 cm</a:t>
            </a:r>
          </a:p>
        </p:txBody>
      </p:sp>
      <p:sp>
        <p:nvSpPr>
          <p:cNvPr id="65562" name="WordArt 26"/>
          <p:cNvSpPr>
            <a:spLocks noChangeArrowheads="1" noChangeShapeType="1" noTextEdit="1"/>
          </p:cNvSpPr>
          <p:nvPr/>
        </p:nvSpPr>
        <p:spPr bwMode="auto">
          <a:xfrm>
            <a:off x="4530725" y="5553075"/>
            <a:ext cx="609600" cy="115888"/>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latin typeface="VNI-Times"/>
              </a:rPr>
              <a:t>6 cm</a:t>
            </a:r>
          </a:p>
        </p:txBody>
      </p:sp>
      <p:sp>
        <p:nvSpPr>
          <p:cNvPr id="65563" name="Line 27"/>
          <p:cNvSpPr>
            <a:spLocks noChangeShapeType="1"/>
          </p:cNvSpPr>
          <p:nvPr/>
        </p:nvSpPr>
        <p:spPr bwMode="auto">
          <a:xfrm flipV="1">
            <a:off x="4471988" y="4878388"/>
            <a:ext cx="731837" cy="0"/>
          </a:xfrm>
          <a:prstGeom prst="line">
            <a:avLst/>
          </a:prstGeom>
          <a:noFill/>
          <a:ln w="9525">
            <a:solidFill>
              <a:srgbClr val="0000CC"/>
            </a:solidFill>
            <a:round/>
            <a:headEnd/>
            <a:tailEnd/>
          </a:ln>
        </p:spPr>
        <p:txBody>
          <a:bodyPr/>
          <a:lstStyle/>
          <a:p>
            <a:endParaRPr lang="en-US"/>
          </a:p>
        </p:txBody>
      </p:sp>
      <p:sp>
        <p:nvSpPr>
          <p:cNvPr id="65564" name="Line 28"/>
          <p:cNvSpPr>
            <a:spLocks noChangeShapeType="1"/>
          </p:cNvSpPr>
          <p:nvPr/>
        </p:nvSpPr>
        <p:spPr bwMode="auto">
          <a:xfrm flipH="1">
            <a:off x="5876925" y="4670425"/>
            <a:ext cx="466725" cy="212725"/>
          </a:xfrm>
          <a:prstGeom prst="line">
            <a:avLst/>
          </a:prstGeom>
          <a:noFill/>
          <a:ln w="9525">
            <a:solidFill>
              <a:srgbClr val="0000CC"/>
            </a:solidFill>
            <a:round/>
            <a:headEnd/>
            <a:tailEnd/>
          </a:ln>
        </p:spPr>
        <p:txBody>
          <a:bodyPr/>
          <a:lstStyle/>
          <a:p>
            <a:endParaRPr lang="en-US"/>
          </a:p>
        </p:txBody>
      </p:sp>
      <p:sp>
        <p:nvSpPr>
          <p:cNvPr id="65565" name="Line 29"/>
          <p:cNvSpPr>
            <a:spLocks noChangeShapeType="1"/>
          </p:cNvSpPr>
          <p:nvPr/>
        </p:nvSpPr>
        <p:spPr bwMode="auto">
          <a:xfrm>
            <a:off x="5861050" y="4884738"/>
            <a:ext cx="0" cy="639762"/>
          </a:xfrm>
          <a:prstGeom prst="line">
            <a:avLst/>
          </a:prstGeom>
          <a:noFill/>
          <a:ln w="9525">
            <a:solidFill>
              <a:srgbClr val="0000CC"/>
            </a:solidFill>
            <a:round/>
            <a:headEnd/>
            <a:tailEnd/>
          </a:ln>
        </p:spPr>
        <p:txBody>
          <a:bodyPr/>
          <a:lstStyle/>
          <a:p>
            <a:endParaRPr lang="en-US"/>
          </a:p>
        </p:txBody>
      </p:sp>
      <p:sp>
        <p:nvSpPr>
          <p:cNvPr id="65566" name="Line 30"/>
          <p:cNvSpPr>
            <a:spLocks noChangeShapeType="1"/>
          </p:cNvSpPr>
          <p:nvPr/>
        </p:nvSpPr>
        <p:spPr bwMode="auto">
          <a:xfrm>
            <a:off x="6329363" y="4670425"/>
            <a:ext cx="0" cy="639763"/>
          </a:xfrm>
          <a:prstGeom prst="line">
            <a:avLst/>
          </a:prstGeom>
          <a:noFill/>
          <a:ln w="9525">
            <a:solidFill>
              <a:srgbClr val="0000CC"/>
            </a:solidFill>
            <a:round/>
            <a:headEnd/>
            <a:tailEnd/>
          </a:ln>
        </p:spPr>
        <p:txBody>
          <a:bodyPr/>
          <a:lstStyle/>
          <a:p>
            <a:endParaRPr lang="en-US"/>
          </a:p>
        </p:txBody>
      </p:sp>
      <p:sp>
        <p:nvSpPr>
          <p:cNvPr id="65567" name="Line 31"/>
          <p:cNvSpPr>
            <a:spLocks noChangeShapeType="1"/>
          </p:cNvSpPr>
          <p:nvPr/>
        </p:nvSpPr>
        <p:spPr bwMode="auto">
          <a:xfrm flipH="1">
            <a:off x="4487863" y="4662488"/>
            <a:ext cx="466725" cy="212725"/>
          </a:xfrm>
          <a:prstGeom prst="line">
            <a:avLst/>
          </a:prstGeom>
          <a:noFill/>
          <a:ln w="9525">
            <a:solidFill>
              <a:srgbClr val="0000CC"/>
            </a:solidFill>
            <a:round/>
            <a:headEnd/>
            <a:tailEnd/>
          </a:ln>
        </p:spPr>
        <p:txBody>
          <a:bodyPr/>
          <a:lstStyle/>
          <a:p>
            <a:endParaRPr lang="en-US"/>
          </a:p>
        </p:txBody>
      </p:sp>
      <p:sp>
        <p:nvSpPr>
          <p:cNvPr id="65568" name="Line 32"/>
          <p:cNvSpPr>
            <a:spLocks noChangeShapeType="1"/>
          </p:cNvSpPr>
          <p:nvPr/>
        </p:nvSpPr>
        <p:spPr bwMode="auto">
          <a:xfrm flipH="1">
            <a:off x="5865813" y="5311775"/>
            <a:ext cx="466725" cy="212725"/>
          </a:xfrm>
          <a:prstGeom prst="line">
            <a:avLst/>
          </a:prstGeom>
          <a:noFill/>
          <a:ln w="9525">
            <a:solidFill>
              <a:srgbClr val="0000CC"/>
            </a:solidFill>
            <a:round/>
            <a:headEnd/>
            <a:tailEnd/>
          </a:ln>
        </p:spPr>
        <p:txBody>
          <a:bodyPr/>
          <a:lstStyle/>
          <a:p>
            <a:endParaRPr lang="en-US"/>
          </a:p>
        </p:txBody>
      </p:sp>
      <p:sp>
        <p:nvSpPr>
          <p:cNvPr id="65569" name="Line 33"/>
          <p:cNvSpPr>
            <a:spLocks noChangeShapeType="1"/>
          </p:cNvSpPr>
          <p:nvPr/>
        </p:nvSpPr>
        <p:spPr bwMode="auto">
          <a:xfrm flipH="1">
            <a:off x="4476750" y="5308600"/>
            <a:ext cx="466725" cy="212725"/>
          </a:xfrm>
          <a:prstGeom prst="line">
            <a:avLst/>
          </a:prstGeom>
          <a:noFill/>
          <a:ln w="9525">
            <a:solidFill>
              <a:srgbClr val="FFFF00"/>
            </a:solidFill>
            <a:prstDash val="dash"/>
            <a:round/>
            <a:headEnd/>
            <a:tailEnd/>
          </a:ln>
        </p:spPr>
        <p:txBody>
          <a:bodyPr/>
          <a:lstStyle/>
          <a:p>
            <a:endParaRPr lang="en-US"/>
          </a:p>
        </p:txBody>
      </p:sp>
      <p:sp>
        <p:nvSpPr>
          <p:cNvPr id="65570" name="Line 34"/>
          <p:cNvSpPr>
            <a:spLocks noChangeShapeType="1"/>
          </p:cNvSpPr>
          <p:nvPr/>
        </p:nvSpPr>
        <p:spPr bwMode="auto">
          <a:xfrm flipV="1">
            <a:off x="4945063" y="4670425"/>
            <a:ext cx="731837" cy="0"/>
          </a:xfrm>
          <a:prstGeom prst="line">
            <a:avLst/>
          </a:prstGeom>
          <a:noFill/>
          <a:ln w="9525">
            <a:solidFill>
              <a:srgbClr val="0000CC"/>
            </a:solidFill>
            <a:round/>
            <a:headEnd/>
            <a:tailEnd/>
          </a:ln>
        </p:spPr>
        <p:txBody>
          <a:bodyPr/>
          <a:lstStyle/>
          <a:p>
            <a:endParaRPr lang="en-US"/>
          </a:p>
        </p:txBody>
      </p:sp>
      <p:sp>
        <p:nvSpPr>
          <p:cNvPr id="65571" name="Line 35"/>
          <p:cNvSpPr>
            <a:spLocks noChangeShapeType="1"/>
          </p:cNvSpPr>
          <p:nvPr/>
        </p:nvSpPr>
        <p:spPr bwMode="auto">
          <a:xfrm flipV="1">
            <a:off x="4946650" y="5302250"/>
            <a:ext cx="731838" cy="0"/>
          </a:xfrm>
          <a:prstGeom prst="line">
            <a:avLst/>
          </a:prstGeom>
          <a:noFill/>
          <a:ln w="9525">
            <a:solidFill>
              <a:srgbClr val="0000CC"/>
            </a:solidFill>
            <a:prstDash val="dash"/>
            <a:round/>
            <a:headEnd/>
            <a:tailEnd/>
          </a:ln>
        </p:spPr>
        <p:txBody>
          <a:bodyPr/>
          <a:lstStyle/>
          <a:p>
            <a:endParaRPr lang="en-US"/>
          </a:p>
        </p:txBody>
      </p:sp>
      <p:sp>
        <p:nvSpPr>
          <p:cNvPr id="65572" name="Line 36"/>
          <p:cNvSpPr>
            <a:spLocks noChangeShapeType="1"/>
          </p:cNvSpPr>
          <p:nvPr/>
        </p:nvSpPr>
        <p:spPr bwMode="auto">
          <a:xfrm flipV="1">
            <a:off x="4478338" y="5508625"/>
            <a:ext cx="731837" cy="0"/>
          </a:xfrm>
          <a:prstGeom prst="line">
            <a:avLst/>
          </a:prstGeom>
          <a:noFill/>
          <a:ln w="9525">
            <a:solidFill>
              <a:srgbClr val="0000CC"/>
            </a:solidFill>
            <a:round/>
            <a:headEnd/>
            <a:tailEnd/>
          </a:ln>
        </p:spPr>
        <p:txBody>
          <a:bodyPr/>
          <a:lstStyle/>
          <a:p>
            <a:endParaRPr lang="en-US"/>
          </a:p>
        </p:txBody>
      </p:sp>
      <p:sp>
        <p:nvSpPr>
          <p:cNvPr id="65573" name="Line 37"/>
          <p:cNvSpPr>
            <a:spLocks noChangeShapeType="1"/>
          </p:cNvSpPr>
          <p:nvPr/>
        </p:nvSpPr>
        <p:spPr bwMode="auto">
          <a:xfrm>
            <a:off x="4943475" y="4678363"/>
            <a:ext cx="0" cy="639762"/>
          </a:xfrm>
          <a:prstGeom prst="line">
            <a:avLst/>
          </a:prstGeom>
          <a:noFill/>
          <a:ln w="9525">
            <a:solidFill>
              <a:srgbClr val="0000CC"/>
            </a:solidFill>
            <a:prstDash val="dash"/>
            <a:round/>
            <a:headEnd/>
            <a:tailEnd/>
          </a:ln>
        </p:spPr>
        <p:txBody>
          <a:bodyPr/>
          <a:lstStyle/>
          <a:p>
            <a:endParaRPr lang="en-US"/>
          </a:p>
        </p:txBody>
      </p:sp>
      <p:sp>
        <p:nvSpPr>
          <p:cNvPr id="65574" name="Line 38"/>
          <p:cNvSpPr>
            <a:spLocks noChangeShapeType="1"/>
          </p:cNvSpPr>
          <p:nvPr/>
        </p:nvSpPr>
        <p:spPr bwMode="auto">
          <a:xfrm>
            <a:off x="4475163" y="4870450"/>
            <a:ext cx="0" cy="639763"/>
          </a:xfrm>
          <a:prstGeom prst="line">
            <a:avLst/>
          </a:prstGeom>
          <a:noFill/>
          <a:ln w="9525">
            <a:solidFill>
              <a:srgbClr val="0000CC"/>
            </a:solidFill>
            <a:round/>
            <a:headEnd/>
            <a:tailEnd/>
          </a:ln>
        </p:spPr>
        <p:txBody>
          <a:bodyPr/>
          <a:lstStyle/>
          <a:p>
            <a:endParaRPr lang="en-US"/>
          </a:p>
        </p:txBody>
      </p:sp>
      <p:grpSp>
        <p:nvGrpSpPr>
          <p:cNvPr id="8227" name="Group 41"/>
          <p:cNvGrpSpPr>
            <a:grpSpLocks/>
          </p:cNvGrpSpPr>
          <p:nvPr/>
        </p:nvGrpSpPr>
        <p:grpSpPr bwMode="auto">
          <a:xfrm>
            <a:off x="609600" y="4418013"/>
            <a:ext cx="2744788" cy="1601787"/>
            <a:chOff x="431" y="2534"/>
            <a:chExt cx="1729" cy="1009"/>
          </a:xfrm>
        </p:grpSpPr>
        <p:sp>
          <p:nvSpPr>
            <p:cNvPr id="8239" name="Line 42"/>
            <p:cNvSpPr>
              <a:spLocks noChangeShapeType="1"/>
            </p:cNvSpPr>
            <p:nvPr/>
          </p:nvSpPr>
          <p:spPr bwMode="auto">
            <a:xfrm flipH="1">
              <a:off x="1491" y="2718"/>
              <a:ext cx="489" cy="231"/>
            </a:xfrm>
            <a:prstGeom prst="line">
              <a:avLst/>
            </a:prstGeom>
            <a:noFill/>
            <a:ln w="9525">
              <a:solidFill>
                <a:schemeClr val="tx1"/>
              </a:solidFill>
              <a:round/>
              <a:headEnd/>
              <a:tailEnd/>
            </a:ln>
          </p:spPr>
          <p:txBody>
            <a:bodyPr/>
            <a:lstStyle/>
            <a:p>
              <a:endParaRPr lang="en-US"/>
            </a:p>
          </p:txBody>
        </p:sp>
        <p:sp>
          <p:nvSpPr>
            <p:cNvPr id="8240" name="Line 43"/>
            <p:cNvSpPr>
              <a:spLocks noChangeShapeType="1"/>
            </p:cNvSpPr>
            <p:nvPr/>
          </p:nvSpPr>
          <p:spPr bwMode="auto">
            <a:xfrm flipH="1">
              <a:off x="631" y="2717"/>
              <a:ext cx="468" cy="231"/>
            </a:xfrm>
            <a:prstGeom prst="line">
              <a:avLst/>
            </a:prstGeom>
            <a:noFill/>
            <a:ln w="9525">
              <a:solidFill>
                <a:schemeClr val="tx1"/>
              </a:solidFill>
              <a:round/>
              <a:headEnd/>
              <a:tailEnd/>
            </a:ln>
          </p:spPr>
          <p:txBody>
            <a:bodyPr/>
            <a:lstStyle/>
            <a:p>
              <a:endParaRPr lang="en-US"/>
            </a:p>
          </p:txBody>
        </p:sp>
        <p:sp>
          <p:nvSpPr>
            <p:cNvPr id="8241" name="Line 44"/>
            <p:cNvSpPr>
              <a:spLocks noChangeShapeType="1"/>
            </p:cNvSpPr>
            <p:nvPr/>
          </p:nvSpPr>
          <p:spPr bwMode="auto">
            <a:xfrm flipH="1">
              <a:off x="1491" y="3115"/>
              <a:ext cx="489" cy="240"/>
            </a:xfrm>
            <a:prstGeom prst="line">
              <a:avLst/>
            </a:prstGeom>
            <a:noFill/>
            <a:ln w="9525">
              <a:solidFill>
                <a:schemeClr val="tx1"/>
              </a:solidFill>
              <a:round/>
              <a:headEnd/>
              <a:tailEnd/>
            </a:ln>
          </p:spPr>
          <p:txBody>
            <a:bodyPr/>
            <a:lstStyle/>
            <a:p>
              <a:endParaRPr lang="en-US"/>
            </a:p>
          </p:txBody>
        </p:sp>
        <p:sp>
          <p:nvSpPr>
            <p:cNvPr id="8242" name="Line 45"/>
            <p:cNvSpPr>
              <a:spLocks noChangeShapeType="1"/>
            </p:cNvSpPr>
            <p:nvPr/>
          </p:nvSpPr>
          <p:spPr bwMode="auto">
            <a:xfrm flipH="1">
              <a:off x="629" y="3118"/>
              <a:ext cx="480" cy="240"/>
            </a:xfrm>
            <a:prstGeom prst="line">
              <a:avLst/>
            </a:prstGeom>
            <a:noFill/>
            <a:ln w="9525">
              <a:solidFill>
                <a:schemeClr val="tx1"/>
              </a:solidFill>
              <a:prstDash val="dash"/>
              <a:round/>
              <a:headEnd/>
              <a:tailEnd/>
            </a:ln>
          </p:spPr>
          <p:txBody>
            <a:bodyPr/>
            <a:lstStyle/>
            <a:p>
              <a:endParaRPr lang="en-US"/>
            </a:p>
          </p:txBody>
        </p:sp>
        <p:sp>
          <p:nvSpPr>
            <p:cNvPr id="8243" name="Text Box 46"/>
            <p:cNvSpPr txBox="1">
              <a:spLocks noChangeArrowheads="1"/>
            </p:cNvSpPr>
            <p:nvPr/>
          </p:nvSpPr>
          <p:spPr bwMode="auto">
            <a:xfrm>
              <a:off x="917" y="2534"/>
              <a:ext cx="192" cy="231"/>
            </a:xfrm>
            <a:prstGeom prst="rect">
              <a:avLst/>
            </a:prstGeom>
            <a:noFill/>
            <a:ln w="9525">
              <a:noFill/>
              <a:miter lim="800000"/>
              <a:headEnd/>
              <a:tailEnd/>
            </a:ln>
          </p:spPr>
          <p:txBody>
            <a:bodyPr>
              <a:spAutoFit/>
            </a:bodyPr>
            <a:lstStyle/>
            <a:p>
              <a:pPr>
                <a:spcBef>
                  <a:spcPct val="50000"/>
                </a:spcBef>
              </a:pPr>
              <a:r>
                <a:rPr lang="en-US">
                  <a:latin typeface="Garamond" pitchFamily="18" charset="0"/>
                </a:rPr>
                <a:t>A</a:t>
              </a:r>
            </a:p>
          </p:txBody>
        </p:sp>
        <p:sp>
          <p:nvSpPr>
            <p:cNvPr id="8244" name="Text Box 47"/>
            <p:cNvSpPr txBox="1">
              <a:spLocks noChangeArrowheads="1"/>
            </p:cNvSpPr>
            <p:nvPr/>
          </p:nvSpPr>
          <p:spPr bwMode="auto">
            <a:xfrm>
              <a:off x="1968" y="2544"/>
              <a:ext cx="192" cy="231"/>
            </a:xfrm>
            <a:prstGeom prst="rect">
              <a:avLst/>
            </a:prstGeom>
            <a:noFill/>
            <a:ln w="9525">
              <a:noFill/>
              <a:miter lim="800000"/>
              <a:headEnd/>
              <a:tailEnd/>
            </a:ln>
          </p:spPr>
          <p:txBody>
            <a:bodyPr>
              <a:spAutoFit/>
            </a:bodyPr>
            <a:lstStyle/>
            <a:p>
              <a:pPr>
                <a:spcBef>
                  <a:spcPct val="50000"/>
                </a:spcBef>
              </a:pPr>
              <a:r>
                <a:rPr lang="en-US">
                  <a:latin typeface="Garamond" pitchFamily="18" charset="0"/>
                </a:rPr>
                <a:t>B</a:t>
              </a:r>
            </a:p>
          </p:txBody>
        </p:sp>
        <p:sp>
          <p:nvSpPr>
            <p:cNvPr id="8245" name="Text Box 48"/>
            <p:cNvSpPr txBox="1">
              <a:spLocks noChangeArrowheads="1"/>
            </p:cNvSpPr>
            <p:nvPr/>
          </p:nvSpPr>
          <p:spPr bwMode="auto">
            <a:xfrm>
              <a:off x="1488" y="2874"/>
              <a:ext cx="192" cy="231"/>
            </a:xfrm>
            <a:prstGeom prst="rect">
              <a:avLst/>
            </a:prstGeom>
            <a:noFill/>
            <a:ln w="9525">
              <a:noFill/>
              <a:miter lim="800000"/>
              <a:headEnd/>
              <a:tailEnd/>
            </a:ln>
          </p:spPr>
          <p:txBody>
            <a:bodyPr>
              <a:spAutoFit/>
            </a:bodyPr>
            <a:lstStyle/>
            <a:p>
              <a:pPr>
                <a:spcBef>
                  <a:spcPct val="50000"/>
                </a:spcBef>
              </a:pPr>
              <a:r>
                <a:rPr lang="en-US">
                  <a:latin typeface="Garamond" pitchFamily="18" charset="0"/>
                </a:rPr>
                <a:t>C</a:t>
              </a:r>
            </a:p>
          </p:txBody>
        </p:sp>
        <p:sp>
          <p:nvSpPr>
            <p:cNvPr id="8246" name="Text Box 49"/>
            <p:cNvSpPr txBox="1">
              <a:spLocks noChangeArrowheads="1"/>
            </p:cNvSpPr>
            <p:nvPr/>
          </p:nvSpPr>
          <p:spPr bwMode="auto">
            <a:xfrm>
              <a:off x="431" y="2852"/>
              <a:ext cx="192" cy="231"/>
            </a:xfrm>
            <a:prstGeom prst="rect">
              <a:avLst/>
            </a:prstGeom>
            <a:noFill/>
            <a:ln w="9525">
              <a:noFill/>
              <a:miter lim="800000"/>
              <a:headEnd/>
              <a:tailEnd/>
            </a:ln>
          </p:spPr>
          <p:txBody>
            <a:bodyPr>
              <a:spAutoFit/>
            </a:bodyPr>
            <a:lstStyle/>
            <a:p>
              <a:pPr>
                <a:spcBef>
                  <a:spcPct val="50000"/>
                </a:spcBef>
              </a:pPr>
              <a:r>
                <a:rPr lang="en-US">
                  <a:latin typeface="Garamond" pitchFamily="18" charset="0"/>
                </a:rPr>
                <a:t>D</a:t>
              </a:r>
            </a:p>
          </p:txBody>
        </p:sp>
        <p:sp>
          <p:nvSpPr>
            <p:cNvPr id="8247" name="Text Box 50"/>
            <p:cNvSpPr txBox="1">
              <a:spLocks noChangeArrowheads="1"/>
            </p:cNvSpPr>
            <p:nvPr/>
          </p:nvSpPr>
          <p:spPr bwMode="auto">
            <a:xfrm>
              <a:off x="899" y="2948"/>
              <a:ext cx="192" cy="231"/>
            </a:xfrm>
            <a:prstGeom prst="rect">
              <a:avLst/>
            </a:prstGeom>
            <a:noFill/>
            <a:ln w="9525">
              <a:noFill/>
              <a:miter lim="800000"/>
              <a:headEnd/>
              <a:tailEnd/>
            </a:ln>
          </p:spPr>
          <p:txBody>
            <a:bodyPr>
              <a:spAutoFit/>
            </a:bodyPr>
            <a:lstStyle/>
            <a:p>
              <a:pPr>
                <a:spcBef>
                  <a:spcPct val="50000"/>
                </a:spcBef>
              </a:pPr>
              <a:r>
                <a:rPr lang="en-US">
                  <a:latin typeface="Garamond" pitchFamily="18" charset="0"/>
                </a:rPr>
                <a:t>M</a:t>
              </a:r>
            </a:p>
          </p:txBody>
        </p:sp>
        <p:sp>
          <p:nvSpPr>
            <p:cNvPr id="8248" name="Text Box 51"/>
            <p:cNvSpPr txBox="1">
              <a:spLocks noChangeArrowheads="1"/>
            </p:cNvSpPr>
            <p:nvPr/>
          </p:nvSpPr>
          <p:spPr bwMode="auto">
            <a:xfrm>
              <a:off x="1968" y="2948"/>
              <a:ext cx="192" cy="231"/>
            </a:xfrm>
            <a:prstGeom prst="rect">
              <a:avLst/>
            </a:prstGeom>
            <a:noFill/>
            <a:ln w="9525">
              <a:noFill/>
              <a:miter lim="800000"/>
              <a:headEnd/>
              <a:tailEnd/>
            </a:ln>
          </p:spPr>
          <p:txBody>
            <a:bodyPr>
              <a:spAutoFit/>
            </a:bodyPr>
            <a:lstStyle/>
            <a:p>
              <a:pPr>
                <a:spcBef>
                  <a:spcPct val="50000"/>
                </a:spcBef>
              </a:pPr>
              <a:r>
                <a:rPr lang="en-US">
                  <a:latin typeface="Garamond" pitchFamily="18" charset="0"/>
                </a:rPr>
                <a:t>N</a:t>
              </a:r>
            </a:p>
          </p:txBody>
        </p:sp>
        <p:sp>
          <p:nvSpPr>
            <p:cNvPr id="8249" name="Text Box 52"/>
            <p:cNvSpPr txBox="1">
              <a:spLocks noChangeArrowheads="1"/>
            </p:cNvSpPr>
            <p:nvPr/>
          </p:nvSpPr>
          <p:spPr bwMode="auto">
            <a:xfrm>
              <a:off x="1548" y="3312"/>
              <a:ext cx="192" cy="231"/>
            </a:xfrm>
            <a:prstGeom prst="rect">
              <a:avLst/>
            </a:prstGeom>
            <a:noFill/>
            <a:ln w="9525">
              <a:noFill/>
              <a:miter lim="800000"/>
              <a:headEnd/>
              <a:tailEnd/>
            </a:ln>
          </p:spPr>
          <p:txBody>
            <a:bodyPr>
              <a:spAutoFit/>
            </a:bodyPr>
            <a:lstStyle/>
            <a:p>
              <a:pPr>
                <a:spcBef>
                  <a:spcPct val="50000"/>
                </a:spcBef>
              </a:pPr>
              <a:r>
                <a:rPr lang="en-US">
                  <a:latin typeface="Garamond" pitchFamily="18" charset="0"/>
                </a:rPr>
                <a:t>P</a:t>
              </a:r>
            </a:p>
          </p:txBody>
        </p:sp>
        <p:sp>
          <p:nvSpPr>
            <p:cNvPr id="8250" name="Text Box 53"/>
            <p:cNvSpPr txBox="1">
              <a:spLocks noChangeArrowheads="1"/>
            </p:cNvSpPr>
            <p:nvPr/>
          </p:nvSpPr>
          <p:spPr bwMode="auto">
            <a:xfrm>
              <a:off x="431" y="3278"/>
              <a:ext cx="192" cy="231"/>
            </a:xfrm>
            <a:prstGeom prst="rect">
              <a:avLst/>
            </a:prstGeom>
            <a:noFill/>
            <a:ln w="9525">
              <a:noFill/>
              <a:miter lim="800000"/>
              <a:headEnd/>
              <a:tailEnd/>
            </a:ln>
          </p:spPr>
          <p:txBody>
            <a:bodyPr>
              <a:spAutoFit/>
            </a:bodyPr>
            <a:lstStyle/>
            <a:p>
              <a:pPr>
                <a:spcBef>
                  <a:spcPct val="50000"/>
                </a:spcBef>
              </a:pPr>
              <a:r>
                <a:rPr lang="en-US">
                  <a:latin typeface="Garamond" pitchFamily="18" charset="0"/>
                </a:rPr>
                <a:t>Q</a:t>
              </a:r>
            </a:p>
          </p:txBody>
        </p:sp>
        <p:sp>
          <p:nvSpPr>
            <p:cNvPr id="8251" name="Line 54"/>
            <p:cNvSpPr>
              <a:spLocks noChangeShapeType="1"/>
            </p:cNvSpPr>
            <p:nvPr/>
          </p:nvSpPr>
          <p:spPr bwMode="auto">
            <a:xfrm>
              <a:off x="626" y="2950"/>
              <a:ext cx="0" cy="403"/>
            </a:xfrm>
            <a:prstGeom prst="line">
              <a:avLst/>
            </a:prstGeom>
            <a:noFill/>
            <a:ln w="9525">
              <a:solidFill>
                <a:schemeClr val="tx1"/>
              </a:solidFill>
              <a:round/>
              <a:headEnd/>
              <a:tailEnd/>
            </a:ln>
          </p:spPr>
          <p:txBody>
            <a:bodyPr/>
            <a:lstStyle/>
            <a:p>
              <a:endParaRPr lang="en-US"/>
            </a:p>
          </p:txBody>
        </p:sp>
        <p:sp>
          <p:nvSpPr>
            <p:cNvPr id="8252" name="Line 55"/>
            <p:cNvSpPr>
              <a:spLocks noChangeShapeType="1"/>
            </p:cNvSpPr>
            <p:nvPr/>
          </p:nvSpPr>
          <p:spPr bwMode="auto">
            <a:xfrm>
              <a:off x="1110" y="2717"/>
              <a:ext cx="0" cy="403"/>
            </a:xfrm>
            <a:prstGeom prst="line">
              <a:avLst/>
            </a:prstGeom>
            <a:noFill/>
            <a:ln w="9525">
              <a:solidFill>
                <a:schemeClr val="tx1"/>
              </a:solidFill>
              <a:prstDash val="dash"/>
              <a:round/>
              <a:headEnd/>
              <a:tailEnd/>
            </a:ln>
          </p:spPr>
          <p:txBody>
            <a:bodyPr/>
            <a:lstStyle/>
            <a:p>
              <a:endParaRPr lang="en-US"/>
            </a:p>
          </p:txBody>
        </p:sp>
        <p:sp>
          <p:nvSpPr>
            <p:cNvPr id="8253" name="Line 56"/>
            <p:cNvSpPr>
              <a:spLocks noChangeShapeType="1"/>
            </p:cNvSpPr>
            <p:nvPr/>
          </p:nvSpPr>
          <p:spPr bwMode="auto">
            <a:xfrm>
              <a:off x="1491" y="2951"/>
              <a:ext cx="0" cy="403"/>
            </a:xfrm>
            <a:prstGeom prst="line">
              <a:avLst/>
            </a:prstGeom>
            <a:noFill/>
            <a:ln w="9525">
              <a:solidFill>
                <a:schemeClr val="tx1"/>
              </a:solidFill>
              <a:round/>
              <a:headEnd/>
              <a:tailEnd/>
            </a:ln>
          </p:spPr>
          <p:txBody>
            <a:bodyPr/>
            <a:lstStyle/>
            <a:p>
              <a:endParaRPr lang="en-US"/>
            </a:p>
          </p:txBody>
        </p:sp>
        <p:sp>
          <p:nvSpPr>
            <p:cNvPr id="8254" name="Line 57"/>
            <p:cNvSpPr>
              <a:spLocks noChangeShapeType="1"/>
            </p:cNvSpPr>
            <p:nvPr/>
          </p:nvSpPr>
          <p:spPr bwMode="auto">
            <a:xfrm>
              <a:off x="1977" y="2712"/>
              <a:ext cx="0" cy="403"/>
            </a:xfrm>
            <a:prstGeom prst="line">
              <a:avLst/>
            </a:prstGeom>
            <a:noFill/>
            <a:ln w="9525">
              <a:solidFill>
                <a:schemeClr val="tx1"/>
              </a:solidFill>
              <a:round/>
              <a:headEnd/>
              <a:tailEnd/>
            </a:ln>
          </p:spPr>
          <p:txBody>
            <a:bodyPr/>
            <a:lstStyle/>
            <a:p>
              <a:endParaRPr lang="en-US"/>
            </a:p>
          </p:txBody>
        </p:sp>
        <p:sp>
          <p:nvSpPr>
            <p:cNvPr id="8255" name="Line 58"/>
            <p:cNvSpPr>
              <a:spLocks noChangeShapeType="1"/>
            </p:cNvSpPr>
            <p:nvPr/>
          </p:nvSpPr>
          <p:spPr bwMode="auto">
            <a:xfrm>
              <a:off x="626" y="2950"/>
              <a:ext cx="864" cy="0"/>
            </a:xfrm>
            <a:prstGeom prst="line">
              <a:avLst/>
            </a:prstGeom>
            <a:noFill/>
            <a:ln w="9525">
              <a:solidFill>
                <a:schemeClr val="tx1"/>
              </a:solidFill>
              <a:round/>
              <a:headEnd/>
              <a:tailEnd/>
            </a:ln>
          </p:spPr>
          <p:txBody>
            <a:bodyPr/>
            <a:lstStyle/>
            <a:p>
              <a:endParaRPr lang="en-US"/>
            </a:p>
          </p:txBody>
        </p:sp>
        <p:sp>
          <p:nvSpPr>
            <p:cNvPr id="8256" name="Line 59"/>
            <p:cNvSpPr>
              <a:spLocks noChangeShapeType="1"/>
            </p:cNvSpPr>
            <p:nvPr/>
          </p:nvSpPr>
          <p:spPr bwMode="auto">
            <a:xfrm>
              <a:off x="624" y="3358"/>
              <a:ext cx="864" cy="0"/>
            </a:xfrm>
            <a:prstGeom prst="line">
              <a:avLst/>
            </a:prstGeom>
            <a:noFill/>
            <a:ln w="9525">
              <a:solidFill>
                <a:schemeClr val="tx1"/>
              </a:solidFill>
              <a:round/>
              <a:headEnd/>
              <a:tailEnd/>
            </a:ln>
          </p:spPr>
          <p:txBody>
            <a:bodyPr/>
            <a:lstStyle/>
            <a:p>
              <a:endParaRPr lang="en-US"/>
            </a:p>
          </p:txBody>
        </p:sp>
        <p:sp>
          <p:nvSpPr>
            <p:cNvPr id="8257" name="Line 60"/>
            <p:cNvSpPr>
              <a:spLocks noChangeShapeType="1"/>
            </p:cNvSpPr>
            <p:nvPr/>
          </p:nvSpPr>
          <p:spPr bwMode="auto">
            <a:xfrm>
              <a:off x="1098" y="3118"/>
              <a:ext cx="864" cy="0"/>
            </a:xfrm>
            <a:prstGeom prst="line">
              <a:avLst/>
            </a:prstGeom>
            <a:noFill/>
            <a:ln w="9525">
              <a:solidFill>
                <a:schemeClr val="tx1"/>
              </a:solidFill>
              <a:prstDash val="dash"/>
              <a:round/>
              <a:headEnd/>
              <a:tailEnd/>
            </a:ln>
          </p:spPr>
          <p:txBody>
            <a:bodyPr/>
            <a:lstStyle/>
            <a:p>
              <a:endParaRPr lang="en-US"/>
            </a:p>
          </p:txBody>
        </p:sp>
        <p:sp>
          <p:nvSpPr>
            <p:cNvPr id="8258" name="Line 61"/>
            <p:cNvSpPr>
              <a:spLocks noChangeShapeType="1"/>
            </p:cNvSpPr>
            <p:nvPr/>
          </p:nvSpPr>
          <p:spPr bwMode="auto">
            <a:xfrm>
              <a:off x="1104" y="2712"/>
              <a:ext cx="864" cy="0"/>
            </a:xfrm>
            <a:prstGeom prst="line">
              <a:avLst/>
            </a:prstGeom>
            <a:noFill/>
            <a:ln w="9525">
              <a:solidFill>
                <a:schemeClr val="tx1"/>
              </a:solidFill>
              <a:round/>
              <a:headEnd/>
              <a:tailEnd/>
            </a:ln>
          </p:spPr>
          <p:txBody>
            <a:bodyPr/>
            <a:lstStyle/>
            <a:p>
              <a:endParaRPr lang="en-US"/>
            </a:p>
          </p:txBody>
        </p:sp>
      </p:grpSp>
      <p:sp>
        <p:nvSpPr>
          <p:cNvPr id="8228" name="WordArt 62"/>
          <p:cNvSpPr>
            <a:spLocks noChangeArrowheads="1" noChangeShapeType="1" noTextEdit="1"/>
          </p:cNvSpPr>
          <p:nvPr/>
        </p:nvSpPr>
        <p:spPr bwMode="auto">
          <a:xfrm>
            <a:off x="1143000" y="5791200"/>
            <a:ext cx="862013" cy="1524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latin typeface="VNI-Times"/>
              </a:rPr>
              <a:t>12 cm</a:t>
            </a:r>
          </a:p>
        </p:txBody>
      </p:sp>
      <p:sp>
        <p:nvSpPr>
          <p:cNvPr id="8229" name="WordArt 63"/>
          <p:cNvSpPr>
            <a:spLocks noChangeArrowheads="1" noChangeShapeType="1" noTextEdit="1"/>
          </p:cNvSpPr>
          <p:nvPr/>
        </p:nvSpPr>
        <p:spPr bwMode="auto">
          <a:xfrm rot="-1781901">
            <a:off x="2590800" y="5486400"/>
            <a:ext cx="609600" cy="177800"/>
          </a:xfrm>
          <a:prstGeom prst="rect">
            <a:avLst/>
          </a:prstGeom>
        </p:spPr>
        <p:txBody>
          <a:bodyPr wrap="none" fromWordArt="1">
            <a:prstTxWarp prst="textPlain">
              <a:avLst>
                <a:gd name="adj" fmla="val 41949"/>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latin typeface="VNI-Times"/>
              </a:rPr>
              <a:t>9 cm</a:t>
            </a:r>
          </a:p>
        </p:txBody>
      </p:sp>
      <p:sp>
        <p:nvSpPr>
          <p:cNvPr id="8230" name="WordArt 64"/>
          <p:cNvSpPr>
            <a:spLocks noChangeArrowheads="1" noChangeShapeType="1" noTextEdit="1"/>
          </p:cNvSpPr>
          <p:nvPr/>
        </p:nvSpPr>
        <p:spPr bwMode="auto">
          <a:xfrm rot="-5400000">
            <a:off x="826293" y="5345907"/>
            <a:ext cx="481013" cy="1524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latin typeface="VNI-Times"/>
              </a:rPr>
              <a:t>6 cm</a:t>
            </a:r>
          </a:p>
        </p:txBody>
      </p:sp>
      <p:sp>
        <p:nvSpPr>
          <p:cNvPr id="8231" name="Text Box 9"/>
          <p:cNvSpPr txBox="1">
            <a:spLocks noChangeArrowheads="1"/>
          </p:cNvSpPr>
          <p:nvPr/>
        </p:nvSpPr>
        <p:spPr bwMode="auto">
          <a:xfrm>
            <a:off x="3352800" y="547688"/>
            <a:ext cx="2286000" cy="519112"/>
          </a:xfrm>
          <a:prstGeom prst="rect">
            <a:avLst/>
          </a:prstGeom>
          <a:noFill/>
          <a:ln w="9525">
            <a:noFill/>
            <a:miter lim="800000"/>
            <a:headEnd/>
            <a:tailEnd/>
          </a:ln>
        </p:spPr>
        <p:txBody>
          <a:bodyPr>
            <a:spAutoFit/>
          </a:bodyPr>
          <a:lstStyle/>
          <a:p>
            <a:pPr algn="ctr" eaLnBrk="1" hangingPunct="1">
              <a:spcBef>
                <a:spcPct val="50000"/>
              </a:spcBef>
            </a:pPr>
            <a:r>
              <a:rPr lang="en-US" sz="2800" b="1">
                <a:solidFill>
                  <a:srgbClr val="FF0000"/>
                </a:solidFill>
                <a:latin typeface="Times New Roman" pitchFamily="18" charset="0"/>
              </a:rPr>
              <a:t>Môn:Toán</a:t>
            </a:r>
          </a:p>
        </p:txBody>
      </p:sp>
      <p:sp>
        <p:nvSpPr>
          <p:cNvPr id="8232" name="Text Box 69"/>
          <p:cNvSpPr txBox="1">
            <a:spLocks noChangeArrowheads="1"/>
          </p:cNvSpPr>
          <p:nvPr/>
        </p:nvSpPr>
        <p:spPr bwMode="auto">
          <a:xfrm>
            <a:off x="533400" y="2362200"/>
            <a:ext cx="7924800" cy="955675"/>
          </a:xfrm>
          <a:prstGeom prst="rect">
            <a:avLst/>
          </a:prstGeom>
          <a:noFill/>
          <a:ln w="9525">
            <a:solidFill>
              <a:srgbClr val="FF00FF"/>
            </a:solidFill>
            <a:miter lim="800000"/>
            <a:headEnd/>
            <a:tailEnd/>
          </a:ln>
        </p:spPr>
        <p:txBody>
          <a:bodyPr>
            <a:spAutoFit/>
          </a:bodyPr>
          <a:lstStyle/>
          <a:p>
            <a:pPr>
              <a:spcBef>
                <a:spcPct val="50000"/>
              </a:spcBef>
            </a:pPr>
            <a:r>
              <a:rPr lang="en-US" sz="2800" b="1">
                <a:solidFill>
                  <a:srgbClr val="0000CC"/>
                </a:solidFill>
                <a:latin typeface="Times New Roman" pitchFamily="18" charset="0"/>
              </a:rPr>
              <a:t>Hình lập phương là hình hộp chữ nhật </a:t>
            </a:r>
            <a:r>
              <a:rPr lang="en-US" sz="2800" b="1">
                <a:solidFill>
                  <a:srgbClr val="FF0000"/>
                </a:solidFill>
                <a:latin typeface="Times New Roman" pitchFamily="18" charset="0"/>
              </a:rPr>
              <a:t>đặc biệt</a:t>
            </a:r>
            <a:r>
              <a:rPr lang="en-US" sz="2800" b="1">
                <a:solidFill>
                  <a:srgbClr val="0000CC"/>
                </a:solidFill>
                <a:latin typeface="Times New Roman" pitchFamily="18" charset="0"/>
              </a:rPr>
              <a:t> có </a:t>
            </a:r>
            <a:r>
              <a:rPr lang="en-US" sz="2800" b="1">
                <a:solidFill>
                  <a:srgbClr val="FF0000"/>
                </a:solidFill>
                <a:latin typeface="Times New Roman" pitchFamily="18" charset="0"/>
              </a:rPr>
              <a:t>chiều dài</a:t>
            </a:r>
            <a:r>
              <a:rPr lang="en-US" sz="2800" b="1">
                <a:solidFill>
                  <a:srgbClr val="0000CC"/>
                </a:solidFill>
                <a:latin typeface="Times New Roman" pitchFamily="18" charset="0"/>
              </a:rPr>
              <a:t> bằng </a:t>
            </a:r>
            <a:r>
              <a:rPr lang="en-US" sz="2800" b="1">
                <a:solidFill>
                  <a:srgbClr val="FF0000"/>
                </a:solidFill>
                <a:latin typeface="Times New Roman" pitchFamily="18" charset="0"/>
              </a:rPr>
              <a:t>chiều rộng</a:t>
            </a:r>
            <a:r>
              <a:rPr lang="en-US" sz="2800" b="1">
                <a:solidFill>
                  <a:srgbClr val="0000CC"/>
                </a:solidFill>
                <a:latin typeface="Times New Roman" pitchFamily="18" charset="0"/>
              </a:rPr>
              <a:t> bằng </a:t>
            </a:r>
            <a:r>
              <a:rPr lang="en-US" sz="2800" b="1">
                <a:solidFill>
                  <a:srgbClr val="FF0000"/>
                </a:solidFill>
                <a:latin typeface="Times New Roman" pitchFamily="18" charset="0"/>
              </a:rPr>
              <a:t>chiều cao</a:t>
            </a:r>
            <a:r>
              <a:rPr lang="en-US" sz="2800" b="1">
                <a:solidFill>
                  <a:srgbClr val="0000CC"/>
                </a:solidFill>
                <a:latin typeface="Times New Roman" pitchFamily="18" charset="0"/>
              </a:rPr>
              <a:t>.</a:t>
            </a:r>
          </a:p>
        </p:txBody>
      </p:sp>
      <p:sp>
        <p:nvSpPr>
          <p:cNvPr id="65606" name="WordArt 70"/>
          <p:cNvSpPr>
            <a:spLocks noChangeArrowheads="1" noChangeShapeType="1" noTextEdit="1"/>
          </p:cNvSpPr>
          <p:nvPr/>
        </p:nvSpPr>
        <p:spPr bwMode="auto">
          <a:xfrm>
            <a:off x="4495800" y="5791200"/>
            <a:ext cx="862013" cy="1524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latin typeface="VNI-Times"/>
              </a:rPr>
              <a:t>12 cm</a:t>
            </a:r>
          </a:p>
        </p:txBody>
      </p:sp>
      <p:sp>
        <p:nvSpPr>
          <p:cNvPr id="65607" name="WordArt 71"/>
          <p:cNvSpPr>
            <a:spLocks noChangeArrowheads="1" noChangeShapeType="1" noTextEdit="1"/>
          </p:cNvSpPr>
          <p:nvPr/>
        </p:nvSpPr>
        <p:spPr bwMode="auto">
          <a:xfrm rot="-1781901">
            <a:off x="5791200" y="5486400"/>
            <a:ext cx="609600" cy="177800"/>
          </a:xfrm>
          <a:prstGeom prst="rect">
            <a:avLst/>
          </a:prstGeom>
        </p:spPr>
        <p:txBody>
          <a:bodyPr wrap="none" fromWordArt="1">
            <a:prstTxWarp prst="textPlain">
              <a:avLst>
                <a:gd name="adj" fmla="val 41949"/>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latin typeface="VNI-Times"/>
              </a:rPr>
              <a:t>9 cm</a:t>
            </a:r>
          </a:p>
        </p:txBody>
      </p:sp>
      <p:pic>
        <p:nvPicPr>
          <p:cNvPr id="8235" name="Picture 2" descr="9"/>
          <p:cNvPicPr>
            <a:picLocks noChangeAspect="1" noChangeArrowheads="1" noCrop="1"/>
          </p:cNvPicPr>
          <p:nvPr/>
        </p:nvPicPr>
        <p:blipFill>
          <a:blip r:embed="rId3"/>
          <a:srcRect/>
          <a:stretch>
            <a:fillRect/>
          </a:stretch>
        </p:blipFill>
        <p:spPr bwMode="auto">
          <a:xfrm>
            <a:off x="7010400" y="5692775"/>
            <a:ext cx="2133600" cy="1165225"/>
          </a:xfrm>
          <a:prstGeom prst="rect">
            <a:avLst/>
          </a:prstGeom>
          <a:noFill/>
          <a:ln w="9525">
            <a:noFill/>
            <a:miter lim="800000"/>
            <a:headEnd/>
            <a:tailEnd/>
          </a:ln>
        </p:spPr>
      </p:pic>
      <p:pic>
        <p:nvPicPr>
          <p:cNvPr id="8236" name="Picture 5" descr="ChimbayththzPGeAIkAV1"/>
          <p:cNvPicPr>
            <a:picLocks noChangeAspect="1" noChangeArrowheads="1" noCrop="1"/>
          </p:cNvPicPr>
          <p:nvPr/>
        </p:nvPicPr>
        <p:blipFill>
          <a:blip r:embed="rId4"/>
          <a:srcRect/>
          <a:stretch>
            <a:fillRect/>
          </a:stretch>
        </p:blipFill>
        <p:spPr bwMode="auto">
          <a:xfrm>
            <a:off x="0" y="0"/>
            <a:ext cx="762000" cy="685800"/>
          </a:xfrm>
          <a:prstGeom prst="rect">
            <a:avLst/>
          </a:prstGeom>
          <a:noFill/>
          <a:ln w="9525">
            <a:noFill/>
            <a:miter lim="800000"/>
            <a:headEnd/>
            <a:tailEnd/>
          </a:ln>
        </p:spPr>
      </p:pic>
      <p:pic>
        <p:nvPicPr>
          <p:cNvPr id="8237" name="Picture 5" descr="ChimbayththzPGeAIkAV1"/>
          <p:cNvPicPr>
            <a:picLocks noChangeAspect="1" noChangeArrowheads="1" noCrop="1"/>
          </p:cNvPicPr>
          <p:nvPr/>
        </p:nvPicPr>
        <p:blipFill>
          <a:blip r:embed="rId4"/>
          <a:srcRect/>
          <a:stretch>
            <a:fillRect/>
          </a:stretch>
        </p:blipFill>
        <p:spPr bwMode="auto">
          <a:xfrm>
            <a:off x="8382000" y="0"/>
            <a:ext cx="762000" cy="685800"/>
          </a:xfrm>
          <a:prstGeom prst="rect">
            <a:avLst/>
          </a:prstGeom>
          <a:noFill/>
          <a:ln w="9525">
            <a:noFill/>
            <a:miter lim="800000"/>
            <a:headEnd/>
            <a:tailEnd/>
          </a:ln>
        </p:spPr>
      </p:pic>
    </p:spTree>
  </p:cSld>
  <p:clrMapOvr>
    <a:masterClrMapping/>
  </p:clrMapOvr>
  <p:transition spd="med">
    <p:circle/>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5564"/>
                                        </p:tgtEl>
                                        <p:attrNameLst>
                                          <p:attrName>style.visibility</p:attrName>
                                        </p:attrNameLst>
                                      </p:cBhvr>
                                      <p:to>
                                        <p:strVal val="visible"/>
                                      </p:to>
                                    </p:set>
                                    <p:animEffect transition="in" filter="dissolve">
                                      <p:cBhvr>
                                        <p:cTn id="7" dur="500"/>
                                        <p:tgtEl>
                                          <p:spTgt spid="6556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5568"/>
                                        </p:tgtEl>
                                        <p:attrNameLst>
                                          <p:attrName>style.visibility</p:attrName>
                                        </p:attrNameLst>
                                      </p:cBhvr>
                                      <p:to>
                                        <p:strVal val="visible"/>
                                      </p:to>
                                    </p:set>
                                    <p:animEffect transition="in" filter="dissolve">
                                      <p:cBhvr>
                                        <p:cTn id="10" dur="500"/>
                                        <p:tgtEl>
                                          <p:spTgt spid="6556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5567"/>
                                        </p:tgtEl>
                                        <p:attrNameLst>
                                          <p:attrName>style.visibility</p:attrName>
                                        </p:attrNameLst>
                                      </p:cBhvr>
                                      <p:to>
                                        <p:strVal val="visible"/>
                                      </p:to>
                                    </p:set>
                                    <p:animEffect transition="in" filter="dissolve">
                                      <p:cBhvr>
                                        <p:cTn id="13" dur="500"/>
                                        <p:tgtEl>
                                          <p:spTgt spid="6556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5569"/>
                                        </p:tgtEl>
                                        <p:attrNameLst>
                                          <p:attrName>style.visibility</p:attrName>
                                        </p:attrNameLst>
                                      </p:cBhvr>
                                      <p:to>
                                        <p:strVal val="visible"/>
                                      </p:to>
                                    </p:set>
                                    <p:animEffect transition="in" filter="dissolve">
                                      <p:cBhvr>
                                        <p:cTn id="16" dur="500"/>
                                        <p:tgtEl>
                                          <p:spTgt spid="65569"/>
                                        </p:tgtEl>
                                      </p:cBhvr>
                                    </p:animEffect>
                                  </p:childTnLst>
                                </p:cTn>
                              </p:par>
                              <p:par>
                                <p:cTn id="17" presetID="18" presetClass="exit" presetSubtype="12" fill="hold" grpId="0" nodeType="withEffect">
                                  <p:stCondLst>
                                    <p:cond delay="0"/>
                                  </p:stCondLst>
                                  <p:childTnLst>
                                    <p:animEffect transition="out" filter="strips(downLeft)">
                                      <p:cBhvr>
                                        <p:cTn id="18" dur="500"/>
                                        <p:tgtEl>
                                          <p:spTgt spid="65607"/>
                                        </p:tgtEl>
                                      </p:cBhvr>
                                    </p:animEffect>
                                    <p:set>
                                      <p:cBhvr>
                                        <p:cTn id="19" dur="1" fill="hold">
                                          <p:stCondLst>
                                            <p:cond delay="499"/>
                                          </p:stCondLst>
                                        </p:cTn>
                                        <p:tgtEl>
                                          <p:spTgt spid="65607"/>
                                        </p:tgtEl>
                                        <p:attrNameLst>
                                          <p:attrName>style.visibility</p:attrName>
                                        </p:attrNameLst>
                                      </p:cBhvr>
                                      <p:to>
                                        <p:strVal val="hidden"/>
                                      </p:to>
                                    </p:set>
                                  </p:childTnLst>
                                </p:cTn>
                              </p:par>
                              <p:par>
                                <p:cTn id="20" presetID="9" presetClass="exit" presetSubtype="0" fill="hold" grpId="0" nodeType="withEffect">
                                  <p:stCondLst>
                                    <p:cond delay="0"/>
                                  </p:stCondLst>
                                  <p:childTnLst>
                                    <p:animEffect transition="out" filter="dissolve">
                                      <p:cBhvr>
                                        <p:cTn id="21" dur="500"/>
                                        <p:tgtEl>
                                          <p:spTgt spid="65539"/>
                                        </p:tgtEl>
                                      </p:cBhvr>
                                    </p:animEffect>
                                    <p:set>
                                      <p:cBhvr>
                                        <p:cTn id="22" dur="1" fill="hold">
                                          <p:stCondLst>
                                            <p:cond delay="499"/>
                                          </p:stCondLst>
                                        </p:cTn>
                                        <p:tgtEl>
                                          <p:spTgt spid="65539"/>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65541"/>
                                        </p:tgtEl>
                                      </p:cBhvr>
                                    </p:animEffect>
                                    <p:set>
                                      <p:cBhvr>
                                        <p:cTn id="25" dur="1" fill="hold">
                                          <p:stCondLst>
                                            <p:cond delay="499"/>
                                          </p:stCondLst>
                                        </p:cTn>
                                        <p:tgtEl>
                                          <p:spTgt spid="65541"/>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65540"/>
                                        </p:tgtEl>
                                      </p:cBhvr>
                                    </p:animEffect>
                                    <p:set>
                                      <p:cBhvr>
                                        <p:cTn id="28" dur="1" fill="hold">
                                          <p:stCondLst>
                                            <p:cond delay="499"/>
                                          </p:stCondLst>
                                        </p:cTn>
                                        <p:tgtEl>
                                          <p:spTgt spid="65540"/>
                                        </p:tgtEl>
                                        <p:attrNameLst>
                                          <p:attrName>style.visibility</p:attrName>
                                        </p:attrNameLst>
                                      </p:cBhvr>
                                      <p:to>
                                        <p:strVal val="hidden"/>
                                      </p:to>
                                    </p:set>
                                  </p:childTnLst>
                                </p:cTn>
                              </p:par>
                              <p:par>
                                <p:cTn id="29" presetID="9" presetClass="exit" presetSubtype="0" fill="hold" grpId="0" nodeType="withEffect">
                                  <p:stCondLst>
                                    <p:cond delay="0"/>
                                  </p:stCondLst>
                                  <p:childTnLst>
                                    <p:animEffect transition="out" filter="dissolve">
                                      <p:cBhvr>
                                        <p:cTn id="30" dur="500"/>
                                        <p:tgtEl>
                                          <p:spTgt spid="65542"/>
                                        </p:tgtEl>
                                      </p:cBhvr>
                                    </p:animEffect>
                                    <p:set>
                                      <p:cBhvr>
                                        <p:cTn id="31" dur="1" fill="hold">
                                          <p:stCondLst>
                                            <p:cond delay="499"/>
                                          </p:stCondLst>
                                        </p:cTn>
                                        <p:tgtEl>
                                          <p:spTgt spid="65542"/>
                                        </p:tgtEl>
                                        <p:attrNameLst>
                                          <p:attrName>style.visibility</p:attrName>
                                        </p:attrNameLst>
                                      </p:cBhvr>
                                      <p:to>
                                        <p:strVal val="hidden"/>
                                      </p:to>
                                    </p:set>
                                  </p:childTnLst>
                                </p:cTn>
                              </p:par>
                              <p:par>
                                <p:cTn id="32" presetID="9" presetClass="entr" presetSubtype="0" fill="hold" grpId="0" nodeType="withEffect">
                                  <p:stCondLst>
                                    <p:cond delay="0"/>
                                  </p:stCondLst>
                                  <p:childTnLst>
                                    <p:set>
                                      <p:cBhvr>
                                        <p:cTn id="33" dur="1" fill="hold">
                                          <p:stCondLst>
                                            <p:cond delay="0"/>
                                          </p:stCondLst>
                                        </p:cTn>
                                        <p:tgtEl>
                                          <p:spTgt spid="65561"/>
                                        </p:tgtEl>
                                        <p:attrNameLst>
                                          <p:attrName>style.visibility</p:attrName>
                                        </p:attrNameLst>
                                      </p:cBhvr>
                                      <p:to>
                                        <p:strVal val="visible"/>
                                      </p:to>
                                    </p:set>
                                    <p:animEffect transition="in" filter="dissolve">
                                      <p:cBhvr>
                                        <p:cTn id="34" dur="500"/>
                                        <p:tgtEl>
                                          <p:spTgt spid="65561"/>
                                        </p:tgtEl>
                                      </p:cBhvr>
                                    </p:animEffect>
                                  </p:childTnLst>
                                </p:cTn>
                              </p:par>
                            </p:childTnLst>
                          </p:cTn>
                        </p:par>
                      </p:childTnLst>
                    </p:cTn>
                  </p:par>
                  <p:par>
                    <p:cTn id="35" fill="hold">
                      <p:stCondLst>
                        <p:cond delay="indefinite"/>
                      </p:stCondLst>
                      <p:childTnLst>
                        <p:par>
                          <p:cTn id="36" fill="hold">
                            <p:stCondLst>
                              <p:cond delay="0"/>
                            </p:stCondLst>
                            <p:childTnLst>
                              <p:par>
                                <p:cTn id="37" presetID="56" presetClass="path" presetSubtype="0" accel="50000" decel="50000" fill="hold" nodeType="clickEffect">
                                  <p:stCondLst>
                                    <p:cond delay="0"/>
                                  </p:stCondLst>
                                  <p:childTnLst>
                                    <p:animMotion origin="layout" path="M -0.00087 1.11111E-6 L 0.03385 -0.02153 " pathEditMode="relative" rAng="0" ptsTypes="AA">
                                      <p:cBhvr>
                                        <p:cTn id="38" dur="2000" fill="hold"/>
                                        <p:tgtEl>
                                          <p:spTgt spid="2"/>
                                        </p:tgtEl>
                                        <p:attrNameLst>
                                          <p:attrName>ppt_x</p:attrName>
                                          <p:attrName>ppt_y</p:attrName>
                                        </p:attrNameLst>
                                      </p:cBhvr>
                                      <p:rCtr x="17" y="-11"/>
                                    </p:animMotion>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65566"/>
                                        </p:tgtEl>
                                        <p:attrNameLst>
                                          <p:attrName>style.visibility</p:attrName>
                                        </p:attrNameLst>
                                      </p:cBhvr>
                                      <p:to>
                                        <p:strVal val="visible"/>
                                      </p:to>
                                    </p:set>
                                    <p:animEffect transition="in" filter="dissolve">
                                      <p:cBhvr>
                                        <p:cTn id="43" dur="500"/>
                                        <p:tgtEl>
                                          <p:spTgt spid="65566"/>
                                        </p:tgtEl>
                                      </p:cBhvr>
                                    </p:animEffect>
                                  </p:childTnLst>
                                </p:cTn>
                              </p:par>
                              <p:par>
                                <p:cTn id="44" presetID="18" presetClass="exit" presetSubtype="12" fill="hold" grpId="0" nodeType="withEffect">
                                  <p:stCondLst>
                                    <p:cond delay="0"/>
                                  </p:stCondLst>
                                  <p:childTnLst>
                                    <p:animEffect transition="out" filter="strips(downLeft)">
                                      <p:cBhvr>
                                        <p:cTn id="45" dur="500"/>
                                        <p:tgtEl>
                                          <p:spTgt spid="65606"/>
                                        </p:tgtEl>
                                      </p:cBhvr>
                                    </p:animEffect>
                                    <p:set>
                                      <p:cBhvr>
                                        <p:cTn id="46" dur="1" fill="hold">
                                          <p:stCondLst>
                                            <p:cond delay="499"/>
                                          </p:stCondLst>
                                        </p:cTn>
                                        <p:tgtEl>
                                          <p:spTgt spid="65606"/>
                                        </p:tgtEl>
                                        <p:attrNameLst>
                                          <p:attrName>style.visibility</p:attrName>
                                        </p:attrNameLst>
                                      </p:cBhvr>
                                      <p:to>
                                        <p:strVal val="hidden"/>
                                      </p:to>
                                    </p:set>
                                  </p:childTnLst>
                                </p:cTn>
                              </p:par>
                              <p:par>
                                <p:cTn id="47" presetID="9" presetClass="entr" presetSubtype="0" fill="hold" grpId="0" nodeType="withEffect">
                                  <p:stCondLst>
                                    <p:cond delay="0"/>
                                  </p:stCondLst>
                                  <p:childTnLst>
                                    <p:set>
                                      <p:cBhvr>
                                        <p:cTn id="48" dur="1" fill="hold">
                                          <p:stCondLst>
                                            <p:cond delay="0"/>
                                          </p:stCondLst>
                                        </p:cTn>
                                        <p:tgtEl>
                                          <p:spTgt spid="65565"/>
                                        </p:tgtEl>
                                        <p:attrNameLst>
                                          <p:attrName>style.visibility</p:attrName>
                                        </p:attrNameLst>
                                      </p:cBhvr>
                                      <p:to>
                                        <p:strVal val="visible"/>
                                      </p:to>
                                    </p:set>
                                    <p:animEffect transition="in" filter="dissolve">
                                      <p:cBhvr>
                                        <p:cTn id="49" dur="500"/>
                                        <p:tgtEl>
                                          <p:spTgt spid="65565"/>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65573"/>
                                        </p:tgtEl>
                                        <p:attrNameLst>
                                          <p:attrName>style.visibility</p:attrName>
                                        </p:attrNameLst>
                                      </p:cBhvr>
                                      <p:to>
                                        <p:strVal val="visible"/>
                                      </p:to>
                                    </p:set>
                                    <p:animEffect transition="in" filter="dissolve">
                                      <p:cBhvr>
                                        <p:cTn id="52" dur="500"/>
                                        <p:tgtEl>
                                          <p:spTgt spid="65573"/>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65574"/>
                                        </p:tgtEl>
                                        <p:attrNameLst>
                                          <p:attrName>style.visibility</p:attrName>
                                        </p:attrNameLst>
                                      </p:cBhvr>
                                      <p:to>
                                        <p:strVal val="visible"/>
                                      </p:to>
                                    </p:set>
                                    <p:animEffect transition="in" filter="dissolve">
                                      <p:cBhvr>
                                        <p:cTn id="55" dur="500"/>
                                        <p:tgtEl>
                                          <p:spTgt spid="65574"/>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65563"/>
                                        </p:tgtEl>
                                        <p:attrNameLst>
                                          <p:attrName>style.visibility</p:attrName>
                                        </p:attrNameLst>
                                      </p:cBhvr>
                                      <p:to>
                                        <p:strVal val="visible"/>
                                      </p:to>
                                    </p:set>
                                    <p:animEffect transition="in" filter="dissolve">
                                      <p:cBhvr>
                                        <p:cTn id="58" dur="500"/>
                                        <p:tgtEl>
                                          <p:spTgt spid="65563"/>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65570"/>
                                        </p:tgtEl>
                                        <p:attrNameLst>
                                          <p:attrName>style.visibility</p:attrName>
                                        </p:attrNameLst>
                                      </p:cBhvr>
                                      <p:to>
                                        <p:strVal val="visible"/>
                                      </p:to>
                                    </p:set>
                                    <p:animEffect transition="in" filter="dissolve">
                                      <p:cBhvr>
                                        <p:cTn id="61" dur="500"/>
                                        <p:tgtEl>
                                          <p:spTgt spid="65570"/>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65572"/>
                                        </p:tgtEl>
                                        <p:attrNameLst>
                                          <p:attrName>style.visibility</p:attrName>
                                        </p:attrNameLst>
                                      </p:cBhvr>
                                      <p:to>
                                        <p:strVal val="visible"/>
                                      </p:to>
                                    </p:set>
                                    <p:animEffect transition="in" filter="dissolve">
                                      <p:cBhvr>
                                        <p:cTn id="64" dur="500"/>
                                        <p:tgtEl>
                                          <p:spTgt spid="65572"/>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65571"/>
                                        </p:tgtEl>
                                        <p:attrNameLst>
                                          <p:attrName>style.visibility</p:attrName>
                                        </p:attrNameLst>
                                      </p:cBhvr>
                                      <p:to>
                                        <p:strVal val="visible"/>
                                      </p:to>
                                    </p:set>
                                    <p:animEffect transition="in" filter="dissolve">
                                      <p:cBhvr>
                                        <p:cTn id="67" dur="500"/>
                                        <p:tgtEl>
                                          <p:spTgt spid="65571"/>
                                        </p:tgtEl>
                                      </p:cBhvr>
                                    </p:animEffect>
                                  </p:childTnLst>
                                </p:cTn>
                              </p:par>
                              <p:par>
                                <p:cTn id="68" presetID="9" presetClass="exit" presetSubtype="0" fill="hold" grpId="0" nodeType="withEffect">
                                  <p:stCondLst>
                                    <p:cond delay="0"/>
                                  </p:stCondLst>
                                  <p:childTnLst>
                                    <p:animEffect transition="out" filter="dissolve">
                                      <p:cBhvr>
                                        <p:cTn id="69" dur="500"/>
                                        <p:tgtEl>
                                          <p:spTgt spid="65552"/>
                                        </p:tgtEl>
                                      </p:cBhvr>
                                    </p:animEffect>
                                    <p:set>
                                      <p:cBhvr>
                                        <p:cTn id="70" dur="1" fill="hold">
                                          <p:stCondLst>
                                            <p:cond delay="499"/>
                                          </p:stCondLst>
                                        </p:cTn>
                                        <p:tgtEl>
                                          <p:spTgt spid="65552"/>
                                        </p:tgtEl>
                                        <p:attrNameLst>
                                          <p:attrName>style.visibility</p:attrName>
                                        </p:attrNameLst>
                                      </p:cBhvr>
                                      <p:to>
                                        <p:strVal val="hidden"/>
                                      </p:to>
                                    </p:set>
                                  </p:childTnLst>
                                </p:cTn>
                              </p:par>
                              <p:par>
                                <p:cTn id="71" presetID="9" presetClass="exit" presetSubtype="0" fill="hold" grpId="0" nodeType="withEffect">
                                  <p:stCondLst>
                                    <p:cond delay="0"/>
                                  </p:stCondLst>
                                  <p:childTnLst>
                                    <p:animEffect transition="out" filter="dissolve">
                                      <p:cBhvr>
                                        <p:cTn id="72" dur="500"/>
                                        <p:tgtEl>
                                          <p:spTgt spid="65558"/>
                                        </p:tgtEl>
                                      </p:cBhvr>
                                    </p:animEffect>
                                    <p:set>
                                      <p:cBhvr>
                                        <p:cTn id="73" dur="1" fill="hold">
                                          <p:stCondLst>
                                            <p:cond delay="499"/>
                                          </p:stCondLst>
                                        </p:cTn>
                                        <p:tgtEl>
                                          <p:spTgt spid="65558"/>
                                        </p:tgtEl>
                                        <p:attrNameLst>
                                          <p:attrName>style.visibility</p:attrName>
                                        </p:attrNameLst>
                                      </p:cBhvr>
                                      <p:to>
                                        <p:strVal val="hidden"/>
                                      </p:to>
                                    </p:set>
                                  </p:childTnLst>
                                </p:cTn>
                              </p:par>
                              <p:par>
                                <p:cTn id="74" presetID="9" presetClass="exit" presetSubtype="0" fill="hold" grpId="0" nodeType="withEffect">
                                  <p:stCondLst>
                                    <p:cond delay="0"/>
                                  </p:stCondLst>
                                  <p:childTnLst>
                                    <p:animEffect transition="out" filter="dissolve">
                                      <p:cBhvr>
                                        <p:cTn id="75" dur="500"/>
                                        <p:tgtEl>
                                          <p:spTgt spid="65551"/>
                                        </p:tgtEl>
                                      </p:cBhvr>
                                    </p:animEffect>
                                    <p:set>
                                      <p:cBhvr>
                                        <p:cTn id="76" dur="1" fill="hold">
                                          <p:stCondLst>
                                            <p:cond delay="499"/>
                                          </p:stCondLst>
                                        </p:cTn>
                                        <p:tgtEl>
                                          <p:spTgt spid="65551"/>
                                        </p:tgtEl>
                                        <p:attrNameLst>
                                          <p:attrName>style.visibility</p:attrName>
                                        </p:attrNameLst>
                                      </p:cBhvr>
                                      <p:to>
                                        <p:strVal val="hidden"/>
                                      </p:to>
                                    </p:set>
                                  </p:childTnLst>
                                </p:cTn>
                              </p:par>
                              <p:par>
                                <p:cTn id="77" presetID="9" presetClass="exit" presetSubtype="0" fill="hold" grpId="0" nodeType="withEffect">
                                  <p:stCondLst>
                                    <p:cond delay="0"/>
                                  </p:stCondLst>
                                  <p:childTnLst>
                                    <p:animEffect transition="out" filter="dissolve">
                                      <p:cBhvr>
                                        <p:cTn id="78" dur="500"/>
                                        <p:tgtEl>
                                          <p:spTgt spid="65559"/>
                                        </p:tgtEl>
                                      </p:cBhvr>
                                    </p:animEffect>
                                    <p:set>
                                      <p:cBhvr>
                                        <p:cTn id="79" dur="1" fill="hold">
                                          <p:stCondLst>
                                            <p:cond delay="499"/>
                                          </p:stCondLst>
                                        </p:cTn>
                                        <p:tgtEl>
                                          <p:spTgt spid="65559"/>
                                        </p:tgtEl>
                                        <p:attrNameLst>
                                          <p:attrName>style.visibility</p:attrName>
                                        </p:attrNameLst>
                                      </p:cBhvr>
                                      <p:to>
                                        <p:strVal val="hidden"/>
                                      </p:to>
                                    </p:set>
                                  </p:childTnLst>
                                </p:cTn>
                              </p:par>
                              <p:par>
                                <p:cTn id="80" presetID="9" presetClass="exit" presetSubtype="0" fill="hold" nodeType="withEffect">
                                  <p:stCondLst>
                                    <p:cond delay="0"/>
                                  </p:stCondLst>
                                  <p:childTnLst>
                                    <p:animEffect transition="out" filter="dissolve">
                                      <p:cBhvr>
                                        <p:cTn id="81" dur="500"/>
                                        <p:tgtEl>
                                          <p:spTgt spid="2"/>
                                        </p:tgtEl>
                                      </p:cBhvr>
                                    </p:animEffect>
                                    <p:set>
                                      <p:cBhvr>
                                        <p:cTn id="82" dur="1" fill="hold">
                                          <p:stCondLst>
                                            <p:cond delay="499"/>
                                          </p:stCondLst>
                                        </p:cTn>
                                        <p:tgtEl>
                                          <p:spTgt spid="2"/>
                                        </p:tgtEl>
                                        <p:attrNameLst>
                                          <p:attrName>style.visibility</p:attrName>
                                        </p:attrNameLst>
                                      </p:cBhvr>
                                      <p:to>
                                        <p:strVal val="hidden"/>
                                      </p:to>
                                    </p:set>
                                  </p:childTnLst>
                                </p:cTn>
                              </p:par>
                              <p:par>
                                <p:cTn id="83" presetID="9" presetClass="entr" presetSubtype="0" fill="hold" grpId="0" nodeType="withEffect">
                                  <p:stCondLst>
                                    <p:cond delay="0"/>
                                  </p:stCondLst>
                                  <p:childTnLst>
                                    <p:set>
                                      <p:cBhvr>
                                        <p:cTn id="84" dur="1" fill="hold">
                                          <p:stCondLst>
                                            <p:cond delay="0"/>
                                          </p:stCondLst>
                                        </p:cTn>
                                        <p:tgtEl>
                                          <p:spTgt spid="65562"/>
                                        </p:tgtEl>
                                        <p:attrNameLst>
                                          <p:attrName>style.visibility</p:attrName>
                                        </p:attrNameLst>
                                      </p:cBhvr>
                                      <p:to>
                                        <p:strVal val="visible"/>
                                      </p:to>
                                    </p:set>
                                    <p:animEffect transition="in" filter="dissolve">
                                      <p:cBhvr>
                                        <p:cTn id="85" dur="500"/>
                                        <p:tgtEl>
                                          <p:spTgt spid="65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animBg="1"/>
      <p:bldP spid="65540" grpId="0" animBg="1"/>
      <p:bldP spid="65541" grpId="0" animBg="1"/>
      <p:bldP spid="65542" grpId="0" animBg="1"/>
      <p:bldP spid="65551" grpId="0" animBg="1"/>
      <p:bldP spid="65552" grpId="0" animBg="1"/>
      <p:bldP spid="65558" grpId="0" animBg="1"/>
      <p:bldP spid="65559" grpId="0" animBg="1"/>
      <p:bldP spid="65561" grpId="0" animBg="1"/>
      <p:bldP spid="65562" grpId="0" animBg="1"/>
      <p:bldP spid="65563" grpId="0" animBg="1"/>
      <p:bldP spid="65564" grpId="0" animBg="1"/>
      <p:bldP spid="65565" grpId="0" animBg="1"/>
      <p:bldP spid="65566" grpId="0" animBg="1"/>
      <p:bldP spid="65567" grpId="0" animBg="1"/>
      <p:bldP spid="65568" grpId="0" animBg="1"/>
      <p:bldP spid="65569" grpId="0" animBg="1"/>
      <p:bldP spid="65570" grpId="0" animBg="1"/>
      <p:bldP spid="65571" grpId="0" animBg="1"/>
      <p:bldP spid="65572" grpId="0" animBg="1"/>
      <p:bldP spid="65573" grpId="0" animBg="1"/>
      <p:bldP spid="65574" grpId="0" animBg="1"/>
      <p:bldP spid="65606" grpId="0" animBg="1"/>
      <p:bldP spid="6560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2"/>
          <p:cNvSpPr>
            <a:spLocks noChangeShapeType="1"/>
          </p:cNvSpPr>
          <p:nvPr/>
        </p:nvSpPr>
        <p:spPr bwMode="auto">
          <a:xfrm>
            <a:off x="4946650" y="4679950"/>
            <a:ext cx="0" cy="639763"/>
          </a:xfrm>
          <a:prstGeom prst="line">
            <a:avLst/>
          </a:prstGeom>
          <a:noFill/>
          <a:ln w="9525">
            <a:solidFill>
              <a:srgbClr val="FFFF00"/>
            </a:solidFill>
            <a:prstDash val="dash"/>
            <a:round/>
            <a:headEnd/>
            <a:tailEnd/>
          </a:ln>
        </p:spPr>
        <p:txBody>
          <a:bodyPr/>
          <a:lstStyle/>
          <a:p>
            <a:endParaRPr lang="en-US"/>
          </a:p>
        </p:txBody>
      </p:sp>
      <p:sp>
        <p:nvSpPr>
          <p:cNvPr id="9219" name="Text Box 3"/>
          <p:cNvSpPr txBox="1">
            <a:spLocks noChangeArrowheads="1"/>
          </p:cNvSpPr>
          <p:nvPr/>
        </p:nvSpPr>
        <p:spPr bwMode="auto">
          <a:xfrm>
            <a:off x="4640263" y="4395788"/>
            <a:ext cx="304800" cy="366712"/>
          </a:xfrm>
          <a:prstGeom prst="rect">
            <a:avLst/>
          </a:prstGeom>
          <a:noFill/>
          <a:ln w="9525">
            <a:noFill/>
            <a:miter lim="800000"/>
            <a:headEnd/>
            <a:tailEnd/>
          </a:ln>
        </p:spPr>
        <p:txBody>
          <a:bodyPr>
            <a:spAutoFit/>
          </a:bodyPr>
          <a:lstStyle/>
          <a:p>
            <a:pPr>
              <a:spcBef>
                <a:spcPct val="50000"/>
              </a:spcBef>
            </a:pPr>
            <a:r>
              <a:rPr lang="en-US">
                <a:latin typeface="Garamond" pitchFamily="18" charset="0"/>
              </a:rPr>
              <a:t>A</a:t>
            </a:r>
          </a:p>
        </p:txBody>
      </p:sp>
      <p:sp>
        <p:nvSpPr>
          <p:cNvPr id="66564" name="Text Box 4"/>
          <p:cNvSpPr txBox="1">
            <a:spLocks noChangeArrowheads="1"/>
          </p:cNvSpPr>
          <p:nvPr/>
        </p:nvSpPr>
        <p:spPr bwMode="auto">
          <a:xfrm>
            <a:off x="6296025" y="4414838"/>
            <a:ext cx="304800" cy="366712"/>
          </a:xfrm>
          <a:prstGeom prst="rect">
            <a:avLst/>
          </a:prstGeom>
          <a:noFill/>
          <a:ln w="9525">
            <a:noFill/>
            <a:miter lim="800000"/>
            <a:headEnd/>
            <a:tailEnd/>
          </a:ln>
        </p:spPr>
        <p:txBody>
          <a:bodyPr>
            <a:spAutoFit/>
          </a:bodyPr>
          <a:lstStyle/>
          <a:p>
            <a:pPr>
              <a:spcBef>
                <a:spcPct val="50000"/>
              </a:spcBef>
            </a:pPr>
            <a:r>
              <a:rPr lang="en-US">
                <a:latin typeface="Garamond" pitchFamily="18" charset="0"/>
              </a:rPr>
              <a:t>B</a:t>
            </a:r>
          </a:p>
        </p:txBody>
      </p:sp>
      <p:sp>
        <p:nvSpPr>
          <p:cNvPr id="66565" name="Text Box 5"/>
          <p:cNvSpPr txBox="1">
            <a:spLocks noChangeArrowheads="1"/>
          </p:cNvSpPr>
          <p:nvPr/>
        </p:nvSpPr>
        <p:spPr bwMode="auto">
          <a:xfrm>
            <a:off x="5562600" y="4948238"/>
            <a:ext cx="304800" cy="366712"/>
          </a:xfrm>
          <a:prstGeom prst="rect">
            <a:avLst/>
          </a:prstGeom>
          <a:noFill/>
          <a:ln w="9525">
            <a:noFill/>
            <a:miter lim="800000"/>
            <a:headEnd/>
            <a:tailEnd/>
          </a:ln>
        </p:spPr>
        <p:txBody>
          <a:bodyPr>
            <a:spAutoFit/>
          </a:bodyPr>
          <a:lstStyle/>
          <a:p>
            <a:pPr>
              <a:spcBef>
                <a:spcPct val="50000"/>
              </a:spcBef>
            </a:pPr>
            <a:r>
              <a:rPr lang="en-US">
                <a:latin typeface="Garamond" pitchFamily="18" charset="0"/>
              </a:rPr>
              <a:t>C</a:t>
            </a:r>
          </a:p>
        </p:txBody>
      </p:sp>
      <p:sp>
        <p:nvSpPr>
          <p:cNvPr id="66566" name="Text Box 6"/>
          <p:cNvSpPr txBox="1">
            <a:spLocks noChangeArrowheads="1"/>
          </p:cNvSpPr>
          <p:nvPr/>
        </p:nvSpPr>
        <p:spPr bwMode="auto">
          <a:xfrm>
            <a:off x="3868738" y="4900613"/>
            <a:ext cx="304800" cy="366712"/>
          </a:xfrm>
          <a:prstGeom prst="rect">
            <a:avLst/>
          </a:prstGeom>
          <a:noFill/>
          <a:ln w="9525">
            <a:noFill/>
            <a:miter lim="800000"/>
            <a:headEnd/>
            <a:tailEnd/>
          </a:ln>
        </p:spPr>
        <p:txBody>
          <a:bodyPr>
            <a:spAutoFit/>
          </a:bodyPr>
          <a:lstStyle/>
          <a:p>
            <a:pPr>
              <a:spcBef>
                <a:spcPct val="50000"/>
              </a:spcBef>
            </a:pPr>
            <a:r>
              <a:rPr lang="en-US">
                <a:latin typeface="Garamond" pitchFamily="18" charset="0"/>
              </a:rPr>
              <a:t>D</a:t>
            </a:r>
          </a:p>
        </p:txBody>
      </p:sp>
      <p:sp>
        <p:nvSpPr>
          <p:cNvPr id="9223" name="Text Box 7"/>
          <p:cNvSpPr txBox="1">
            <a:spLocks noChangeArrowheads="1"/>
          </p:cNvSpPr>
          <p:nvPr/>
        </p:nvSpPr>
        <p:spPr bwMode="auto">
          <a:xfrm>
            <a:off x="4611688" y="5053013"/>
            <a:ext cx="304800" cy="366712"/>
          </a:xfrm>
          <a:prstGeom prst="rect">
            <a:avLst/>
          </a:prstGeom>
          <a:noFill/>
          <a:ln w="9525">
            <a:noFill/>
            <a:miter lim="800000"/>
            <a:headEnd/>
            <a:tailEnd/>
          </a:ln>
        </p:spPr>
        <p:txBody>
          <a:bodyPr>
            <a:spAutoFit/>
          </a:bodyPr>
          <a:lstStyle/>
          <a:p>
            <a:pPr>
              <a:spcBef>
                <a:spcPct val="50000"/>
              </a:spcBef>
            </a:pPr>
            <a:r>
              <a:rPr lang="en-US">
                <a:latin typeface="Garamond" pitchFamily="18" charset="0"/>
              </a:rPr>
              <a:t>M</a:t>
            </a:r>
          </a:p>
        </p:txBody>
      </p:sp>
      <p:sp>
        <p:nvSpPr>
          <p:cNvPr id="66568" name="Text Box 8"/>
          <p:cNvSpPr txBox="1">
            <a:spLocks noChangeArrowheads="1"/>
          </p:cNvSpPr>
          <p:nvPr/>
        </p:nvSpPr>
        <p:spPr bwMode="auto">
          <a:xfrm>
            <a:off x="6305550" y="5062538"/>
            <a:ext cx="304800" cy="366712"/>
          </a:xfrm>
          <a:prstGeom prst="rect">
            <a:avLst/>
          </a:prstGeom>
          <a:noFill/>
          <a:ln w="9525">
            <a:noFill/>
            <a:miter lim="800000"/>
            <a:headEnd/>
            <a:tailEnd/>
          </a:ln>
        </p:spPr>
        <p:txBody>
          <a:bodyPr>
            <a:spAutoFit/>
          </a:bodyPr>
          <a:lstStyle/>
          <a:p>
            <a:pPr>
              <a:spcBef>
                <a:spcPct val="50000"/>
              </a:spcBef>
            </a:pPr>
            <a:r>
              <a:rPr lang="en-US">
                <a:latin typeface="Garamond" pitchFamily="18" charset="0"/>
              </a:rPr>
              <a:t>N</a:t>
            </a:r>
          </a:p>
        </p:txBody>
      </p:sp>
      <p:sp>
        <p:nvSpPr>
          <p:cNvPr id="66569" name="Text Box 9"/>
          <p:cNvSpPr txBox="1">
            <a:spLocks noChangeArrowheads="1"/>
          </p:cNvSpPr>
          <p:nvPr/>
        </p:nvSpPr>
        <p:spPr bwMode="auto">
          <a:xfrm>
            <a:off x="5600700" y="5605463"/>
            <a:ext cx="304800" cy="366712"/>
          </a:xfrm>
          <a:prstGeom prst="rect">
            <a:avLst/>
          </a:prstGeom>
          <a:noFill/>
          <a:ln w="9525">
            <a:noFill/>
            <a:miter lim="800000"/>
            <a:headEnd/>
            <a:tailEnd/>
          </a:ln>
        </p:spPr>
        <p:txBody>
          <a:bodyPr>
            <a:spAutoFit/>
          </a:bodyPr>
          <a:lstStyle/>
          <a:p>
            <a:pPr>
              <a:spcBef>
                <a:spcPct val="50000"/>
              </a:spcBef>
            </a:pPr>
            <a:r>
              <a:rPr lang="en-US">
                <a:latin typeface="Garamond" pitchFamily="18" charset="0"/>
              </a:rPr>
              <a:t>P</a:t>
            </a:r>
          </a:p>
        </p:txBody>
      </p:sp>
      <p:sp>
        <p:nvSpPr>
          <p:cNvPr id="66570" name="Text Box 10"/>
          <p:cNvSpPr txBox="1">
            <a:spLocks noChangeArrowheads="1"/>
          </p:cNvSpPr>
          <p:nvPr/>
        </p:nvSpPr>
        <p:spPr bwMode="auto">
          <a:xfrm>
            <a:off x="3868738" y="5576888"/>
            <a:ext cx="304800" cy="366712"/>
          </a:xfrm>
          <a:prstGeom prst="rect">
            <a:avLst/>
          </a:prstGeom>
          <a:noFill/>
          <a:ln w="9525">
            <a:noFill/>
            <a:miter lim="800000"/>
            <a:headEnd/>
            <a:tailEnd/>
          </a:ln>
        </p:spPr>
        <p:txBody>
          <a:bodyPr>
            <a:spAutoFit/>
          </a:bodyPr>
          <a:lstStyle/>
          <a:p>
            <a:pPr>
              <a:spcBef>
                <a:spcPct val="50000"/>
              </a:spcBef>
            </a:pPr>
            <a:r>
              <a:rPr lang="en-US">
                <a:latin typeface="Garamond" pitchFamily="18" charset="0"/>
              </a:rPr>
              <a:t>Q</a:t>
            </a:r>
          </a:p>
        </p:txBody>
      </p:sp>
      <p:sp>
        <p:nvSpPr>
          <p:cNvPr id="9227" name="WordArt 11"/>
          <p:cNvSpPr>
            <a:spLocks noChangeArrowheads="1" noChangeShapeType="1" noTextEdit="1"/>
          </p:cNvSpPr>
          <p:nvPr/>
        </p:nvSpPr>
        <p:spPr bwMode="auto">
          <a:xfrm rot="-5400000">
            <a:off x="4074319" y="5274469"/>
            <a:ext cx="481012" cy="1524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latin typeface="VNI-Times"/>
              </a:rPr>
              <a:t>6 cm</a:t>
            </a:r>
          </a:p>
        </p:txBody>
      </p:sp>
      <p:sp>
        <p:nvSpPr>
          <p:cNvPr id="66572" name="WordArt 12"/>
          <p:cNvSpPr>
            <a:spLocks noChangeArrowheads="1" noChangeShapeType="1" noTextEdit="1"/>
          </p:cNvSpPr>
          <p:nvPr/>
        </p:nvSpPr>
        <p:spPr bwMode="auto">
          <a:xfrm rot="-1996481">
            <a:off x="5799138" y="5503863"/>
            <a:ext cx="609600" cy="152400"/>
          </a:xfrm>
          <a:prstGeom prst="rect">
            <a:avLst/>
          </a:prstGeom>
        </p:spPr>
        <p:txBody>
          <a:bodyPr wrap="none" fromWordArt="1">
            <a:prstTxWarp prst="textPlain">
              <a:avLst>
                <a:gd name="adj" fmla="val 4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latin typeface="VNI-Times"/>
              </a:rPr>
              <a:t>6 cm</a:t>
            </a:r>
          </a:p>
        </p:txBody>
      </p:sp>
      <p:sp>
        <p:nvSpPr>
          <p:cNvPr id="9229" name="WordArt 13"/>
          <p:cNvSpPr>
            <a:spLocks noChangeArrowheads="1" noChangeShapeType="1" noTextEdit="1"/>
          </p:cNvSpPr>
          <p:nvPr/>
        </p:nvSpPr>
        <p:spPr bwMode="auto">
          <a:xfrm>
            <a:off x="4530725" y="5565775"/>
            <a:ext cx="609600" cy="115888"/>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latin typeface="VNI-Times"/>
              </a:rPr>
              <a:t>6 cm</a:t>
            </a:r>
          </a:p>
        </p:txBody>
      </p:sp>
      <p:grpSp>
        <p:nvGrpSpPr>
          <p:cNvPr id="2" name="Group 14"/>
          <p:cNvGrpSpPr>
            <a:grpSpLocks/>
          </p:cNvGrpSpPr>
          <p:nvPr/>
        </p:nvGrpSpPr>
        <p:grpSpPr bwMode="auto">
          <a:xfrm>
            <a:off x="5861050" y="4679950"/>
            <a:ext cx="482600" cy="857250"/>
            <a:chOff x="3692" y="2948"/>
            <a:chExt cx="304" cy="540"/>
          </a:xfrm>
        </p:grpSpPr>
        <p:sp>
          <p:nvSpPr>
            <p:cNvPr id="9269" name="Line 15"/>
            <p:cNvSpPr>
              <a:spLocks noChangeShapeType="1"/>
            </p:cNvSpPr>
            <p:nvPr/>
          </p:nvSpPr>
          <p:spPr bwMode="auto">
            <a:xfrm>
              <a:off x="3994" y="2948"/>
              <a:ext cx="0" cy="403"/>
            </a:xfrm>
            <a:prstGeom prst="line">
              <a:avLst/>
            </a:prstGeom>
            <a:noFill/>
            <a:ln w="38100">
              <a:solidFill>
                <a:srgbClr val="0000CC"/>
              </a:solidFill>
              <a:round/>
              <a:headEnd/>
              <a:tailEnd/>
            </a:ln>
          </p:spPr>
          <p:txBody>
            <a:bodyPr/>
            <a:lstStyle/>
            <a:p>
              <a:endParaRPr lang="en-US"/>
            </a:p>
          </p:txBody>
        </p:sp>
        <p:sp>
          <p:nvSpPr>
            <p:cNvPr id="9270" name="Line 16"/>
            <p:cNvSpPr>
              <a:spLocks noChangeShapeType="1"/>
            </p:cNvSpPr>
            <p:nvPr/>
          </p:nvSpPr>
          <p:spPr bwMode="auto">
            <a:xfrm flipH="1">
              <a:off x="3697" y="2950"/>
              <a:ext cx="299" cy="134"/>
            </a:xfrm>
            <a:prstGeom prst="line">
              <a:avLst/>
            </a:prstGeom>
            <a:noFill/>
            <a:ln w="38100">
              <a:solidFill>
                <a:srgbClr val="0000CC"/>
              </a:solidFill>
              <a:round/>
              <a:headEnd/>
              <a:tailEnd/>
            </a:ln>
          </p:spPr>
          <p:txBody>
            <a:bodyPr/>
            <a:lstStyle/>
            <a:p>
              <a:endParaRPr lang="en-US"/>
            </a:p>
          </p:txBody>
        </p:sp>
        <p:sp>
          <p:nvSpPr>
            <p:cNvPr id="9271" name="Line 17"/>
            <p:cNvSpPr>
              <a:spLocks noChangeShapeType="1"/>
            </p:cNvSpPr>
            <p:nvPr/>
          </p:nvSpPr>
          <p:spPr bwMode="auto">
            <a:xfrm>
              <a:off x="3692" y="3085"/>
              <a:ext cx="0" cy="403"/>
            </a:xfrm>
            <a:prstGeom prst="line">
              <a:avLst/>
            </a:prstGeom>
            <a:noFill/>
            <a:ln w="38100">
              <a:solidFill>
                <a:srgbClr val="0000CC"/>
              </a:solidFill>
              <a:round/>
              <a:headEnd/>
              <a:tailEnd/>
            </a:ln>
          </p:spPr>
          <p:txBody>
            <a:bodyPr/>
            <a:lstStyle/>
            <a:p>
              <a:endParaRPr lang="en-US"/>
            </a:p>
          </p:txBody>
        </p:sp>
        <p:sp>
          <p:nvSpPr>
            <p:cNvPr id="9272" name="Line 18"/>
            <p:cNvSpPr>
              <a:spLocks noChangeShapeType="1"/>
            </p:cNvSpPr>
            <p:nvPr/>
          </p:nvSpPr>
          <p:spPr bwMode="auto">
            <a:xfrm flipH="1">
              <a:off x="3697" y="3349"/>
              <a:ext cx="294" cy="134"/>
            </a:xfrm>
            <a:prstGeom prst="line">
              <a:avLst/>
            </a:prstGeom>
            <a:noFill/>
            <a:ln w="38100">
              <a:solidFill>
                <a:srgbClr val="0000CC"/>
              </a:solidFill>
              <a:round/>
              <a:headEnd/>
              <a:tailEnd/>
            </a:ln>
          </p:spPr>
          <p:txBody>
            <a:bodyPr/>
            <a:lstStyle/>
            <a:p>
              <a:endParaRPr lang="en-US"/>
            </a:p>
          </p:txBody>
        </p:sp>
      </p:grpSp>
      <p:sp>
        <p:nvSpPr>
          <p:cNvPr id="9231" name="Line 19"/>
          <p:cNvSpPr>
            <a:spLocks noChangeShapeType="1"/>
          </p:cNvSpPr>
          <p:nvPr/>
        </p:nvSpPr>
        <p:spPr bwMode="auto">
          <a:xfrm flipH="1">
            <a:off x="4476750" y="5311775"/>
            <a:ext cx="466725" cy="212725"/>
          </a:xfrm>
          <a:prstGeom prst="line">
            <a:avLst/>
          </a:prstGeom>
          <a:noFill/>
          <a:ln w="38100">
            <a:solidFill>
              <a:srgbClr val="0000CC"/>
            </a:solidFill>
            <a:prstDash val="dash"/>
            <a:round/>
            <a:headEnd/>
            <a:tailEnd/>
          </a:ln>
        </p:spPr>
        <p:txBody>
          <a:bodyPr/>
          <a:lstStyle/>
          <a:p>
            <a:endParaRPr lang="en-US"/>
          </a:p>
        </p:txBody>
      </p:sp>
      <p:sp>
        <p:nvSpPr>
          <p:cNvPr id="9232" name="Line 20"/>
          <p:cNvSpPr>
            <a:spLocks noChangeShapeType="1"/>
          </p:cNvSpPr>
          <p:nvPr/>
        </p:nvSpPr>
        <p:spPr bwMode="auto">
          <a:xfrm>
            <a:off x="4946650" y="4678363"/>
            <a:ext cx="0" cy="639762"/>
          </a:xfrm>
          <a:prstGeom prst="line">
            <a:avLst/>
          </a:prstGeom>
          <a:noFill/>
          <a:ln w="38100">
            <a:solidFill>
              <a:srgbClr val="0000CC"/>
            </a:solidFill>
            <a:prstDash val="dash"/>
            <a:round/>
            <a:headEnd/>
            <a:tailEnd/>
          </a:ln>
        </p:spPr>
        <p:txBody>
          <a:bodyPr/>
          <a:lstStyle/>
          <a:p>
            <a:endParaRPr lang="en-US"/>
          </a:p>
        </p:txBody>
      </p:sp>
      <p:sp>
        <p:nvSpPr>
          <p:cNvPr id="9233" name="Line 21"/>
          <p:cNvSpPr>
            <a:spLocks noChangeShapeType="1"/>
          </p:cNvSpPr>
          <p:nvPr/>
        </p:nvSpPr>
        <p:spPr bwMode="auto">
          <a:xfrm flipV="1">
            <a:off x="4471988" y="4891088"/>
            <a:ext cx="731837" cy="0"/>
          </a:xfrm>
          <a:prstGeom prst="line">
            <a:avLst/>
          </a:prstGeom>
          <a:noFill/>
          <a:ln w="38100">
            <a:solidFill>
              <a:srgbClr val="0000CC"/>
            </a:solidFill>
            <a:round/>
            <a:headEnd/>
            <a:tailEnd/>
          </a:ln>
        </p:spPr>
        <p:txBody>
          <a:bodyPr/>
          <a:lstStyle/>
          <a:p>
            <a:endParaRPr lang="en-US"/>
          </a:p>
        </p:txBody>
      </p:sp>
      <p:sp>
        <p:nvSpPr>
          <p:cNvPr id="9234" name="Line 22"/>
          <p:cNvSpPr>
            <a:spLocks noChangeShapeType="1"/>
          </p:cNvSpPr>
          <p:nvPr/>
        </p:nvSpPr>
        <p:spPr bwMode="auto">
          <a:xfrm flipH="1">
            <a:off x="4495800" y="4648200"/>
            <a:ext cx="466725" cy="212725"/>
          </a:xfrm>
          <a:prstGeom prst="line">
            <a:avLst/>
          </a:prstGeom>
          <a:noFill/>
          <a:ln w="38100">
            <a:solidFill>
              <a:srgbClr val="0000CC"/>
            </a:solidFill>
            <a:round/>
            <a:headEnd/>
            <a:tailEnd/>
          </a:ln>
        </p:spPr>
        <p:txBody>
          <a:bodyPr/>
          <a:lstStyle/>
          <a:p>
            <a:endParaRPr lang="en-US"/>
          </a:p>
        </p:txBody>
      </p:sp>
      <p:sp>
        <p:nvSpPr>
          <p:cNvPr id="9235" name="Line 23"/>
          <p:cNvSpPr>
            <a:spLocks noChangeShapeType="1"/>
          </p:cNvSpPr>
          <p:nvPr/>
        </p:nvSpPr>
        <p:spPr bwMode="auto">
          <a:xfrm flipV="1">
            <a:off x="4945063" y="4675188"/>
            <a:ext cx="731837" cy="0"/>
          </a:xfrm>
          <a:prstGeom prst="line">
            <a:avLst/>
          </a:prstGeom>
          <a:noFill/>
          <a:ln w="38100">
            <a:solidFill>
              <a:srgbClr val="0000CC"/>
            </a:solidFill>
            <a:round/>
            <a:headEnd/>
            <a:tailEnd/>
          </a:ln>
        </p:spPr>
        <p:txBody>
          <a:bodyPr/>
          <a:lstStyle/>
          <a:p>
            <a:endParaRPr lang="en-US"/>
          </a:p>
        </p:txBody>
      </p:sp>
      <p:sp>
        <p:nvSpPr>
          <p:cNvPr id="9236" name="Line 24"/>
          <p:cNvSpPr>
            <a:spLocks noChangeShapeType="1"/>
          </p:cNvSpPr>
          <p:nvPr/>
        </p:nvSpPr>
        <p:spPr bwMode="auto">
          <a:xfrm flipV="1">
            <a:off x="4946650" y="5314950"/>
            <a:ext cx="731838" cy="0"/>
          </a:xfrm>
          <a:prstGeom prst="line">
            <a:avLst/>
          </a:prstGeom>
          <a:noFill/>
          <a:ln w="38100">
            <a:solidFill>
              <a:srgbClr val="0000CC"/>
            </a:solidFill>
            <a:prstDash val="dash"/>
            <a:round/>
            <a:headEnd/>
            <a:tailEnd/>
          </a:ln>
        </p:spPr>
        <p:txBody>
          <a:bodyPr/>
          <a:lstStyle/>
          <a:p>
            <a:endParaRPr lang="en-US"/>
          </a:p>
        </p:txBody>
      </p:sp>
      <p:sp>
        <p:nvSpPr>
          <p:cNvPr id="9237" name="Line 25"/>
          <p:cNvSpPr>
            <a:spLocks noChangeShapeType="1"/>
          </p:cNvSpPr>
          <p:nvPr/>
        </p:nvSpPr>
        <p:spPr bwMode="auto">
          <a:xfrm flipV="1">
            <a:off x="4478338" y="5519738"/>
            <a:ext cx="731837" cy="0"/>
          </a:xfrm>
          <a:prstGeom prst="line">
            <a:avLst/>
          </a:prstGeom>
          <a:noFill/>
          <a:ln w="38100">
            <a:solidFill>
              <a:srgbClr val="0000CC"/>
            </a:solidFill>
            <a:round/>
            <a:headEnd/>
            <a:tailEnd/>
          </a:ln>
        </p:spPr>
        <p:txBody>
          <a:bodyPr/>
          <a:lstStyle/>
          <a:p>
            <a:endParaRPr lang="en-US"/>
          </a:p>
        </p:txBody>
      </p:sp>
      <p:sp>
        <p:nvSpPr>
          <p:cNvPr id="9238" name="Line 26"/>
          <p:cNvSpPr>
            <a:spLocks noChangeShapeType="1"/>
          </p:cNvSpPr>
          <p:nvPr/>
        </p:nvSpPr>
        <p:spPr bwMode="auto">
          <a:xfrm>
            <a:off x="4475163" y="4883150"/>
            <a:ext cx="0" cy="639763"/>
          </a:xfrm>
          <a:prstGeom prst="line">
            <a:avLst/>
          </a:prstGeom>
          <a:noFill/>
          <a:ln w="38100">
            <a:solidFill>
              <a:srgbClr val="0000CC"/>
            </a:solidFill>
            <a:round/>
            <a:headEnd/>
            <a:tailEnd/>
          </a:ln>
        </p:spPr>
        <p:txBody>
          <a:bodyPr/>
          <a:lstStyle/>
          <a:p>
            <a:endParaRPr lang="en-US"/>
          </a:p>
        </p:txBody>
      </p:sp>
      <p:grpSp>
        <p:nvGrpSpPr>
          <p:cNvPr id="9239" name="Group 29"/>
          <p:cNvGrpSpPr>
            <a:grpSpLocks/>
          </p:cNvGrpSpPr>
          <p:nvPr/>
        </p:nvGrpSpPr>
        <p:grpSpPr bwMode="auto">
          <a:xfrm>
            <a:off x="609600" y="4418013"/>
            <a:ext cx="2744788" cy="1601787"/>
            <a:chOff x="431" y="2534"/>
            <a:chExt cx="1729" cy="1009"/>
          </a:xfrm>
        </p:grpSpPr>
        <p:sp>
          <p:nvSpPr>
            <p:cNvPr id="9249" name="Line 30"/>
            <p:cNvSpPr>
              <a:spLocks noChangeShapeType="1"/>
            </p:cNvSpPr>
            <p:nvPr/>
          </p:nvSpPr>
          <p:spPr bwMode="auto">
            <a:xfrm flipH="1">
              <a:off x="1491" y="2718"/>
              <a:ext cx="489" cy="231"/>
            </a:xfrm>
            <a:prstGeom prst="line">
              <a:avLst/>
            </a:prstGeom>
            <a:noFill/>
            <a:ln w="9525">
              <a:solidFill>
                <a:schemeClr val="tx1"/>
              </a:solidFill>
              <a:round/>
              <a:headEnd/>
              <a:tailEnd/>
            </a:ln>
          </p:spPr>
          <p:txBody>
            <a:bodyPr/>
            <a:lstStyle/>
            <a:p>
              <a:endParaRPr lang="en-US"/>
            </a:p>
          </p:txBody>
        </p:sp>
        <p:sp>
          <p:nvSpPr>
            <p:cNvPr id="9250" name="Line 31"/>
            <p:cNvSpPr>
              <a:spLocks noChangeShapeType="1"/>
            </p:cNvSpPr>
            <p:nvPr/>
          </p:nvSpPr>
          <p:spPr bwMode="auto">
            <a:xfrm flipH="1">
              <a:off x="631" y="2717"/>
              <a:ext cx="468" cy="231"/>
            </a:xfrm>
            <a:prstGeom prst="line">
              <a:avLst/>
            </a:prstGeom>
            <a:noFill/>
            <a:ln w="9525">
              <a:solidFill>
                <a:schemeClr val="tx1"/>
              </a:solidFill>
              <a:round/>
              <a:headEnd/>
              <a:tailEnd/>
            </a:ln>
          </p:spPr>
          <p:txBody>
            <a:bodyPr/>
            <a:lstStyle/>
            <a:p>
              <a:endParaRPr lang="en-US"/>
            </a:p>
          </p:txBody>
        </p:sp>
        <p:sp>
          <p:nvSpPr>
            <p:cNvPr id="9251" name="Line 32"/>
            <p:cNvSpPr>
              <a:spLocks noChangeShapeType="1"/>
            </p:cNvSpPr>
            <p:nvPr/>
          </p:nvSpPr>
          <p:spPr bwMode="auto">
            <a:xfrm flipH="1">
              <a:off x="1491" y="3115"/>
              <a:ext cx="489" cy="240"/>
            </a:xfrm>
            <a:prstGeom prst="line">
              <a:avLst/>
            </a:prstGeom>
            <a:noFill/>
            <a:ln w="9525">
              <a:solidFill>
                <a:schemeClr val="tx1"/>
              </a:solidFill>
              <a:round/>
              <a:headEnd/>
              <a:tailEnd/>
            </a:ln>
          </p:spPr>
          <p:txBody>
            <a:bodyPr/>
            <a:lstStyle/>
            <a:p>
              <a:endParaRPr lang="en-US"/>
            </a:p>
          </p:txBody>
        </p:sp>
        <p:sp>
          <p:nvSpPr>
            <p:cNvPr id="9252" name="Line 33"/>
            <p:cNvSpPr>
              <a:spLocks noChangeShapeType="1"/>
            </p:cNvSpPr>
            <p:nvPr/>
          </p:nvSpPr>
          <p:spPr bwMode="auto">
            <a:xfrm flipH="1">
              <a:off x="629" y="3118"/>
              <a:ext cx="480" cy="240"/>
            </a:xfrm>
            <a:prstGeom prst="line">
              <a:avLst/>
            </a:prstGeom>
            <a:noFill/>
            <a:ln w="9525">
              <a:solidFill>
                <a:schemeClr val="tx1"/>
              </a:solidFill>
              <a:prstDash val="dash"/>
              <a:round/>
              <a:headEnd/>
              <a:tailEnd/>
            </a:ln>
          </p:spPr>
          <p:txBody>
            <a:bodyPr/>
            <a:lstStyle/>
            <a:p>
              <a:endParaRPr lang="en-US"/>
            </a:p>
          </p:txBody>
        </p:sp>
        <p:sp>
          <p:nvSpPr>
            <p:cNvPr id="9253" name="Text Box 34"/>
            <p:cNvSpPr txBox="1">
              <a:spLocks noChangeArrowheads="1"/>
            </p:cNvSpPr>
            <p:nvPr/>
          </p:nvSpPr>
          <p:spPr bwMode="auto">
            <a:xfrm>
              <a:off x="917" y="2534"/>
              <a:ext cx="192" cy="231"/>
            </a:xfrm>
            <a:prstGeom prst="rect">
              <a:avLst/>
            </a:prstGeom>
            <a:noFill/>
            <a:ln w="9525">
              <a:noFill/>
              <a:miter lim="800000"/>
              <a:headEnd/>
              <a:tailEnd/>
            </a:ln>
          </p:spPr>
          <p:txBody>
            <a:bodyPr>
              <a:spAutoFit/>
            </a:bodyPr>
            <a:lstStyle/>
            <a:p>
              <a:pPr>
                <a:spcBef>
                  <a:spcPct val="50000"/>
                </a:spcBef>
              </a:pPr>
              <a:r>
                <a:rPr lang="en-US">
                  <a:latin typeface="Garamond" pitchFamily="18" charset="0"/>
                </a:rPr>
                <a:t>A</a:t>
              </a:r>
            </a:p>
          </p:txBody>
        </p:sp>
        <p:sp>
          <p:nvSpPr>
            <p:cNvPr id="9254" name="Text Box 35"/>
            <p:cNvSpPr txBox="1">
              <a:spLocks noChangeArrowheads="1"/>
            </p:cNvSpPr>
            <p:nvPr/>
          </p:nvSpPr>
          <p:spPr bwMode="auto">
            <a:xfrm>
              <a:off x="1968" y="2544"/>
              <a:ext cx="192" cy="231"/>
            </a:xfrm>
            <a:prstGeom prst="rect">
              <a:avLst/>
            </a:prstGeom>
            <a:noFill/>
            <a:ln w="9525">
              <a:noFill/>
              <a:miter lim="800000"/>
              <a:headEnd/>
              <a:tailEnd/>
            </a:ln>
          </p:spPr>
          <p:txBody>
            <a:bodyPr>
              <a:spAutoFit/>
            </a:bodyPr>
            <a:lstStyle/>
            <a:p>
              <a:pPr>
                <a:spcBef>
                  <a:spcPct val="50000"/>
                </a:spcBef>
              </a:pPr>
              <a:r>
                <a:rPr lang="en-US">
                  <a:latin typeface="Garamond" pitchFamily="18" charset="0"/>
                </a:rPr>
                <a:t>B</a:t>
              </a:r>
            </a:p>
          </p:txBody>
        </p:sp>
        <p:sp>
          <p:nvSpPr>
            <p:cNvPr id="9255" name="Text Box 36"/>
            <p:cNvSpPr txBox="1">
              <a:spLocks noChangeArrowheads="1"/>
            </p:cNvSpPr>
            <p:nvPr/>
          </p:nvSpPr>
          <p:spPr bwMode="auto">
            <a:xfrm>
              <a:off x="1488" y="2874"/>
              <a:ext cx="192" cy="231"/>
            </a:xfrm>
            <a:prstGeom prst="rect">
              <a:avLst/>
            </a:prstGeom>
            <a:noFill/>
            <a:ln w="9525">
              <a:noFill/>
              <a:miter lim="800000"/>
              <a:headEnd/>
              <a:tailEnd/>
            </a:ln>
          </p:spPr>
          <p:txBody>
            <a:bodyPr>
              <a:spAutoFit/>
            </a:bodyPr>
            <a:lstStyle/>
            <a:p>
              <a:pPr>
                <a:spcBef>
                  <a:spcPct val="50000"/>
                </a:spcBef>
              </a:pPr>
              <a:r>
                <a:rPr lang="en-US">
                  <a:latin typeface="Garamond" pitchFamily="18" charset="0"/>
                </a:rPr>
                <a:t>C</a:t>
              </a:r>
            </a:p>
          </p:txBody>
        </p:sp>
        <p:sp>
          <p:nvSpPr>
            <p:cNvPr id="9256" name="Text Box 37"/>
            <p:cNvSpPr txBox="1">
              <a:spLocks noChangeArrowheads="1"/>
            </p:cNvSpPr>
            <p:nvPr/>
          </p:nvSpPr>
          <p:spPr bwMode="auto">
            <a:xfrm>
              <a:off x="431" y="2852"/>
              <a:ext cx="192" cy="231"/>
            </a:xfrm>
            <a:prstGeom prst="rect">
              <a:avLst/>
            </a:prstGeom>
            <a:noFill/>
            <a:ln w="9525">
              <a:noFill/>
              <a:miter lim="800000"/>
              <a:headEnd/>
              <a:tailEnd/>
            </a:ln>
          </p:spPr>
          <p:txBody>
            <a:bodyPr>
              <a:spAutoFit/>
            </a:bodyPr>
            <a:lstStyle/>
            <a:p>
              <a:pPr>
                <a:spcBef>
                  <a:spcPct val="50000"/>
                </a:spcBef>
              </a:pPr>
              <a:r>
                <a:rPr lang="en-US">
                  <a:latin typeface="Garamond" pitchFamily="18" charset="0"/>
                </a:rPr>
                <a:t>D</a:t>
              </a:r>
            </a:p>
          </p:txBody>
        </p:sp>
        <p:sp>
          <p:nvSpPr>
            <p:cNvPr id="9257" name="Text Box 38"/>
            <p:cNvSpPr txBox="1">
              <a:spLocks noChangeArrowheads="1"/>
            </p:cNvSpPr>
            <p:nvPr/>
          </p:nvSpPr>
          <p:spPr bwMode="auto">
            <a:xfrm>
              <a:off x="899" y="2948"/>
              <a:ext cx="192" cy="231"/>
            </a:xfrm>
            <a:prstGeom prst="rect">
              <a:avLst/>
            </a:prstGeom>
            <a:noFill/>
            <a:ln w="9525">
              <a:noFill/>
              <a:miter lim="800000"/>
              <a:headEnd/>
              <a:tailEnd/>
            </a:ln>
          </p:spPr>
          <p:txBody>
            <a:bodyPr>
              <a:spAutoFit/>
            </a:bodyPr>
            <a:lstStyle/>
            <a:p>
              <a:pPr>
                <a:spcBef>
                  <a:spcPct val="50000"/>
                </a:spcBef>
              </a:pPr>
              <a:r>
                <a:rPr lang="en-US">
                  <a:latin typeface="Garamond" pitchFamily="18" charset="0"/>
                </a:rPr>
                <a:t>M</a:t>
              </a:r>
            </a:p>
          </p:txBody>
        </p:sp>
        <p:sp>
          <p:nvSpPr>
            <p:cNvPr id="9258" name="Text Box 39"/>
            <p:cNvSpPr txBox="1">
              <a:spLocks noChangeArrowheads="1"/>
            </p:cNvSpPr>
            <p:nvPr/>
          </p:nvSpPr>
          <p:spPr bwMode="auto">
            <a:xfrm>
              <a:off x="1968" y="2948"/>
              <a:ext cx="192" cy="231"/>
            </a:xfrm>
            <a:prstGeom prst="rect">
              <a:avLst/>
            </a:prstGeom>
            <a:noFill/>
            <a:ln w="9525">
              <a:noFill/>
              <a:miter lim="800000"/>
              <a:headEnd/>
              <a:tailEnd/>
            </a:ln>
          </p:spPr>
          <p:txBody>
            <a:bodyPr>
              <a:spAutoFit/>
            </a:bodyPr>
            <a:lstStyle/>
            <a:p>
              <a:pPr>
                <a:spcBef>
                  <a:spcPct val="50000"/>
                </a:spcBef>
              </a:pPr>
              <a:r>
                <a:rPr lang="en-US">
                  <a:latin typeface="Garamond" pitchFamily="18" charset="0"/>
                </a:rPr>
                <a:t>N</a:t>
              </a:r>
            </a:p>
          </p:txBody>
        </p:sp>
        <p:sp>
          <p:nvSpPr>
            <p:cNvPr id="9259" name="Text Box 40"/>
            <p:cNvSpPr txBox="1">
              <a:spLocks noChangeArrowheads="1"/>
            </p:cNvSpPr>
            <p:nvPr/>
          </p:nvSpPr>
          <p:spPr bwMode="auto">
            <a:xfrm>
              <a:off x="1548" y="3312"/>
              <a:ext cx="192" cy="231"/>
            </a:xfrm>
            <a:prstGeom prst="rect">
              <a:avLst/>
            </a:prstGeom>
            <a:noFill/>
            <a:ln w="9525">
              <a:noFill/>
              <a:miter lim="800000"/>
              <a:headEnd/>
              <a:tailEnd/>
            </a:ln>
          </p:spPr>
          <p:txBody>
            <a:bodyPr>
              <a:spAutoFit/>
            </a:bodyPr>
            <a:lstStyle/>
            <a:p>
              <a:pPr>
                <a:spcBef>
                  <a:spcPct val="50000"/>
                </a:spcBef>
              </a:pPr>
              <a:r>
                <a:rPr lang="en-US">
                  <a:latin typeface="Garamond" pitchFamily="18" charset="0"/>
                </a:rPr>
                <a:t>P</a:t>
              </a:r>
            </a:p>
          </p:txBody>
        </p:sp>
        <p:sp>
          <p:nvSpPr>
            <p:cNvPr id="9260" name="Text Box 41"/>
            <p:cNvSpPr txBox="1">
              <a:spLocks noChangeArrowheads="1"/>
            </p:cNvSpPr>
            <p:nvPr/>
          </p:nvSpPr>
          <p:spPr bwMode="auto">
            <a:xfrm>
              <a:off x="431" y="3278"/>
              <a:ext cx="192" cy="231"/>
            </a:xfrm>
            <a:prstGeom prst="rect">
              <a:avLst/>
            </a:prstGeom>
            <a:noFill/>
            <a:ln w="9525">
              <a:noFill/>
              <a:miter lim="800000"/>
              <a:headEnd/>
              <a:tailEnd/>
            </a:ln>
          </p:spPr>
          <p:txBody>
            <a:bodyPr>
              <a:spAutoFit/>
            </a:bodyPr>
            <a:lstStyle/>
            <a:p>
              <a:pPr>
                <a:spcBef>
                  <a:spcPct val="50000"/>
                </a:spcBef>
              </a:pPr>
              <a:r>
                <a:rPr lang="en-US">
                  <a:latin typeface="Garamond" pitchFamily="18" charset="0"/>
                </a:rPr>
                <a:t>Q</a:t>
              </a:r>
            </a:p>
          </p:txBody>
        </p:sp>
        <p:sp>
          <p:nvSpPr>
            <p:cNvPr id="9261" name="Line 42"/>
            <p:cNvSpPr>
              <a:spLocks noChangeShapeType="1"/>
            </p:cNvSpPr>
            <p:nvPr/>
          </p:nvSpPr>
          <p:spPr bwMode="auto">
            <a:xfrm>
              <a:off x="626" y="2950"/>
              <a:ext cx="0" cy="403"/>
            </a:xfrm>
            <a:prstGeom prst="line">
              <a:avLst/>
            </a:prstGeom>
            <a:noFill/>
            <a:ln w="9525">
              <a:solidFill>
                <a:schemeClr val="tx1"/>
              </a:solidFill>
              <a:round/>
              <a:headEnd/>
              <a:tailEnd/>
            </a:ln>
          </p:spPr>
          <p:txBody>
            <a:bodyPr/>
            <a:lstStyle/>
            <a:p>
              <a:endParaRPr lang="en-US"/>
            </a:p>
          </p:txBody>
        </p:sp>
        <p:sp>
          <p:nvSpPr>
            <p:cNvPr id="9262" name="Line 43"/>
            <p:cNvSpPr>
              <a:spLocks noChangeShapeType="1"/>
            </p:cNvSpPr>
            <p:nvPr/>
          </p:nvSpPr>
          <p:spPr bwMode="auto">
            <a:xfrm>
              <a:off x="1110" y="2717"/>
              <a:ext cx="0" cy="403"/>
            </a:xfrm>
            <a:prstGeom prst="line">
              <a:avLst/>
            </a:prstGeom>
            <a:noFill/>
            <a:ln w="9525">
              <a:solidFill>
                <a:schemeClr val="tx1"/>
              </a:solidFill>
              <a:prstDash val="dash"/>
              <a:round/>
              <a:headEnd/>
              <a:tailEnd/>
            </a:ln>
          </p:spPr>
          <p:txBody>
            <a:bodyPr/>
            <a:lstStyle/>
            <a:p>
              <a:endParaRPr lang="en-US"/>
            </a:p>
          </p:txBody>
        </p:sp>
        <p:sp>
          <p:nvSpPr>
            <p:cNvPr id="9263" name="Line 44"/>
            <p:cNvSpPr>
              <a:spLocks noChangeShapeType="1"/>
            </p:cNvSpPr>
            <p:nvPr/>
          </p:nvSpPr>
          <p:spPr bwMode="auto">
            <a:xfrm>
              <a:off x="1491" y="2951"/>
              <a:ext cx="0" cy="403"/>
            </a:xfrm>
            <a:prstGeom prst="line">
              <a:avLst/>
            </a:prstGeom>
            <a:noFill/>
            <a:ln w="9525">
              <a:solidFill>
                <a:schemeClr val="tx1"/>
              </a:solidFill>
              <a:round/>
              <a:headEnd/>
              <a:tailEnd/>
            </a:ln>
          </p:spPr>
          <p:txBody>
            <a:bodyPr/>
            <a:lstStyle/>
            <a:p>
              <a:endParaRPr lang="en-US"/>
            </a:p>
          </p:txBody>
        </p:sp>
        <p:sp>
          <p:nvSpPr>
            <p:cNvPr id="9264" name="Line 45"/>
            <p:cNvSpPr>
              <a:spLocks noChangeShapeType="1"/>
            </p:cNvSpPr>
            <p:nvPr/>
          </p:nvSpPr>
          <p:spPr bwMode="auto">
            <a:xfrm>
              <a:off x="1977" y="2712"/>
              <a:ext cx="0" cy="403"/>
            </a:xfrm>
            <a:prstGeom prst="line">
              <a:avLst/>
            </a:prstGeom>
            <a:noFill/>
            <a:ln w="9525">
              <a:solidFill>
                <a:schemeClr val="tx1"/>
              </a:solidFill>
              <a:round/>
              <a:headEnd/>
              <a:tailEnd/>
            </a:ln>
          </p:spPr>
          <p:txBody>
            <a:bodyPr/>
            <a:lstStyle/>
            <a:p>
              <a:endParaRPr lang="en-US"/>
            </a:p>
          </p:txBody>
        </p:sp>
        <p:sp>
          <p:nvSpPr>
            <p:cNvPr id="9265" name="Line 46"/>
            <p:cNvSpPr>
              <a:spLocks noChangeShapeType="1"/>
            </p:cNvSpPr>
            <p:nvPr/>
          </p:nvSpPr>
          <p:spPr bwMode="auto">
            <a:xfrm>
              <a:off x="626" y="2950"/>
              <a:ext cx="864" cy="0"/>
            </a:xfrm>
            <a:prstGeom prst="line">
              <a:avLst/>
            </a:prstGeom>
            <a:noFill/>
            <a:ln w="9525">
              <a:solidFill>
                <a:schemeClr val="tx1"/>
              </a:solidFill>
              <a:round/>
              <a:headEnd/>
              <a:tailEnd/>
            </a:ln>
          </p:spPr>
          <p:txBody>
            <a:bodyPr/>
            <a:lstStyle/>
            <a:p>
              <a:endParaRPr lang="en-US"/>
            </a:p>
          </p:txBody>
        </p:sp>
        <p:sp>
          <p:nvSpPr>
            <p:cNvPr id="9266" name="Line 47"/>
            <p:cNvSpPr>
              <a:spLocks noChangeShapeType="1"/>
            </p:cNvSpPr>
            <p:nvPr/>
          </p:nvSpPr>
          <p:spPr bwMode="auto">
            <a:xfrm>
              <a:off x="624" y="3358"/>
              <a:ext cx="864" cy="0"/>
            </a:xfrm>
            <a:prstGeom prst="line">
              <a:avLst/>
            </a:prstGeom>
            <a:noFill/>
            <a:ln w="9525">
              <a:solidFill>
                <a:schemeClr val="tx1"/>
              </a:solidFill>
              <a:round/>
              <a:headEnd/>
              <a:tailEnd/>
            </a:ln>
          </p:spPr>
          <p:txBody>
            <a:bodyPr/>
            <a:lstStyle/>
            <a:p>
              <a:endParaRPr lang="en-US"/>
            </a:p>
          </p:txBody>
        </p:sp>
        <p:sp>
          <p:nvSpPr>
            <p:cNvPr id="9267" name="Line 48"/>
            <p:cNvSpPr>
              <a:spLocks noChangeShapeType="1"/>
            </p:cNvSpPr>
            <p:nvPr/>
          </p:nvSpPr>
          <p:spPr bwMode="auto">
            <a:xfrm>
              <a:off x="1098" y="3118"/>
              <a:ext cx="864" cy="0"/>
            </a:xfrm>
            <a:prstGeom prst="line">
              <a:avLst/>
            </a:prstGeom>
            <a:noFill/>
            <a:ln w="9525">
              <a:solidFill>
                <a:schemeClr val="tx1"/>
              </a:solidFill>
              <a:prstDash val="dash"/>
              <a:round/>
              <a:headEnd/>
              <a:tailEnd/>
            </a:ln>
          </p:spPr>
          <p:txBody>
            <a:bodyPr/>
            <a:lstStyle/>
            <a:p>
              <a:endParaRPr lang="en-US"/>
            </a:p>
          </p:txBody>
        </p:sp>
        <p:sp>
          <p:nvSpPr>
            <p:cNvPr id="9268" name="Line 49"/>
            <p:cNvSpPr>
              <a:spLocks noChangeShapeType="1"/>
            </p:cNvSpPr>
            <p:nvPr/>
          </p:nvSpPr>
          <p:spPr bwMode="auto">
            <a:xfrm>
              <a:off x="1104" y="2712"/>
              <a:ext cx="864" cy="0"/>
            </a:xfrm>
            <a:prstGeom prst="line">
              <a:avLst/>
            </a:prstGeom>
            <a:noFill/>
            <a:ln w="9525">
              <a:solidFill>
                <a:schemeClr val="tx1"/>
              </a:solidFill>
              <a:round/>
              <a:headEnd/>
              <a:tailEnd/>
            </a:ln>
          </p:spPr>
          <p:txBody>
            <a:bodyPr/>
            <a:lstStyle/>
            <a:p>
              <a:endParaRPr lang="en-US"/>
            </a:p>
          </p:txBody>
        </p:sp>
      </p:grpSp>
      <p:sp>
        <p:nvSpPr>
          <p:cNvPr id="9240" name="WordArt 50"/>
          <p:cNvSpPr>
            <a:spLocks noChangeArrowheads="1" noChangeShapeType="1" noTextEdit="1"/>
          </p:cNvSpPr>
          <p:nvPr/>
        </p:nvSpPr>
        <p:spPr bwMode="auto">
          <a:xfrm>
            <a:off x="1143000" y="5791200"/>
            <a:ext cx="862013" cy="1524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latin typeface="VNI-Times"/>
              </a:rPr>
              <a:t>12 cm</a:t>
            </a:r>
          </a:p>
        </p:txBody>
      </p:sp>
      <p:sp>
        <p:nvSpPr>
          <p:cNvPr id="9241" name="WordArt 51"/>
          <p:cNvSpPr>
            <a:spLocks noChangeArrowheads="1" noChangeShapeType="1" noTextEdit="1"/>
          </p:cNvSpPr>
          <p:nvPr/>
        </p:nvSpPr>
        <p:spPr bwMode="auto">
          <a:xfrm rot="-1781901">
            <a:off x="2590800" y="5514975"/>
            <a:ext cx="609600" cy="177800"/>
          </a:xfrm>
          <a:prstGeom prst="rect">
            <a:avLst/>
          </a:prstGeom>
        </p:spPr>
        <p:txBody>
          <a:bodyPr wrap="none" fromWordArt="1">
            <a:prstTxWarp prst="textPlain">
              <a:avLst>
                <a:gd name="adj" fmla="val 41949"/>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latin typeface="VNI-Times"/>
              </a:rPr>
              <a:t>9 cm</a:t>
            </a:r>
          </a:p>
        </p:txBody>
      </p:sp>
      <p:sp>
        <p:nvSpPr>
          <p:cNvPr id="9242" name="WordArt 52"/>
          <p:cNvSpPr>
            <a:spLocks noChangeArrowheads="1" noChangeShapeType="1" noTextEdit="1"/>
          </p:cNvSpPr>
          <p:nvPr/>
        </p:nvSpPr>
        <p:spPr bwMode="auto">
          <a:xfrm rot="-5400000">
            <a:off x="826293" y="5345907"/>
            <a:ext cx="481013" cy="1524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latin typeface="VNI-Times"/>
              </a:rPr>
              <a:t>6 cm</a:t>
            </a:r>
          </a:p>
        </p:txBody>
      </p:sp>
      <p:sp>
        <p:nvSpPr>
          <p:cNvPr id="9243" name="Text Box 58"/>
          <p:cNvSpPr txBox="1">
            <a:spLocks noChangeArrowheads="1"/>
          </p:cNvSpPr>
          <p:nvPr/>
        </p:nvSpPr>
        <p:spPr bwMode="auto">
          <a:xfrm>
            <a:off x="533400" y="2362200"/>
            <a:ext cx="7924800" cy="955675"/>
          </a:xfrm>
          <a:prstGeom prst="rect">
            <a:avLst/>
          </a:prstGeom>
          <a:noFill/>
          <a:ln w="9525">
            <a:solidFill>
              <a:srgbClr val="FF00FF"/>
            </a:solidFill>
            <a:miter lim="800000"/>
            <a:headEnd/>
            <a:tailEnd/>
          </a:ln>
        </p:spPr>
        <p:txBody>
          <a:bodyPr>
            <a:spAutoFit/>
          </a:bodyPr>
          <a:lstStyle/>
          <a:p>
            <a:pPr>
              <a:spcBef>
                <a:spcPct val="50000"/>
              </a:spcBef>
            </a:pPr>
            <a:r>
              <a:rPr lang="en-US" sz="2800" b="1">
                <a:solidFill>
                  <a:srgbClr val="0000CC"/>
                </a:solidFill>
                <a:latin typeface="Times New Roman" pitchFamily="18" charset="0"/>
              </a:rPr>
              <a:t>Hình lập phương là hình hộp chữ nhật </a:t>
            </a:r>
            <a:r>
              <a:rPr lang="en-US" sz="2800" b="1">
                <a:solidFill>
                  <a:srgbClr val="FF0000"/>
                </a:solidFill>
                <a:latin typeface="Times New Roman" pitchFamily="18" charset="0"/>
              </a:rPr>
              <a:t>đặc biệt</a:t>
            </a:r>
            <a:r>
              <a:rPr lang="en-US" sz="2800" b="1">
                <a:solidFill>
                  <a:srgbClr val="0000CC"/>
                </a:solidFill>
                <a:latin typeface="Times New Roman" pitchFamily="18" charset="0"/>
              </a:rPr>
              <a:t> có </a:t>
            </a:r>
            <a:r>
              <a:rPr lang="en-US" sz="2800" b="1">
                <a:solidFill>
                  <a:srgbClr val="FF0000"/>
                </a:solidFill>
                <a:latin typeface="Times New Roman" pitchFamily="18" charset="0"/>
              </a:rPr>
              <a:t>chiều dài</a:t>
            </a:r>
            <a:r>
              <a:rPr lang="en-US" sz="2800" b="1">
                <a:solidFill>
                  <a:srgbClr val="0000CC"/>
                </a:solidFill>
                <a:latin typeface="Times New Roman" pitchFamily="18" charset="0"/>
              </a:rPr>
              <a:t> bằng </a:t>
            </a:r>
            <a:r>
              <a:rPr lang="en-US" sz="2800" b="1">
                <a:solidFill>
                  <a:srgbClr val="FF0000"/>
                </a:solidFill>
                <a:latin typeface="Times New Roman" pitchFamily="18" charset="0"/>
              </a:rPr>
              <a:t>chiều rộng</a:t>
            </a:r>
            <a:r>
              <a:rPr lang="en-US" sz="2800" b="1">
                <a:solidFill>
                  <a:srgbClr val="0000CC"/>
                </a:solidFill>
                <a:latin typeface="Times New Roman" pitchFamily="18" charset="0"/>
              </a:rPr>
              <a:t> bằng </a:t>
            </a:r>
            <a:r>
              <a:rPr lang="en-US" sz="2800" b="1">
                <a:solidFill>
                  <a:srgbClr val="FF0000"/>
                </a:solidFill>
                <a:latin typeface="Times New Roman" pitchFamily="18" charset="0"/>
              </a:rPr>
              <a:t>chiều cao</a:t>
            </a:r>
            <a:r>
              <a:rPr lang="en-US" sz="2800" b="1">
                <a:solidFill>
                  <a:srgbClr val="0000CC"/>
                </a:solidFill>
                <a:latin typeface="Times New Roman" pitchFamily="18" charset="0"/>
              </a:rPr>
              <a:t>.</a:t>
            </a:r>
          </a:p>
        </p:txBody>
      </p:sp>
      <p:pic>
        <p:nvPicPr>
          <p:cNvPr id="9244" name="Picture 2" descr="9"/>
          <p:cNvPicPr>
            <a:picLocks noChangeAspect="1" noChangeArrowheads="1" noCrop="1"/>
          </p:cNvPicPr>
          <p:nvPr/>
        </p:nvPicPr>
        <p:blipFill>
          <a:blip r:embed="rId2"/>
          <a:srcRect/>
          <a:stretch>
            <a:fillRect/>
          </a:stretch>
        </p:blipFill>
        <p:spPr bwMode="auto">
          <a:xfrm>
            <a:off x="7010400" y="5692775"/>
            <a:ext cx="2133600" cy="1165225"/>
          </a:xfrm>
          <a:prstGeom prst="rect">
            <a:avLst/>
          </a:prstGeom>
          <a:noFill/>
          <a:ln w="9525">
            <a:noFill/>
            <a:miter lim="800000"/>
            <a:headEnd/>
            <a:tailEnd/>
          </a:ln>
        </p:spPr>
      </p:pic>
      <p:pic>
        <p:nvPicPr>
          <p:cNvPr id="9245" name="Picture 5" descr="ChimbayththzPGeAIkAV1"/>
          <p:cNvPicPr>
            <a:picLocks noChangeAspect="1" noChangeArrowheads="1" noCrop="1"/>
          </p:cNvPicPr>
          <p:nvPr/>
        </p:nvPicPr>
        <p:blipFill>
          <a:blip r:embed="rId3"/>
          <a:srcRect/>
          <a:stretch>
            <a:fillRect/>
          </a:stretch>
        </p:blipFill>
        <p:spPr bwMode="auto">
          <a:xfrm>
            <a:off x="0" y="0"/>
            <a:ext cx="762000" cy="685800"/>
          </a:xfrm>
          <a:prstGeom prst="rect">
            <a:avLst/>
          </a:prstGeom>
          <a:noFill/>
          <a:ln w="9525">
            <a:noFill/>
            <a:miter lim="800000"/>
            <a:headEnd/>
            <a:tailEnd/>
          </a:ln>
        </p:spPr>
      </p:pic>
      <p:pic>
        <p:nvPicPr>
          <p:cNvPr id="9246" name="Picture 5" descr="ChimbayththzPGeAIkAV1"/>
          <p:cNvPicPr>
            <a:picLocks noChangeAspect="1" noChangeArrowheads="1" noCrop="1"/>
          </p:cNvPicPr>
          <p:nvPr/>
        </p:nvPicPr>
        <p:blipFill>
          <a:blip r:embed="rId3"/>
          <a:srcRect/>
          <a:stretch>
            <a:fillRect/>
          </a:stretch>
        </p:blipFill>
        <p:spPr bwMode="auto">
          <a:xfrm>
            <a:off x="8382000" y="0"/>
            <a:ext cx="762000" cy="6858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0.00277 0.0044 L -0.05364 -0.00926 " pathEditMode="relative" rAng="0" ptsTypes="AA">
                                      <p:cBhvr>
                                        <p:cTn id="6" dur="2000" fill="hold"/>
                                        <p:tgtEl>
                                          <p:spTgt spid="66572"/>
                                        </p:tgtEl>
                                        <p:attrNameLst>
                                          <p:attrName>ppt_x</p:attrName>
                                          <p:attrName>ppt_y</p:attrName>
                                        </p:attrNameLst>
                                      </p:cBhvr>
                                      <p:rCtr x="-26" y="-7"/>
                                    </p:animMotion>
                                  </p:childTnLst>
                                </p:cTn>
                              </p:par>
                              <p:par>
                                <p:cTn id="7" presetID="35" presetClass="path" presetSubtype="0" accel="50000" decel="50000" fill="hold" nodeType="withEffect">
                                  <p:stCondLst>
                                    <p:cond delay="0"/>
                                  </p:stCondLst>
                                  <p:childTnLst>
                                    <p:animMotion origin="layout" path="M 0.00174 0.00231 L -0.07048 -0.00047 " pathEditMode="relative" rAng="0" ptsTypes="AA">
                                      <p:cBhvr>
                                        <p:cTn id="8" dur="2000" fill="hold"/>
                                        <p:tgtEl>
                                          <p:spTgt spid="2"/>
                                        </p:tgtEl>
                                        <p:attrNameLst>
                                          <p:attrName>ppt_x</p:attrName>
                                          <p:attrName>ppt_y</p:attrName>
                                        </p:attrNameLst>
                                      </p:cBhvr>
                                      <p:rCtr x="-36" y="-1"/>
                                    </p:animMotion>
                                  </p:childTnLst>
                                </p:cTn>
                              </p:par>
                              <p:par>
                                <p:cTn id="9" presetID="35" presetClass="path" presetSubtype="0" accel="50000" decel="50000" fill="hold" grpId="0" nodeType="withEffect">
                                  <p:stCondLst>
                                    <p:cond delay="0"/>
                                  </p:stCondLst>
                                  <p:childTnLst>
                                    <p:animMotion origin="layout" path="M -0.00625 -0.00231 L -0.06146 0.00509 " pathEditMode="relative" rAng="0" ptsTypes="AA">
                                      <p:cBhvr>
                                        <p:cTn id="10" dur="2000" fill="hold"/>
                                        <p:tgtEl>
                                          <p:spTgt spid="66564"/>
                                        </p:tgtEl>
                                        <p:attrNameLst>
                                          <p:attrName>ppt_x</p:attrName>
                                          <p:attrName>ppt_y</p:attrName>
                                        </p:attrNameLst>
                                      </p:cBhvr>
                                      <p:rCtr x="-28" y="4"/>
                                    </p:animMotion>
                                  </p:childTnLst>
                                </p:cTn>
                              </p:par>
                              <p:par>
                                <p:cTn id="11" presetID="35" presetClass="path" presetSubtype="0" accel="50000" decel="50000" fill="hold" grpId="0" nodeType="withEffect">
                                  <p:stCondLst>
                                    <p:cond delay="0"/>
                                  </p:stCondLst>
                                  <p:childTnLst>
                                    <p:animMotion origin="layout" path="M 0.00313 -4.81481E-6 L -0.06146 0.00186 " pathEditMode="relative" rAng="0" ptsTypes="AA">
                                      <p:cBhvr>
                                        <p:cTn id="12" dur="2000" fill="hold"/>
                                        <p:tgtEl>
                                          <p:spTgt spid="66568"/>
                                        </p:tgtEl>
                                        <p:attrNameLst>
                                          <p:attrName>ppt_x</p:attrName>
                                          <p:attrName>ppt_y</p:attrName>
                                        </p:attrNameLst>
                                      </p:cBhvr>
                                      <p:rCtr x="-32" y="1"/>
                                    </p:animMotion>
                                  </p:childTnLst>
                                </p:cTn>
                              </p:par>
                              <p:par>
                                <p:cTn id="13" presetID="35" presetClass="path" presetSubtype="0" accel="50000" decel="50000" fill="hold" grpId="0" nodeType="withEffect">
                                  <p:stCondLst>
                                    <p:cond delay="0"/>
                                  </p:stCondLst>
                                  <p:childTnLst>
                                    <p:animMotion origin="layout" path="M 3.33333E-6 -1.48148E-6 L -0.05417 -0.01065 " pathEditMode="relative" rAng="0" ptsTypes="AA">
                                      <p:cBhvr>
                                        <p:cTn id="14" dur="2000" fill="hold"/>
                                        <p:tgtEl>
                                          <p:spTgt spid="66569"/>
                                        </p:tgtEl>
                                        <p:attrNameLst>
                                          <p:attrName>ppt_x</p:attrName>
                                          <p:attrName>ppt_y</p:attrName>
                                        </p:attrNameLst>
                                      </p:cBhvr>
                                      <p:rCtr x="-27" y="-5"/>
                                    </p:animMotion>
                                  </p:childTnLst>
                                </p:cTn>
                              </p:par>
                              <p:par>
                                <p:cTn id="15" presetID="35" presetClass="path" presetSubtype="0" accel="50000" decel="50000" fill="hold" grpId="0" nodeType="withEffect">
                                  <p:stCondLst>
                                    <p:cond delay="0"/>
                                  </p:stCondLst>
                                  <p:childTnLst>
                                    <p:animMotion origin="layout" path="M -0.004 0.00139 L 0.03125 -0.0287 " pathEditMode="relative" rAng="0" ptsTypes="AA">
                                      <p:cBhvr>
                                        <p:cTn id="16" dur="2000" fill="hold"/>
                                        <p:tgtEl>
                                          <p:spTgt spid="66566"/>
                                        </p:tgtEl>
                                        <p:attrNameLst>
                                          <p:attrName>ppt_x</p:attrName>
                                          <p:attrName>ppt_y</p:attrName>
                                        </p:attrNameLst>
                                      </p:cBhvr>
                                      <p:rCtr x="18" y="-15"/>
                                    </p:animMotion>
                                  </p:childTnLst>
                                </p:cTn>
                              </p:par>
                              <p:par>
                                <p:cTn id="17" presetID="35" presetClass="path" presetSubtype="0" accel="50000" decel="50000" fill="hold" grpId="0" nodeType="withEffect">
                                  <p:stCondLst>
                                    <p:cond delay="0"/>
                                  </p:stCondLst>
                                  <p:childTnLst>
                                    <p:animMotion origin="layout" path="M 0.00156 0.00278 L 0.02847 -0.0037 " pathEditMode="relative" rAng="0" ptsTypes="AA">
                                      <p:cBhvr>
                                        <p:cTn id="18" dur="2000" fill="hold"/>
                                        <p:tgtEl>
                                          <p:spTgt spid="66570"/>
                                        </p:tgtEl>
                                        <p:attrNameLst>
                                          <p:attrName>ppt_x</p:attrName>
                                          <p:attrName>ppt_y</p:attrName>
                                        </p:attrNameLst>
                                      </p:cBhvr>
                                      <p:rCtr x="13" y="-3"/>
                                    </p:animMotion>
                                  </p:childTnLst>
                                </p:cTn>
                              </p:par>
                              <p:par>
                                <p:cTn id="19" presetID="35" presetClass="path" presetSubtype="0" accel="50000" decel="50000" fill="hold" grpId="0" nodeType="withEffect">
                                  <p:stCondLst>
                                    <p:cond delay="0"/>
                                  </p:stCondLst>
                                  <p:childTnLst>
                                    <p:animMotion origin="layout" path="M -0.00156 -0.00486 L -0.0349 -0.01968 " pathEditMode="relative" rAng="0" ptsTypes="AA">
                                      <p:cBhvr>
                                        <p:cTn id="20" dur="2000" fill="hold"/>
                                        <p:tgtEl>
                                          <p:spTgt spid="66565"/>
                                        </p:tgtEl>
                                        <p:attrNameLst>
                                          <p:attrName>ppt_x</p:attrName>
                                          <p:attrName>ppt_y</p:attrName>
                                        </p:attrNameLst>
                                      </p:cBhvr>
                                      <p:rCtr x="-17" y="-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p:bldP spid="66565" grpId="0"/>
      <p:bldP spid="66566" grpId="0"/>
      <p:bldP spid="66568" grpId="0"/>
      <p:bldP spid="66569" grpId="0"/>
      <p:bldP spid="66570" grpId="0"/>
      <p:bldP spid="665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Freeform 38"/>
          <p:cNvSpPr>
            <a:spLocks/>
          </p:cNvSpPr>
          <p:nvPr/>
        </p:nvSpPr>
        <p:spPr bwMode="auto">
          <a:xfrm>
            <a:off x="762000" y="1828800"/>
            <a:ext cx="1600200" cy="1447800"/>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64" name="Freeform 33"/>
          <p:cNvSpPr>
            <a:spLocks/>
          </p:cNvSpPr>
          <p:nvPr/>
        </p:nvSpPr>
        <p:spPr bwMode="auto">
          <a:xfrm>
            <a:off x="228600" y="3276600"/>
            <a:ext cx="2133600" cy="533400"/>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44" name="Freeform 38"/>
          <p:cNvSpPr>
            <a:spLocks/>
          </p:cNvSpPr>
          <p:nvPr/>
        </p:nvSpPr>
        <p:spPr bwMode="auto">
          <a:xfrm>
            <a:off x="3657600" y="4191000"/>
            <a:ext cx="1600200" cy="1447800"/>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39" name="Freeform 37"/>
          <p:cNvSpPr>
            <a:spLocks/>
          </p:cNvSpPr>
          <p:nvPr/>
        </p:nvSpPr>
        <p:spPr bwMode="auto">
          <a:xfrm>
            <a:off x="6858000" y="4191000"/>
            <a:ext cx="1600200" cy="1447800"/>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66" name="Freeform 40"/>
          <p:cNvSpPr>
            <a:spLocks/>
          </p:cNvSpPr>
          <p:nvPr/>
        </p:nvSpPr>
        <p:spPr bwMode="auto">
          <a:xfrm>
            <a:off x="1828800" y="1828800"/>
            <a:ext cx="533400" cy="1981200"/>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62" name="Freeform 35"/>
          <p:cNvSpPr>
            <a:spLocks/>
          </p:cNvSpPr>
          <p:nvPr/>
        </p:nvSpPr>
        <p:spPr bwMode="auto">
          <a:xfrm>
            <a:off x="228600" y="1828800"/>
            <a:ext cx="533400" cy="1981200"/>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67" name="Freeform 37"/>
          <p:cNvSpPr>
            <a:spLocks/>
          </p:cNvSpPr>
          <p:nvPr/>
        </p:nvSpPr>
        <p:spPr bwMode="auto">
          <a:xfrm>
            <a:off x="228600" y="2362200"/>
            <a:ext cx="1600200" cy="1447800"/>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solidFill>
                <a:srgbClr val="006600"/>
              </a:solidFill>
              <a:latin typeface="Times New Roman" pitchFamily="18" charset="0"/>
            </a:endParaRPr>
          </a:p>
        </p:txBody>
      </p:sp>
      <p:sp>
        <p:nvSpPr>
          <p:cNvPr id="65" name="Freeform 39"/>
          <p:cNvSpPr>
            <a:spLocks/>
          </p:cNvSpPr>
          <p:nvPr/>
        </p:nvSpPr>
        <p:spPr bwMode="auto">
          <a:xfrm>
            <a:off x="228600" y="1828800"/>
            <a:ext cx="2133600" cy="533400"/>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23562" name="Text Box 10"/>
          <p:cNvSpPr txBox="1">
            <a:spLocks noChangeArrowheads="1"/>
          </p:cNvSpPr>
          <p:nvPr/>
        </p:nvSpPr>
        <p:spPr bwMode="auto">
          <a:xfrm>
            <a:off x="2362200" y="5334000"/>
            <a:ext cx="4495800" cy="6413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endParaRPr lang="en-US" sz="3600">
              <a:latin typeface="Times New Roman" pitchFamily="18" charset="0"/>
            </a:endParaRPr>
          </a:p>
        </p:txBody>
      </p:sp>
      <p:sp>
        <p:nvSpPr>
          <p:cNvPr id="23563" name="Text Box 11"/>
          <p:cNvSpPr txBox="1">
            <a:spLocks noChangeArrowheads="1"/>
          </p:cNvSpPr>
          <p:nvPr/>
        </p:nvSpPr>
        <p:spPr bwMode="auto">
          <a:xfrm>
            <a:off x="3124200" y="5715000"/>
            <a:ext cx="3124200" cy="650875"/>
          </a:xfrm>
          <a:prstGeom prst="rect">
            <a:avLst/>
          </a:prstGeom>
          <a:noFill/>
          <a:ln w="9525">
            <a:solidFill>
              <a:srgbClr val="CC3300"/>
            </a:solidFill>
            <a:miter lim="800000"/>
            <a:headEnd/>
            <a:tailEnd/>
          </a:ln>
          <a:effectLst>
            <a:prstShdw prst="shdw17" dist="17961" dir="2700000">
              <a:srgbClr val="7A1F00"/>
            </a:prstShdw>
          </a:effectLst>
        </p:spPr>
        <p:txBody>
          <a:bodyPr>
            <a:spAutoFit/>
          </a:bodyPr>
          <a:lstStyle/>
          <a:p>
            <a:pPr eaLnBrk="1" hangingPunct="1">
              <a:spcBef>
                <a:spcPct val="50000"/>
              </a:spcBef>
            </a:pPr>
            <a:r>
              <a:rPr lang="en-US" sz="3600" b="1">
                <a:solidFill>
                  <a:srgbClr val="FF0000"/>
                </a:solidFill>
                <a:latin typeface="Times New Roman" pitchFamily="18" charset="0"/>
              </a:rPr>
              <a:t>S</a:t>
            </a:r>
            <a:r>
              <a:rPr lang="en-US" sz="3600" b="1">
                <a:solidFill>
                  <a:srgbClr val="0000FF"/>
                </a:solidFill>
                <a:latin typeface="Times New Roman" pitchFamily="18" charset="0"/>
              </a:rPr>
              <a:t>xq</a:t>
            </a:r>
            <a:r>
              <a:rPr lang="en-US" sz="3600" b="1">
                <a:solidFill>
                  <a:srgbClr val="CC3300"/>
                </a:solidFill>
                <a:latin typeface="Times New Roman" pitchFamily="18" charset="0"/>
              </a:rPr>
              <a:t> </a:t>
            </a:r>
            <a:r>
              <a:rPr lang="en-US" sz="3600" b="1">
                <a:solidFill>
                  <a:srgbClr val="FF0000"/>
                </a:solidFill>
                <a:latin typeface="Times New Roman" pitchFamily="18" charset="0"/>
              </a:rPr>
              <a:t>= a x a x</a:t>
            </a:r>
            <a:r>
              <a:rPr lang="en-US" sz="3600" b="1">
                <a:solidFill>
                  <a:srgbClr val="CC3300"/>
                </a:solidFill>
                <a:latin typeface="Times New Roman" pitchFamily="18" charset="0"/>
              </a:rPr>
              <a:t> </a:t>
            </a:r>
            <a:r>
              <a:rPr lang="en-US" sz="3600" b="1">
                <a:solidFill>
                  <a:srgbClr val="FF0066"/>
                </a:solidFill>
                <a:latin typeface="Times New Roman" pitchFamily="18" charset="0"/>
              </a:rPr>
              <a:t>4</a:t>
            </a:r>
          </a:p>
        </p:txBody>
      </p:sp>
      <p:sp>
        <p:nvSpPr>
          <p:cNvPr id="23567" name="Text Box 2"/>
          <p:cNvSpPr txBox="1">
            <a:spLocks noChangeArrowheads="1"/>
          </p:cNvSpPr>
          <p:nvPr/>
        </p:nvSpPr>
        <p:spPr bwMode="auto">
          <a:xfrm>
            <a:off x="381000" y="1143000"/>
            <a:ext cx="4267200" cy="519113"/>
          </a:xfrm>
          <a:prstGeom prst="rect">
            <a:avLst/>
          </a:prstGeom>
          <a:noFill/>
          <a:ln w="9525">
            <a:noFill/>
            <a:miter lim="800000"/>
            <a:headEnd/>
            <a:tailEnd/>
          </a:ln>
        </p:spPr>
        <p:txBody>
          <a:bodyPr>
            <a:spAutoFit/>
          </a:bodyPr>
          <a:lstStyle/>
          <a:p>
            <a:pPr eaLnBrk="1" hangingPunct="1">
              <a:spcBef>
                <a:spcPct val="50000"/>
              </a:spcBef>
            </a:pPr>
            <a:r>
              <a:rPr lang="en-US" sz="2800" b="1">
                <a:solidFill>
                  <a:srgbClr val="0000FF"/>
                </a:solidFill>
                <a:latin typeface="Times New Roman" pitchFamily="18" charset="0"/>
              </a:rPr>
              <a:t>1. Diện tích xung quanh:</a:t>
            </a:r>
          </a:p>
        </p:txBody>
      </p:sp>
      <p:sp>
        <p:nvSpPr>
          <p:cNvPr id="23568" name="Text Box 16"/>
          <p:cNvSpPr txBox="1">
            <a:spLocks noChangeArrowheads="1"/>
          </p:cNvSpPr>
          <p:nvPr/>
        </p:nvSpPr>
        <p:spPr bwMode="auto">
          <a:xfrm>
            <a:off x="4191000" y="4806950"/>
            <a:ext cx="304800" cy="457200"/>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rPr>
              <a:t>2</a:t>
            </a:r>
          </a:p>
        </p:txBody>
      </p:sp>
      <p:sp>
        <p:nvSpPr>
          <p:cNvPr id="23569" name="Text Box 17"/>
          <p:cNvSpPr txBox="1">
            <a:spLocks noChangeArrowheads="1"/>
          </p:cNvSpPr>
          <p:nvPr/>
        </p:nvSpPr>
        <p:spPr bwMode="auto">
          <a:xfrm>
            <a:off x="5791200" y="4806950"/>
            <a:ext cx="304800" cy="457200"/>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rPr>
              <a:t>3</a:t>
            </a:r>
          </a:p>
        </p:txBody>
      </p:sp>
      <p:sp>
        <p:nvSpPr>
          <p:cNvPr id="23570" name="Text Box 18"/>
          <p:cNvSpPr txBox="1">
            <a:spLocks noChangeArrowheads="1"/>
          </p:cNvSpPr>
          <p:nvPr/>
        </p:nvSpPr>
        <p:spPr bwMode="auto">
          <a:xfrm>
            <a:off x="2590800" y="4806950"/>
            <a:ext cx="304800" cy="457200"/>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rPr>
              <a:t>1</a:t>
            </a:r>
          </a:p>
        </p:txBody>
      </p:sp>
      <p:sp>
        <p:nvSpPr>
          <p:cNvPr id="23571" name="Text Box 19"/>
          <p:cNvSpPr txBox="1">
            <a:spLocks noChangeArrowheads="1"/>
          </p:cNvSpPr>
          <p:nvPr/>
        </p:nvSpPr>
        <p:spPr bwMode="auto">
          <a:xfrm>
            <a:off x="7467600" y="4806950"/>
            <a:ext cx="304800" cy="457200"/>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rPr>
              <a:t>4</a:t>
            </a:r>
          </a:p>
        </p:txBody>
      </p:sp>
      <p:sp>
        <p:nvSpPr>
          <p:cNvPr id="23572" name="Rectangle 20"/>
          <p:cNvSpPr>
            <a:spLocks noChangeArrowheads="1"/>
          </p:cNvSpPr>
          <p:nvPr/>
        </p:nvSpPr>
        <p:spPr bwMode="auto">
          <a:xfrm>
            <a:off x="2362200" y="1447800"/>
            <a:ext cx="7010400" cy="1600200"/>
          </a:xfrm>
          <a:prstGeom prst="rect">
            <a:avLst/>
          </a:prstGeom>
          <a:noFill/>
          <a:ln w="9525">
            <a:noFill/>
            <a:miter lim="800000"/>
            <a:headEnd/>
            <a:tailEnd/>
          </a:ln>
        </p:spPr>
        <p:txBody>
          <a:bodyPr anchor="ctr"/>
          <a:lstStyle/>
          <a:p>
            <a:pPr eaLnBrk="1" hangingPunct="1"/>
            <a:r>
              <a:rPr lang="en-US" sz="2800" b="1">
                <a:solidFill>
                  <a:srgbClr val="0000FF"/>
                </a:solidFill>
                <a:latin typeface="Times New Roman" pitchFamily="18" charset="0"/>
              </a:rPr>
              <a:t>Diện tích xung quanh</a:t>
            </a:r>
            <a:r>
              <a:rPr lang="en-US" sz="2800" b="1">
                <a:solidFill>
                  <a:schemeClr val="accent2"/>
                </a:solidFill>
                <a:latin typeface="Times New Roman" pitchFamily="18" charset="0"/>
              </a:rPr>
              <a:t> </a:t>
            </a:r>
            <a:r>
              <a:rPr lang="en-US" sz="2800" b="1">
                <a:latin typeface="Times New Roman" pitchFamily="18" charset="0"/>
              </a:rPr>
              <a:t>của hình lập phương bằng</a:t>
            </a:r>
            <a:r>
              <a:rPr lang="en-US" sz="2800" b="1">
                <a:solidFill>
                  <a:schemeClr val="accent2"/>
                </a:solidFill>
                <a:latin typeface="Times New Roman" pitchFamily="18" charset="0"/>
              </a:rPr>
              <a:t> </a:t>
            </a:r>
            <a:r>
              <a:rPr lang="en-US" sz="2800" b="1">
                <a:solidFill>
                  <a:srgbClr val="FF0000"/>
                </a:solidFill>
                <a:latin typeface="Times New Roman" pitchFamily="18" charset="0"/>
              </a:rPr>
              <a:t>diện tích một mặt</a:t>
            </a:r>
            <a:r>
              <a:rPr lang="en-US" sz="2800" b="1">
                <a:solidFill>
                  <a:schemeClr val="accent2"/>
                </a:solidFill>
                <a:latin typeface="Times New Roman" pitchFamily="18" charset="0"/>
              </a:rPr>
              <a:t> </a:t>
            </a:r>
            <a:r>
              <a:rPr lang="en-US" sz="2800" b="1">
                <a:latin typeface="Times New Roman" pitchFamily="18" charset="0"/>
              </a:rPr>
              <a:t>nhân với</a:t>
            </a:r>
            <a:r>
              <a:rPr lang="en-US" sz="2800" b="1">
                <a:solidFill>
                  <a:schemeClr val="accent2"/>
                </a:solidFill>
                <a:latin typeface="Times New Roman" pitchFamily="18" charset="0"/>
              </a:rPr>
              <a:t> </a:t>
            </a:r>
            <a:r>
              <a:rPr lang="en-US" sz="2800" b="1">
                <a:solidFill>
                  <a:srgbClr val="FF0000"/>
                </a:solidFill>
                <a:latin typeface="Times New Roman" pitchFamily="18" charset="0"/>
              </a:rPr>
              <a:t>4</a:t>
            </a:r>
            <a:r>
              <a:rPr lang="en-US" sz="2800" b="1">
                <a:latin typeface="Times New Roman" pitchFamily="18" charset="0"/>
              </a:rPr>
              <a:t>.</a:t>
            </a:r>
          </a:p>
        </p:txBody>
      </p:sp>
      <p:sp>
        <p:nvSpPr>
          <p:cNvPr id="23573" name="Text Box 21"/>
          <p:cNvSpPr txBox="1">
            <a:spLocks noChangeArrowheads="1"/>
          </p:cNvSpPr>
          <p:nvPr/>
        </p:nvSpPr>
        <p:spPr bwMode="auto">
          <a:xfrm>
            <a:off x="2533650" y="3671888"/>
            <a:ext cx="533400" cy="519112"/>
          </a:xfrm>
          <a:prstGeom prst="rect">
            <a:avLst/>
          </a:prstGeom>
          <a:noFill/>
          <a:ln w="9525">
            <a:noFill/>
            <a:miter lim="800000"/>
            <a:headEnd/>
            <a:tailEnd/>
          </a:ln>
        </p:spPr>
        <p:txBody>
          <a:bodyPr>
            <a:spAutoFit/>
          </a:bodyPr>
          <a:lstStyle/>
          <a:p>
            <a:pPr>
              <a:spcBef>
                <a:spcPct val="50000"/>
              </a:spcBef>
            </a:pPr>
            <a:r>
              <a:rPr lang="en-US" sz="2800" b="1">
                <a:solidFill>
                  <a:srgbClr val="CC3300"/>
                </a:solidFill>
                <a:latin typeface="Times New Roman" pitchFamily="18" charset="0"/>
              </a:rPr>
              <a:t>a</a:t>
            </a:r>
          </a:p>
        </p:txBody>
      </p:sp>
      <p:sp>
        <p:nvSpPr>
          <p:cNvPr id="23574" name="Text Box 22"/>
          <p:cNvSpPr txBox="1">
            <a:spLocks noChangeArrowheads="1"/>
          </p:cNvSpPr>
          <p:nvPr/>
        </p:nvSpPr>
        <p:spPr bwMode="auto">
          <a:xfrm>
            <a:off x="1676400" y="4510088"/>
            <a:ext cx="533400" cy="519112"/>
          </a:xfrm>
          <a:prstGeom prst="rect">
            <a:avLst/>
          </a:prstGeom>
          <a:noFill/>
          <a:ln w="9525">
            <a:noFill/>
            <a:miter lim="800000"/>
            <a:headEnd/>
            <a:tailEnd/>
          </a:ln>
        </p:spPr>
        <p:txBody>
          <a:bodyPr>
            <a:spAutoFit/>
          </a:bodyPr>
          <a:lstStyle/>
          <a:p>
            <a:pPr>
              <a:spcBef>
                <a:spcPct val="50000"/>
              </a:spcBef>
            </a:pPr>
            <a:r>
              <a:rPr lang="en-US" sz="2800" b="1">
                <a:solidFill>
                  <a:srgbClr val="CC3300"/>
                </a:solidFill>
                <a:latin typeface="Times New Roman" pitchFamily="18" charset="0"/>
              </a:rPr>
              <a:t>a</a:t>
            </a:r>
          </a:p>
        </p:txBody>
      </p:sp>
      <p:sp>
        <p:nvSpPr>
          <p:cNvPr id="23577" name="AutoShape 25" descr="Stationery"/>
          <p:cNvSpPr>
            <a:spLocks noChangeArrowheads="1"/>
          </p:cNvSpPr>
          <p:nvPr/>
        </p:nvSpPr>
        <p:spPr bwMode="auto">
          <a:xfrm rot="10800000">
            <a:off x="3048000" y="3248025"/>
            <a:ext cx="1371600" cy="561975"/>
          </a:xfrm>
          <a:prstGeom prst="wedgeRoundRectCallout">
            <a:avLst>
              <a:gd name="adj1" fmla="val -16556"/>
              <a:gd name="adj2" fmla="val 137852"/>
              <a:gd name="adj3" fmla="val 16667"/>
            </a:avLst>
          </a:prstGeom>
          <a:blipFill dpi="0" rotWithShape="1">
            <a:blip r:embed="rId3"/>
            <a:srcRect/>
            <a:tile tx="0" ty="0" sx="100000" sy="100000" flip="none" algn="tl"/>
          </a:blipFill>
          <a:ln w="9525">
            <a:solidFill>
              <a:schemeClr val="tx1"/>
            </a:solidFill>
            <a:miter lim="800000"/>
            <a:headEnd/>
            <a:tailEnd/>
          </a:ln>
        </p:spPr>
        <p:txBody>
          <a:bodyPr rot="10800000">
            <a:spAutoFit/>
          </a:bodyPr>
          <a:lstStyle/>
          <a:p>
            <a:pPr algn="ctr" eaLnBrk="1" hangingPunct="1">
              <a:spcBef>
                <a:spcPct val="50000"/>
              </a:spcBef>
            </a:pPr>
            <a:r>
              <a:rPr lang="en-US" sz="2800" b="1">
                <a:solidFill>
                  <a:srgbClr val="0000CC"/>
                </a:solidFill>
                <a:latin typeface="Times New Roman" pitchFamily="18" charset="0"/>
              </a:rPr>
              <a:t>a x a</a:t>
            </a:r>
          </a:p>
        </p:txBody>
      </p:sp>
      <p:sp>
        <p:nvSpPr>
          <p:cNvPr id="23578" name="Line 26"/>
          <p:cNvSpPr>
            <a:spLocks noChangeShapeType="1"/>
          </p:cNvSpPr>
          <p:nvPr/>
        </p:nvSpPr>
        <p:spPr bwMode="auto">
          <a:xfrm>
            <a:off x="3276600" y="2743200"/>
            <a:ext cx="2743200" cy="0"/>
          </a:xfrm>
          <a:prstGeom prst="line">
            <a:avLst/>
          </a:prstGeom>
          <a:noFill/>
          <a:ln w="28575">
            <a:solidFill>
              <a:srgbClr val="FF0000"/>
            </a:solidFill>
            <a:round/>
            <a:headEnd/>
            <a:tailEnd/>
          </a:ln>
        </p:spPr>
        <p:txBody>
          <a:bodyPr/>
          <a:lstStyle/>
          <a:p>
            <a:endParaRPr lang="en-US"/>
          </a:p>
        </p:txBody>
      </p:sp>
      <p:sp>
        <p:nvSpPr>
          <p:cNvPr id="23579" name="Text Box 2"/>
          <p:cNvSpPr txBox="1">
            <a:spLocks noChangeArrowheads="1"/>
          </p:cNvSpPr>
          <p:nvPr/>
        </p:nvSpPr>
        <p:spPr bwMode="auto">
          <a:xfrm>
            <a:off x="2667000" y="1752600"/>
            <a:ext cx="6477000" cy="946150"/>
          </a:xfrm>
          <a:prstGeom prst="rect">
            <a:avLst/>
          </a:prstGeom>
          <a:noFill/>
          <a:ln w="9525">
            <a:noFill/>
            <a:miter lim="800000"/>
            <a:headEnd/>
            <a:tailEnd/>
          </a:ln>
        </p:spPr>
        <p:txBody>
          <a:bodyPr>
            <a:spAutoFit/>
          </a:bodyPr>
          <a:lstStyle/>
          <a:p>
            <a:pPr eaLnBrk="1" hangingPunct="1">
              <a:spcBef>
                <a:spcPct val="50000"/>
              </a:spcBef>
            </a:pPr>
            <a:r>
              <a:rPr lang="en-US" sz="2800" b="1">
                <a:solidFill>
                  <a:srgbClr val="006600"/>
                </a:solidFill>
                <a:latin typeface="Times New Roman" pitchFamily="18" charset="0"/>
              </a:rPr>
              <a:t>Các mặt của hình lập phương là các hình vuông bằng nhau.</a:t>
            </a:r>
          </a:p>
        </p:txBody>
      </p:sp>
      <p:sp>
        <p:nvSpPr>
          <p:cNvPr id="23580" name="Text Box 28"/>
          <p:cNvSpPr txBox="1">
            <a:spLocks noChangeArrowheads="1"/>
          </p:cNvSpPr>
          <p:nvPr/>
        </p:nvSpPr>
        <p:spPr bwMode="auto">
          <a:xfrm>
            <a:off x="4648200" y="3276600"/>
            <a:ext cx="2971800" cy="519113"/>
          </a:xfrm>
          <a:prstGeom prst="rect">
            <a:avLst/>
          </a:prstGeom>
          <a:noFill/>
          <a:ln w="9525">
            <a:noFill/>
            <a:miter lim="800000"/>
            <a:headEnd/>
            <a:tailEnd/>
          </a:ln>
        </p:spPr>
        <p:txBody>
          <a:bodyPr>
            <a:spAutoFit/>
          </a:bodyPr>
          <a:lstStyle/>
          <a:p>
            <a:pPr>
              <a:spcBef>
                <a:spcPct val="50000"/>
              </a:spcBef>
            </a:pPr>
            <a:r>
              <a:rPr lang="en-US" sz="2800" b="1">
                <a:latin typeface="Times New Roman" pitchFamily="18" charset="0"/>
              </a:rPr>
              <a:t>(a: số đo cạnh)</a:t>
            </a:r>
          </a:p>
        </p:txBody>
      </p:sp>
      <p:sp>
        <p:nvSpPr>
          <p:cNvPr id="23581" name="Text Box 29"/>
          <p:cNvSpPr txBox="1">
            <a:spLocks noChangeArrowheads="1"/>
          </p:cNvSpPr>
          <p:nvPr/>
        </p:nvSpPr>
        <p:spPr bwMode="auto">
          <a:xfrm>
            <a:off x="990600" y="5821363"/>
            <a:ext cx="7848600" cy="579437"/>
          </a:xfrm>
          <a:prstGeom prst="rect">
            <a:avLst/>
          </a:prstGeom>
          <a:noFill/>
          <a:ln w="9525">
            <a:noFill/>
            <a:miter lim="800000"/>
            <a:headEnd/>
            <a:tailEnd/>
          </a:ln>
        </p:spPr>
        <p:txBody>
          <a:bodyPr>
            <a:spAutoFit/>
          </a:bodyPr>
          <a:lstStyle/>
          <a:p>
            <a:pPr>
              <a:spcBef>
                <a:spcPct val="50000"/>
              </a:spcBef>
            </a:pPr>
            <a:r>
              <a:rPr lang="en-US" sz="3200" b="1">
                <a:solidFill>
                  <a:srgbClr val="FF0000"/>
                </a:solidFill>
                <a:latin typeface="Times New Roman" pitchFamily="18" charset="0"/>
              </a:rPr>
              <a:t>S</a:t>
            </a:r>
            <a:r>
              <a:rPr lang="en-US" sz="3200" b="1" baseline="-25000">
                <a:solidFill>
                  <a:srgbClr val="0000FF"/>
                </a:solidFill>
                <a:latin typeface="Times New Roman" pitchFamily="18" charset="0"/>
              </a:rPr>
              <a:t>xq</a:t>
            </a:r>
            <a:r>
              <a:rPr lang="en-US" sz="2800" b="1" baseline="-25000">
                <a:solidFill>
                  <a:srgbClr val="0000FF"/>
                </a:solidFill>
                <a:latin typeface="Times New Roman" pitchFamily="18" charset="0"/>
              </a:rPr>
              <a:t>: </a:t>
            </a:r>
            <a:r>
              <a:rPr lang="en-US" sz="2800" b="1">
                <a:solidFill>
                  <a:srgbClr val="0000FF"/>
                </a:solidFill>
                <a:latin typeface="Times New Roman" pitchFamily="18" charset="0"/>
              </a:rPr>
              <a:t>Diện tích xung quanh của hình lập phương</a:t>
            </a:r>
          </a:p>
        </p:txBody>
      </p:sp>
      <p:pic>
        <p:nvPicPr>
          <p:cNvPr id="10265" name="Picture 12" descr="!bell_0l"/>
          <p:cNvPicPr>
            <a:picLocks noChangeAspect="1" noChangeArrowheads="1" noCrop="1"/>
          </p:cNvPicPr>
          <p:nvPr/>
        </p:nvPicPr>
        <p:blipFill>
          <a:blip r:embed="rId4"/>
          <a:srcRect/>
          <a:stretch>
            <a:fillRect/>
          </a:stretch>
        </p:blipFill>
        <p:spPr bwMode="auto">
          <a:xfrm>
            <a:off x="8408988" y="0"/>
            <a:ext cx="735012" cy="762000"/>
          </a:xfrm>
          <a:prstGeom prst="rect">
            <a:avLst/>
          </a:prstGeom>
          <a:noFill/>
          <a:ln w="9525">
            <a:noFill/>
            <a:miter lim="800000"/>
            <a:headEnd/>
            <a:tailEnd/>
          </a:ln>
        </p:spPr>
      </p:pic>
      <p:pic>
        <p:nvPicPr>
          <p:cNvPr id="10266" name="Picture 12" descr="!bell_0l"/>
          <p:cNvPicPr>
            <a:picLocks noChangeAspect="1" noChangeArrowheads="1" noCrop="1"/>
          </p:cNvPicPr>
          <p:nvPr/>
        </p:nvPicPr>
        <p:blipFill>
          <a:blip r:embed="rId4"/>
          <a:srcRect/>
          <a:stretch>
            <a:fillRect/>
          </a:stretch>
        </p:blipFill>
        <p:spPr bwMode="auto">
          <a:xfrm rot="21542170" flipH="1">
            <a:off x="-1588" y="0"/>
            <a:ext cx="735013" cy="763588"/>
          </a:xfrm>
          <a:prstGeom prst="rect">
            <a:avLst/>
          </a:prstGeom>
          <a:noFill/>
          <a:ln w="9525">
            <a:noFill/>
            <a:miter lim="800000"/>
            <a:headEnd/>
            <a:tailEnd/>
          </a:ln>
        </p:spPr>
      </p:pic>
    </p:spTree>
  </p:cSld>
  <p:clrMapOvr>
    <a:masterClrMapping/>
  </p:clrMapOvr>
  <p:transition spd="med">
    <p:split orient="vert" dir="in"/>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3567"/>
                                        </p:tgtEl>
                                        <p:attrNameLst>
                                          <p:attrName>style.visibility</p:attrName>
                                        </p:attrNameLst>
                                      </p:cBhvr>
                                      <p:to>
                                        <p:strVal val="visible"/>
                                      </p:to>
                                    </p:set>
                                    <p:anim calcmode="discrete" valueType="clr">
                                      <p:cBhvr override="childStyle">
                                        <p:cTn id="7" dur="80"/>
                                        <p:tgtEl>
                                          <p:spTgt spid="2356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3567"/>
                                        </p:tgtEl>
                                        <p:attrNameLst>
                                          <p:attrName>fillcolor</p:attrName>
                                        </p:attrNameLst>
                                      </p:cBhvr>
                                      <p:tavLst>
                                        <p:tav tm="0">
                                          <p:val>
                                            <p:clrVal>
                                              <a:schemeClr val="accent2"/>
                                            </p:clrVal>
                                          </p:val>
                                        </p:tav>
                                        <p:tav tm="50000">
                                          <p:val>
                                            <p:clrVal>
                                              <a:schemeClr val="hlink"/>
                                            </p:clrVal>
                                          </p:val>
                                        </p:tav>
                                      </p:tavLst>
                                    </p:anim>
                                    <p:set>
                                      <p:cBhvr>
                                        <p:cTn id="9" dur="80"/>
                                        <p:tgtEl>
                                          <p:spTgt spid="2356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9" presetClass="entr" presetSubtype="10" fill="hold" grpId="3" nodeType="clickEffect">
                                  <p:stCondLst>
                                    <p:cond delay="0"/>
                                  </p:stCondLst>
                                  <p:childTnLst>
                                    <p:set>
                                      <p:cBhvr>
                                        <p:cTn id="13" dur="1" fill="hold">
                                          <p:stCondLst>
                                            <p:cond delay="0"/>
                                          </p:stCondLst>
                                        </p:cTn>
                                        <p:tgtEl>
                                          <p:spTgt spid="67"/>
                                        </p:tgtEl>
                                        <p:attrNameLst>
                                          <p:attrName>style.visibility</p:attrName>
                                        </p:attrNameLst>
                                      </p:cBhvr>
                                      <p:to>
                                        <p:strVal val="visible"/>
                                      </p:to>
                                    </p:set>
                                    <p:anim calcmode="lin" valueType="num">
                                      <p:cBhvr>
                                        <p:cTn id="14" dur="5000" fill="hold"/>
                                        <p:tgtEl>
                                          <p:spTgt spid="67"/>
                                        </p:tgtEl>
                                        <p:attrNameLst>
                                          <p:attrName>ppt_w</p:attrName>
                                        </p:attrNameLst>
                                      </p:cBhvr>
                                      <p:tavLst>
                                        <p:tav tm="0" fmla="#ppt_w*sin(2.5*pi*$)">
                                          <p:val>
                                            <p:fltVal val="0"/>
                                          </p:val>
                                        </p:tav>
                                        <p:tav tm="100000">
                                          <p:val>
                                            <p:fltVal val="1"/>
                                          </p:val>
                                        </p:tav>
                                      </p:tavLst>
                                    </p:anim>
                                    <p:anim calcmode="lin" valueType="num">
                                      <p:cBhvr>
                                        <p:cTn id="15" dur="5000" fill="hold"/>
                                        <p:tgtEl>
                                          <p:spTgt spid="67"/>
                                        </p:tgtEl>
                                        <p:attrNameLst>
                                          <p:attrName>ppt_h</p:attrName>
                                        </p:attrNameLst>
                                      </p:cBhvr>
                                      <p:tavLst>
                                        <p:tav tm="0">
                                          <p:val>
                                            <p:strVal val="#ppt_h"/>
                                          </p:val>
                                        </p:tav>
                                        <p:tav tm="100000">
                                          <p:val>
                                            <p:strVal val="#ppt_h"/>
                                          </p:val>
                                        </p:tav>
                                      </p:tavLst>
                                    </p:anim>
                                  </p:childTnLst>
                                </p:cTn>
                              </p:par>
                              <p:par>
                                <p:cTn id="16" presetID="19" presetClass="entr" presetSubtype="10" fill="hold" grpId="1" nodeType="withEffect">
                                  <p:stCondLst>
                                    <p:cond delay="0"/>
                                  </p:stCondLst>
                                  <p:childTnLst>
                                    <p:set>
                                      <p:cBhvr>
                                        <p:cTn id="17" dur="1" fill="hold">
                                          <p:stCondLst>
                                            <p:cond delay="0"/>
                                          </p:stCondLst>
                                        </p:cTn>
                                        <p:tgtEl>
                                          <p:spTgt spid="62"/>
                                        </p:tgtEl>
                                        <p:attrNameLst>
                                          <p:attrName>style.visibility</p:attrName>
                                        </p:attrNameLst>
                                      </p:cBhvr>
                                      <p:to>
                                        <p:strVal val="visible"/>
                                      </p:to>
                                    </p:set>
                                    <p:anim calcmode="lin" valueType="num">
                                      <p:cBhvr>
                                        <p:cTn id="18" dur="5000" fill="hold"/>
                                        <p:tgtEl>
                                          <p:spTgt spid="62"/>
                                        </p:tgtEl>
                                        <p:attrNameLst>
                                          <p:attrName>ppt_w</p:attrName>
                                        </p:attrNameLst>
                                      </p:cBhvr>
                                      <p:tavLst>
                                        <p:tav tm="0" fmla="#ppt_w*sin(2.5*pi*$)">
                                          <p:val>
                                            <p:fltVal val="0"/>
                                          </p:val>
                                        </p:tav>
                                        <p:tav tm="100000">
                                          <p:val>
                                            <p:fltVal val="1"/>
                                          </p:val>
                                        </p:tav>
                                      </p:tavLst>
                                    </p:anim>
                                    <p:anim calcmode="lin" valueType="num">
                                      <p:cBhvr>
                                        <p:cTn id="19" dur="5000" fill="hold"/>
                                        <p:tgtEl>
                                          <p:spTgt spid="62"/>
                                        </p:tgtEl>
                                        <p:attrNameLst>
                                          <p:attrName>ppt_h</p:attrName>
                                        </p:attrNameLst>
                                      </p:cBhvr>
                                      <p:tavLst>
                                        <p:tav tm="0">
                                          <p:val>
                                            <p:strVal val="#ppt_h"/>
                                          </p:val>
                                        </p:tav>
                                        <p:tav tm="100000">
                                          <p:val>
                                            <p:strVal val="#ppt_h"/>
                                          </p:val>
                                        </p:tav>
                                      </p:tavLst>
                                    </p:anim>
                                  </p:childTnLst>
                                </p:cTn>
                              </p:par>
                              <p:par>
                                <p:cTn id="20" presetID="19" presetClass="entr" presetSubtype="10" fill="hold" grpId="1" nodeType="withEffect">
                                  <p:stCondLst>
                                    <p:cond delay="0"/>
                                  </p:stCondLst>
                                  <p:childTnLst>
                                    <p:set>
                                      <p:cBhvr>
                                        <p:cTn id="21" dur="1" fill="hold">
                                          <p:stCondLst>
                                            <p:cond delay="0"/>
                                          </p:stCondLst>
                                        </p:cTn>
                                        <p:tgtEl>
                                          <p:spTgt spid="64"/>
                                        </p:tgtEl>
                                        <p:attrNameLst>
                                          <p:attrName>style.visibility</p:attrName>
                                        </p:attrNameLst>
                                      </p:cBhvr>
                                      <p:to>
                                        <p:strVal val="visible"/>
                                      </p:to>
                                    </p:set>
                                    <p:anim calcmode="lin" valueType="num">
                                      <p:cBhvr>
                                        <p:cTn id="22" dur="5000" fill="hold"/>
                                        <p:tgtEl>
                                          <p:spTgt spid="64"/>
                                        </p:tgtEl>
                                        <p:attrNameLst>
                                          <p:attrName>ppt_w</p:attrName>
                                        </p:attrNameLst>
                                      </p:cBhvr>
                                      <p:tavLst>
                                        <p:tav tm="0" fmla="#ppt_w*sin(2.5*pi*$)">
                                          <p:val>
                                            <p:fltVal val="0"/>
                                          </p:val>
                                        </p:tav>
                                        <p:tav tm="100000">
                                          <p:val>
                                            <p:fltVal val="1"/>
                                          </p:val>
                                        </p:tav>
                                      </p:tavLst>
                                    </p:anim>
                                    <p:anim calcmode="lin" valueType="num">
                                      <p:cBhvr>
                                        <p:cTn id="23" dur="5000" fill="hold"/>
                                        <p:tgtEl>
                                          <p:spTgt spid="64"/>
                                        </p:tgtEl>
                                        <p:attrNameLst>
                                          <p:attrName>ppt_h</p:attrName>
                                        </p:attrNameLst>
                                      </p:cBhvr>
                                      <p:tavLst>
                                        <p:tav tm="0">
                                          <p:val>
                                            <p:strVal val="#ppt_h"/>
                                          </p:val>
                                        </p:tav>
                                        <p:tav tm="100000">
                                          <p:val>
                                            <p:strVal val="#ppt_h"/>
                                          </p:val>
                                        </p:tav>
                                      </p:tavLst>
                                    </p:anim>
                                  </p:childTnLst>
                                </p:cTn>
                              </p:par>
                              <p:par>
                                <p:cTn id="24" presetID="19" presetClass="entr" presetSubtype="10" fill="hold" grpId="2" nodeType="withEffect">
                                  <p:stCondLst>
                                    <p:cond delay="0"/>
                                  </p:stCondLst>
                                  <p:childTnLst>
                                    <p:set>
                                      <p:cBhvr>
                                        <p:cTn id="25" dur="1" fill="hold">
                                          <p:stCondLst>
                                            <p:cond delay="0"/>
                                          </p:stCondLst>
                                        </p:cTn>
                                        <p:tgtEl>
                                          <p:spTgt spid="66"/>
                                        </p:tgtEl>
                                        <p:attrNameLst>
                                          <p:attrName>style.visibility</p:attrName>
                                        </p:attrNameLst>
                                      </p:cBhvr>
                                      <p:to>
                                        <p:strVal val="visible"/>
                                      </p:to>
                                    </p:set>
                                    <p:anim calcmode="lin" valueType="num">
                                      <p:cBhvr>
                                        <p:cTn id="26" dur="5000" fill="hold"/>
                                        <p:tgtEl>
                                          <p:spTgt spid="66"/>
                                        </p:tgtEl>
                                        <p:attrNameLst>
                                          <p:attrName>ppt_w</p:attrName>
                                        </p:attrNameLst>
                                      </p:cBhvr>
                                      <p:tavLst>
                                        <p:tav tm="0" fmla="#ppt_w*sin(2.5*pi*$)">
                                          <p:val>
                                            <p:fltVal val="0"/>
                                          </p:val>
                                        </p:tav>
                                        <p:tav tm="100000">
                                          <p:val>
                                            <p:fltVal val="1"/>
                                          </p:val>
                                        </p:tav>
                                      </p:tavLst>
                                    </p:anim>
                                    <p:anim calcmode="lin" valueType="num">
                                      <p:cBhvr>
                                        <p:cTn id="27" dur="5000" fill="hold"/>
                                        <p:tgtEl>
                                          <p:spTgt spid="66"/>
                                        </p:tgtEl>
                                        <p:attrNameLst>
                                          <p:attrName>ppt_h</p:attrName>
                                        </p:attrNameLst>
                                      </p:cBhvr>
                                      <p:tavLst>
                                        <p:tav tm="0">
                                          <p:val>
                                            <p:strVal val="#ppt_h"/>
                                          </p:val>
                                        </p:tav>
                                        <p:tav tm="100000">
                                          <p:val>
                                            <p:strVal val="#ppt_h"/>
                                          </p:val>
                                        </p:tav>
                                      </p:tavLst>
                                    </p:anim>
                                  </p:childTnLst>
                                </p:cTn>
                              </p:par>
                              <p:par>
                                <p:cTn id="28" presetID="19" presetClass="entr" presetSubtype="10" fill="hold" grpId="1" nodeType="withEffect">
                                  <p:stCondLst>
                                    <p:cond delay="0"/>
                                  </p:stCondLst>
                                  <p:iterate type="lt">
                                    <p:tmPct val="0"/>
                                  </p:iterate>
                                  <p:childTnLst>
                                    <p:set>
                                      <p:cBhvr>
                                        <p:cTn id="29" dur="1" fill="hold">
                                          <p:stCondLst>
                                            <p:cond delay="0"/>
                                          </p:stCondLst>
                                        </p:cTn>
                                        <p:tgtEl>
                                          <p:spTgt spid="65"/>
                                        </p:tgtEl>
                                        <p:attrNameLst>
                                          <p:attrName>style.visibility</p:attrName>
                                        </p:attrNameLst>
                                      </p:cBhvr>
                                      <p:to>
                                        <p:strVal val="visible"/>
                                      </p:to>
                                    </p:set>
                                    <p:anim calcmode="lin" valueType="num">
                                      <p:cBhvr>
                                        <p:cTn id="30" dur="5000" fill="hold"/>
                                        <p:tgtEl>
                                          <p:spTgt spid="65"/>
                                        </p:tgtEl>
                                        <p:attrNameLst>
                                          <p:attrName>ppt_w</p:attrName>
                                        </p:attrNameLst>
                                      </p:cBhvr>
                                      <p:tavLst>
                                        <p:tav tm="0" fmla="#ppt_w*sin(2.5*pi*$)">
                                          <p:val>
                                            <p:fltVal val="0"/>
                                          </p:val>
                                        </p:tav>
                                        <p:tav tm="100000">
                                          <p:val>
                                            <p:fltVal val="1"/>
                                          </p:val>
                                        </p:tav>
                                      </p:tavLst>
                                    </p:anim>
                                    <p:anim calcmode="lin" valueType="num">
                                      <p:cBhvr>
                                        <p:cTn id="31" dur="5000" fill="hold"/>
                                        <p:tgtEl>
                                          <p:spTgt spid="65"/>
                                        </p:tgtEl>
                                        <p:attrNameLst>
                                          <p:attrName>ppt_h</p:attrName>
                                        </p:attrNameLst>
                                      </p:cBhvr>
                                      <p:tavLst>
                                        <p:tav tm="0">
                                          <p:val>
                                            <p:strVal val="#ppt_h"/>
                                          </p:val>
                                        </p:tav>
                                        <p:tav tm="100000">
                                          <p:val>
                                            <p:strVal val="#ppt_h"/>
                                          </p:val>
                                        </p:tav>
                                      </p:tavLst>
                                    </p:anim>
                                  </p:childTnLst>
                                </p:cTn>
                              </p:par>
                              <p:par>
                                <p:cTn id="32" presetID="19" presetClass="entr" presetSubtype="10" fill="hold" grpId="2" nodeType="withEffect">
                                  <p:stCondLst>
                                    <p:cond delay="0"/>
                                  </p:stCondLst>
                                  <p:childTnLst>
                                    <p:set>
                                      <p:cBhvr>
                                        <p:cTn id="33" dur="1" fill="hold">
                                          <p:stCondLst>
                                            <p:cond delay="0"/>
                                          </p:stCondLst>
                                        </p:cTn>
                                        <p:tgtEl>
                                          <p:spTgt spid="63"/>
                                        </p:tgtEl>
                                        <p:attrNameLst>
                                          <p:attrName>style.visibility</p:attrName>
                                        </p:attrNameLst>
                                      </p:cBhvr>
                                      <p:to>
                                        <p:strVal val="visible"/>
                                      </p:to>
                                    </p:set>
                                    <p:anim calcmode="lin" valueType="num">
                                      <p:cBhvr>
                                        <p:cTn id="34" dur="5000" fill="hold"/>
                                        <p:tgtEl>
                                          <p:spTgt spid="63"/>
                                        </p:tgtEl>
                                        <p:attrNameLst>
                                          <p:attrName>ppt_w</p:attrName>
                                        </p:attrNameLst>
                                      </p:cBhvr>
                                      <p:tavLst>
                                        <p:tav tm="0" fmla="#ppt_w*sin(2.5*pi*$)">
                                          <p:val>
                                            <p:fltVal val="0"/>
                                          </p:val>
                                        </p:tav>
                                        <p:tav tm="100000">
                                          <p:val>
                                            <p:fltVal val="1"/>
                                          </p:val>
                                        </p:tav>
                                      </p:tavLst>
                                    </p:anim>
                                    <p:anim calcmode="lin" valueType="num">
                                      <p:cBhvr>
                                        <p:cTn id="35" dur="5000" fill="hold"/>
                                        <p:tgtEl>
                                          <p:spTgt spid="63"/>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63" presetClass="path" presetSubtype="0" accel="50000" decel="50000" fill="hold" grpId="0" nodeType="clickEffect">
                                  <p:stCondLst>
                                    <p:cond delay="0"/>
                                  </p:stCondLst>
                                  <p:childTnLst>
                                    <p:animMotion origin="layout" path="M 0.05417 0.02778 L 0.2 0.26667 " pathEditMode="relative" rAng="0" ptsTypes="AA">
                                      <p:cBhvr>
                                        <p:cTn id="39" dur="2000" fill="hold"/>
                                        <p:tgtEl>
                                          <p:spTgt spid="67"/>
                                        </p:tgtEl>
                                        <p:attrNameLst>
                                          <p:attrName>ppt_x</p:attrName>
                                          <p:attrName>ppt_y</p:attrName>
                                        </p:attrNameLst>
                                      </p:cBhvr>
                                      <p:rCtr x="73" y="119"/>
                                    </p:animMotion>
                                  </p:childTnLst>
                                </p:cTn>
                              </p:par>
                              <p:par>
                                <p:cTn id="40" presetID="9" presetClass="emph" presetSubtype="0" nodeType="withEffect">
                                  <p:stCondLst>
                                    <p:cond delay="0"/>
                                  </p:stCondLst>
                                  <p:childTnLst>
                                    <p:set>
                                      <p:cBhvr rctx="PPT">
                                        <p:cTn id="41" dur="indefinite"/>
                                        <p:tgtEl>
                                          <p:spTgt spid="62"/>
                                        </p:tgtEl>
                                        <p:attrNameLst>
                                          <p:attrName>style.opacity</p:attrName>
                                        </p:attrNameLst>
                                      </p:cBhvr>
                                      <p:to>
                                        <p:strVal val="0.5"/>
                                      </p:to>
                                    </p:set>
                                    <p:animEffect filter="image" prLst="opacity: 0.5">
                                      <p:cBhvr rctx="IE">
                                        <p:cTn id="42" dur="indefinite"/>
                                        <p:tgtEl>
                                          <p:spTgt spid="62"/>
                                        </p:tgtEl>
                                      </p:cBhvr>
                                    </p:animEffect>
                                  </p:childTnLst>
                                </p:cTn>
                              </p:par>
                              <p:par>
                                <p:cTn id="43" presetID="9" presetClass="emph" presetSubtype="0" grpId="0" nodeType="withEffect">
                                  <p:stCondLst>
                                    <p:cond delay="0"/>
                                  </p:stCondLst>
                                  <p:childTnLst>
                                    <p:set>
                                      <p:cBhvr rctx="PPT">
                                        <p:cTn id="44" dur="indefinite"/>
                                        <p:tgtEl>
                                          <p:spTgt spid="63"/>
                                        </p:tgtEl>
                                        <p:attrNameLst>
                                          <p:attrName>style.opacity</p:attrName>
                                        </p:attrNameLst>
                                      </p:cBhvr>
                                      <p:to>
                                        <p:strVal val="0.5"/>
                                      </p:to>
                                    </p:set>
                                    <p:animEffect filter="image" prLst="opacity: 0.5">
                                      <p:cBhvr rctx="IE">
                                        <p:cTn id="45" dur="indefinite"/>
                                        <p:tgtEl>
                                          <p:spTgt spid="63"/>
                                        </p:tgtEl>
                                      </p:cBhvr>
                                    </p:animEffect>
                                  </p:childTnLst>
                                </p:cTn>
                              </p:par>
                              <p:par>
                                <p:cTn id="46" presetID="9" presetClass="emph" presetSubtype="0" grpId="0" nodeType="withEffect">
                                  <p:stCondLst>
                                    <p:cond delay="0"/>
                                  </p:stCondLst>
                                  <p:childTnLst>
                                    <p:set>
                                      <p:cBhvr rctx="PPT">
                                        <p:cTn id="47" dur="indefinite"/>
                                        <p:tgtEl>
                                          <p:spTgt spid="64"/>
                                        </p:tgtEl>
                                        <p:attrNameLst>
                                          <p:attrName>style.opacity</p:attrName>
                                        </p:attrNameLst>
                                      </p:cBhvr>
                                      <p:to>
                                        <p:strVal val="0.5"/>
                                      </p:to>
                                    </p:set>
                                    <p:animEffect filter="image" prLst="opacity: 0.5">
                                      <p:cBhvr rctx="IE">
                                        <p:cTn id="48" dur="indefinite"/>
                                        <p:tgtEl>
                                          <p:spTgt spid="64"/>
                                        </p:tgtEl>
                                      </p:cBhvr>
                                    </p:animEffect>
                                  </p:childTnLst>
                                </p:cTn>
                              </p:par>
                              <p:par>
                                <p:cTn id="49" presetID="9" presetClass="emph" presetSubtype="0" grpId="0" nodeType="withEffect">
                                  <p:stCondLst>
                                    <p:cond delay="0"/>
                                  </p:stCondLst>
                                  <p:iterate type="lt">
                                    <p:tmAbs val="0"/>
                                  </p:iterate>
                                  <p:childTnLst>
                                    <p:set>
                                      <p:cBhvr rctx="PPT">
                                        <p:cTn id="50" dur="indefinite"/>
                                        <p:tgtEl>
                                          <p:spTgt spid="65"/>
                                        </p:tgtEl>
                                        <p:attrNameLst>
                                          <p:attrName>style.opacity</p:attrName>
                                        </p:attrNameLst>
                                      </p:cBhvr>
                                      <p:to>
                                        <p:strVal val="0.5"/>
                                      </p:to>
                                    </p:set>
                                    <p:animEffect filter="image" prLst="opacity: 0.5">
                                      <p:cBhvr rctx="IE">
                                        <p:cTn id="51" dur="indefinite"/>
                                        <p:tgtEl>
                                          <p:spTgt spid="65"/>
                                        </p:tgtEl>
                                      </p:cBhvr>
                                    </p:animEffect>
                                  </p:childTnLst>
                                </p:cTn>
                              </p:par>
                              <p:par>
                                <p:cTn id="52" presetID="9" presetClass="emph" presetSubtype="0" grpId="0" nodeType="withEffect">
                                  <p:stCondLst>
                                    <p:cond delay="0"/>
                                  </p:stCondLst>
                                  <p:childTnLst>
                                    <p:set>
                                      <p:cBhvr rctx="PPT">
                                        <p:cTn id="53" dur="indefinite"/>
                                        <p:tgtEl>
                                          <p:spTgt spid="66"/>
                                        </p:tgtEl>
                                        <p:attrNameLst>
                                          <p:attrName>style.opacity</p:attrName>
                                        </p:attrNameLst>
                                      </p:cBhvr>
                                      <p:to>
                                        <p:strVal val="0.5"/>
                                      </p:to>
                                    </p:set>
                                    <p:animEffect filter="image" prLst="opacity: 0.5">
                                      <p:cBhvr rctx="IE">
                                        <p:cTn id="54" dur="indefinite"/>
                                        <p:tgtEl>
                                          <p:spTgt spid="66"/>
                                        </p:tgtEl>
                                      </p:cBhvr>
                                    </p:animEffect>
                                  </p:childTnLst>
                                </p:cTn>
                              </p:par>
                              <p:par>
                                <p:cTn id="55" presetID="9" presetClass="emph" presetSubtype="0" grpId="1" nodeType="withEffect">
                                  <p:stCondLst>
                                    <p:cond delay="0"/>
                                  </p:stCondLst>
                                  <p:childTnLst>
                                    <p:set>
                                      <p:cBhvr rctx="PPT">
                                        <p:cTn id="56" dur="indefinite"/>
                                        <p:tgtEl>
                                          <p:spTgt spid="67"/>
                                        </p:tgtEl>
                                        <p:attrNameLst>
                                          <p:attrName>style.opacity</p:attrName>
                                        </p:attrNameLst>
                                      </p:cBhvr>
                                      <p:to>
                                        <p:strVal val="0.5"/>
                                      </p:to>
                                    </p:set>
                                    <p:animEffect filter="image" prLst="opacity: 0.5">
                                      <p:cBhvr rctx="IE">
                                        <p:cTn id="57" dur="indefinite"/>
                                        <p:tgtEl>
                                          <p:spTgt spid="67"/>
                                        </p:tgtEl>
                                      </p:cBhvr>
                                    </p:animEffect>
                                  </p:childTnLst>
                                </p:cTn>
                              </p:par>
                            </p:childTnLst>
                          </p:cTn>
                        </p:par>
                      </p:childTnLst>
                    </p:cTn>
                  </p:par>
                  <p:par>
                    <p:cTn id="58" fill="hold">
                      <p:stCondLst>
                        <p:cond delay="indefinite"/>
                      </p:stCondLst>
                      <p:childTnLst>
                        <p:par>
                          <p:cTn id="59" fill="hold">
                            <p:stCondLst>
                              <p:cond delay="0"/>
                            </p:stCondLst>
                            <p:childTnLst>
                              <p:par>
                                <p:cTn id="60" presetID="63" presetClass="path" presetSubtype="0" accel="50000" decel="50000" fill="hold" grpId="1" nodeType="clickEffect">
                                  <p:stCondLst>
                                    <p:cond delay="0"/>
                                  </p:stCondLst>
                                  <p:childTnLst>
                                    <p:animMotion origin="layout" path="M 0.0375 -0.05879 L 0.49167 0.34676 " pathEditMode="relative" rAng="0" ptsTypes="AA">
                                      <p:cBhvr>
                                        <p:cTn id="61" dur="2000" fill="hold"/>
                                        <p:tgtEl>
                                          <p:spTgt spid="63"/>
                                        </p:tgtEl>
                                        <p:attrNameLst>
                                          <p:attrName>ppt_x</p:attrName>
                                          <p:attrName>ppt_y</p:attrName>
                                        </p:attrNameLst>
                                      </p:cBhvr>
                                      <p:rCtr x="227" y="203"/>
                                    </p:animMotion>
                                  </p:childTnLst>
                                </p:cTn>
                              </p:par>
                            </p:childTnLst>
                          </p:cTn>
                        </p:par>
                      </p:childTnLst>
                    </p:cTn>
                  </p:par>
                  <p:par>
                    <p:cTn id="62" fill="hold">
                      <p:stCondLst>
                        <p:cond delay="indefinite"/>
                      </p:stCondLst>
                      <p:childTnLst>
                        <p:par>
                          <p:cTn id="63" fill="hold">
                            <p:stCondLst>
                              <p:cond delay="0"/>
                            </p:stCondLst>
                            <p:childTnLst>
                              <p:par>
                                <p:cTn id="64" presetID="34" presetClass="exit" presetSubtype="0" fill="hold" grpId="1" nodeType="clickEffect">
                                  <p:stCondLst>
                                    <p:cond delay="0"/>
                                  </p:stCondLst>
                                  <p:childTnLst>
                                    <p:anim from="(ppt_x)" to="(ppt_x+1)" calcmode="lin" valueType="num">
                                      <p:cBhvr>
                                        <p:cTn id="65" dur="500">
                                          <p:stCondLst>
                                            <p:cond delay="0"/>
                                          </p:stCondLst>
                                        </p:cTn>
                                        <p:tgtEl>
                                          <p:spTgt spid="66"/>
                                        </p:tgtEl>
                                        <p:attrNameLst>
                                          <p:attrName>ppt_x</p:attrName>
                                        </p:attrNameLst>
                                      </p:cBhvr>
                                    </p:anim>
                                    <p:anim from="0" to="-1.0" calcmode="lin" valueType="num">
                                      <p:cBhvr>
                                        <p:cTn id="66" dur="100" accel="50000">
                                          <p:stCondLst>
                                            <p:cond delay="0"/>
                                          </p:stCondLst>
                                        </p:cTn>
                                        <p:tgtEl>
                                          <p:spTgt spid="66"/>
                                        </p:tgtEl>
                                        <p:attrNameLst>
                                          <p:attrName>xshear</p:attrName>
                                        </p:attrNameLst>
                                      </p:cBhvr>
                                    </p:anim>
                                    <p:set>
                                      <p:cBhvr>
                                        <p:cTn id="67" dur="400">
                                          <p:stCondLst>
                                            <p:cond delay="100"/>
                                          </p:stCondLst>
                                        </p:cTn>
                                        <p:tgtEl>
                                          <p:spTgt spid="66"/>
                                        </p:tgtEl>
                                        <p:attrNameLst>
                                          <p:attrName>xshear</p:attrName>
                                        </p:attrNameLst>
                                      </p:cBhvr>
                                      <p:to>
                                        <p:strVal val="-1.0"/>
                                      </p:to>
                                    </p:set>
                                    <p:set>
                                      <p:cBhvr>
                                        <p:cTn id="68" dur="1" fill="hold">
                                          <p:stCondLst>
                                            <p:cond delay="499"/>
                                          </p:stCondLst>
                                        </p:cTn>
                                        <p:tgtEl>
                                          <p:spTgt spid="66"/>
                                        </p:tgtEl>
                                        <p:attrNameLst>
                                          <p:attrName>style.visibility</p:attrName>
                                        </p:attrNameLst>
                                      </p:cBhvr>
                                      <p:to>
                                        <p:strVal val="hidden"/>
                                      </p:to>
                                    </p:set>
                                  </p:childTnLst>
                                </p:cTn>
                              </p:par>
                              <p:par>
                                <p:cTn id="69" presetID="34" presetClass="exit" presetSubtype="0" fill="hold" grpId="0" nodeType="withEffect">
                                  <p:stCondLst>
                                    <p:cond delay="0"/>
                                  </p:stCondLst>
                                  <p:childTnLst>
                                    <p:anim from="(ppt_x)" to="(ppt_x+1)" calcmode="lin" valueType="num">
                                      <p:cBhvr>
                                        <p:cTn id="70" dur="500">
                                          <p:stCondLst>
                                            <p:cond delay="0"/>
                                          </p:stCondLst>
                                        </p:cTn>
                                        <p:tgtEl>
                                          <p:spTgt spid="62"/>
                                        </p:tgtEl>
                                        <p:attrNameLst>
                                          <p:attrName>ppt_x</p:attrName>
                                        </p:attrNameLst>
                                      </p:cBhvr>
                                    </p:anim>
                                    <p:anim from="0" to="-1.0" calcmode="lin" valueType="num">
                                      <p:cBhvr>
                                        <p:cTn id="71" dur="100" accel="50000">
                                          <p:stCondLst>
                                            <p:cond delay="0"/>
                                          </p:stCondLst>
                                        </p:cTn>
                                        <p:tgtEl>
                                          <p:spTgt spid="62"/>
                                        </p:tgtEl>
                                        <p:attrNameLst>
                                          <p:attrName>xshear</p:attrName>
                                        </p:attrNameLst>
                                      </p:cBhvr>
                                    </p:anim>
                                    <p:set>
                                      <p:cBhvr>
                                        <p:cTn id="72" dur="400">
                                          <p:stCondLst>
                                            <p:cond delay="100"/>
                                          </p:stCondLst>
                                        </p:cTn>
                                        <p:tgtEl>
                                          <p:spTgt spid="62"/>
                                        </p:tgtEl>
                                        <p:attrNameLst>
                                          <p:attrName>xshear</p:attrName>
                                        </p:attrNameLst>
                                      </p:cBhvr>
                                      <p:to>
                                        <p:strVal val="-1.0"/>
                                      </p:to>
                                    </p:set>
                                    <p:set>
                                      <p:cBhvr>
                                        <p:cTn id="73" dur="1" fill="hold">
                                          <p:stCondLst>
                                            <p:cond delay="499"/>
                                          </p:stCondLst>
                                        </p:cTn>
                                        <p:tgtEl>
                                          <p:spTgt spid="62"/>
                                        </p:tgtEl>
                                        <p:attrNameLst>
                                          <p:attrName>style.visibility</p:attrName>
                                        </p:attrNameLst>
                                      </p:cBhvr>
                                      <p:to>
                                        <p:strVal val="hidden"/>
                                      </p:to>
                                    </p:set>
                                  </p:childTnLst>
                                </p:cTn>
                              </p:par>
                              <p:par>
                                <p:cTn id="74" presetID="25" presetClass="entr" presetSubtype="0" fill="hold" grpId="0" nodeType="withEffect">
                                  <p:stCondLst>
                                    <p:cond delay="0"/>
                                  </p:stCondLst>
                                  <p:iterate type="lt">
                                    <p:tmPct val="0"/>
                                  </p:iterate>
                                  <p:childTnLst>
                                    <p:set>
                                      <p:cBhvr>
                                        <p:cTn id="75" dur="1" fill="hold">
                                          <p:stCondLst>
                                            <p:cond delay="0"/>
                                          </p:stCondLst>
                                        </p:cTn>
                                        <p:tgtEl>
                                          <p:spTgt spid="44"/>
                                        </p:tgtEl>
                                        <p:attrNameLst>
                                          <p:attrName>style.visibility</p:attrName>
                                        </p:attrNameLst>
                                      </p:cBhvr>
                                      <p:to>
                                        <p:strVal val="visible"/>
                                      </p:to>
                                    </p:set>
                                    <p:anim calcmode="lin" valueType="num">
                                      <p:cBhvr>
                                        <p:cTn id="76" dur="1500" decel="50000" fill="hold">
                                          <p:stCondLst>
                                            <p:cond delay="0"/>
                                          </p:stCondLst>
                                        </p:cTn>
                                        <p:tgtEl>
                                          <p:spTgt spid="44"/>
                                        </p:tgtEl>
                                        <p:attrNameLst>
                                          <p:attrName>style.rotation</p:attrName>
                                        </p:attrNameLst>
                                      </p:cBhvr>
                                      <p:tavLst>
                                        <p:tav tm="0">
                                          <p:val>
                                            <p:fltVal val="-90"/>
                                          </p:val>
                                        </p:tav>
                                        <p:tav tm="100000">
                                          <p:val>
                                            <p:fltVal val="0"/>
                                          </p:val>
                                        </p:tav>
                                      </p:tavLst>
                                    </p:anim>
                                    <p:anim calcmode="lin" valueType="num">
                                      <p:cBhvr>
                                        <p:cTn id="77" dur="1500" decel="50000" fill="hold">
                                          <p:stCondLst>
                                            <p:cond delay="0"/>
                                          </p:stCondLst>
                                        </p:cTn>
                                        <p:tgtEl>
                                          <p:spTgt spid="44"/>
                                        </p:tgtEl>
                                        <p:attrNameLst>
                                          <p:attrName>ppt_w</p:attrName>
                                        </p:attrNameLst>
                                      </p:cBhvr>
                                      <p:tavLst>
                                        <p:tav tm="0">
                                          <p:val>
                                            <p:strVal val="#ppt_w"/>
                                          </p:val>
                                        </p:tav>
                                        <p:tav tm="100000">
                                          <p:val>
                                            <p:strVal val="#ppt_w*.05"/>
                                          </p:val>
                                        </p:tav>
                                      </p:tavLst>
                                    </p:anim>
                                    <p:anim calcmode="lin" valueType="num">
                                      <p:cBhvr>
                                        <p:cTn id="78" dur="1500" accel="50000" fill="hold">
                                          <p:stCondLst>
                                            <p:cond delay="1500"/>
                                          </p:stCondLst>
                                        </p:cTn>
                                        <p:tgtEl>
                                          <p:spTgt spid="44"/>
                                        </p:tgtEl>
                                        <p:attrNameLst>
                                          <p:attrName>ppt_w</p:attrName>
                                        </p:attrNameLst>
                                      </p:cBhvr>
                                      <p:tavLst>
                                        <p:tav tm="0">
                                          <p:val>
                                            <p:strVal val="#ppt_w*.05"/>
                                          </p:val>
                                        </p:tav>
                                        <p:tav tm="100000">
                                          <p:val>
                                            <p:strVal val="#ppt_w"/>
                                          </p:val>
                                        </p:tav>
                                      </p:tavLst>
                                    </p:anim>
                                    <p:anim calcmode="lin" valueType="num">
                                      <p:cBhvr>
                                        <p:cTn id="79" dur="3000" fill="hold"/>
                                        <p:tgtEl>
                                          <p:spTgt spid="44"/>
                                        </p:tgtEl>
                                        <p:attrNameLst>
                                          <p:attrName>ppt_h</p:attrName>
                                        </p:attrNameLst>
                                      </p:cBhvr>
                                      <p:tavLst>
                                        <p:tav tm="0">
                                          <p:val>
                                            <p:strVal val="#ppt_h"/>
                                          </p:val>
                                        </p:tav>
                                        <p:tav tm="100000">
                                          <p:val>
                                            <p:strVal val="#ppt_h"/>
                                          </p:val>
                                        </p:tav>
                                      </p:tavLst>
                                    </p:anim>
                                    <p:anim calcmode="lin" valueType="num">
                                      <p:cBhvr>
                                        <p:cTn id="80" dur="1500" decel="50000" fill="hold">
                                          <p:stCondLst>
                                            <p:cond delay="0"/>
                                          </p:stCondLst>
                                        </p:cTn>
                                        <p:tgtEl>
                                          <p:spTgt spid="44"/>
                                        </p:tgtEl>
                                        <p:attrNameLst>
                                          <p:attrName>ppt_x</p:attrName>
                                        </p:attrNameLst>
                                      </p:cBhvr>
                                      <p:tavLst>
                                        <p:tav tm="0">
                                          <p:val>
                                            <p:strVal val="#ppt_x+.4"/>
                                          </p:val>
                                        </p:tav>
                                        <p:tav tm="100000">
                                          <p:val>
                                            <p:strVal val="#ppt_x"/>
                                          </p:val>
                                        </p:tav>
                                      </p:tavLst>
                                    </p:anim>
                                    <p:anim calcmode="lin" valueType="num">
                                      <p:cBhvr>
                                        <p:cTn id="81" dur="1500" decel="50000" fill="hold">
                                          <p:stCondLst>
                                            <p:cond delay="0"/>
                                          </p:stCondLst>
                                        </p:cTn>
                                        <p:tgtEl>
                                          <p:spTgt spid="44"/>
                                        </p:tgtEl>
                                        <p:attrNameLst>
                                          <p:attrName>ppt_y</p:attrName>
                                        </p:attrNameLst>
                                      </p:cBhvr>
                                      <p:tavLst>
                                        <p:tav tm="0">
                                          <p:val>
                                            <p:strVal val="#ppt_y-.2"/>
                                          </p:val>
                                        </p:tav>
                                        <p:tav tm="100000">
                                          <p:val>
                                            <p:strVal val="#ppt_y+.1"/>
                                          </p:val>
                                        </p:tav>
                                      </p:tavLst>
                                    </p:anim>
                                    <p:anim calcmode="lin" valueType="num">
                                      <p:cBhvr>
                                        <p:cTn id="82" dur="1500" accel="50000" fill="hold">
                                          <p:stCondLst>
                                            <p:cond delay="1500"/>
                                          </p:stCondLst>
                                        </p:cTn>
                                        <p:tgtEl>
                                          <p:spTgt spid="44"/>
                                        </p:tgtEl>
                                        <p:attrNameLst>
                                          <p:attrName>ppt_y</p:attrName>
                                        </p:attrNameLst>
                                      </p:cBhvr>
                                      <p:tavLst>
                                        <p:tav tm="0">
                                          <p:val>
                                            <p:strVal val="#ppt_y+.1"/>
                                          </p:val>
                                        </p:tav>
                                        <p:tav tm="100000">
                                          <p:val>
                                            <p:strVal val="#ppt_y"/>
                                          </p:val>
                                        </p:tav>
                                      </p:tavLst>
                                    </p:anim>
                                    <p:animEffect transition="in" filter="fade">
                                      <p:cBhvr>
                                        <p:cTn id="83" dur="3000" decel="50000">
                                          <p:stCondLst>
                                            <p:cond delay="0"/>
                                          </p:stCondLst>
                                        </p:cTn>
                                        <p:tgtEl>
                                          <p:spTgt spid="44"/>
                                        </p:tgtEl>
                                      </p:cBhvr>
                                    </p:animEffect>
                                  </p:childTnLst>
                                </p:cTn>
                              </p:par>
                              <p:par>
                                <p:cTn id="84" presetID="25" presetClass="entr" presetSubtype="0" fill="hold" grpId="0" nodeType="withEffect">
                                  <p:stCondLst>
                                    <p:cond delay="0"/>
                                  </p:stCondLst>
                                  <p:iterate type="lt">
                                    <p:tmPct val="0"/>
                                  </p:iterate>
                                  <p:childTnLst>
                                    <p:set>
                                      <p:cBhvr>
                                        <p:cTn id="85" dur="1" fill="hold">
                                          <p:stCondLst>
                                            <p:cond delay="0"/>
                                          </p:stCondLst>
                                        </p:cTn>
                                        <p:tgtEl>
                                          <p:spTgt spid="39"/>
                                        </p:tgtEl>
                                        <p:attrNameLst>
                                          <p:attrName>style.visibility</p:attrName>
                                        </p:attrNameLst>
                                      </p:cBhvr>
                                      <p:to>
                                        <p:strVal val="visible"/>
                                      </p:to>
                                    </p:set>
                                    <p:anim calcmode="lin" valueType="num">
                                      <p:cBhvr>
                                        <p:cTn id="86" dur="1500" decel="50000" fill="hold">
                                          <p:stCondLst>
                                            <p:cond delay="0"/>
                                          </p:stCondLst>
                                        </p:cTn>
                                        <p:tgtEl>
                                          <p:spTgt spid="39"/>
                                        </p:tgtEl>
                                        <p:attrNameLst>
                                          <p:attrName>style.rotation</p:attrName>
                                        </p:attrNameLst>
                                      </p:cBhvr>
                                      <p:tavLst>
                                        <p:tav tm="0">
                                          <p:val>
                                            <p:fltVal val="-90"/>
                                          </p:val>
                                        </p:tav>
                                        <p:tav tm="100000">
                                          <p:val>
                                            <p:fltVal val="0"/>
                                          </p:val>
                                        </p:tav>
                                      </p:tavLst>
                                    </p:anim>
                                    <p:anim calcmode="lin" valueType="num">
                                      <p:cBhvr>
                                        <p:cTn id="87" dur="1500" decel="50000" fill="hold">
                                          <p:stCondLst>
                                            <p:cond delay="0"/>
                                          </p:stCondLst>
                                        </p:cTn>
                                        <p:tgtEl>
                                          <p:spTgt spid="39"/>
                                        </p:tgtEl>
                                        <p:attrNameLst>
                                          <p:attrName>ppt_w</p:attrName>
                                        </p:attrNameLst>
                                      </p:cBhvr>
                                      <p:tavLst>
                                        <p:tav tm="0">
                                          <p:val>
                                            <p:strVal val="#ppt_w"/>
                                          </p:val>
                                        </p:tav>
                                        <p:tav tm="100000">
                                          <p:val>
                                            <p:strVal val="#ppt_w*.05"/>
                                          </p:val>
                                        </p:tav>
                                      </p:tavLst>
                                    </p:anim>
                                    <p:anim calcmode="lin" valueType="num">
                                      <p:cBhvr>
                                        <p:cTn id="88" dur="1500" accel="50000" fill="hold">
                                          <p:stCondLst>
                                            <p:cond delay="1500"/>
                                          </p:stCondLst>
                                        </p:cTn>
                                        <p:tgtEl>
                                          <p:spTgt spid="39"/>
                                        </p:tgtEl>
                                        <p:attrNameLst>
                                          <p:attrName>ppt_w</p:attrName>
                                        </p:attrNameLst>
                                      </p:cBhvr>
                                      <p:tavLst>
                                        <p:tav tm="0">
                                          <p:val>
                                            <p:strVal val="#ppt_w*.05"/>
                                          </p:val>
                                        </p:tav>
                                        <p:tav tm="100000">
                                          <p:val>
                                            <p:strVal val="#ppt_w"/>
                                          </p:val>
                                        </p:tav>
                                      </p:tavLst>
                                    </p:anim>
                                    <p:anim calcmode="lin" valueType="num">
                                      <p:cBhvr>
                                        <p:cTn id="89" dur="3000" fill="hold"/>
                                        <p:tgtEl>
                                          <p:spTgt spid="39"/>
                                        </p:tgtEl>
                                        <p:attrNameLst>
                                          <p:attrName>ppt_h</p:attrName>
                                        </p:attrNameLst>
                                      </p:cBhvr>
                                      <p:tavLst>
                                        <p:tav tm="0">
                                          <p:val>
                                            <p:strVal val="#ppt_h"/>
                                          </p:val>
                                        </p:tav>
                                        <p:tav tm="100000">
                                          <p:val>
                                            <p:strVal val="#ppt_h"/>
                                          </p:val>
                                        </p:tav>
                                      </p:tavLst>
                                    </p:anim>
                                    <p:anim calcmode="lin" valueType="num">
                                      <p:cBhvr>
                                        <p:cTn id="90" dur="1500" decel="50000" fill="hold">
                                          <p:stCondLst>
                                            <p:cond delay="0"/>
                                          </p:stCondLst>
                                        </p:cTn>
                                        <p:tgtEl>
                                          <p:spTgt spid="39"/>
                                        </p:tgtEl>
                                        <p:attrNameLst>
                                          <p:attrName>ppt_x</p:attrName>
                                        </p:attrNameLst>
                                      </p:cBhvr>
                                      <p:tavLst>
                                        <p:tav tm="0">
                                          <p:val>
                                            <p:strVal val="#ppt_x+.4"/>
                                          </p:val>
                                        </p:tav>
                                        <p:tav tm="100000">
                                          <p:val>
                                            <p:strVal val="#ppt_x"/>
                                          </p:val>
                                        </p:tav>
                                      </p:tavLst>
                                    </p:anim>
                                    <p:anim calcmode="lin" valueType="num">
                                      <p:cBhvr>
                                        <p:cTn id="91" dur="1500" decel="50000" fill="hold">
                                          <p:stCondLst>
                                            <p:cond delay="0"/>
                                          </p:stCondLst>
                                        </p:cTn>
                                        <p:tgtEl>
                                          <p:spTgt spid="39"/>
                                        </p:tgtEl>
                                        <p:attrNameLst>
                                          <p:attrName>ppt_y</p:attrName>
                                        </p:attrNameLst>
                                      </p:cBhvr>
                                      <p:tavLst>
                                        <p:tav tm="0">
                                          <p:val>
                                            <p:strVal val="#ppt_y-.2"/>
                                          </p:val>
                                        </p:tav>
                                        <p:tav tm="100000">
                                          <p:val>
                                            <p:strVal val="#ppt_y+.1"/>
                                          </p:val>
                                        </p:tav>
                                      </p:tavLst>
                                    </p:anim>
                                    <p:anim calcmode="lin" valueType="num">
                                      <p:cBhvr>
                                        <p:cTn id="92" dur="1500" accel="50000" fill="hold">
                                          <p:stCondLst>
                                            <p:cond delay="1500"/>
                                          </p:stCondLst>
                                        </p:cTn>
                                        <p:tgtEl>
                                          <p:spTgt spid="39"/>
                                        </p:tgtEl>
                                        <p:attrNameLst>
                                          <p:attrName>ppt_y</p:attrName>
                                        </p:attrNameLst>
                                      </p:cBhvr>
                                      <p:tavLst>
                                        <p:tav tm="0">
                                          <p:val>
                                            <p:strVal val="#ppt_y+.1"/>
                                          </p:val>
                                        </p:tav>
                                        <p:tav tm="100000">
                                          <p:val>
                                            <p:strVal val="#ppt_y"/>
                                          </p:val>
                                        </p:tav>
                                      </p:tavLst>
                                    </p:anim>
                                    <p:animEffect transition="in" filter="fade">
                                      <p:cBhvr>
                                        <p:cTn id="93" dur="3000" decel="50000">
                                          <p:stCondLst>
                                            <p:cond delay="0"/>
                                          </p:stCondLst>
                                        </p:cTn>
                                        <p:tgtEl>
                                          <p:spTgt spid="39"/>
                                        </p:tgtEl>
                                      </p:cBhvr>
                                    </p:animEffect>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23570"/>
                                        </p:tgtEl>
                                        <p:attrNameLst>
                                          <p:attrName>style.visibility</p:attrName>
                                        </p:attrNameLst>
                                      </p:cBhvr>
                                      <p:to>
                                        <p:strVal val="visible"/>
                                      </p:to>
                                    </p:set>
                                    <p:anim calcmode="lin" valueType="num">
                                      <p:cBhvr additive="base">
                                        <p:cTn id="98" dur="500" fill="hold"/>
                                        <p:tgtEl>
                                          <p:spTgt spid="23570"/>
                                        </p:tgtEl>
                                        <p:attrNameLst>
                                          <p:attrName>ppt_x</p:attrName>
                                        </p:attrNameLst>
                                      </p:cBhvr>
                                      <p:tavLst>
                                        <p:tav tm="0">
                                          <p:val>
                                            <p:strVal val="#ppt_x"/>
                                          </p:val>
                                        </p:tav>
                                        <p:tav tm="100000">
                                          <p:val>
                                            <p:strVal val="#ppt_x"/>
                                          </p:val>
                                        </p:tav>
                                      </p:tavLst>
                                    </p:anim>
                                    <p:anim calcmode="lin" valueType="num">
                                      <p:cBhvr additive="base">
                                        <p:cTn id="99" dur="500" fill="hold"/>
                                        <p:tgtEl>
                                          <p:spTgt spid="23570"/>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23568"/>
                                        </p:tgtEl>
                                        <p:attrNameLst>
                                          <p:attrName>style.visibility</p:attrName>
                                        </p:attrNameLst>
                                      </p:cBhvr>
                                      <p:to>
                                        <p:strVal val="visible"/>
                                      </p:to>
                                    </p:set>
                                    <p:anim calcmode="lin" valueType="num">
                                      <p:cBhvr additive="base">
                                        <p:cTn id="102" dur="500" fill="hold"/>
                                        <p:tgtEl>
                                          <p:spTgt spid="23568"/>
                                        </p:tgtEl>
                                        <p:attrNameLst>
                                          <p:attrName>ppt_x</p:attrName>
                                        </p:attrNameLst>
                                      </p:cBhvr>
                                      <p:tavLst>
                                        <p:tav tm="0">
                                          <p:val>
                                            <p:strVal val="#ppt_x"/>
                                          </p:val>
                                        </p:tav>
                                        <p:tav tm="100000">
                                          <p:val>
                                            <p:strVal val="#ppt_x"/>
                                          </p:val>
                                        </p:tav>
                                      </p:tavLst>
                                    </p:anim>
                                    <p:anim calcmode="lin" valueType="num">
                                      <p:cBhvr additive="base">
                                        <p:cTn id="103" dur="500" fill="hold"/>
                                        <p:tgtEl>
                                          <p:spTgt spid="2356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23569"/>
                                        </p:tgtEl>
                                        <p:attrNameLst>
                                          <p:attrName>style.visibility</p:attrName>
                                        </p:attrNameLst>
                                      </p:cBhvr>
                                      <p:to>
                                        <p:strVal val="visible"/>
                                      </p:to>
                                    </p:set>
                                    <p:anim calcmode="lin" valueType="num">
                                      <p:cBhvr additive="base">
                                        <p:cTn id="106" dur="500" fill="hold"/>
                                        <p:tgtEl>
                                          <p:spTgt spid="23569"/>
                                        </p:tgtEl>
                                        <p:attrNameLst>
                                          <p:attrName>ppt_x</p:attrName>
                                        </p:attrNameLst>
                                      </p:cBhvr>
                                      <p:tavLst>
                                        <p:tav tm="0">
                                          <p:val>
                                            <p:strVal val="#ppt_x"/>
                                          </p:val>
                                        </p:tav>
                                        <p:tav tm="100000">
                                          <p:val>
                                            <p:strVal val="#ppt_x"/>
                                          </p:val>
                                        </p:tav>
                                      </p:tavLst>
                                    </p:anim>
                                    <p:anim calcmode="lin" valueType="num">
                                      <p:cBhvr additive="base">
                                        <p:cTn id="107" dur="500" fill="hold"/>
                                        <p:tgtEl>
                                          <p:spTgt spid="23569"/>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23571"/>
                                        </p:tgtEl>
                                        <p:attrNameLst>
                                          <p:attrName>style.visibility</p:attrName>
                                        </p:attrNameLst>
                                      </p:cBhvr>
                                      <p:to>
                                        <p:strVal val="visible"/>
                                      </p:to>
                                    </p:set>
                                    <p:anim calcmode="lin" valueType="num">
                                      <p:cBhvr additive="base">
                                        <p:cTn id="110" dur="500" fill="hold"/>
                                        <p:tgtEl>
                                          <p:spTgt spid="23571"/>
                                        </p:tgtEl>
                                        <p:attrNameLst>
                                          <p:attrName>ppt_x</p:attrName>
                                        </p:attrNameLst>
                                      </p:cBhvr>
                                      <p:tavLst>
                                        <p:tav tm="0">
                                          <p:val>
                                            <p:strVal val="#ppt_x"/>
                                          </p:val>
                                        </p:tav>
                                        <p:tav tm="100000">
                                          <p:val>
                                            <p:strVal val="#ppt_x"/>
                                          </p:val>
                                        </p:tav>
                                      </p:tavLst>
                                    </p:anim>
                                    <p:anim calcmode="lin" valueType="num">
                                      <p:cBhvr additive="base">
                                        <p:cTn id="111" dur="500" fill="hold"/>
                                        <p:tgtEl>
                                          <p:spTgt spid="23571"/>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7" presetClass="entr" presetSubtype="0" fill="hold" grpId="0" nodeType="clickEffect">
                                  <p:stCondLst>
                                    <p:cond delay="0"/>
                                  </p:stCondLst>
                                  <p:iterate type="lt">
                                    <p:tmPct val="50000"/>
                                  </p:iterate>
                                  <p:childTnLst>
                                    <p:set>
                                      <p:cBhvr>
                                        <p:cTn id="115" dur="1" fill="hold">
                                          <p:stCondLst>
                                            <p:cond delay="0"/>
                                          </p:stCondLst>
                                        </p:cTn>
                                        <p:tgtEl>
                                          <p:spTgt spid="23579"/>
                                        </p:tgtEl>
                                        <p:attrNameLst>
                                          <p:attrName>style.visibility</p:attrName>
                                        </p:attrNameLst>
                                      </p:cBhvr>
                                      <p:to>
                                        <p:strVal val="visible"/>
                                      </p:to>
                                    </p:set>
                                    <p:anim calcmode="discrete" valueType="clr">
                                      <p:cBhvr override="childStyle">
                                        <p:cTn id="116" dur="80"/>
                                        <p:tgtEl>
                                          <p:spTgt spid="23579"/>
                                        </p:tgtEl>
                                        <p:attrNameLst>
                                          <p:attrName>style.color</p:attrName>
                                        </p:attrNameLst>
                                      </p:cBhvr>
                                      <p:tavLst>
                                        <p:tav tm="0">
                                          <p:val>
                                            <p:clrVal>
                                              <a:schemeClr val="accent2"/>
                                            </p:clrVal>
                                          </p:val>
                                        </p:tav>
                                        <p:tav tm="50000">
                                          <p:val>
                                            <p:clrVal>
                                              <a:schemeClr val="hlink"/>
                                            </p:clrVal>
                                          </p:val>
                                        </p:tav>
                                      </p:tavLst>
                                    </p:anim>
                                    <p:anim calcmode="discrete" valueType="clr">
                                      <p:cBhvr>
                                        <p:cTn id="117" dur="80"/>
                                        <p:tgtEl>
                                          <p:spTgt spid="23579"/>
                                        </p:tgtEl>
                                        <p:attrNameLst>
                                          <p:attrName>fillcolor</p:attrName>
                                        </p:attrNameLst>
                                      </p:cBhvr>
                                      <p:tavLst>
                                        <p:tav tm="0">
                                          <p:val>
                                            <p:clrVal>
                                              <a:schemeClr val="accent2"/>
                                            </p:clrVal>
                                          </p:val>
                                        </p:tav>
                                        <p:tav tm="50000">
                                          <p:val>
                                            <p:clrVal>
                                              <a:schemeClr val="hlink"/>
                                            </p:clrVal>
                                          </p:val>
                                        </p:tav>
                                      </p:tavLst>
                                    </p:anim>
                                    <p:set>
                                      <p:cBhvr>
                                        <p:cTn id="118" dur="80"/>
                                        <p:tgtEl>
                                          <p:spTgt spid="23579"/>
                                        </p:tgtEl>
                                        <p:attrNameLst>
                                          <p:attrName>fill.type</p:attrName>
                                        </p:attrNameLst>
                                      </p:cBhvr>
                                      <p:to>
                                        <p:strVal val="solid"/>
                                      </p:to>
                                    </p:set>
                                  </p:childTnLst>
                                </p:cTn>
                              </p:par>
                            </p:childTnLst>
                          </p:cTn>
                        </p:par>
                      </p:childTnLst>
                    </p:cTn>
                  </p:par>
                  <p:par>
                    <p:cTn id="119" fill="hold">
                      <p:stCondLst>
                        <p:cond delay="indefinite"/>
                      </p:stCondLst>
                      <p:childTnLst>
                        <p:par>
                          <p:cTn id="120" fill="hold">
                            <p:stCondLst>
                              <p:cond delay="0"/>
                            </p:stCondLst>
                            <p:childTnLst>
                              <p:par>
                                <p:cTn id="121" presetID="29" presetClass="exit" presetSubtype="0" fill="hold" grpId="1" nodeType="clickEffect">
                                  <p:stCondLst>
                                    <p:cond delay="0"/>
                                  </p:stCondLst>
                                  <p:iterate type="lt">
                                    <p:tmPct val="0"/>
                                  </p:iterate>
                                  <p:childTnLst>
                                    <p:anim calcmode="lin" valueType="num">
                                      <p:cBhvr>
                                        <p:cTn id="122" dur="1000"/>
                                        <p:tgtEl>
                                          <p:spTgt spid="23579"/>
                                        </p:tgtEl>
                                        <p:attrNameLst>
                                          <p:attrName>ppt_x</p:attrName>
                                        </p:attrNameLst>
                                      </p:cBhvr>
                                      <p:tavLst>
                                        <p:tav tm="0">
                                          <p:val>
                                            <p:strVal val="ppt_x"/>
                                          </p:val>
                                        </p:tav>
                                        <p:tav tm="100000">
                                          <p:val>
                                            <p:strVal val="ppt_x-.2"/>
                                          </p:val>
                                        </p:tav>
                                      </p:tavLst>
                                    </p:anim>
                                    <p:anim calcmode="lin" valueType="num">
                                      <p:cBhvr>
                                        <p:cTn id="123" dur="1000"/>
                                        <p:tgtEl>
                                          <p:spTgt spid="23579"/>
                                        </p:tgtEl>
                                        <p:attrNameLst>
                                          <p:attrName>ppt_y</p:attrName>
                                        </p:attrNameLst>
                                      </p:cBhvr>
                                      <p:tavLst>
                                        <p:tav tm="0">
                                          <p:val>
                                            <p:strVal val="ppt_y"/>
                                          </p:val>
                                        </p:tav>
                                        <p:tav tm="100000">
                                          <p:val>
                                            <p:strVal val="ppt_y"/>
                                          </p:val>
                                        </p:tav>
                                      </p:tavLst>
                                    </p:anim>
                                    <p:animEffect transition="out" filter="fade">
                                      <p:cBhvr>
                                        <p:cTn id="124" dur="1000"/>
                                        <p:tgtEl>
                                          <p:spTgt spid="23579"/>
                                        </p:tgtEl>
                                      </p:cBhvr>
                                    </p:animEffect>
                                    <p:set>
                                      <p:cBhvr>
                                        <p:cTn id="125" dur="1" fill="hold">
                                          <p:stCondLst>
                                            <p:cond delay="999"/>
                                          </p:stCondLst>
                                        </p:cTn>
                                        <p:tgtEl>
                                          <p:spTgt spid="23579"/>
                                        </p:tgtEl>
                                        <p:attrNameLst>
                                          <p:attrName>style.visibility</p:attrName>
                                        </p:attrNameLst>
                                      </p:cBhvr>
                                      <p:to>
                                        <p:strVal val="hidden"/>
                                      </p:to>
                                    </p:set>
                                  </p:childTnLst>
                                </p:cTn>
                              </p:par>
                              <p:par>
                                <p:cTn id="126" presetID="52" presetClass="entr" presetSubtype="0" fill="hold" nodeType="withEffect">
                                  <p:stCondLst>
                                    <p:cond delay="0"/>
                                  </p:stCondLst>
                                  <p:childTnLst>
                                    <p:set>
                                      <p:cBhvr>
                                        <p:cTn id="127" dur="1" fill="hold">
                                          <p:stCondLst>
                                            <p:cond delay="0"/>
                                          </p:stCondLst>
                                        </p:cTn>
                                        <p:tgtEl>
                                          <p:spTgt spid="23572"/>
                                        </p:tgtEl>
                                        <p:attrNameLst>
                                          <p:attrName>style.visibility</p:attrName>
                                        </p:attrNameLst>
                                      </p:cBhvr>
                                      <p:to>
                                        <p:strVal val="visible"/>
                                      </p:to>
                                    </p:set>
                                    <p:animScale>
                                      <p:cBhvr>
                                        <p:cTn id="128" dur="1000" decel="50000" fill="hold">
                                          <p:stCondLst>
                                            <p:cond delay="0"/>
                                          </p:stCondLst>
                                        </p:cTn>
                                        <p:tgtEl>
                                          <p:spTgt spid="235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9" dur="1000" decel="50000" fill="hold">
                                          <p:stCondLst>
                                            <p:cond delay="0"/>
                                          </p:stCondLst>
                                        </p:cTn>
                                        <p:tgtEl>
                                          <p:spTgt spid="23572"/>
                                        </p:tgtEl>
                                        <p:attrNameLst>
                                          <p:attrName>ppt_x</p:attrName>
                                          <p:attrName>ppt_y</p:attrName>
                                        </p:attrNameLst>
                                      </p:cBhvr>
                                    </p:animMotion>
                                    <p:animEffect transition="in" filter="fade">
                                      <p:cBhvr>
                                        <p:cTn id="130" dur="1000"/>
                                        <p:tgtEl>
                                          <p:spTgt spid="23572"/>
                                        </p:tgtEl>
                                      </p:cBhvr>
                                    </p:animEffect>
                                  </p:childTnLst>
                                </p:cTn>
                              </p:par>
                            </p:childTnLst>
                          </p:cTn>
                        </p:par>
                      </p:childTnLst>
                    </p:cTn>
                  </p:par>
                  <p:par>
                    <p:cTn id="131" fill="hold">
                      <p:stCondLst>
                        <p:cond delay="indefinite"/>
                      </p:stCondLst>
                      <p:childTnLst>
                        <p:par>
                          <p:cTn id="132" fill="hold">
                            <p:stCondLst>
                              <p:cond delay="0"/>
                            </p:stCondLst>
                            <p:childTnLst>
                              <p:par>
                                <p:cTn id="133" presetID="12" presetClass="entr" presetSubtype="4" fill="hold" grpId="0" nodeType="clickEffect">
                                  <p:stCondLst>
                                    <p:cond delay="0"/>
                                  </p:stCondLst>
                                  <p:childTnLst>
                                    <p:set>
                                      <p:cBhvr>
                                        <p:cTn id="134" dur="1" fill="hold">
                                          <p:stCondLst>
                                            <p:cond delay="0"/>
                                          </p:stCondLst>
                                        </p:cTn>
                                        <p:tgtEl>
                                          <p:spTgt spid="23574"/>
                                        </p:tgtEl>
                                        <p:attrNameLst>
                                          <p:attrName>style.visibility</p:attrName>
                                        </p:attrNameLst>
                                      </p:cBhvr>
                                      <p:to>
                                        <p:strVal val="visible"/>
                                      </p:to>
                                    </p:set>
                                    <p:animEffect transition="in" filter="slide(fromBottom)">
                                      <p:cBhvr>
                                        <p:cTn id="135" dur="500"/>
                                        <p:tgtEl>
                                          <p:spTgt spid="23574"/>
                                        </p:tgtEl>
                                      </p:cBhvr>
                                    </p:animEffect>
                                  </p:childTnLst>
                                </p:cTn>
                              </p:par>
                              <p:par>
                                <p:cTn id="136" presetID="12" presetClass="entr" presetSubtype="4" fill="hold" grpId="0" nodeType="withEffect">
                                  <p:stCondLst>
                                    <p:cond delay="0"/>
                                  </p:stCondLst>
                                  <p:childTnLst>
                                    <p:set>
                                      <p:cBhvr>
                                        <p:cTn id="137" dur="1" fill="hold">
                                          <p:stCondLst>
                                            <p:cond delay="0"/>
                                          </p:stCondLst>
                                        </p:cTn>
                                        <p:tgtEl>
                                          <p:spTgt spid="23573"/>
                                        </p:tgtEl>
                                        <p:attrNameLst>
                                          <p:attrName>style.visibility</p:attrName>
                                        </p:attrNameLst>
                                      </p:cBhvr>
                                      <p:to>
                                        <p:strVal val="visible"/>
                                      </p:to>
                                    </p:set>
                                    <p:animEffect transition="in" filter="slide(fromBottom)">
                                      <p:cBhvr>
                                        <p:cTn id="138" dur="500"/>
                                        <p:tgtEl>
                                          <p:spTgt spid="23573"/>
                                        </p:tgtEl>
                                      </p:cBhvr>
                                    </p:animEffect>
                                  </p:childTnLst>
                                </p:cTn>
                              </p:par>
                              <p:par>
                                <p:cTn id="139" presetID="20" presetClass="entr" presetSubtype="0" fill="hold" grpId="0" nodeType="withEffect">
                                  <p:stCondLst>
                                    <p:cond delay="0"/>
                                  </p:stCondLst>
                                  <p:childTnLst>
                                    <p:set>
                                      <p:cBhvr>
                                        <p:cTn id="140" dur="1" fill="hold">
                                          <p:stCondLst>
                                            <p:cond delay="0"/>
                                          </p:stCondLst>
                                        </p:cTn>
                                        <p:tgtEl>
                                          <p:spTgt spid="23580"/>
                                        </p:tgtEl>
                                        <p:attrNameLst>
                                          <p:attrName>style.visibility</p:attrName>
                                        </p:attrNameLst>
                                      </p:cBhvr>
                                      <p:to>
                                        <p:strVal val="visible"/>
                                      </p:to>
                                    </p:set>
                                    <p:animEffect transition="in" filter="wedge">
                                      <p:cBhvr>
                                        <p:cTn id="141" dur="2000"/>
                                        <p:tgtEl>
                                          <p:spTgt spid="23580"/>
                                        </p:tgtEl>
                                      </p:cBhvr>
                                    </p:animEffect>
                                  </p:childTnLst>
                                </p:cTn>
                              </p:par>
                            </p:childTnLst>
                          </p:cTn>
                        </p:par>
                      </p:childTnLst>
                    </p:cTn>
                  </p:par>
                  <p:par>
                    <p:cTn id="142" fill="hold">
                      <p:stCondLst>
                        <p:cond delay="indefinite"/>
                      </p:stCondLst>
                      <p:childTnLst>
                        <p:par>
                          <p:cTn id="143" fill="hold">
                            <p:stCondLst>
                              <p:cond delay="0"/>
                            </p:stCondLst>
                            <p:childTnLst>
                              <p:par>
                                <p:cTn id="144" presetID="26" presetClass="emph" presetSubtype="0" fill="hold" grpId="2" nodeType="clickEffect">
                                  <p:stCondLst>
                                    <p:cond delay="0"/>
                                  </p:stCondLst>
                                  <p:childTnLst>
                                    <p:animEffect transition="out" filter="fade">
                                      <p:cBhvr>
                                        <p:cTn id="145" dur="500" tmFilter="0, 0; .2, .5; .8, .5; 1, 0"/>
                                        <p:tgtEl>
                                          <p:spTgt spid="67"/>
                                        </p:tgtEl>
                                      </p:cBhvr>
                                    </p:animEffect>
                                    <p:animScale>
                                      <p:cBhvr>
                                        <p:cTn id="146" dur="250" autoRev="1" fill="hold"/>
                                        <p:tgtEl>
                                          <p:spTgt spid="67"/>
                                        </p:tgtEl>
                                      </p:cBhvr>
                                      <p:by x="105000" y="105000"/>
                                    </p:animScale>
                                  </p:childTnLst>
                                </p:cTn>
                              </p:par>
                            </p:childTnLst>
                          </p:cTn>
                        </p:par>
                      </p:childTnLst>
                    </p:cTn>
                  </p:par>
                  <p:par>
                    <p:cTn id="147" fill="hold">
                      <p:stCondLst>
                        <p:cond delay="indefinite"/>
                      </p:stCondLst>
                      <p:childTnLst>
                        <p:par>
                          <p:cTn id="148" fill="hold">
                            <p:stCondLst>
                              <p:cond delay="0"/>
                            </p:stCondLst>
                            <p:childTnLst>
                              <p:par>
                                <p:cTn id="149" presetID="20" presetClass="entr" presetSubtype="0" fill="hold" grpId="0" nodeType="clickEffect">
                                  <p:stCondLst>
                                    <p:cond delay="0"/>
                                  </p:stCondLst>
                                  <p:childTnLst>
                                    <p:set>
                                      <p:cBhvr>
                                        <p:cTn id="150" dur="1" fill="hold">
                                          <p:stCondLst>
                                            <p:cond delay="0"/>
                                          </p:stCondLst>
                                        </p:cTn>
                                        <p:tgtEl>
                                          <p:spTgt spid="23577"/>
                                        </p:tgtEl>
                                        <p:attrNameLst>
                                          <p:attrName>style.visibility</p:attrName>
                                        </p:attrNameLst>
                                      </p:cBhvr>
                                      <p:to>
                                        <p:strVal val="visible"/>
                                      </p:to>
                                    </p:set>
                                    <p:animEffect transition="in" filter="wedge">
                                      <p:cBhvr>
                                        <p:cTn id="151" dur="2000"/>
                                        <p:tgtEl>
                                          <p:spTgt spid="23577"/>
                                        </p:tgtEl>
                                      </p:cBhvr>
                                    </p:animEffect>
                                  </p:childTnLst>
                                </p:cTn>
                              </p:par>
                              <p:par>
                                <p:cTn id="152" presetID="20" presetClass="entr" presetSubtype="0" fill="hold" grpId="0" nodeType="withEffect">
                                  <p:stCondLst>
                                    <p:cond delay="0"/>
                                  </p:stCondLst>
                                  <p:childTnLst>
                                    <p:set>
                                      <p:cBhvr>
                                        <p:cTn id="153" dur="1" fill="hold">
                                          <p:stCondLst>
                                            <p:cond delay="0"/>
                                          </p:stCondLst>
                                        </p:cTn>
                                        <p:tgtEl>
                                          <p:spTgt spid="23578"/>
                                        </p:tgtEl>
                                        <p:attrNameLst>
                                          <p:attrName>style.visibility</p:attrName>
                                        </p:attrNameLst>
                                      </p:cBhvr>
                                      <p:to>
                                        <p:strVal val="visible"/>
                                      </p:to>
                                    </p:set>
                                    <p:animEffect transition="in" filter="wedge">
                                      <p:cBhvr>
                                        <p:cTn id="154" dur="2000"/>
                                        <p:tgtEl>
                                          <p:spTgt spid="23578"/>
                                        </p:tgtEl>
                                      </p:cBhvr>
                                    </p:animEffect>
                                  </p:childTnLst>
                                </p:cTn>
                              </p:par>
                            </p:childTnLst>
                          </p:cTn>
                        </p:par>
                      </p:childTnLst>
                    </p:cTn>
                  </p:par>
                  <p:par>
                    <p:cTn id="155" fill="hold">
                      <p:stCondLst>
                        <p:cond delay="indefinite"/>
                      </p:stCondLst>
                      <p:childTnLst>
                        <p:par>
                          <p:cTn id="156" fill="hold">
                            <p:stCondLst>
                              <p:cond delay="0"/>
                            </p:stCondLst>
                            <p:childTnLst>
                              <p:par>
                                <p:cTn id="157" presetID="23" presetClass="entr" presetSubtype="16" fill="hold" grpId="0" nodeType="clickEffect">
                                  <p:stCondLst>
                                    <p:cond delay="0"/>
                                  </p:stCondLst>
                                  <p:childTnLst>
                                    <p:set>
                                      <p:cBhvr>
                                        <p:cTn id="158" dur="1" fill="hold">
                                          <p:stCondLst>
                                            <p:cond delay="0"/>
                                          </p:stCondLst>
                                        </p:cTn>
                                        <p:tgtEl>
                                          <p:spTgt spid="23581"/>
                                        </p:tgtEl>
                                        <p:attrNameLst>
                                          <p:attrName>style.visibility</p:attrName>
                                        </p:attrNameLst>
                                      </p:cBhvr>
                                      <p:to>
                                        <p:strVal val="visible"/>
                                      </p:to>
                                    </p:set>
                                    <p:anim calcmode="lin" valueType="num">
                                      <p:cBhvr>
                                        <p:cTn id="159" dur="500" fill="hold"/>
                                        <p:tgtEl>
                                          <p:spTgt spid="23581"/>
                                        </p:tgtEl>
                                        <p:attrNameLst>
                                          <p:attrName>ppt_w</p:attrName>
                                        </p:attrNameLst>
                                      </p:cBhvr>
                                      <p:tavLst>
                                        <p:tav tm="0">
                                          <p:val>
                                            <p:fltVal val="0"/>
                                          </p:val>
                                        </p:tav>
                                        <p:tav tm="100000">
                                          <p:val>
                                            <p:strVal val="#ppt_w"/>
                                          </p:val>
                                        </p:tav>
                                      </p:tavLst>
                                    </p:anim>
                                    <p:anim calcmode="lin" valueType="num">
                                      <p:cBhvr>
                                        <p:cTn id="160" dur="500" fill="hold"/>
                                        <p:tgtEl>
                                          <p:spTgt spid="23581"/>
                                        </p:tgtEl>
                                        <p:attrNameLst>
                                          <p:attrName>ppt_h</p:attrName>
                                        </p:attrNameLst>
                                      </p:cBhvr>
                                      <p:tavLst>
                                        <p:tav tm="0">
                                          <p:val>
                                            <p:fltVal val="0"/>
                                          </p:val>
                                        </p:tav>
                                        <p:tav tm="100000">
                                          <p:val>
                                            <p:strVal val="#ppt_h"/>
                                          </p:val>
                                        </p:tav>
                                      </p:tavLst>
                                    </p:anim>
                                  </p:childTnLst>
                                </p:cTn>
                              </p:par>
                            </p:childTnLst>
                          </p:cTn>
                        </p:par>
                      </p:childTnLst>
                    </p:cTn>
                  </p:par>
                  <p:par>
                    <p:cTn id="161" fill="hold">
                      <p:stCondLst>
                        <p:cond delay="indefinite"/>
                      </p:stCondLst>
                      <p:childTnLst>
                        <p:par>
                          <p:cTn id="162" fill="hold">
                            <p:stCondLst>
                              <p:cond delay="0"/>
                            </p:stCondLst>
                            <p:childTnLst>
                              <p:par>
                                <p:cTn id="163" presetID="23" presetClass="exit" presetSubtype="32" fill="hold" grpId="1" nodeType="clickEffect">
                                  <p:stCondLst>
                                    <p:cond delay="0"/>
                                  </p:stCondLst>
                                  <p:childTnLst>
                                    <p:anim calcmode="lin" valueType="num">
                                      <p:cBhvr>
                                        <p:cTn id="164" dur="500"/>
                                        <p:tgtEl>
                                          <p:spTgt spid="23581"/>
                                        </p:tgtEl>
                                        <p:attrNameLst>
                                          <p:attrName>ppt_w</p:attrName>
                                        </p:attrNameLst>
                                      </p:cBhvr>
                                      <p:tavLst>
                                        <p:tav tm="0">
                                          <p:val>
                                            <p:strVal val="ppt_w"/>
                                          </p:val>
                                        </p:tav>
                                        <p:tav tm="100000">
                                          <p:val>
                                            <p:fltVal val="0"/>
                                          </p:val>
                                        </p:tav>
                                      </p:tavLst>
                                    </p:anim>
                                    <p:anim calcmode="lin" valueType="num">
                                      <p:cBhvr>
                                        <p:cTn id="165" dur="500"/>
                                        <p:tgtEl>
                                          <p:spTgt spid="23581"/>
                                        </p:tgtEl>
                                        <p:attrNameLst>
                                          <p:attrName>ppt_h</p:attrName>
                                        </p:attrNameLst>
                                      </p:cBhvr>
                                      <p:tavLst>
                                        <p:tav tm="0">
                                          <p:val>
                                            <p:strVal val="ppt_h"/>
                                          </p:val>
                                        </p:tav>
                                        <p:tav tm="100000">
                                          <p:val>
                                            <p:fltVal val="0"/>
                                          </p:val>
                                        </p:tav>
                                      </p:tavLst>
                                    </p:anim>
                                    <p:set>
                                      <p:cBhvr>
                                        <p:cTn id="166" dur="1" fill="hold">
                                          <p:stCondLst>
                                            <p:cond delay="499"/>
                                          </p:stCondLst>
                                        </p:cTn>
                                        <p:tgtEl>
                                          <p:spTgt spid="23581"/>
                                        </p:tgtEl>
                                        <p:attrNameLst>
                                          <p:attrName>style.visibility</p:attrName>
                                        </p:attrNameLst>
                                      </p:cBhvr>
                                      <p:to>
                                        <p:strVal val="hidden"/>
                                      </p:to>
                                    </p:set>
                                  </p:childTnLst>
                                </p:cTn>
                              </p:par>
                              <p:par>
                                <p:cTn id="167" presetID="22" presetClass="entr" presetSubtype="4" fill="hold" grpId="0" nodeType="withEffect">
                                  <p:stCondLst>
                                    <p:cond delay="0"/>
                                  </p:stCondLst>
                                  <p:childTnLst>
                                    <p:set>
                                      <p:cBhvr>
                                        <p:cTn id="168" dur="1" fill="hold">
                                          <p:stCondLst>
                                            <p:cond delay="0"/>
                                          </p:stCondLst>
                                        </p:cTn>
                                        <p:tgtEl>
                                          <p:spTgt spid="23563"/>
                                        </p:tgtEl>
                                        <p:attrNameLst>
                                          <p:attrName>style.visibility</p:attrName>
                                        </p:attrNameLst>
                                      </p:cBhvr>
                                      <p:to>
                                        <p:strVal val="visible"/>
                                      </p:to>
                                    </p:set>
                                    <p:animEffect transition="in" filter="wipe(down)">
                                      <p:cBhvr>
                                        <p:cTn id="169" dur="500"/>
                                        <p:tgtEl>
                                          <p:spTgt spid="23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3" grpId="1" animBg="1"/>
      <p:bldP spid="63" grpId="2" animBg="1"/>
      <p:bldP spid="64" grpId="0" animBg="1"/>
      <p:bldP spid="64" grpId="1" animBg="1"/>
      <p:bldP spid="44" grpId="0" animBg="1"/>
      <p:bldP spid="39" grpId="0" animBg="1"/>
      <p:bldP spid="66" grpId="0" animBg="1"/>
      <p:bldP spid="66" grpId="1" animBg="1"/>
      <p:bldP spid="66" grpId="2" animBg="1"/>
      <p:bldP spid="62" grpId="0" animBg="1"/>
      <p:bldP spid="62" grpId="1" animBg="1"/>
      <p:bldP spid="67" grpId="0" animBg="1"/>
      <p:bldP spid="67" grpId="1" animBg="1"/>
      <p:bldP spid="67" grpId="2" animBg="1"/>
      <p:bldP spid="67" grpId="3" animBg="1"/>
      <p:bldP spid="65" grpId="0" animBg="1"/>
      <p:bldP spid="65" grpId="1" animBg="1"/>
      <p:bldP spid="23563" grpId="0" animBg="1"/>
      <p:bldP spid="23567" grpId="0"/>
      <p:bldP spid="23568" grpId="0"/>
      <p:bldP spid="23569" grpId="0"/>
      <p:bldP spid="23570" grpId="0"/>
      <p:bldP spid="23571" grpId="0"/>
      <p:bldP spid="23573" grpId="0"/>
      <p:bldP spid="23574" grpId="0"/>
      <p:bldP spid="23577" grpId="0" animBg="1"/>
      <p:bldP spid="23578" grpId="0" animBg="1"/>
      <p:bldP spid="23579" grpId="0"/>
      <p:bldP spid="23579" grpId="1"/>
      <p:bldP spid="23580" grpId="0"/>
      <p:bldP spid="23581" grpId="0"/>
      <p:bldP spid="23581" grpId="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VIOLETID" val="10909651"/>
  <p:tag name="VIOLETTITLE" val="Diện tích xung quanh và diện tích toàn phần của hình lập phương"/>
  <p:tag name="VIOLETLESSON" val="55"/>
  <p:tag name="VIOLETCATID" val="2183"/>
  <p:tag name="VIOLETSUBJECT" val="Toán học 5"/>
  <p:tag name="VIOLETAUTHORID" val="9305227"/>
  <p:tag name="VIOLETAUTHORNAME" val="Nguyễn Ngọc Linh"/>
  <p:tag name="VIOLETAUTHORAVATAR" val="no_avatar.jpg"/>
  <p:tag name="VIOLETAUTHORADDRESS" val="Trường TH Lê Quý Đôn - pleiku"/>
  <p:tag name="VIOLETDATE" val="2015-01-26 17:26:48"/>
  <p:tag name="VIOLETHIT" val="370"/>
  <p:tag name="VIOLETLIKE" val="0"/>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8&quot;/&gt;&lt;/object&gt;&lt;object type=&quot;3&quot; unique_id=&quot;10007&quot;&gt;&lt;property id=&quot;20148&quot; value=&quot;5&quot;/&gt;&lt;property id=&quot;20300&quot; value=&quot;Slide 3&quot;/&gt;&lt;property id=&quot;20307&quot; value=&quot;266&quot;/&gt;&lt;/object&gt;&lt;object type=&quot;3&quot; unique_id=&quot;10008&quot;&gt;&lt;property id=&quot;20148&quot; value=&quot;5&quot;/&gt;&lt;property id=&quot;20300&quot; value=&quot;Slide 4&quot;/&gt;&lt;property id=&quot;20307&quot; value=&quot;279&quot;/&gt;&lt;/object&gt;&lt;object type=&quot;3&quot; unique_id=&quot;10009&quot;&gt;&lt;property id=&quot;20148&quot; value=&quot;5&quot;/&gt;&lt;property id=&quot;20300&quot; value=&quot;Slide 5&quot;/&gt;&lt;property id=&quot;20307&quot; value=&quot;295&quot;/&gt;&lt;/object&gt;&lt;object type=&quot;3&quot; unique_id=&quot;10010&quot;&gt;&lt;property id=&quot;20148&quot; value=&quot;5&quot;/&gt;&lt;property id=&quot;20300&quot; value=&quot;Slide 6&quot;/&gt;&lt;property id=&quot;20307&quot; value=&quot;281&quot;/&gt;&lt;/object&gt;&lt;object type=&quot;3&quot; unique_id=&quot;10011&quot;&gt;&lt;property id=&quot;20148&quot; value=&quot;5&quot;/&gt;&lt;property id=&quot;20300&quot; value=&quot;Slide 9&quot;/&gt;&lt;property id=&quot;20307&quot; value=&quot;268&quot;/&gt;&lt;/object&gt;&lt;object type=&quot;3&quot; unique_id=&quot;10012&quot;&gt;&lt;property id=&quot;20148&quot; value=&quot;5&quot;/&gt;&lt;property id=&quot;20300&quot; value=&quot;Slide 10&quot;/&gt;&lt;property id=&quot;20307&quot; value=&quot;289&quot;/&gt;&lt;/object&gt;&lt;object type=&quot;3&quot; unique_id=&quot;10013&quot;&gt;&lt;property id=&quot;20148&quot; value=&quot;5&quot;/&gt;&lt;property id=&quot;20300&quot; value=&quot;Slide 11&quot;/&gt;&lt;property id=&quot;20307&quot; value=&quot;291&quot;/&gt;&lt;/object&gt;&lt;object type=&quot;3&quot; unique_id=&quot;10014&quot;&gt;&lt;property id=&quot;20148&quot; value=&quot;5&quot;/&gt;&lt;property id=&quot;20300&quot; value=&quot;Slide 12&quot;/&gt;&lt;property id=&quot;20307&quot; value=&quot;269&quot;/&gt;&lt;/object&gt;&lt;object type=&quot;3&quot; unique_id=&quot;10015&quot;&gt;&lt;property id=&quot;20148&quot; value=&quot;5&quot;/&gt;&lt;property id=&quot;20300&quot; value=&quot;Slide 13&quot;/&gt;&lt;property id=&quot;20307&quot; value=&quot;272&quot;/&gt;&lt;/object&gt;&lt;object type=&quot;3&quot; unique_id=&quot;10016&quot;&gt;&lt;property id=&quot;20148&quot; value=&quot;5&quot;/&gt;&lt;property id=&quot;20300&quot; value=&quot;Slide 14&quot;/&gt;&lt;property id=&quot;20307&quot; value=&quot;273&quot;/&gt;&lt;/object&gt;&lt;object type=&quot;3&quot; unique_id=&quot;10017&quot;&gt;&lt;property id=&quot;20148&quot; value=&quot;5&quot;/&gt;&lt;property id=&quot;20300&quot; value=&quot;Slide 16&quot;/&gt;&lt;property id=&quot;20307&quot; value=&quot;284&quot;/&gt;&lt;/object&gt;&lt;object type=&quot;3&quot; unique_id=&quot;10018&quot;&gt;&lt;property id=&quot;20148&quot; value=&quot;5&quot;/&gt;&lt;property id=&quot;20300&quot; value=&quot;Slide 17&quot;/&gt;&lt;property id=&quot;20307&quot; value=&quot;293&quot;/&gt;&lt;/object&gt;&lt;object type=&quot;3&quot; unique_id=&quot;10019&quot;&gt;&lt;property id=&quot;20148&quot; value=&quot;5&quot;/&gt;&lt;property id=&quot;20300&quot; value=&quot;Slide 18&quot;/&gt;&lt;property id=&quot;20307&quot; value=&quot;294&quot;/&gt;&lt;/object&gt;&lt;object type=&quot;3&quot; unique_id=&quot;10021&quot;&gt;&lt;property id=&quot;20148&quot; value=&quot;5&quot;/&gt;&lt;property id=&quot;20300&quot; value=&quot;Slide 15&quot;/&gt;&lt;property id=&quot;20307&quot; value=&quot;296&quot;/&gt;&lt;/object&gt;&lt;object type=&quot;3&quot; unique_id=&quot;10182&quot;&gt;&lt;property id=&quot;20148&quot; value=&quot;5&quot;/&gt;&lt;property id=&quot;20300&quot; value=&quot;Slide 7&quot;/&gt;&lt;property id=&quot;20307&quot; value=&quot;299&quot;/&gt;&lt;/object&gt;&lt;object type=&quot;3&quot; unique_id=&quot;10183&quot;&gt;&lt;property id=&quot;20148&quot; value=&quot;5&quot;/&gt;&lt;property id=&quot;20300&quot; value=&quot;Slide 8&quot;/&gt;&lt;property id=&quot;20307&quot; value=&quot;300&quot;/&gt;&lt;/object&gt;&lt;object type=&quot;3&quot; unique_id=&quot;10402&quot;&gt;&lt;property id=&quot;20148&quot; value=&quot;5&quot;/&gt;&lt;property id=&quot;20300&quot; value=&quot;Slide 1&quot;/&gt;&lt;property id=&quot;20307&quot; value=&quot;306&quot;/&gt;&lt;/object&gt;&lt;/object&gt;&lt;/object&gt;&lt;/database&gt;"/>
  <p:tag name="ISPRING_RESOURCE_PATHS_HASH_PRESENTER" val="7ad460c0af89dc947594f639e46618c1e92535dd"/>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1804</TotalTime>
  <Words>1013</Words>
  <Application>Microsoft PowerPoint</Application>
  <PresentationFormat>On-screen Show (4:3)</PresentationFormat>
  <Paragraphs>188</Paragraphs>
  <Slides>18</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.VnTime</vt:lpstr>
      <vt:lpstr>Times New Roman</vt:lpstr>
      <vt:lpstr>Garamond</vt:lpstr>
      <vt:lpstr>.VnArial NarrowH</vt:lpstr>
      <vt:lpstr>Wingdings</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AutoBVT</cp:lastModifiedBy>
  <cp:revision>149</cp:revision>
  <cp:lastPrinted>1601-01-01T00:00:00Z</cp:lastPrinted>
  <dcterms:created xsi:type="dcterms:W3CDTF">1601-01-01T00:00:00Z</dcterms:created>
  <dcterms:modified xsi:type="dcterms:W3CDTF">2017-02-09T09:32:19Z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