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wav" ContentType="audio/wav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9" r:id="rId2"/>
    <p:sldMasterId id="2147483661" r:id="rId3"/>
  </p:sldMasterIdLst>
  <p:notesMasterIdLst>
    <p:notesMasterId r:id="rId22"/>
  </p:notesMasterIdLst>
  <p:handoutMasterIdLst>
    <p:handoutMasterId r:id="rId23"/>
  </p:handoutMasterIdLst>
  <p:sldIdLst>
    <p:sldId id="284" r:id="rId4"/>
    <p:sldId id="263" r:id="rId5"/>
    <p:sldId id="297" r:id="rId6"/>
    <p:sldId id="264" r:id="rId7"/>
    <p:sldId id="301" r:id="rId8"/>
    <p:sldId id="304" r:id="rId9"/>
    <p:sldId id="307" r:id="rId10"/>
    <p:sldId id="278" r:id="rId11"/>
    <p:sldId id="310" r:id="rId12"/>
    <p:sldId id="309" r:id="rId13"/>
    <p:sldId id="266" r:id="rId14"/>
    <p:sldId id="311" r:id="rId15"/>
    <p:sldId id="312" r:id="rId16"/>
    <p:sldId id="314" r:id="rId17"/>
    <p:sldId id="315" r:id="rId18"/>
    <p:sldId id="318" r:id="rId19"/>
    <p:sldId id="319" r:id="rId20"/>
    <p:sldId id="320" r:id="rId21"/>
  </p:sldIdLst>
  <p:sldSz cx="9144000" cy="6858000" type="screen4x3"/>
  <p:notesSz cx="6858000" cy="9144000"/>
  <p:custDataLst>
    <p:tags r:id="rId24"/>
  </p:custDataLst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3600" b="1" kern="1200">
        <a:solidFill>
          <a:schemeClr val="accent2"/>
        </a:solidFill>
        <a:latin typeface=".VnArial" pitchFamily="34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3600" b="1" kern="1200">
        <a:solidFill>
          <a:schemeClr val="accent2"/>
        </a:solidFill>
        <a:latin typeface=".VnArial" pitchFamily="34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3600" b="1" kern="1200">
        <a:solidFill>
          <a:schemeClr val="accent2"/>
        </a:solidFill>
        <a:latin typeface=".VnArial" pitchFamily="34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3600" b="1" kern="1200">
        <a:solidFill>
          <a:schemeClr val="accent2"/>
        </a:solidFill>
        <a:latin typeface=".VnArial" pitchFamily="34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3600" b="1" kern="1200">
        <a:solidFill>
          <a:schemeClr val="accent2"/>
        </a:solidFill>
        <a:latin typeface=".VnArial" pitchFamily="34" charset="0"/>
        <a:ea typeface="+mn-ea"/>
        <a:cs typeface="+mn-cs"/>
      </a:defRPr>
    </a:lvl5pPr>
    <a:lvl6pPr marL="2286000" algn="l" defTabSz="914400" rtl="0" eaLnBrk="1" latinLnBrk="0" hangingPunct="1">
      <a:defRPr sz="3600" b="1" kern="1200">
        <a:solidFill>
          <a:schemeClr val="accent2"/>
        </a:solidFill>
        <a:latin typeface=".VnArial" pitchFamily="34" charset="0"/>
        <a:ea typeface="+mn-ea"/>
        <a:cs typeface="+mn-cs"/>
      </a:defRPr>
    </a:lvl6pPr>
    <a:lvl7pPr marL="2743200" algn="l" defTabSz="914400" rtl="0" eaLnBrk="1" latinLnBrk="0" hangingPunct="1">
      <a:defRPr sz="3600" b="1" kern="1200">
        <a:solidFill>
          <a:schemeClr val="accent2"/>
        </a:solidFill>
        <a:latin typeface=".VnArial" pitchFamily="34" charset="0"/>
        <a:ea typeface="+mn-ea"/>
        <a:cs typeface="+mn-cs"/>
      </a:defRPr>
    </a:lvl7pPr>
    <a:lvl8pPr marL="3200400" algn="l" defTabSz="914400" rtl="0" eaLnBrk="1" latinLnBrk="0" hangingPunct="1">
      <a:defRPr sz="3600" b="1" kern="1200">
        <a:solidFill>
          <a:schemeClr val="accent2"/>
        </a:solidFill>
        <a:latin typeface=".VnArial" pitchFamily="34" charset="0"/>
        <a:ea typeface="+mn-ea"/>
        <a:cs typeface="+mn-cs"/>
      </a:defRPr>
    </a:lvl8pPr>
    <a:lvl9pPr marL="3657600" algn="l" defTabSz="914400" rtl="0" eaLnBrk="1" latinLnBrk="0" hangingPunct="1">
      <a:defRPr sz="3600" b="1" kern="1200">
        <a:solidFill>
          <a:schemeClr val="accent2"/>
        </a:solidFill>
        <a:latin typeface=".Vn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FF"/>
    <a:srgbClr val="FF0000"/>
    <a:srgbClr val="CCFF99"/>
    <a:srgbClr val="66FFFF"/>
    <a:srgbClr val="66FF33"/>
    <a:srgbClr val="FF3300"/>
    <a:srgbClr val="3333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40" autoAdjust="0"/>
    <p:restoredTop sz="94148" autoAdjust="0"/>
  </p:normalViewPr>
  <p:slideViewPr>
    <p:cSldViewPr>
      <p:cViewPr varScale="1">
        <p:scale>
          <a:sx n="69" d="100"/>
          <a:sy n="69" d="100"/>
        </p:scale>
        <p:origin x="-1410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41" d="100"/>
          <a:sy n="41" d="100"/>
        </p:scale>
        <p:origin x="-1524" y="-12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tags" Target="tags/tag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handoutMaster" Target="handoutMasters/handoutMaster1.xml"/><Relationship Id="rId28" Type="http://schemas.openxmlformats.org/officeDocument/2006/relationships/tableStyles" Target="tableStyle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notesMaster" Target="notesMasters/notesMaster1.xml"/><Relationship Id="rId27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2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634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Times New Roman" pitchFamily="18" charset="0"/>
              </a:defRPr>
            </a:lvl1pPr>
          </a:lstStyle>
          <a:p>
            <a:r>
              <a:rPr lang="en-US"/>
              <a:t>22 – 2 - 2005</a:t>
            </a:r>
          </a:p>
        </p:txBody>
      </p:sp>
      <p:sp>
        <p:nvSpPr>
          <p:cNvPr id="634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fld id="{A098BD47-33CF-4574-9C8C-208F53913D5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077151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64516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45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45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52400" y="85344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Times New Roman" pitchFamily="18" charset="0"/>
              </a:defRPr>
            </a:lvl1pPr>
          </a:lstStyle>
          <a:p>
            <a:r>
              <a:rPr lang="en-US"/>
              <a:t>22  - 2 - 2005</a:t>
            </a:r>
          </a:p>
        </p:txBody>
      </p:sp>
      <p:sp>
        <p:nvSpPr>
          <p:cNvPr id="645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5344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fld id="{A2ACB7C0-40A4-4975-A408-D7CCE0C9E66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7485811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22  - 2 - 2005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22FBBFC-C710-4D80-BFA6-6B9449DFE6A5}" type="slidenum">
              <a:rPr lang="en-US"/>
              <a:pPr/>
              <a:t>1</a:t>
            </a:fld>
            <a:endParaRPr lang="en-US"/>
          </a:p>
        </p:txBody>
      </p:sp>
      <p:sp>
        <p:nvSpPr>
          <p:cNvPr id="6553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vi-VN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22  - 2 - 2005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0841957-E200-4137-A11D-2BFEDC06CC52}" type="slidenum">
              <a:rPr lang="en-US"/>
              <a:pPr/>
              <a:t>2</a:t>
            </a:fld>
            <a:endParaRPr lang="en-US"/>
          </a:p>
        </p:txBody>
      </p:sp>
      <p:sp>
        <p:nvSpPr>
          <p:cNvPr id="6758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vi-VN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F7F73D1-91D1-4402-A323-3836F541B88B}" type="datetime1">
              <a:rPr lang="en-US"/>
              <a:pPr/>
              <a:t>3/17/2019</a:t>
            </a:fld>
            <a:r>
              <a:rPr lang="en-US"/>
              <a:t>22 – 2 - 2005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D69BBAB-1FAA-4E4E-A68A-1091839A6FF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4536719"/>
      </p:ext>
    </p:extLst>
  </p:cSld>
  <p:clrMapOvr>
    <a:masterClrMapping/>
  </p:clrMapOvr>
  <p:transition advTm="0">
    <p:zoom dir="in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A2F80CF-B10F-4742-B965-1CA49CC891AA}" type="datetime1">
              <a:rPr lang="en-US"/>
              <a:pPr/>
              <a:t>3/17/2019</a:t>
            </a:fld>
            <a:r>
              <a:rPr lang="en-US"/>
              <a:t>22 – 2 - 2005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0D8D08-031E-4942-A873-DA4690940E0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577921"/>
      </p:ext>
    </p:extLst>
  </p:cSld>
  <p:clrMapOvr>
    <a:masterClrMapping/>
  </p:clrMapOvr>
  <p:transition advTm="0">
    <p:zoom dir="in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608E96D-E9AA-4B64-A0F1-15DCF1841380}" type="datetime1">
              <a:rPr lang="en-US"/>
              <a:pPr/>
              <a:t>3/17/2019</a:t>
            </a:fld>
            <a:r>
              <a:rPr lang="en-US"/>
              <a:t>22 – 2 - 2005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8031615-B8A0-46BC-A1BF-8E03FDD868F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0627818"/>
      </p:ext>
    </p:extLst>
  </p:cSld>
  <p:clrMapOvr>
    <a:masterClrMapping/>
  </p:clrMapOvr>
  <p:transition advTm="0">
    <p:zoom dir="in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B40B7675-3602-4AAE-9AC4-AB6619DBA0DC}" type="datetime1">
              <a:rPr lang="en-US"/>
              <a:pPr/>
              <a:t>3/17/2019</a:t>
            </a:fld>
            <a:r>
              <a:rPr lang="en-US"/>
              <a:t>22 – 2 - 2005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ED2E49DF-C121-48C6-91D8-3FB920FBC37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1577661"/>
      </p:ext>
    </p:extLst>
  </p:cSld>
  <p:clrMapOvr>
    <a:masterClrMapping/>
  </p:clrMapOvr>
  <p:transition advTm="0">
    <p:zoom dir="in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Freeform 2"/>
          <p:cNvSpPr>
            <a:spLocks/>
          </p:cNvSpPr>
          <p:nvPr/>
        </p:nvSpPr>
        <p:spPr bwMode="blackWhite">
          <a:xfrm>
            <a:off x="20638" y="12700"/>
            <a:ext cx="8896350" cy="6780213"/>
          </a:xfrm>
          <a:custGeom>
            <a:avLst/>
            <a:gdLst>
              <a:gd name="T0" fmla="*/ 2822 w 3985"/>
              <a:gd name="T1" fmla="*/ 0 h 3619"/>
              <a:gd name="T2" fmla="*/ 0 w 3985"/>
              <a:gd name="T3" fmla="*/ 975 h 3619"/>
              <a:gd name="T4" fmla="*/ 2169 w 3985"/>
              <a:gd name="T5" fmla="*/ 3619 h 3619"/>
              <a:gd name="T6" fmla="*/ 3985 w 3985"/>
              <a:gd name="T7" fmla="*/ 1125 h 3619"/>
              <a:gd name="T8" fmla="*/ 2822 w 3985"/>
              <a:gd name="T9" fmla="*/ 0 h 3619"/>
              <a:gd name="T10" fmla="*/ 2822 w 3985"/>
              <a:gd name="T11" fmla="*/ 0 h 36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985" h="3619">
                <a:moveTo>
                  <a:pt x="2822" y="0"/>
                </a:moveTo>
                <a:lnTo>
                  <a:pt x="0" y="975"/>
                </a:lnTo>
                <a:lnTo>
                  <a:pt x="2169" y="3619"/>
                </a:lnTo>
                <a:lnTo>
                  <a:pt x="3985" y="1125"/>
                </a:lnTo>
                <a:lnTo>
                  <a:pt x="2822" y="0"/>
                </a:lnTo>
                <a:lnTo>
                  <a:pt x="2822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1075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371600" y="1511300"/>
            <a:ext cx="6400800" cy="2273300"/>
          </a:xfrm>
          <a:effectLst>
            <a:outerShdw dist="45791" dir="2021404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3300"/>
                </a:solidFill>
              </a14:hiddenFill>
            </a:ext>
          </a:extLst>
        </p:spPr>
        <p:txBody>
          <a:bodyPr/>
          <a:lstStyle>
            <a:lvl1pPr>
              <a:defRPr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10752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549400" y="4051300"/>
            <a:ext cx="6032500" cy="1003300"/>
          </a:xfrm>
        </p:spPr>
        <p:txBody>
          <a:bodyPr/>
          <a:lstStyle>
            <a:lvl1pPr marL="0" indent="0" algn="ctr">
              <a:buFontTx/>
              <a:buNone/>
              <a:defRPr sz="28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107525" name="Rectangle 5"/>
          <p:cNvSpPr>
            <a:spLocks noGrp="1" noChangeArrowheads="1"/>
          </p:cNvSpPr>
          <p:nvPr>
            <p:ph type="dt" sz="half" idx="2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7978C1AE-D1A3-41C6-AA35-040FDE71AF0E}" type="datetime1">
              <a:rPr lang="en-US"/>
              <a:pPr/>
              <a:t>3/17/2019</a:t>
            </a:fld>
            <a:endParaRPr lang="en-US"/>
          </a:p>
        </p:txBody>
      </p:sp>
      <p:sp>
        <p:nvSpPr>
          <p:cNvPr id="107526" name="Rectangle 6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07527" name="Rectangle 7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EFB3051B-2663-412D-9660-913CB4CFFE83}" type="slidenum">
              <a:rPr lang="en-US"/>
              <a:pPr/>
              <a:t>‹#›</a:t>
            </a:fld>
            <a:endParaRPr lang="en-US"/>
          </a:p>
        </p:txBody>
      </p:sp>
      <p:grpSp>
        <p:nvGrpSpPr>
          <p:cNvPr id="107528" name="Group 8"/>
          <p:cNvGrpSpPr>
            <a:grpSpLocks/>
          </p:cNvGrpSpPr>
          <p:nvPr/>
        </p:nvGrpSpPr>
        <p:grpSpPr bwMode="auto">
          <a:xfrm>
            <a:off x="195263" y="234950"/>
            <a:ext cx="3787775" cy="1778000"/>
            <a:chOff x="123" y="148"/>
            <a:chExt cx="2386" cy="1120"/>
          </a:xfrm>
        </p:grpSpPr>
        <p:sp>
          <p:nvSpPr>
            <p:cNvPr id="107529" name="Freeform 9"/>
            <p:cNvSpPr>
              <a:spLocks/>
            </p:cNvSpPr>
            <p:nvPr userDrawn="1"/>
          </p:nvSpPr>
          <p:spPr bwMode="auto">
            <a:xfrm>
              <a:off x="177" y="177"/>
              <a:ext cx="2250" cy="1017"/>
            </a:xfrm>
            <a:custGeom>
              <a:avLst/>
              <a:gdLst>
                <a:gd name="T0" fmla="*/ 794 w 794"/>
                <a:gd name="T1" fmla="*/ 395 h 414"/>
                <a:gd name="T2" fmla="*/ 710 w 794"/>
                <a:gd name="T3" fmla="*/ 318 h 414"/>
                <a:gd name="T4" fmla="*/ 556 w 794"/>
                <a:gd name="T5" fmla="*/ 210 h 414"/>
                <a:gd name="T6" fmla="*/ 71 w 794"/>
                <a:gd name="T7" fmla="*/ 0 h 414"/>
                <a:gd name="T8" fmla="*/ 23 w 794"/>
                <a:gd name="T9" fmla="*/ 20 h 414"/>
                <a:gd name="T10" fmla="*/ 0 w 794"/>
                <a:gd name="T11" fmla="*/ 83 h 414"/>
                <a:gd name="T12" fmla="*/ 28 w 794"/>
                <a:gd name="T13" fmla="*/ 155 h 414"/>
                <a:gd name="T14" fmla="*/ 570 w 794"/>
                <a:gd name="T15" fmla="*/ 409 h 414"/>
                <a:gd name="T16" fmla="*/ 689 w 794"/>
                <a:gd name="T17" fmla="*/ 393 h 414"/>
                <a:gd name="T18" fmla="*/ 785 w 794"/>
                <a:gd name="T19" fmla="*/ 414 h 414"/>
                <a:gd name="T20" fmla="*/ 794 w 794"/>
                <a:gd name="T21" fmla="*/ 395 h 414"/>
                <a:gd name="T22" fmla="*/ 794 w 794"/>
                <a:gd name="T23" fmla="*/ 395 h 4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07530" name="Freeform 10"/>
            <p:cNvSpPr>
              <a:spLocks/>
            </p:cNvSpPr>
            <p:nvPr userDrawn="1"/>
          </p:nvSpPr>
          <p:spPr bwMode="auto">
            <a:xfrm>
              <a:off x="166" y="261"/>
              <a:ext cx="2244" cy="1007"/>
            </a:xfrm>
            <a:custGeom>
              <a:avLst/>
              <a:gdLst>
                <a:gd name="T0" fmla="*/ 137 w 1586"/>
                <a:gd name="T1" fmla="*/ 0 h 821"/>
                <a:gd name="T2" fmla="*/ 1331 w 1586"/>
                <a:gd name="T3" fmla="*/ 519 h 821"/>
                <a:gd name="T4" fmla="*/ 1428 w 1586"/>
                <a:gd name="T5" fmla="*/ 638 h 821"/>
                <a:gd name="T6" fmla="*/ 1586 w 1586"/>
                <a:gd name="T7" fmla="*/ 792 h 821"/>
                <a:gd name="T8" fmla="*/ 1565 w 1586"/>
                <a:gd name="T9" fmla="*/ 821 h 821"/>
                <a:gd name="T10" fmla="*/ 1350 w 1586"/>
                <a:gd name="T11" fmla="*/ 787 h 821"/>
                <a:gd name="T12" fmla="*/ 1145 w 1586"/>
                <a:gd name="T13" fmla="*/ 811 h 821"/>
                <a:gd name="T14" fmla="*/ 42 w 1586"/>
                <a:gd name="T15" fmla="*/ 298 h 821"/>
                <a:gd name="T16" fmla="*/ 0 w 1586"/>
                <a:gd name="T17" fmla="*/ 150 h 821"/>
                <a:gd name="T18" fmla="*/ 46 w 1586"/>
                <a:gd name="T19" fmla="*/ 32 h 821"/>
                <a:gd name="T20" fmla="*/ 137 w 1586"/>
                <a:gd name="T21" fmla="*/ 0 h 821"/>
                <a:gd name="T22" fmla="*/ 137 w 1586"/>
                <a:gd name="T23" fmla="*/ 0 h 8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07531" name="Freeform 11"/>
            <p:cNvSpPr>
              <a:spLocks/>
            </p:cNvSpPr>
            <p:nvPr userDrawn="1"/>
          </p:nvSpPr>
          <p:spPr bwMode="auto">
            <a:xfrm>
              <a:off x="474" y="344"/>
              <a:ext cx="1488" cy="919"/>
            </a:xfrm>
            <a:custGeom>
              <a:avLst/>
              <a:gdLst>
                <a:gd name="T0" fmla="*/ 0 w 1049"/>
                <a:gd name="T1" fmla="*/ 325 h 747"/>
                <a:gd name="T2" fmla="*/ 922 w 1049"/>
                <a:gd name="T3" fmla="*/ 747 h 747"/>
                <a:gd name="T4" fmla="*/ 939 w 1049"/>
                <a:gd name="T5" fmla="*/ 534 h 747"/>
                <a:gd name="T6" fmla="*/ 1049 w 1049"/>
                <a:gd name="T7" fmla="*/ 422 h 747"/>
                <a:gd name="T8" fmla="*/ 78 w 1049"/>
                <a:gd name="T9" fmla="*/ 0 h 747"/>
                <a:gd name="T10" fmla="*/ 0 w 1049"/>
                <a:gd name="T11" fmla="*/ 127 h 747"/>
                <a:gd name="T12" fmla="*/ 0 w 1049"/>
                <a:gd name="T13" fmla="*/ 325 h 747"/>
                <a:gd name="T14" fmla="*/ 0 w 1049"/>
                <a:gd name="T15" fmla="*/ 325 h 7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vi-VN"/>
            </a:p>
          </p:txBody>
        </p:sp>
        <p:grpSp>
          <p:nvGrpSpPr>
            <p:cNvPr id="107532" name="Group 12"/>
            <p:cNvGrpSpPr>
              <a:grpSpLocks/>
            </p:cNvGrpSpPr>
            <p:nvPr userDrawn="1"/>
          </p:nvGrpSpPr>
          <p:grpSpPr bwMode="auto">
            <a:xfrm>
              <a:off x="123" y="148"/>
              <a:ext cx="2386" cy="1081"/>
              <a:chOff x="123" y="148"/>
              <a:chExt cx="2386" cy="1081"/>
            </a:xfrm>
          </p:grpSpPr>
          <p:sp>
            <p:nvSpPr>
              <p:cNvPr id="107533" name="Freeform 13"/>
              <p:cNvSpPr>
                <a:spLocks/>
              </p:cNvSpPr>
              <p:nvPr userDrawn="1"/>
            </p:nvSpPr>
            <p:spPr bwMode="auto">
              <a:xfrm>
                <a:off x="2005" y="934"/>
                <a:ext cx="212" cy="214"/>
              </a:xfrm>
              <a:custGeom>
                <a:avLst/>
                <a:gdLst>
                  <a:gd name="T0" fmla="*/ 110 w 150"/>
                  <a:gd name="T1" fmla="*/ 0 h 173"/>
                  <a:gd name="T2" fmla="*/ 40 w 150"/>
                  <a:gd name="T3" fmla="*/ 66 h 173"/>
                  <a:gd name="T4" fmla="*/ 0 w 150"/>
                  <a:gd name="T5" fmla="*/ 173 h 173"/>
                  <a:gd name="T6" fmla="*/ 80 w 150"/>
                  <a:gd name="T7" fmla="*/ 160 h 173"/>
                  <a:gd name="T8" fmla="*/ 103 w 150"/>
                  <a:gd name="T9" fmla="*/ 84 h 173"/>
                  <a:gd name="T10" fmla="*/ 150 w 150"/>
                  <a:gd name="T11" fmla="*/ 27 h 173"/>
                  <a:gd name="T12" fmla="*/ 110 w 150"/>
                  <a:gd name="T13" fmla="*/ 0 h 173"/>
                  <a:gd name="T14" fmla="*/ 110 w 150"/>
                  <a:gd name="T15" fmla="*/ 0 h 1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107534" name="Freeform 14"/>
              <p:cNvSpPr>
                <a:spLocks/>
              </p:cNvSpPr>
              <p:nvPr userDrawn="1"/>
            </p:nvSpPr>
            <p:spPr bwMode="auto">
              <a:xfrm>
                <a:off x="123" y="148"/>
                <a:ext cx="2386" cy="1081"/>
              </a:xfrm>
              <a:custGeom>
                <a:avLst/>
                <a:gdLst>
                  <a:gd name="T0" fmla="*/ 156 w 1684"/>
                  <a:gd name="T1" fmla="*/ 0 h 880"/>
                  <a:gd name="T2" fmla="*/ 63 w 1684"/>
                  <a:gd name="T3" fmla="*/ 52 h 880"/>
                  <a:gd name="T4" fmla="*/ 0 w 1684"/>
                  <a:gd name="T5" fmla="*/ 208 h 880"/>
                  <a:gd name="T6" fmla="*/ 67 w 1684"/>
                  <a:gd name="T7" fmla="*/ 358 h 880"/>
                  <a:gd name="T8" fmla="*/ 1182 w 1684"/>
                  <a:gd name="T9" fmla="*/ 867 h 880"/>
                  <a:gd name="T10" fmla="*/ 1422 w 1684"/>
                  <a:gd name="T11" fmla="*/ 835 h 880"/>
                  <a:gd name="T12" fmla="*/ 1616 w 1684"/>
                  <a:gd name="T13" fmla="*/ 880 h 880"/>
                  <a:gd name="T14" fmla="*/ 1684 w 1684"/>
                  <a:gd name="T15" fmla="*/ 808 h 880"/>
                  <a:gd name="T16" fmla="*/ 1502 w 1684"/>
                  <a:gd name="T17" fmla="*/ 664 h 880"/>
                  <a:gd name="T18" fmla="*/ 1428 w 1684"/>
                  <a:gd name="T19" fmla="*/ 512 h 880"/>
                  <a:gd name="T20" fmla="*/ 1369 w 1684"/>
                  <a:gd name="T21" fmla="*/ 527 h 880"/>
                  <a:gd name="T22" fmla="*/ 1439 w 1684"/>
                  <a:gd name="T23" fmla="*/ 664 h 880"/>
                  <a:gd name="T24" fmla="*/ 1578 w 1684"/>
                  <a:gd name="T25" fmla="*/ 810 h 880"/>
                  <a:gd name="T26" fmla="*/ 1413 w 1684"/>
                  <a:gd name="T27" fmla="*/ 787 h 880"/>
                  <a:gd name="T28" fmla="*/ 1219 w 1684"/>
                  <a:gd name="T29" fmla="*/ 814 h 880"/>
                  <a:gd name="T30" fmla="*/ 1255 w 1684"/>
                  <a:gd name="T31" fmla="*/ 650 h 880"/>
                  <a:gd name="T32" fmla="*/ 1338 w 1684"/>
                  <a:gd name="T33" fmla="*/ 538 h 880"/>
                  <a:gd name="T34" fmla="*/ 1241 w 1684"/>
                  <a:gd name="T35" fmla="*/ 552 h 880"/>
                  <a:gd name="T36" fmla="*/ 1165 w 1684"/>
                  <a:gd name="T37" fmla="*/ 658 h 880"/>
                  <a:gd name="T38" fmla="*/ 1139 w 1684"/>
                  <a:gd name="T39" fmla="*/ 791 h 880"/>
                  <a:gd name="T40" fmla="*/ 107 w 1684"/>
                  <a:gd name="T41" fmla="*/ 310 h 880"/>
                  <a:gd name="T42" fmla="*/ 80 w 1684"/>
                  <a:gd name="T43" fmla="*/ 215 h 880"/>
                  <a:gd name="T44" fmla="*/ 103 w 1684"/>
                  <a:gd name="T45" fmla="*/ 95 h 880"/>
                  <a:gd name="T46" fmla="*/ 217 w 1684"/>
                  <a:gd name="T47" fmla="*/ 0 h 880"/>
                  <a:gd name="T48" fmla="*/ 156 w 1684"/>
                  <a:gd name="T49" fmla="*/ 0 h 880"/>
                  <a:gd name="T50" fmla="*/ 156 w 1684"/>
                  <a:gd name="T51" fmla="*/ 0 h 8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107535" name="Freeform 15"/>
              <p:cNvSpPr>
                <a:spLocks/>
              </p:cNvSpPr>
              <p:nvPr userDrawn="1"/>
            </p:nvSpPr>
            <p:spPr bwMode="auto">
              <a:xfrm>
                <a:off x="324" y="158"/>
                <a:ext cx="1686" cy="614"/>
              </a:xfrm>
              <a:custGeom>
                <a:avLst/>
                <a:gdLst>
                  <a:gd name="T0" fmla="*/ 100 w 1190"/>
                  <a:gd name="T1" fmla="*/ 0 h 500"/>
                  <a:gd name="T2" fmla="*/ 1190 w 1190"/>
                  <a:gd name="T3" fmla="*/ 490 h 500"/>
                  <a:gd name="T4" fmla="*/ 1076 w 1190"/>
                  <a:gd name="T5" fmla="*/ 500 h 500"/>
                  <a:gd name="T6" fmla="*/ 0 w 1190"/>
                  <a:gd name="T7" fmla="*/ 27 h 500"/>
                  <a:gd name="T8" fmla="*/ 100 w 1190"/>
                  <a:gd name="T9" fmla="*/ 0 h 500"/>
                  <a:gd name="T10" fmla="*/ 100 w 1190"/>
                  <a:gd name="T11" fmla="*/ 0 h 5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107536" name="Freeform 16"/>
              <p:cNvSpPr>
                <a:spLocks/>
              </p:cNvSpPr>
              <p:nvPr userDrawn="1"/>
            </p:nvSpPr>
            <p:spPr bwMode="auto">
              <a:xfrm>
                <a:off x="409" y="251"/>
                <a:ext cx="227" cy="410"/>
              </a:xfrm>
              <a:custGeom>
                <a:avLst/>
                <a:gdLst>
                  <a:gd name="T0" fmla="*/ 116 w 160"/>
                  <a:gd name="T1" fmla="*/ 0 h 335"/>
                  <a:gd name="T2" fmla="*/ 19 w 160"/>
                  <a:gd name="T3" fmla="*/ 106 h 335"/>
                  <a:gd name="T4" fmla="*/ 0 w 160"/>
                  <a:gd name="T5" fmla="*/ 230 h 335"/>
                  <a:gd name="T6" fmla="*/ 33 w 160"/>
                  <a:gd name="T7" fmla="*/ 314 h 335"/>
                  <a:gd name="T8" fmla="*/ 94 w 160"/>
                  <a:gd name="T9" fmla="*/ 335 h 335"/>
                  <a:gd name="T10" fmla="*/ 76 w 160"/>
                  <a:gd name="T11" fmla="*/ 154 h 335"/>
                  <a:gd name="T12" fmla="*/ 160 w 160"/>
                  <a:gd name="T13" fmla="*/ 17 h 335"/>
                  <a:gd name="T14" fmla="*/ 116 w 160"/>
                  <a:gd name="T15" fmla="*/ 0 h 335"/>
                  <a:gd name="T16" fmla="*/ 116 w 160"/>
                  <a:gd name="T17" fmla="*/ 0 h 3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107537" name="Freeform 17"/>
              <p:cNvSpPr>
                <a:spLocks/>
              </p:cNvSpPr>
              <p:nvPr userDrawn="1"/>
            </p:nvSpPr>
            <p:spPr bwMode="auto">
              <a:xfrm>
                <a:off x="846" y="536"/>
                <a:ext cx="691" cy="364"/>
              </a:xfrm>
              <a:custGeom>
                <a:avLst/>
                <a:gdLst>
                  <a:gd name="T0" fmla="*/ 14 w 489"/>
                  <a:gd name="T1" fmla="*/ 34 h 296"/>
                  <a:gd name="T2" fmla="*/ 160 w 489"/>
                  <a:gd name="T3" fmla="*/ 66 h 296"/>
                  <a:gd name="T4" fmla="*/ 324 w 489"/>
                  <a:gd name="T5" fmla="*/ 137 h 296"/>
                  <a:gd name="T6" fmla="*/ 440 w 489"/>
                  <a:gd name="T7" fmla="*/ 243 h 296"/>
                  <a:gd name="T8" fmla="*/ 326 w 489"/>
                  <a:gd name="T9" fmla="*/ 230 h 296"/>
                  <a:gd name="T10" fmla="*/ 139 w 489"/>
                  <a:gd name="T11" fmla="*/ 146 h 296"/>
                  <a:gd name="T12" fmla="*/ 50 w 489"/>
                  <a:gd name="T13" fmla="*/ 80 h 296"/>
                  <a:gd name="T14" fmla="*/ 107 w 489"/>
                  <a:gd name="T15" fmla="*/ 163 h 296"/>
                  <a:gd name="T16" fmla="*/ 272 w 489"/>
                  <a:gd name="T17" fmla="*/ 270 h 296"/>
                  <a:gd name="T18" fmla="*/ 466 w 489"/>
                  <a:gd name="T19" fmla="*/ 296 h 296"/>
                  <a:gd name="T20" fmla="*/ 489 w 489"/>
                  <a:gd name="T21" fmla="*/ 224 h 296"/>
                  <a:gd name="T22" fmla="*/ 394 w 489"/>
                  <a:gd name="T23" fmla="*/ 120 h 296"/>
                  <a:gd name="T24" fmla="*/ 170 w 489"/>
                  <a:gd name="T25" fmla="*/ 17 h 296"/>
                  <a:gd name="T26" fmla="*/ 0 w 489"/>
                  <a:gd name="T27" fmla="*/ 0 h 296"/>
                  <a:gd name="T28" fmla="*/ 14 w 489"/>
                  <a:gd name="T29" fmla="*/ 34 h 296"/>
                  <a:gd name="T30" fmla="*/ 14 w 489"/>
                  <a:gd name="T31" fmla="*/ 34 h 2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</p:grpSp>
      </p:grpSp>
      <p:grpSp>
        <p:nvGrpSpPr>
          <p:cNvPr id="107538" name="Group 18"/>
          <p:cNvGrpSpPr>
            <a:grpSpLocks/>
          </p:cNvGrpSpPr>
          <p:nvPr/>
        </p:nvGrpSpPr>
        <p:grpSpPr bwMode="auto">
          <a:xfrm>
            <a:off x="7915275" y="4368800"/>
            <a:ext cx="742950" cy="1058863"/>
            <a:chOff x="4986" y="2752"/>
            <a:chExt cx="468" cy="667"/>
          </a:xfrm>
        </p:grpSpPr>
        <p:sp>
          <p:nvSpPr>
            <p:cNvPr id="107539" name="Freeform 19"/>
            <p:cNvSpPr>
              <a:spLocks/>
            </p:cNvSpPr>
            <p:nvPr userDrawn="1"/>
          </p:nvSpPr>
          <p:spPr bwMode="auto">
            <a:xfrm rot="7320404">
              <a:off x="4909" y="2936"/>
              <a:ext cx="629" cy="293"/>
            </a:xfrm>
            <a:custGeom>
              <a:avLst/>
              <a:gdLst>
                <a:gd name="T0" fmla="*/ 794 w 794"/>
                <a:gd name="T1" fmla="*/ 395 h 414"/>
                <a:gd name="T2" fmla="*/ 710 w 794"/>
                <a:gd name="T3" fmla="*/ 318 h 414"/>
                <a:gd name="T4" fmla="*/ 556 w 794"/>
                <a:gd name="T5" fmla="*/ 210 h 414"/>
                <a:gd name="T6" fmla="*/ 71 w 794"/>
                <a:gd name="T7" fmla="*/ 0 h 414"/>
                <a:gd name="T8" fmla="*/ 23 w 794"/>
                <a:gd name="T9" fmla="*/ 20 h 414"/>
                <a:gd name="T10" fmla="*/ 0 w 794"/>
                <a:gd name="T11" fmla="*/ 83 h 414"/>
                <a:gd name="T12" fmla="*/ 28 w 794"/>
                <a:gd name="T13" fmla="*/ 155 h 414"/>
                <a:gd name="T14" fmla="*/ 570 w 794"/>
                <a:gd name="T15" fmla="*/ 409 h 414"/>
                <a:gd name="T16" fmla="*/ 689 w 794"/>
                <a:gd name="T17" fmla="*/ 393 h 414"/>
                <a:gd name="T18" fmla="*/ 785 w 794"/>
                <a:gd name="T19" fmla="*/ 414 h 414"/>
                <a:gd name="T20" fmla="*/ 794 w 794"/>
                <a:gd name="T21" fmla="*/ 395 h 414"/>
                <a:gd name="T22" fmla="*/ 794 w 794"/>
                <a:gd name="T23" fmla="*/ 395 h 4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07540" name="Freeform 20"/>
            <p:cNvSpPr>
              <a:spLocks/>
            </p:cNvSpPr>
            <p:nvPr userDrawn="1"/>
          </p:nvSpPr>
          <p:spPr bwMode="auto">
            <a:xfrm rot="7320404">
              <a:off x="4893" y="2923"/>
              <a:ext cx="627" cy="290"/>
            </a:xfrm>
            <a:custGeom>
              <a:avLst/>
              <a:gdLst>
                <a:gd name="T0" fmla="*/ 137 w 1586"/>
                <a:gd name="T1" fmla="*/ 0 h 821"/>
                <a:gd name="T2" fmla="*/ 1331 w 1586"/>
                <a:gd name="T3" fmla="*/ 519 h 821"/>
                <a:gd name="T4" fmla="*/ 1428 w 1586"/>
                <a:gd name="T5" fmla="*/ 638 h 821"/>
                <a:gd name="T6" fmla="*/ 1586 w 1586"/>
                <a:gd name="T7" fmla="*/ 792 h 821"/>
                <a:gd name="T8" fmla="*/ 1565 w 1586"/>
                <a:gd name="T9" fmla="*/ 821 h 821"/>
                <a:gd name="T10" fmla="*/ 1350 w 1586"/>
                <a:gd name="T11" fmla="*/ 787 h 821"/>
                <a:gd name="T12" fmla="*/ 1145 w 1586"/>
                <a:gd name="T13" fmla="*/ 811 h 821"/>
                <a:gd name="T14" fmla="*/ 42 w 1586"/>
                <a:gd name="T15" fmla="*/ 298 h 821"/>
                <a:gd name="T16" fmla="*/ 0 w 1586"/>
                <a:gd name="T17" fmla="*/ 150 h 821"/>
                <a:gd name="T18" fmla="*/ 46 w 1586"/>
                <a:gd name="T19" fmla="*/ 32 h 821"/>
                <a:gd name="T20" fmla="*/ 137 w 1586"/>
                <a:gd name="T21" fmla="*/ 0 h 821"/>
                <a:gd name="T22" fmla="*/ 137 w 1586"/>
                <a:gd name="T23" fmla="*/ 0 h 8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07541" name="Freeform 21"/>
            <p:cNvSpPr>
              <a:spLocks/>
            </p:cNvSpPr>
            <p:nvPr userDrawn="1"/>
          </p:nvSpPr>
          <p:spPr bwMode="auto">
            <a:xfrm rot="7320404">
              <a:off x="5000" y="2912"/>
              <a:ext cx="416" cy="265"/>
            </a:xfrm>
            <a:custGeom>
              <a:avLst/>
              <a:gdLst>
                <a:gd name="T0" fmla="*/ 0 w 1049"/>
                <a:gd name="T1" fmla="*/ 325 h 747"/>
                <a:gd name="T2" fmla="*/ 922 w 1049"/>
                <a:gd name="T3" fmla="*/ 747 h 747"/>
                <a:gd name="T4" fmla="*/ 939 w 1049"/>
                <a:gd name="T5" fmla="*/ 534 h 747"/>
                <a:gd name="T6" fmla="*/ 1049 w 1049"/>
                <a:gd name="T7" fmla="*/ 422 h 747"/>
                <a:gd name="T8" fmla="*/ 78 w 1049"/>
                <a:gd name="T9" fmla="*/ 0 h 747"/>
                <a:gd name="T10" fmla="*/ 0 w 1049"/>
                <a:gd name="T11" fmla="*/ 127 h 747"/>
                <a:gd name="T12" fmla="*/ 0 w 1049"/>
                <a:gd name="T13" fmla="*/ 325 h 747"/>
                <a:gd name="T14" fmla="*/ 0 w 1049"/>
                <a:gd name="T15" fmla="*/ 325 h 7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vi-VN"/>
            </a:p>
          </p:txBody>
        </p:sp>
        <p:grpSp>
          <p:nvGrpSpPr>
            <p:cNvPr id="107542" name="Group 22"/>
            <p:cNvGrpSpPr>
              <a:grpSpLocks/>
            </p:cNvGrpSpPr>
            <p:nvPr userDrawn="1"/>
          </p:nvGrpSpPr>
          <p:grpSpPr bwMode="auto">
            <a:xfrm>
              <a:off x="4986" y="2752"/>
              <a:ext cx="468" cy="667"/>
              <a:chOff x="4986" y="2752"/>
              <a:chExt cx="468" cy="667"/>
            </a:xfrm>
          </p:grpSpPr>
          <p:sp>
            <p:nvSpPr>
              <p:cNvPr id="107543" name="Freeform 23"/>
              <p:cNvSpPr>
                <a:spLocks/>
              </p:cNvSpPr>
              <p:nvPr userDrawn="1"/>
            </p:nvSpPr>
            <p:spPr bwMode="auto">
              <a:xfrm rot="7320404">
                <a:off x="4987" y="3190"/>
                <a:ext cx="59" cy="61"/>
              </a:xfrm>
              <a:custGeom>
                <a:avLst/>
                <a:gdLst>
                  <a:gd name="T0" fmla="*/ 110 w 150"/>
                  <a:gd name="T1" fmla="*/ 0 h 173"/>
                  <a:gd name="T2" fmla="*/ 40 w 150"/>
                  <a:gd name="T3" fmla="*/ 66 h 173"/>
                  <a:gd name="T4" fmla="*/ 0 w 150"/>
                  <a:gd name="T5" fmla="*/ 173 h 173"/>
                  <a:gd name="T6" fmla="*/ 80 w 150"/>
                  <a:gd name="T7" fmla="*/ 160 h 173"/>
                  <a:gd name="T8" fmla="*/ 103 w 150"/>
                  <a:gd name="T9" fmla="*/ 84 h 173"/>
                  <a:gd name="T10" fmla="*/ 150 w 150"/>
                  <a:gd name="T11" fmla="*/ 27 h 173"/>
                  <a:gd name="T12" fmla="*/ 110 w 150"/>
                  <a:gd name="T13" fmla="*/ 0 h 173"/>
                  <a:gd name="T14" fmla="*/ 110 w 150"/>
                  <a:gd name="T15" fmla="*/ 0 h 1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107544" name="Freeform 24"/>
              <p:cNvSpPr>
                <a:spLocks/>
              </p:cNvSpPr>
              <p:nvPr userDrawn="1"/>
            </p:nvSpPr>
            <p:spPr bwMode="auto">
              <a:xfrm rot="7320404">
                <a:off x="4887" y="2930"/>
                <a:ext cx="667" cy="311"/>
              </a:xfrm>
              <a:custGeom>
                <a:avLst/>
                <a:gdLst>
                  <a:gd name="T0" fmla="*/ 156 w 1684"/>
                  <a:gd name="T1" fmla="*/ 0 h 880"/>
                  <a:gd name="T2" fmla="*/ 63 w 1684"/>
                  <a:gd name="T3" fmla="*/ 52 h 880"/>
                  <a:gd name="T4" fmla="*/ 0 w 1684"/>
                  <a:gd name="T5" fmla="*/ 208 h 880"/>
                  <a:gd name="T6" fmla="*/ 67 w 1684"/>
                  <a:gd name="T7" fmla="*/ 358 h 880"/>
                  <a:gd name="T8" fmla="*/ 1182 w 1684"/>
                  <a:gd name="T9" fmla="*/ 867 h 880"/>
                  <a:gd name="T10" fmla="*/ 1422 w 1684"/>
                  <a:gd name="T11" fmla="*/ 835 h 880"/>
                  <a:gd name="T12" fmla="*/ 1616 w 1684"/>
                  <a:gd name="T13" fmla="*/ 880 h 880"/>
                  <a:gd name="T14" fmla="*/ 1684 w 1684"/>
                  <a:gd name="T15" fmla="*/ 808 h 880"/>
                  <a:gd name="T16" fmla="*/ 1502 w 1684"/>
                  <a:gd name="T17" fmla="*/ 664 h 880"/>
                  <a:gd name="T18" fmla="*/ 1428 w 1684"/>
                  <a:gd name="T19" fmla="*/ 512 h 880"/>
                  <a:gd name="T20" fmla="*/ 1369 w 1684"/>
                  <a:gd name="T21" fmla="*/ 527 h 880"/>
                  <a:gd name="T22" fmla="*/ 1439 w 1684"/>
                  <a:gd name="T23" fmla="*/ 664 h 880"/>
                  <a:gd name="T24" fmla="*/ 1578 w 1684"/>
                  <a:gd name="T25" fmla="*/ 810 h 880"/>
                  <a:gd name="T26" fmla="*/ 1413 w 1684"/>
                  <a:gd name="T27" fmla="*/ 787 h 880"/>
                  <a:gd name="T28" fmla="*/ 1219 w 1684"/>
                  <a:gd name="T29" fmla="*/ 814 h 880"/>
                  <a:gd name="T30" fmla="*/ 1255 w 1684"/>
                  <a:gd name="T31" fmla="*/ 650 h 880"/>
                  <a:gd name="T32" fmla="*/ 1338 w 1684"/>
                  <a:gd name="T33" fmla="*/ 538 h 880"/>
                  <a:gd name="T34" fmla="*/ 1241 w 1684"/>
                  <a:gd name="T35" fmla="*/ 552 h 880"/>
                  <a:gd name="T36" fmla="*/ 1165 w 1684"/>
                  <a:gd name="T37" fmla="*/ 658 h 880"/>
                  <a:gd name="T38" fmla="*/ 1139 w 1684"/>
                  <a:gd name="T39" fmla="*/ 791 h 880"/>
                  <a:gd name="T40" fmla="*/ 107 w 1684"/>
                  <a:gd name="T41" fmla="*/ 310 h 880"/>
                  <a:gd name="T42" fmla="*/ 80 w 1684"/>
                  <a:gd name="T43" fmla="*/ 215 h 880"/>
                  <a:gd name="T44" fmla="*/ 103 w 1684"/>
                  <a:gd name="T45" fmla="*/ 95 h 880"/>
                  <a:gd name="T46" fmla="*/ 217 w 1684"/>
                  <a:gd name="T47" fmla="*/ 0 h 880"/>
                  <a:gd name="T48" fmla="*/ 156 w 1684"/>
                  <a:gd name="T49" fmla="*/ 0 h 880"/>
                  <a:gd name="T50" fmla="*/ 156 w 1684"/>
                  <a:gd name="T51" fmla="*/ 0 h 8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107545" name="Freeform 25"/>
              <p:cNvSpPr>
                <a:spLocks/>
              </p:cNvSpPr>
              <p:nvPr userDrawn="1"/>
            </p:nvSpPr>
            <p:spPr bwMode="auto">
              <a:xfrm rot="7320404">
                <a:off x="5062" y="2997"/>
                <a:ext cx="472" cy="176"/>
              </a:xfrm>
              <a:custGeom>
                <a:avLst/>
                <a:gdLst>
                  <a:gd name="T0" fmla="*/ 100 w 1190"/>
                  <a:gd name="T1" fmla="*/ 0 h 500"/>
                  <a:gd name="T2" fmla="*/ 1190 w 1190"/>
                  <a:gd name="T3" fmla="*/ 490 h 500"/>
                  <a:gd name="T4" fmla="*/ 1076 w 1190"/>
                  <a:gd name="T5" fmla="*/ 500 h 500"/>
                  <a:gd name="T6" fmla="*/ 0 w 1190"/>
                  <a:gd name="T7" fmla="*/ 27 h 500"/>
                  <a:gd name="T8" fmla="*/ 100 w 1190"/>
                  <a:gd name="T9" fmla="*/ 0 h 500"/>
                  <a:gd name="T10" fmla="*/ 100 w 1190"/>
                  <a:gd name="T11" fmla="*/ 0 h 5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107546" name="Freeform 26"/>
              <p:cNvSpPr>
                <a:spLocks/>
              </p:cNvSpPr>
              <p:nvPr userDrawn="1"/>
            </p:nvSpPr>
            <p:spPr bwMode="auto">
              <a:xfrm rot="7320404">
                <a:off x="5363" y="2874"/>
                <a:ext cx="63" cy="118"/>
              </a:xfrm>
              <a:custGeom>
                <a:avLst/>
                <a:gdLst>
                  <a:gd name="T0" fmla="*/ 116 w 160"/>
                  <a:gd name="T1" fmla="*/ 0 h 335"/>
                  <a:gd name="T2" fmla="*/ 19 w 160"/>
                  <a:gd name="T3" fmla="*/ 106 h 335"/>
                  <a:gd name="T4" fmla="*/ 0 w 160"/>
                  <a:gd name="T5" fmla="*/ 230 h 335"/>
                  <a:gd name="T6" fmla="*/ 33 w 160"/>
                  <a:gd name="T7" fmla="*/ 314 h 335"/>
                  <a:gd name="T8" fmla="*/ 94 w 160"/>
                  <a:gd name="T9" fmla="*/ 335 h 335"/>
                  <a:gd name="T10" fmla="*/ 76 w 160"/>
                  <a:gd name="T11" fmla="*/ 154 h 335"/>
                  <a:gd name="T12" fmla="*/ 160 w 160"/>
                  <a:gd name="T13" fmla="*/ 17 h 335"/>
                  <a:gd name="T14" fmla="*/ 116 w 160"/>
                  <a:gd name="T15" fmla="*/ 0 h 335"/>
                  <a:gd name="T16" fmla="*/ 116 w 160"/>
                  <a:gd name="T17" fmla="*/ 0 h 3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107547" name="Freeform 27"/>
              <p:cNvSpPr>
                <a:spLocks/>
              </p:cNvSpPr>
              <p:nvPr userDrawn="1"/>
            </p:nvSpPr>
            <p:spPr bwMode="auto">
              <a:xfrm rot="7320404">
                <a:off x="5136" y="3000"/>
                <a:ext cx="193" cy="104"/>
              </a:xfrm>
              <a:custGeom>
                <a:avLst/>
                <a:gdLst>
                  <a:gd name="T0" fmla="*/ 14 w 489"/>
                  <a:gd name="T1" fmla="*/ 34 h 296"/>
                  <a:gd name="T2" fmla="*/ 160 w 489"/>
                  <a:gd name="T3" fmla="*/ 66 h 296"/>
                  <a:gd name="T4" fmla="*/ 324 w 489"/>
                  <a:gd name="T5" fmla="*/ 137 h 296"/>
                  <a:gd name="T6" fmla="*/ 440 w 489"/>
                  <a:gd name="T7" fmla="*/ 243 h 296"/>
                  <a:gd name="T8" fmla="*/ 326 w 489"/>
                  <a:gd name="T9" fmla="*/ 230 h 296"/>
                  <a:gd name="T10" fmla="*/ 139 w 489"/>
                  <a:gd name="T11" fmla="*/ 146 h 296"/>
                  <a:gd name="T12" fmla="*/ 50 w 489"/>
                  <a:gd name="T13" fmla="*/ 80 h 296"/>
                  <a:gd name="T14" fmla="*/ 107 w 489"/>
                  <a:gd name="T15" fmla="*/ 163 h 296"/>
                  <a:gd name="T16" fmla="*/ 272 w 489"/>
                  <a:gd name="T17" fmla="*/ 270 h 296"/>
                  <a:gd name="T18" fmla="*/ 466 w 489"/>
                  <a:gd name="T19" fmla="*/ 296 h 296"/>
                  <a:gd name="T20" fmla="*/ 489 w 489"/>
                  <a:gd name="T21" fmla="*/ 224 h 296"/>
                  <a:gd name="T22" fmla="*/ 394 w 489"/>
                  <a:gd name="T23" fmla="*/ 120 h 296"/>
                  <a:gd name="T24" fmla="*/ 170 w 489"/>
                  <a:gd name="T25" fmla="*/ 17 h 296"/>
                  <a:gd name="T26" fmla="*/ 0 w 489"/>
                  <a:gd name="T27" fmla="*/ 0 h 296"/>
                  <a:gd name="T28" fmla="*/ 14 w 489"/>
                  <a:gd name="T29" fmla="*/ 34 h 296"/>
                  <a:gd name="T30" fmla="*/ 14 w 489"/>
                  <a:gd name="T31" fmla="*/ 34 h 2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</p:grpSp>
      </p:grpSp>
      <p:sp>
        <p:nvSpPr>
          <p:cNvPr id="107548" name="Freeform 28"/>
          <p:cNvSpPr>
            <a:spLocks/>
          </p:cNvSpPr>
          <p:nvPr/>
        </p:nvSpPr>
        <p:spPr bwMode="auto">
          <a:xfrm>
            <a:off x="901700" y="5054600"/>
            <a:ext cx="6807200" cy="728663"/>
          </a:xfrm>
          <a:custGeom>
            <a:avLst/>
            <a:gdLst>
              <a:gd name="T0" fmla="*/ 0 w 4288"/>
              <a:gd name="T1" fmla="*/ 0 h 459"/>
              <a:gd name="T2" fmla="*/ 816 w 4288"/>
              <a:gd name="T3" fmla="*/ 256 h 459"/>
              <a:gd name="T4" fmla="*/ 1560 w 4288"/>
              <a:gd name="T5" fmla="*/ 144 h 459"/>
              <a:gd name="T6" fmla="*/ 1856 w 4288"/>
              <a:gd name="T7" fmla="*/ 376 h 459"/>
              <a:gd name="T8" fmla="*/ 2344 w 4288"/>
              <a:gd name="T9" fmla="*/ 152 h 459"/>
              <a:gd name="T10" fmla="*/ 3536 w 4288"/>
              <a:gd name="T11" fmla="*/ 456 h 459"/>
              <a:gd name="T12" fmla="*/ 4288 w 4288"/>
              <a:gd name="T13" fmla="*/ 136 h 4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288" h="459">
                <a:moveTo>
                  <a:pt x="0" y="0"/>
                </a:moveTo>
                <a:cubicBezTo>
                  <a:pt x="136" y="43"/>
                  <a:pt x="556" y="232"/>
                  <a:pt x="816" y="256"/>
                </a:cubicBezTo>
                <a:cubicBezTo>
                  <a:pt x="1076" y="280"/>
                  <a:pt x="1387" y="124"/>
                  <a:pt x="1560" y="144"/>
                </a:cubicBezTo>
                <a:cubicBezTo>
                  <a:pt x="1733" y="164"/>
                  <a:pt x="1725" y="375"/>
                  <a:pt x="1856" y="376"/>
                </a:cubicBezTo>
                <a:cubicBezTo>
                  <a:pt x="1987" y="377"/>
                  <a:pt x="2064" y="139"/>
                  <a:pt x="2344" y="152"/>
                </a:cubicBezTo>
                <a:cubicBezTo>
                  <a:pt x="2624" y="165"/>
                  <a:pt x="3212" y="459"/>
                  <a:pt x="3536" y="456"/>
                </a:cubicBezTo>
                <a:cubicBezTo>
                  <a:pt x="3860" y="453"/>
                  <a:pt x="4165" y="188"/>
                  <a:pt x="4288" y="136"/>
                </a:cubicBezTo>
              </a:path>
            </a:pathLst>
          </a:custGeom>
          <a:noFill/>
          <a:ln w="76200" cap="flat" cmpd="sng">
            <a:solidFill>
              <a:schemeClr val="folHlink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107549" name="Freeform 29"/>
          <p:cNvSpPr>
            <a:spLocks/>
          </p:cNvSpPr>
          <p:nvPr/>
        </p:nvSpPr>
        <p:spPr bwMode="auto">
          <a:xfrm>
            <a:off x="4076700" y="1930400"/>
            <a:ext cx="889000" cy="381000"/>
          </a:xfrm>
          <a:custGeom>
            <a:avLst/>
            <a:gdLst>
              <a:gd name="T0" fmla="*/ 0 w 560"/>
              <a:gd name="T1" fmla="*/ 32 h 240"/>
              <a:gd name="T2" fmla="*/ 280 w 560"/>
              <a:gd name="T3" fmla="*/ 144 h 240"/>
              <a:gd name="T4" fmla="*/ 448 w 560"/>
              <a:gd name="T5" fmla="*/ 16 h 240"/>
              <a:gd name="T6" fmla="*/ 560 w 560"/>
              <a:gd name="T7" fmla="*/ 240 h 2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60" h="240">
                <a:moveTo>
                  <a:pt x="0" y="32"/>
                </a:moveTo>
                <a:cubicBezTo>
                  <a:pt x="102" y="89"/>
                  <a:pt x="205" y="147"/>
                  <a:pt x="280" y="144"/>
                </a:cubicBezTo>
                <a:cubicBezTo>
                  <a:pt x="355" y="141"/>
                  <a:pt x="401" y="0"/>
                  <a:pt x="448" y="16"/>
                </a:cubicBezTo>
                <a:cubicBezTo>
                  <a:pt x="495" y="32"/>
                  <a:pt x="541" y="201"/>
                  <a:pt x="560" y="240"/>
                </a:cubicBezTo>
              </a:path>
            </a:pathLst>
          </a:custGeom>
          <a:noFill/>
          <a:ln w="114300" cmpd="sng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F4BE380-16C3-456B-9548-0BF002017A63}" type="datetime1">
              <a:rPr lang="en-US"/>
              <a:pPr/>
              <a:t>3/17/2019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EA7A686-0BC4-4EED-B651-2D5134C2414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4780853"/>
      </p:ext>
    </p:extLst>
  </p:cSld>
  <p:clrMapOvr>
    <a:masterClrMapping/>
  </p:clrMapOvr>
  <p:transition>
    <p:zoom dir="in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6A3FDA3-8711-415A-ABC4-3AED0BC196C0}" type="datetime1">
              <a:rPr lang="en-US"/>
              <a:pPr/>
              <a:t>3/17/2019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383F481-6E3C-4A58-8828-5F54492DF45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6228609"/>
      </p:ext>
    </p:extLst>
  </p:cSld>
  <p:clrMapOvr>
    <a:masterClrMapping/>
  </p:clrMapOvr>
  <p:transition>
    <p:zoom dir="in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828800"/>
            <a:ext cx="37719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1828800"/>
            <a:ext cx="37719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2EFF16E-67BF-48FA-BD4B-01C61344D3BF}" type="datetime1">
              <a:rPr lang="en-US"/>
              <a:pPr/>
              <a:t>3/17/2019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4BC13D-846D-4BE2-95EA-2138779F52F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5624172"/>
      </p:ext>
    </p:extLst>
  </p:cSld>
  <p:clrMapOvr>
    <a:masterClrMapping/>
  </p:clrMapOvr>
  <p:transition>
    <p:zoom dir="in"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8EE27FF-5E1B-453D-A73A-413B514A8A33}" type="datetime1">
              <a:rPr lang="en-US"/>
              <a:pPr/>
              <a:t>3/17/2019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CAC7B31-68AA-48C4-A474-7C3323BD88D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8510633"/>
      </p:ext>
    </p:extLst>
  </p:cSld>
  <p:clrMapOvr>
    <a:masterClrMapping/>
  </p:clrMapOvr>
  <p:transition>
    <p:zoom dir="in"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DDB0C60-3A6E-460B-84BB-9E8628E20C62}" type="datetime1">
              <a:rPr lang="en-US"/>
              <a:pPr/>
              <a:t>3/17/2019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3FB054B-B4FE-4227-9E10-636B8343E68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7914569"/>
      </p:ext>
    </p:extLst>
  </p:cSld>
  <p:clrMapOvr>
    <a:masterClrMapping/>
  </p:clrMapOvr>
  <p:transition>
    <p:zoom dir="in"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97572AC-88D1-4B62-9C0C-129A81852718}" type="datetime1">
              <a:rPr lang="en-US"/>
              <a:pPr/>
              <a:t>3/17/2019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9B41C6C-FC86-4733-8FDE-0A13CE093F7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8672701"/>
      </p:ext>
    </p:extLst>
  </p:cSld>
  <p:clrMapOvr>
    <a:masterClrMapping/>
  </p:clrMapOvr>
  <p:transition>
    <p:zoom dir="in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535036E-40B8-4131-B358-53F45F873073}" type="datetime1">
              <a:rPr lang="en-US"/>
              <a:pPr/>
              <a:t>3/17/2019</a:t>
            </a:fld>
            <a:r>
              <a:rPr lang="en-US"/>
              <a:t>22 – 2 - 2005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C21D5C-755A-4F2C-A7A4-B32038A5E22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0649213"/>
      </p:ext>
    </p:extLst>
  </p:cSld>
  <p:clrMapOvr>
    <a:masterClrMapping/>
  </p:clrMapOvr>
  <p:transition advTm="0">
    <p:zoom dir="in"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46010B2-83E1-4E41-9A0D-E0EF9B690156}" type="datetime1">
              <a:rPr lang="en-US"/>
              <a:pPr/>
              <a:t>3/17/2019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9A69CD-4675-4856-8257-38F51C46244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5674214"/>
      </p:ext>
    </p:extLst>
  </p:cSld>
  <p:clrMapOvr>
    <a:masterClrMapping/>
  </p:clrMapOvr>
  <p:transition>
    <p:zoom dir="in"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8BB14C7-D072-418A-96E4-830A207D7848}" type="datetime1">
              <a:rPr lang="en-US"/>
              <a:pPr/>
              <a:t>3/17/2019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AFF684-ECA0-472A-A65B-3EE2B62FD32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6104340"/>
      </p:ext>
    </p:extLst>
  </p:cSld>
  <p:clrMapOvr>
    <a:masterClrMapping/>
  </p:clrMapOvr>
  <p:transition>
    <p:zoom dir="in"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193A475-9CFC-4CA1-BB6B-7D2DE2B682A7}" type="datetime1">
              <a:rPr lang="en-US"/>
              <a:pPr/>
              <a:t>3/17/2019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C35E1D3-9C64-41CE-AFD9-AE62969B4E5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839039"/>
      </p:ext>
    </p:extLst>
  </p:cSld>
  <p:clrMapOvr>
    <a:masterClrMapping/>
  </p:clrMapOvr>
  <p:transition>
    <p:zoom dir="in"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57950" y="152400"/>
            <a:ext cx="1924050" cy="5334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152400"/>
            <a:ext cx="5619750" cy="5334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5257B86-85F5-4E6E-98DD-75FD04A50CF8}" type="datetime1">
              <a:rPr lang="en-US"/>
              <a:pPr/>
              <a:t>3/17/2019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21CAC70-F13D-4EB3-A704-B2DC9A9A066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9486147"/>
      </p:ext>
    </p:extLst>
  </p:cSld>
  <p:clrMapOvr>
    <a:masterClrMapping/>
  </p:clrMapOvr>
  <p:transition>
    <p:zoom dir="in"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586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997075"/>
            <a:ext cx="7772400" cy="1431925"/>
          </a:xfrm>
        </p:spPr>
        <p:txBody>
          <a:bodyPr anchor="b" anchorCtr="1"/>
          <a:lstStyle>
            <a:lvl1pPr algn="ctr">
              <a:defRPr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195587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195588" name="Freeform 4"/>
          <p:cNvSpPr>
            <a:spLocks/>
          </p:cNvSpPr>
          <p:nvPr/>
        </p:nvSpPr>
        <p:spPr bwMode="auto">
          <a:xfrm>
            <a:off x="285750" y="2803525"/>
            <a:ext cx="1588" cy="3035300"/>
          </a:xfrm>
          <a:custGeom>
            <a:avLst/>
            <a:gdLst>
              <a:gd name="T0" fmla="*/ 0 h 1912"/>
              <a:gd name="T1" fmla="*/ 6 h 1912"/>
              <a:gd name="T2" fmla="*/ 6 h 1912"/>
              <a:gd name="T3" fmla="*/ 60 h 1912"/>
              <a:gd name="T4" fmla="*/ 1912 h 1912"/>
              <a:gd name="T5" fmla="*/ 1912 h 1912"/>
              <a:gd name="T6" fmla="*/ 0 h 1912"/>
              <a:gd name="T7" fmla="*/ 0 h 1912"/>
            </a:gdLst>
            <a:ahLst/>
            <a:cxnLst>
              <a:cxn ang="0">
                <a:pos x="0" y="T0"/>
              </a:cxn>
              <a:cxn ang="0">
                <a:pos x="0" y="T1"/>
              </a:cxn>
              <a:cxn ang="0">
                <a:pos x="0" y="T2"/>
              </a:cxn>
              <a:cxn ang="0">
                <a:pos x="0" y="T3"/>
              </a:cxn>
              <a:cxn ang="0">
                <a:pos x="0" y="T4"/>
              </a:cxn>
              <a:cxn ang="0">
                <a:pos x="0" y="T5"/>
              </a:cxn>
              <a:cxn ang="0">
                <a:pos x="0" y="T6"/>
              </a:cxn>
              <a:cxn ang="0">
                <a:pos x="0" y="T7"/>
              </a:cxn>
            </a:cxnLst>
            <a:rect l="0" t="0" r="r" b="b"/>
            <a:pathLst>
              <a:path h="1912">
                <a:moveTo>
                  <a:pt x="0" y="0"/>
                </a:moveTo>
                <a:lnTo>
                  <a:pt x="0" y="6"/>
                </a:lnTo>
                <a:lnTo>
                  <a:pt x="0" y="6"/>
                </a:lnTo>
                <a:lnTo>
                  <a:pt x="0" y="60"/>
                </a:lnTo>
                <a:lnTo>
                  <a:pt x="0" y="1912"/>
                </a:lnTo>
                <a:lnTo>
                  <a:pt x="0" y="1912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rgbClr val="6BBA2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195589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95590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158B1BF7-2355-4A02-95DF-52EDB667D34E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95591" name="Rectangle 7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fld id="{F7B8E43B-8746-44A8-859B-C4F8CC74B8DE}" type="datetime1">
              <a:rPr lang="en-US"/>
              <a:pPr/>
              <a:t>3/17/2019</a:t>
            </a:fld>
            <a:endParaRPr lang="en-US"/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0B20081-6183-492B-BBB1-A2CE35BA2DD6}" type="datetime1">
              <a:rPr lang="en-US"/>
              <a:pPr/>
              <a:t>3/17/2019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587613-0AA5-4973-8260-C4273D1A955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1814152"/>
      </p:ext>
    </p:extLst>
  </p:cSld>
  <p:clrMapOvr>
    <a:masterClrMapping/>
  </p:clrMapOvr>
  <p:transition>
    <p:zoom dir="in"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4A46576-9A33-4980-978D-9538DD9B3DA9}" type="datetime1">
              <a:rPr lang="en-US"/>
              <a:pPr/>
              <a:t>3/17/2019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4C95C9F-950B-45E2-9154-510EA22E7E8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361126"/>
      </p:ext>
    </p:extLst>
  </p:cSld>
  <p:clrMapOvr>
    <a:masterClrMapping/>
  </p:clrMapOvr>
  <p:transition>
    <p:zoom dir="in"/>
  </p:transition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050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050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121C7B9-41FB-4A0A-8574-F2EC193E2020}" type="datetime1">
              <a:rPr lang="en-US"/>
              <a:pPr/>
              <a:t>3/17/2019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DB53637-7D8D-4A3C-97CE-5A935E219B5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2964254"/>
      </p:ext>
    </p:extLst>
  </p:cSld>
  <p:clrMapOvr>
    <a:masterClrMapping/>
  </p:clrMapOvr>
  <p:transition>
    <p:zoom dir="in"/>
  </p:transition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7A29F15-F8C3-4A93-9D98-1367B46F08DA}" type="datetime1">
              <a:rPr lang="en-US"/>
              <a:pPr/>
              <a:t>3/17/2019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2116A86-81D4-48AF-AC15-B43BE1EC4AA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8699573"/>
      </p:ext>
    </p:extLst>
  </p:cSld>
  <p:clrMapOvr>
    <a:masterClrMapping/>
  </p:clrMapOvr>
  <p:transition>
    <p:zoom dir="in"/>
  </p:transition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00DC5F3-C052-49EC-B1BD-017D3EF9D94E}" type="datetime1">
              <a:rPr lang="en-US"/>
              <a:pPr/>
              <a:t>3/17/2019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F885FF1-63D7-4B0F-BE02-333648AFEC7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832169"/>
      </p:ext>
    </p:extLst>
  </p:cSld>
  <p:clrMapOvr>
    <a:masterClrMapping/>
  </p:clrMapOvr>
  <p:transition>
    <p:zoom dir="in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B2CD291-C5A6-46BA-82A1-05DC609CCFA8}" type="datetime1">
              <a:rPr lang="en-US"/>
              <a:pPr/>
              <a:t>3/17/2019</a:t>
            </a:fld>
            <a:r>
              <a:rPr lang="en-US"/>
              <a:t>22 – 2 - 2005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E3011E-670E-4B23-BED6-69224BBC5EF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3916662"/>
      </p:ext>
    </p:extLst>
  </p:cSld>
  <p:clrMapOvr>
    <a:masterClrMapping/>
  </p:clrMapOvr>
  <p:transition advTm="0">
    <p:zoom dir="in"/>
  </p:transition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247EE33-A204-4905-AD35-F1D176ADA0E1}" type="datetime1">
              <a:rPr lang="en-US"/>
              <a:pPr/>
              <a:t>3/17/2019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581F10-6A19-492C-87D3-55470B22C1C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0994364"/>
      </p:ext>
    </p:extLst>
  </p:cSld>
  <p:clrMapOvr>
    <a:masterClrMapping/>
  </p:clrMapOvr>
  <p:transition>
    <p:zoom dir="in"/>
  </p:transition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5394938-805D-4410-8424-C863F08D0D05}" type="datetime1">
              <a:rPr lang="en-US"/>
              <a:pPr/>
              <a:t>3/17/2019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F5A6E6-6808-4471-94C1-FCC63545F3A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354457"/>
      </p:ext>
    </p:extLst>
  </p:cSld>
  <p:clrMapOvr>
    <a:masterClrMapping/>
  </p:clrMapOvr>
  <p:transition>
    <p:zoom dir="in"/>
  </p:transition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B0FB2EB-668F-4D3A-80E5-D40639D53B73}" type="datetime1">
              <a:rPr lang="en-US"/>
              <a:pPr/>
              <a:t>3/17/2019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00381FE-ABE0-4B59-B5C7-13C465EFE18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3753405"/>
      </p:ext>
    </p:extLst>
  </p:cSld>
  <p:clrMapOvr>
    <a:masterClrMapping/>
  </p:clrMapOvr>
  <p:transition>
    <p:zoom dir="in"/>
  </p:transition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23F677-CE90-47E0-A988-C4304C307EEC}" type="datetime1">
              <a:rPr lang="en-US"/>
              <a:pPr/>
              <a:t>3/17/2019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91CE75-A737-4EF0-AA9F-4B33CD3E4D8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2103262"/>
      </p:ext>
    </p:extLst>
  </p:cSld>
  <p:clrMapOvr>
    <a:masterClrMapping/>
  </p:clrMapOvr>
  <p:transition>
    <p:zoom dir="in"/>
  </p:transition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92100"/>
            <a:ext cx="2057400" cy="57277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92100"/>
            <a:ext cx="6019800" cy="57277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4CCADB4-3A0F-4E28-858C-6C6E1EAC1364}" type="datetime1">
              <a:rPr lang="en-US"/>
              <a:pPr/>
              <a:t>3/17/2019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DDA4869-FB71-4F43-95CC-38B17413C0F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7903575"/>
      </p:ext>
    </p:extLst>
  </p:cSld>
  <p:clrMapOvr>
    <a:masterClrMapping/>
  </p:clrMapOvr>
  <p:transition>
    <p:zoom dir="in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947BBE7-4E6E-4443-9BD5-057D8573550D}" type="datetime1">
              <a:rPr lang="en-US"/>
              <a:pPr/>
              <a:t>3/17/2019</a:t>
            </a:fld>
            <a:r>
              <a:rPr lang="en-US"/>
              <a:t>22 – 2 - 2005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70F3A5-B199-443E-9092-BA21B6AE038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4562122"/>
      </p:ext>
    </p:extLst>
  </p:cSld>
  <p:clrMapOvr>
    <a:masterClrMapping/>
  </p:clrMapOvr>
  <p:transition advTm="0">
    <p:zoom dir="in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F3EDFCE-C6DD-4B8B-8576-CDC0F6542235}" type="datetime1">
              <a:rPr lang="en-US"/>
              <a:pPr/>
              <a:t>3/17/2019</a:t>
            </a:fld>
            <a:r>
              <a:rPr lang="en-US"/>
              <a:t>22 – 2 - 2005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240D86A-624C-46FE-BD51-9C511BEA503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1655795"/>
      </p:ext>
    </p:extLst>
  </p:cSld>
  <p:clrMapOvr>
    <a:masterClrMapping/>
  </p:clrMapOvr>
  <p:transition advTm="0">
    <p:zoom dir="in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93AEFB0-3043-4ECE-B98B-81282DDD9E7E}" type="datetime1">
              <a:rPr lang="en-US"/>
              <a:pPr/>
              <a:t>3/17/2019</a:t>
            </a:fld>
            <a:r>
              <a:rPr lang="en-US"/>
              <a:t>22 – 2 - 2005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2A0BFF6-4938-4E9D-AD6D-B115A4E2108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2983138"/>
      </p:ext>
    </p:extLst>
  </p:cSld>
  <p:clrMapOvr>
    <a:masterClrMapping/>
  </p:clrMapOvr>
  <p:transition advTm="0">
    <p:zoom dir="in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962262A-7BFD-4C0A-88E8-FE0471FC53C1}" type="datetime1">
              <a:rPr lang="en-US"/>
              <a:pPr/>
              <a:t>3/17/2019</a:t>
            </a:fld>
            <a:r>
              <a:rPr lang="en-US"/>
              <a:t>22 – 2 - 2005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BF4702-C643-4DF7-BDAC-E2EDFA0B96C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1640070"/>
      </p:ext>
    </p:extLst>
  </p:cSld>
  <p:clrMapOvr>
    <a:masterClrMapping/>
  </p:clrMapOvr>
  <p:transition advTm="0">
    <p:zoom dir="in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29717E1-3122-4F43-8FA7-4C15BE281A44}" type="datetime1">
              <a:rPr lang="en-US"/>
              <a:pPr/>
              <a:t>3/17/2019</a:t>
            </a:fld>
            <a:r>
              <a:rPr lang="en-US"/>
              <a:t>22 – 2 - 2005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F4D43A9-CDA6-4D1E-8471-17336E1F79F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2766053"/>
      </p:ext>
    </p:extLst>
  </p:cSld>
  <p:clrMapOvr>
    <a:masterClrMapping/>
  </p:clrMapOvr>
  <p:transition advTm="0">
    <p:zoom dir="in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8355D01-F301-4D38-8848-594DEA57FE22}" type="datetime1">
              <a:rPr lang="en-US"/>
              <a:pPr/>
              <a:t>3/17/2019</a:t>
            </a:fld>
            <a:r>
              <a:rPr lang="en-US"/>
              <a:t>22 – 2 - 2005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631B131-E48D-4810-A1CC-401EE7D9DE7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7724998"/>
      </p:ext>
    </p:extLst>
  </p:cSld>
  <p:clrMapOvr>
    <a:masterClrMapping/>
  </p:clrMapOvr>
  <p:transition advTm="0">
    <p:zoom dir="in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latin typeface="+mn-lt"/>
              </a:defRPr>
            </a:lvl1pPr>
          </a:lstStyle>
          <a:p>
            <a:fld id="{03B7E9CB-560C-4338-BD26-1A15B23D8C0E}" type="datetime1">
              <a:rPr lang="en-US"/>
              <a:pPr/>
              <a:t>3/17/2019</a:t>
            </a:fld>
            <a:r>
              <a:rPr lang="en-US"/>
              <a:t>22 – 2 - 2005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>
                <a:solidFill>
                  <a:schemeClr val="tx1"/>
                </a:solidFill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fld id="{B63DFCFF-89C6-4CDD-8138-D4077873FDA7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94" r:id="rId12"/>
  </p:sldLayoutIdLst>
  <p:transition advTm="0">
    <p:zoom dir="in"/>
  </p:transition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Freeform 2"/>
          <p:cNvSpPr>
            <a:spLocks/>
          </p:cNvSpPr>
          <p:nvPr/>
        </p:nvSpPr>
        <p:spPr bwMode="auto">
          <a:xfrm rot="-3172564">
            <a:off x="7777957" y="-15081"/>
            <a:ext cx="1162050" cy="2084387"/>
          </a:xfrm>
          <a:custGeom>
            <a:avLst/>
            <a:gdLst>
              <a:gd name="T0" fmla="*/ 2903 w 2903"/>
              <a:gd name="T1" fmla="*/ 433 h 3686"/>
              <a:gd name="T2" fmla="*/ 2565 w 2903"/>
              <a:gd name="T3" fmla="*/ 80 h 3686"/>
              <a:gd name="T4" fmla="*/ 2241 w 2903"/>
              <a:gd name="T5" fmla="*/ 0 h 3686"/>
              <a:gd name="T6" fmla="*/ 110 w 2903"/>
              <a:gd name="T7" fmla="*/ 2811 h 3686"/>
              <a:gd name="T8" fmla="*/ 110 w 2903"/>
              <a:gd name="T9" fmla="*/ 3228 h 3686"/>
              <a:gd name="T10" fmla="*/ 0 w 2903"/>
              <a:gd name="T11" fmla="*/ 3631 h 3686"/>
              <a:gd name="T12" fmla="*/ 72 w 2903"/>
              <a:gd name="T13" fmla="*/ 3686 h 3686"/>
              <a:gd name="T14" fmla="*/ 441 w 2903"/>
              <a:gd name="T15" fmla="*/ 3355 h 3686"/>
              <a:gd name="T16" fmla="*/ 740 w 2903"/>
              <a:gd name="T17" fmla="*/ 3228 h 3686"/>
              <a:gd name="T18" fmla="*/ 2903 w 2903"/>
              <a:gd name="T19" fmla="*/ 433 h 3686"/>
              <a:gd name="T20" fmla="*/ 2903 w 2903"/>
              <a:gd name="T21" fmla="*/ 433 h 36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2903" h="3686">
                <a:moveTo>
                  <a:pt x="2903" y="433"/>
                </a:moveTo>
                <a:lnTo>
                  <a:pt x="2565" y="80"/>
                </a:lnTo>
                <a:lnTo>
                  <a:pt x="2241" y="0"/>
                </a:lnTo>
                <a:lnTo>
                  <a:pt x="110" y="2811"/>
                </a:lnTo>
                <a:lnTo>
                  <a:pt x="110" y="3228"/>
                </a:lnTo>
                <a:lnTo>
                  <a:pt x="0" y="3631"/>
                </a:lnTo>
                <a:lnTo>
                  <a:pt x="72" y="3686"/>
                </a:lnTo>
                <a:lnTo>
                  <a:pt x="441" y="3355"/>
                </a:lnTo>
                <a:lnTo>
                  <a:pt x="740" y="3228"/>
                </a:lnTo>
                <a:lnTo>
                  <a:pt x="2903" y="433"/>
                </a:lnTo>
                <a:lnTo>
                  <a:pt x="2903" y="433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52400"/>
            <a:ext cx="6870700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6500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828800"/>
            <a:ext cx="7696200" cy="365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6501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3716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 b="0">
                <a:solidFill>
                  <a:schemeClr val="tx1"/>
                </a:solidFill>
                <a:latin typeface="+mn-lt"/>
              </a:defRPr>
            </a:lvl1pPr>
          </a:lstStyle>
          <a:p>
            <a:fld id="{3B716004-C019-4009-AF78-FF011B322C07}" type="datetime1">
              <a:rPr lang="en-US"/>
              <a:pPr/>
              <a:t>3/17/2019</a:t>
            </a:fld>
            <a:endParaRPr lang="en-US"/>
          </a:p>
        </p:txBody>
      </p:sp>
      <p:sp>
        <p:nvSpPr>
          <p:cNvPr id="106502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560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>
                <a:solidFill>
                  <a:schemeClr val="tx1"/>
                </a:solidFill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6503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183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>
                <a:solidFill>
                  <a:schemeClr val="tx1"/>
                </a:solidFill>
                <a:latin typeface="+mn-lt"/>
              </a:defRPr>
            </a:lvl1pPr>
          </a:lstStyle>
          <a:p>
            <a:fld id="{764F1513-64B5-4140-935D-E793CF17B61D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6504" name="Freeform 8"/>
          <p:cNvSpPr>
            <a:spLocks/>
          </p:cNvSpPr>
          <p:nvPr/>
        </p:nvSpPr>
        <p:spPr bwMode="auto">
          <a:xfrm rot="-3172564">
            <a:off x="7865269" y="24607"/>
            <a:ext cx="1165225" cy="2097087"/>
          </a:xfrm>
          <a:custGeom>
            <a:avLst/>
            <a:gdLst>
              <a:gd name="T0" fmla="*/ 2293 w 2911"/>
              <a:gd name="T1" fmla="*/ 0 h 3703"/>
              <a:gd name="T2" fmla="*/ 130 w 2911"/>
              <a:gd name="T3" fmla="*/ 2835 h 3703"/>
              <a:gd name="T4" fmla="*/ 131 w 2911"/>
              <a:gd name="T5" fmla="*/ 3201 h 3703"/>
              <a:gd name="T6" fmla="*/ 0 w 2911"/>
              <a:gd name="T7" fmla="*/ 3633 h 3703"/>
              <a:gd name="T8" fmla="*/ 50 w 2911"/>
              <a:gd name="T9" fmla="*/ 3703 h 3703"/>
              <a:gd name="T10" fmla="*/ 422 w 2911"/>
              <a:gd name="T11" fmla="*/ 3352 h 3703"/>
              <a:gd name="T12" fmla="*/ 763 w 2911"/>
              <a:gd name="T13" fmla="*/ 3220 h 3703"/>
              <a:gd name="T14" fmla="*/ 2911 w 2911"/>
              <a:gd name="T15" fmla="*/ 428 h 3703"/>
              <a:gd name="T16" fmla="*/ 2589 w 2911"/>
              <a:gd name="T17" fmla="*/ 96 h 3703"/>
              <a:gd name="T18" fmla="*/ 2293 w 2911"/>
              <a:gd name="T19" fmla="*/ 0 h 3703"/>
              <a:gd name="T20" fmla="*/ 2293 w 2911"/>
              <a:gd name="T21" fmla="*/ 0 h 370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2911" h="3703">
                <a:moveTo>
                  <a:pt x="2293" y="0"/>
                </a:moveTo>
                <a:lnTo>
                  <a:pt x="130" y="2835"/>
                </a:lnTo>
                <a:lnTo>
                  <a:pt x="131" y="3201"/>
                </a:lnTo>
                <a:lnTo>
                  <a:pt x="0" y="3633"/>
                </a:lnTo>
                <a:lnTo>
                  <a:pt x="50" y="3703"/>
                </a:lnTo>
                <a:lnTo>
                  <a:pt x="422" y="3352"/>
                </a:lnTo>
                <a:lnTo>
                  <a:pt x="763" y="3220"/>
                </a:lnTo>
                <a:lnTo>
                  <a:pt x="2911" y="428"/>
                </a:lnTo>
                <a:lnTo>
                  <a:pt x="2589" y="96"/>
                </a:lnTo>
                <a:lnTo>
                  <a:pt x="2293" y="0"/>
                </a:lnTo>
                <a:lnTo>
                  <a:pt x="2293" y="0"/>
                </a:lnTo>
                <a:close/>
              </a:path>
            </a:pathLst>
          </a:cu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106505" name="Freeform 9"/>
          <p:cNvSpPr>
            <a:spLocks/>
          </p:cNvSpPr>
          <p:nvPr/>
        </p:nvSpPr>
        <p:spPr bwMode="auto">
          <a:xfrm rot="-3172564">
            <a:off x="7831138" y="192088"/>
            <a:ext cx="1025525" cy="1571625"/>
          </a:xfrm>
          <a:custGeom>
            <a:avLst/>
            <a:gdLst>
              <a:gd name="T0" fmla="*/ 0 w 2561"/>
              <a:gd name="T1" fmla="*/ 2485 h 2777"/>
              <a:gd name="T2" fmla="*/ 432 w 2561"/>
              <a:gd name="T3" fmla="*/ 2553 h 2777"/>
              <a:gd name="T4" fmla="*/ 736 w 2561"/>
              <a:gd name="T5" fmla="*/ 2777 h 2777"/>
              <a:gd name="T6" fmla="*/ 2561 w 2561"/>
              <a:gd name="T7" fmla="*/ 399 h 2777"/>
              <a:gd name="T8" fmla="*/ 2118 w 2561"/>
              <a:gd name="T9" fmla="*/ 82 h 2777"/>
              <a:gd name="T10" fmla="*/ 1898 w 2561"/>
              <a:gd name="T11" fmla="*/ 0 h 2777"/>
              <a:gd name="T12" fmla="*/ 0 w 2561"/>
              <a:gd name="T13" fmla="*/ 2485 h 2777"/>
              <a:gd name="T14" fmla="*/ 0 w 2561"/>
              <a:gd name="T15" fmla="*/ 2485 h 277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2561" h="2777">
                <a:moveTo>
                  <a:pt x="0" y="2485"/>
                </a:moveTo>
                <a:lnTo>
                  <a:pt x="432" y="2553"/>
                </a:lnTo>
                <a:lnTo>
                  <a:pt x="736" y="2777"/>
                </a:lnTo>
                <a:lnTo>
                  <a:pt x="2561" y="399"/>
                </a:lnTo>
                <a:lnTo>
                  <a:pt x="2118" y="82"/>
                </a:lnTo>
                <a:lnTo>
                  <a:pt x="1898" y="0"/>
                </a:lnTo>
                <a:lnTo>
                  <a:pt x="0" y="2485"/>
                </a:lnTo>
                <a:lnTo>
                  <a:pt x="0" y="2485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vi-VN"/>
          </a:p>
        </p:txBody>
      </p:sp>
      <p:grpSp>
        <p:nvGrpSpPr>
          <p:cNvPr id="106506" name="Group 10"/>
          <p:cNvGrpSpPr>
            <a:grpSpLocks/>
          </p:cNvGrpSpPr>
          <p:nvPr/>
        </p:nvGrpSpPr>
        <p:grpSpPr bwMode="auto">
          <a:xfrm>
            <a:off x="7938" y="5540375"/>
            <a:ext cx="1784350" cy="1246188"/>
            <a:chOff x="5" y="3490"/>
            <a:chExt cx="1124" cy="785"/>
          </a:xfrm>
        </p:grpSpPr>
        <p:sp>
          <p:nvSpPr>
            <p:cNvPr id="106507" name="Freeform 11"/>
            <p:cNvSpPr>
              <a:spLocks/>
            </p:cNvSpPr>
            <p:nvPr userDrawn="1"/>
          </p:nvSpPr>
          <p:spPr bwMode="auto">
            <a:xfrm>
              <a:off x="24" y="3505"/>
              <a:ext cx="1089" cy="649"/>
            </a:xfrm>
            <a:custGeom>
              <a:avLst/>
              <a:gdLst>
                <a:gd name="T0" fmla="*/ 1587 w 2177"/>
                <a:gd name="T1" fmla="*/ 1260 h 1298"/>
                <a:gd name="T2" fmla="*/ 1420 w 2177"/>
                <a:gd name="T3" fmla="*/ 1106 h 1298"/>
                <a:gd name="T4" fmla="*/ 1331 w 2177"/>
                <a:gd name="T5" fmla="*/ 477 h 1298"/>
                <a:gd name="T6" fmla="*/ 2139 w 2177"/>
                <a:gd name="T7" fmla="*/ 330 h 1298"/>
                <a:gd name="T8" fmla="*/ 2177 w 2177"/>
                <a:gd name="T9" fmla="*/ 203 h 1298"/>
                <a:gd name="T10" fmla="*/ 2099 w 2177"/>
                <a:gd name="T11" fmla="*/ 100 h 1298"/>
                <a:gd name="T12" fmla="*/ 1276 w 2177"/>
                <a:gd name="T13" fmla="*/ 211 h 1298"/>
                <a:gd name="T14" fmla="*/ 1219 w 2177"/>
                <a:gd name="T15" fmla="*/ 32 h 1298"/>
                <a:gd name="T16" fmla="*/ 1085 w 2177"/>
                <a:gd name="T17" fmla="*/ 0 h 1298"/>
                <a:gd name="T18" fmla="*/ 958 w 2177"/>
                <a:gd name="T19" fmla="*/ 28 h 1298"/>
                <a:gd name="T20" fmla="*/ 888 w 2177"/>
                <a:gd name="T21" fmla="*/ 106 h 1298"/>
                <a:gd name="T22" fmla="*/ 937 w 2177"/>
                <a:gd name="T23" fmla="*/ 285 h 1298"/>
                <a:gd name="T24" fmla="*/ 660 w 2177"/>
                <a:gd name="T25" fmla="*/ 441 h 1298"/>
                <a:gd name="T26" fmla="*/ 983 w 2177"/>
                <a:gd name="T27" fmla="*/ 473 h 1298"/>
                <a:gd name="T28" fmla="*/ 1112 w 2177"/>
                <a:gd name="T29" fmla="*/ 889 h 1298"/>
                <a:gd name="T30" fmla="*/ 141 w 2177"/>
                <a:gd name="T31" fmla="*/ 469 h 1298"/>
                <a:gd name="T32" fmla="*/ 46 w 2177"/>
                <a:gd name="T33" fmla="*/ 509 h 1298"/>
                <a:gd name="T34" fmla="*/ 0 w 2177"/>
                <a:gd name="T35" fmla="*/ 636 h 1298"/>
                <a:gd name="T36" fmla="*/ 55 w 2177"/>
                <a:gd name="T37" fmla="*/ 779 h 1298"/>
                <a:gd name="T38" fmla="*/ 1139 w 2177"/>
                <a:gd name="T39" fmla="*/ 1288 h 1298"/>
                <a:gd name="T40" fmla="*/ 1378 w 2177"/>
                <a:gd name="T41" fmla="*/ 1256 h 1298"/>
                <a:gd name="T42" fmla="*/ 1570 w 2177"/>
                <a:gd name="T43" fmla="*/ 1298 h 1298"/>
                <a:gd name="T44" fmla="*/ 1587 w 2177"/>
                <a:gd name="T45" fmla="*/ 1260 h 1298"/>
                <a:gd name="T46" fmla="*/ 1587 w 2177"/>
                <a:gd name="T47" fmla="*/ 1260 h 12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2177" h="1298">
                  <a:moveTo>
                    <a:pt x="1587" y="1260"/>
                  </a:moveTo>
                  <a:lnTo>
                    <a:pt x="1420" y="1106"/>
                  </a:lnTo>
                  <a:lnTo>
                    <a:pt x="1331" y="477"/>
                  </a:lnTo>
                  <a:lnTo>
                    <a:pt x="2139" y="330"/>
                  </a:lnTo>
                  <a:lnTo>
                    <a:pt x="2177" y="203"/>
                  </a:lnTo>
                  <a:lnTo>
                    <a:pt x="2099" y="100"/>
                  </a:lnTo>
                  <a:lnTo>
                    <a:pt x="1276" y="211"/>
                  </a:lnTo>
                  <a:lnTo>
                    <a:pt x="1219" y="32"/>
                  </a:lnTo>
                  <a:lnTo>
                    <a:pt x="1085" y="0"/>
                  </a:lnTo>
                  <a:lnTo>
                    <a:pt x="958" y="28"/>
                  </a:lnTo>
                  <a:lnTo>
                    <a:pt x="888" y="106"/>
                  </a:lnTo>
                  <a:lnTo>
                    <a:pt x="937" y="285"/>
                  </a:lnTo>
                  <a:lnTo>
                    <a:pt x="660" y="441"/>
                  </a:lnTo>
                  <a:lnTo>
                    <a:pt x="983" y="473"/>
                  </a:lnTo>
                  <a:lnTo>
                    <a:pt x="1112" y="889"/>
                  </a:lnTo>
                  <a:lnTo>
                    <a:pt x="141" y="469"/>
                  </a:lnTo>
                  <a:lnTo>
                    <a:pt x="46" y="509"/>
                  </a:lnTo>
                  <a:lnTo>
                    <a:pt x="0" y="636"/>
                  </a:lnTo>
                  <a:lnTo>
                    <a:pt x="55" y="779"/>
                  </a:lnTo>
                  <a:lnTo>
                    <a:pt x="1139" y="1288"/>
                  </a:lnTo>
                  <a:lnTo>
                    <a:pt x="1378" y="1256"/>
                  </a:lnTo>
                  <a:lnTo>
                    <a:pt x="1570" y="1298"/>
                  </a:lnTo>
                  <a:lnTo>
                    <a:pt x="1587" y="1260"/>
                  </a:lnTo>
                  <a:lnTo>
                    <a:pt x="1587" y="1260"/>
                  </a:lnTo>
                  <a:close/>
                </a:path>
              </a:pathLst>
            </a:custGeom>
            <a:solidFill>
              <a:srgbClr val="F8F8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06508" name="Freeform 12"/>
            <p:cNvSpPr>
              <a:spLocks/>
            </p:cNvSpPr>
            <p:nvPr userDrawn="1"/>
          </p:nvSpPr>
          <p:spPr bwMode="auto">
            <a:xfrm>
              <a:off x="1022" y="3582"/>
              <a:ext cx="71" cy="129"/>
            </a:xfrm>
            <a:custGeom>
              <a:avLst/>
              <a:gdLst>
                <a:gd name="T0" fmla="*/ 0 w 143"/>
                <a:gd name="T1" fmla="*/ 7 h 258"/>
                <a:gd name="T2" fmla="*/ 120 w 143"/>
                <a:gd name="T3" fmla="*/ 0 h 258"/>
                <a:gd name="T4" fmla="*/ 143 w 143"/>
                <a:gd name="T5" fmla="*/ 233 h 258"/>
                <a:gd name="T6" fmla="*/ 8 w 143"/>
                <a:gd name="T7" fmla="*/ 258 h 258"/>
                <a:gd name="T8" fmla="*/ 0 w 143"/>
                <a:gd name="T9" fmla="*/ 7 h 258"/>
                <a:gd name="T10" fmla="*/ 0 w 143"/>
                <a:gd name="T11" fmla="*/ 7 h 2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43" h="258">
                  <a:moveTo>
                    <a:pt x="0" y="7"/>
                  </a:moveTo>
                  <a:lnTo>
                    <a:pt x="120" y="0"/>
                  </a:lnTo>
                  <a:lnTo>
                    <a:pt x="143" y="233"/>
                  </a:lnTo>
                  <a:lnTo>
                    <a:pt x="8" y="258"/>
                  </a:lnTo>
                  <a:lnTo>
                    <a:pt x="0" y="7"/>
                  </a:lnTo>
                  <a:lnTo>
                    <a:pt x="0" y="7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06509" name="Freeform 13"/>
            <p:cNvSpPr>
              <a:spLocks/>
            </p:cNvSpPr>
            <p:nvPr userDrawn="1"/>
          </p:nvSpPr>
          <p:spPr bwMode="auto">
            <a:xfrm>
              <a:off x="20" y="3774"/>
              <a:ext cx="792" cy="410"/>
            </a:xfrm>
            <a:custGeom>
              <a:avLst/>
              <a:gdLst>
                <a:gd name="T0" fmla="*/ 137 w 1586"/>
                <a:gd name="T1" fmla="*/ 0 h 821"/>
                <a:gd name="T2" fmla="*/ 1331 w 1586"/>
                <a:gd name="T3" fmla="*/ 519 h 821"/>
                <a:gd name="T4" fmla="*/ 1428 w 1586"/>
                <a:gd name="T5" fmla="*/ 638 h 821"/>
                <a:gd name="T6" fmla="*/ 1586 w 1586"/>
                <a:gd name="T7" fmla="*/ 792 h 821"/>
                <a:gd name="T8" fmla="*/ 1565 w 1586"/>
                <a:gd name="T9" fmla="*/ 821 h 821"/>
                <a:gd name="T10" fmla="*/ 1350 w 1586"/>
                <a:gd name="T11" fmla="*/ 787 h 821"/>
                <a:gd name="T12" fmla="*/ 1145 w 1586"/>
                <a:gd name="T13" fmla="*/ 811 h 821"/>
                <a:gd name="T14" fmla="*/ 42 w 1586"/>
                <a:gd name="T15" fmla="*/ 298 h 821"/>
                <a:gd name="T16" fmla="*/ 0 w 1586"/>
                <a:gd name="T17" fmla="*/ 150 h 821"/>
                <a:gd name="T18" fmla="*/ 46 w 1586"/>
                <a:gd name="T19" fmla="*/ 32 h 821"/>
                <a:gd name="T20" fmla="*/ 137 w 1586"/>
                <a:gd name="T21" fmla="*/ 0 h 821"/>
                <a:gd name="T22" fmla="*/ 137 w 1586"/>
                <a:gd name="T23" fmla="*/ 0 h 8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06510" name="Freeform 14"/>
            <p:cNvSpPr>
              <a:spLocks/>
            </p:cNvSpPr>
            <p:nvPr userDrawn="1"/>
          </p:nvSpPr>
          <p:spPr bwMode="auto">
            <a:xfrm>
              <a:off x="129" y="3808"/>
              <a:ext cx="525" cy="374"/>
            </a:xfrm>
            <a:custGeom>
              <a:avLst/>
              <a:gdLst>
                <a:gd name="T0" fmla="*/ 0 w 1049"/>
                <a:gd name="T1" fmla="*/ 325 h 747"/>
                <a:gd name="T2" fmla="*/ 922 w 1049"/>
                <a:gd name="T3" fmla="*/ 747 h 747"/>
                <a:gd name="T4" fmla="*/ 939 w 1049"/>
                <a:gd name="T5" fmla="*/ 534 h 747"/>
                <a:gd name="T6" fmla="*/ 1049 w 1049"/>
                <a:gd name="T7" fmla="*/ 422 h 747"/>
                <a:gd name="T8" fmla="*/ 78 w 1049"/>
                <a:gd name="T9" fmla="*/ 0 h 747"/>
                <a:gd name="T10" fmla="*/ 0 w 1049"/>
                <a:gd name="T11" fmla="*/ 127 h 747"/>
                <a:gd name="T12" fmla="*/ 0 w 1049"/>
                <a:gd name="T13" fmla="*/ 325 h 747"/>
                <a:gd name="T14" fmla="*/ 0 w 1049"/>
                <a:gd name="T15" fmla="*/ 325 h 7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06511" name="Freeform 15"/>
            <p:cNvSpPr>
              <a:spLocks/>
            </p:cNvSpPr>
            <p:nvPr userDrawn="1"/>
          </p:nvSpPr>
          <p:spPr bwMode="auto">
            <a:xfrm>
              <a:off x="485" y="3532"/>
              <a:ext cx="135" cy="121"/>
            </a:xfrm>
            <a:custGeom>
              <a:avLst/>
              <a:gdLst>
                <a:gd name="T0" fmla="*/ 0 w 272"/>
                <a:gd name="T1" fmla="*/ 28 h 241"/>
                <a:gd name="T2" fmla="*/ 160 w 272"/>
                <a:gd name="T3" fmla="*/ 0 h 241"/>
                <a:gd name="T4" fmla="*/ 251 w 272"/>
                <a:gd name="T5" fmla="*/ 36 h 241"/>
                <a:gd name="T6" fmla="*/ 272 w 272"/>
                <a:gd name="T7" fmla="*/ 139 h 241"/>
                <a:gd name="T8" fmla="*/ 164 w 272"/>
                <a:gd name="T9" fmla="*/ 146 h 241"/>
                <a:gd name="T10" fmla="*/ 32 w 272"/>
                <a:gd name="T11" fmla="*/ 241 h 241"/>
                <a:gd name="T12" fmla="*/ 0 w 272"/>
                <a:gd name="T13" fmla="*/ 28 h 241"/>
                <a:gd name="T14" fmla="*/ 0 w 272"/>
                <a:gd name="T15" fmla="*/ 28 h 2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72" h="241">
                  <a:moveTo>
                    <a:pt x="0" y="28"/>
                  </a:moveTo>
                  <a:lnTo>
                    <a:pt x="160" y="0"/>
                  </a:lnTo>
                  <a:lnTo>
                    <a:pt x="251" y="36"/>
                  </a:lnTo>
                  <a:lnTo>
                    <a:pt x="272" y="139"/>
                  </a:lnTo>
                  <a:lnTo>
                    <a:pt x="164" y="146"/>
                  </a:lnTo>
                  <a:lnTo>
                    <a:pt x="32" y="241"/>
                  </a:lnTo>
                  <a:lnTo>
                    <a:pt x="0" y="28"/>
                  </a:lnTo>
                  <a:lnTo>
                    <a:pt x="0" y="28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06512" name="Freeform 16"/>
            <p:cNvSpPr>
              <a:spLocks/>
            </p:cNvSpPr>
            <p:nvPr userDrawn="1"/>
          </p:nvSpPr>
          <p:spPr bwMode="auto">
            <a:xfrm>
              <a:off x="641" y="4163"/>
              <a:ext cx="76" cy="112"/>
            </a:xfrm>
            <a:custGeom>
              <a:avLst/>
              <a:gdLst>
                <a:gd name="T0" fmla="*/ 152 w 152"/>
                <a:gd name="T1" fmla="*/ 4 h 224"/>
                <a:gd name="T2" fmla="*/ 152 w 152"/>
                <a:gd name="T3" fmla="*/ 224 h 224"/>
                <a:gd name="T4" fmla="*/ 0 w 152"/>
                <a:gd name="T5" fmla="*/ 8 h 224"/>
                <a:gd name="T6" fmla="*/ 72 w 152"/>
                <a:gd name="T7" fmla="*/ 0 h 224"/>
                <a:gd name="T8" fmla="*/ 152 w 152"/>
                <a:gd name="T9" fmla="*/ 4 h 224"/>
                <a:gd name="T10" fmla="*/ 152 w 152"/>
                <a:gd name="T11" fmla="*/ 4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2" h="224">
                  <a:moveTo>
                    <a:pt x="152" y="4"/>
                  </a:moveTo>
                  <a:lnTo>
                    <a:pt x="152" y="224"/>
                  </a:lnTo>
                  <a:lnTo>
                    <a:pt x="0" y="8"/>
                  </a:lnTo>
                  <a:lnTo>
                    <a:pt x="72" y="0"/>
                  </a:lnTo>
                  <a:lnTo>
                    <a:pt x="152" y="4"/>
                  </a:lnTo>
                  <a:lnTo>
                    <a:pt x="152" y="4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06513" name="Freeform 17"/>
            <p:cNvSpPr>
              <a:spLocks/>
            </p:cNvSpPr>
            <p:nvPr userDrawn="1"/>
          </p:nvSpPr>
          <p:spPr bwMode="auto">
            <a:xfrm>
              <a:off x="504" y="3607"/>
              <a:ext cx="193" cy="383"/>
            </a:xfrm>
            <a:custGeom>
              <a:avLst/>
              <a:gdLst>
                <a:gd name="T0" fmla="*/ 0 w 386"/>
                <a:gd name="T1" fmla="*/ 80 h 764"/>
                <a:gd name="T2" fmla="*/ 87 w 386"/>
                <a:gd name="T3" fmla="*/ 0 h 764"/>
                <a:gd name="T4" fmla="*/ 232 w 386"/>
                <a:gd name="T5" fmla="*/ 6 h 764"/>
                <a:gd name="T6" fmla="*/ 386 w 386"/>
                <a:gd name="T7" fmla="*/ 764 h 764"/>
                <a:gd name="T8" fmla="*/ 279 w 386"/>
                <a:gd name="T9" fmla="*/ 720 h 764"/>
                <a:gd name="T10" fmla="*/ 152 w 386"/>
                <a:gd name="T11" fmla="*/ 677 h 764"/>
                <a:gd name="T12" fmla="*/ 0 w 386"/>
                <a:gd name="T13" fmla="*/ 80 h 764"/>
                <a:gd name="T14" fmla="*/ 0 w 386"/>
                <a:gd name="T15" fmla="*/ 80 h 7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86" h="764">
                  <a:moveTo>
                    <a:pt x="0" y="80"/>
                  </a:moveTo>
                  <a:lnTo>
                    <a:pt x="87" y="0"/>
                  </a:lnTo>
                  <a:lnTo>
                    <a:pt x="232" y="6"/>
                  </a:lnTo>
                  <a:lnTo>
                    <a:pt x="386" y="764"/>
                  </a:lnTo>
                  <a:lnTo>
                    <a:pt x="279" y="720"/>
                  </a:lnTo>
                  <a:lnTo>
                    <a:pt x="152" y="677"/>
                  </a:lnTo>
                  <a:lnTo>
                    <a:pt x="0" y="80"/>
                  </a:lnTo>
                  <a:lnTo>
                    <a:pt x="0" y="8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06514" name="Freeform 18"/>
            <p:cNvSpPr>
              <a:spLocks/>
            </p:cNvSpPr>
            <p:nvPr userDrawn="1"/>
          </p:nvSpPr>
          <p:spPr bwMode="auto">
            <a:xfrm>
              <a:off x="668" y="3590"/>
              <a:ext cx="364" cy="174"/>
            </a:xfrm>
            <a:custGeom>
              <a:avLst/>
              <a:gdLst>
                <a:gd name="T0" fmla="*/ 692 w 728"/>
                <a:gd name="T1" fmla="*/ 0 h 348"/>
                <a:gd name="T2" fmla="*/ 0 w 728"/>
                <a:gd name="T3" fmla="*/ 106 h 348"/>
                <a:gd name="T4" fmla="*/ 28 w 728"/>
                <a:gd name="T5" fmla="*/ 348 h 348"/>
                <a:gd name="T6" fmla="*/ 715 w 728"/>
                <a:gd name="T7" fmla="*/ 237 h 348"/>
                <a:gd name="T8" fmla="*/ 728 w 728"/>
                <a:gd name="T9" fmla="*/ 43 h 348"/>
                <a:gd name="T10" fmla="*/ 692 w 728"/>
                <a:gd name="T11" fmla="*/ 0 h 348"/>
                <a:gd name="T12" fmla="*/ 692 w 728"/>
                <a:gd name="T13" fmla="*/ 0 h 3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28" h="348">
                  <a:moveTo>
                    <a:pt x="692" y="0"/>
                  </a:moveTo>
                  <a:lnTo>
                    <a:pt x="0" y="106"/>
                  </a:lnTo>
                  <a:lnTo>
                    <a:pt x="28" y="348"/>
                  </a:lnTo>
                  <a:lnTo>
                    <a:pt x="715" y="237"/>
                  </a:lnTo>
                  <a:lnTo>
                    <a:pt x="728" y="43"/>
                  </a:lnTo>
                  <a:lnTo>
                    <a:pt x="692" y="0"/>
                  </a:lnTo>
                  <a:lnTo>
                    <a:pt x="692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06515" name="Freeform 19"/>
            <p:cNvSpPr>
              <a:spLocks/>
            </p:cNvSpPr>
            <p:nvPr userDrawn="1"/>
          </p:nvSpPr>
          <p:spPr bwMode="auto">
            <a:xfrm>
              <a:off x="347" y="3693"/>
              <a:ext cx="156" cy="67"/>
            </a:xfrm>
            <a:custGeom>
              <a:avLst/>
              <a:gdLst>
                <a:gd name="T0" fmla="*/ 272 w 312"/>
                <a:gd name="T1" fmla="*/ 0 h 135"/>
                <a:gd name="T2" fmla="*/ 0 w 312"/>
                <a:gd name="T3" fmla="*/ 78 h 135"/>
                <a:gd name="T4" fmla="*/ 312 w 312"/>
                <a:gd name="T5" fmla="*/ 135 h 135"/>
                <a:gd name="T6" fmla="*/ 272 w 312"/>
                <a:gd name="T7" fmla="*/ 0 h 135"/>
                <a:gd name="T8" fmla="*/ 272 w 312"/>
                <a:gd name="T9" fmla="*/ 0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2" h="135">
                  <a:moveTo>
                    <a:pt x="272" y="0"/>
                  </a:moveTo>
                  <a:lnTo>
                    <a:pt x="0" y="78"/>
                  </a:lnTo>
                  <a:lnTo>
                    <a:pt x="312" y="135"/>
                  </a:lnTo>
                  <a:lnTo>
                    <a:pt x="272" y="0"/>
                  </a:lnTo>
                  <a:lnTo>
                    <a:pt x="272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vi-VN"/>
            </a:p>
          </p:txBody>
        </p:sp>
        <p:grpSp>
          <p:nvGrpSpPr>
            <p:cNvPr id="106516" name="Group 20"/>
            <p:cNvGrpSpPr>
              <a:grpSpLocks/>
            </p:cNvGrpSpPr>
            <p:nvPr userDrawn="1"/>
          </p:nvGrpSpPr>
          <p:grpSpPr bwMode="auto">
            <a:xfrm>
              <a:off x="5" y="3490"/>
              <a:ext cx="1124" cy="780"/>
              <a:chOff x="5" y="3490"/>
              <a:chExt cx="1124" cy="780"/>
            </a:xfrm>
          </p:grpSpPr>
          <p:grpSp>
            <p:nvGrpSpPr>
              <p:cNvPr id="106517" name="Group 21"/>
              <p:cNvGrpSpPr>
                <a:grpSpLocks/>
              </p:cNvGrpSpPr>
              <p:nvPr userDrawn="1"/>
            </p:nvGrpSpPr>
            <p:grpSpPr bwMode="auto">
              <a:xfrm>
                <a:off x="499" y="3562"/>
                <a:ext cx="548" cy="708"/>
                <a:chOff x="499" y="3562"/>
                <a:chExt cx="548" cy="708"/>
              </a:xfrm>
            </p:grpSpPr>
            <p:sp>
              <p:nvSpPr>
                <p:cNvPr id="106518" name="Freeform 22"/>
                <p:cNvSpPr>
                  <a:spLocks/>
                </p:cNvSpPr>
                <p:nvPr userDrawn="1"/>
              </p:nvSpPr>
              <p:spPr bwMode="auto">
                <a:xfrm>
                  <a:off x="499" y="3587"/>
                  <a:ext cx="157" cy="87"/>
                </a:xfrm>
                <a:custGeom>
                  <a:avLst/>
                  <a:gdLst>
                    <a:gd name="T0" fmla="*/ 0 w 313"/>
                    <a:gd name="T1" fmla="*/ 107 h 175"/>
                    <a:gd name="T2" fmla="*/ 114 w 313"/>
                    <a:gd name="T3" fmla="*/ 10 h 175"/>
                    <a:gd name="T4" fmla="*/ 213 w 313"/>
                    <a:gd name="T5" fmla="*/ 0 h 175"/>
                    <a:gd name="T6" fmla="*/ 292 w 313"/>
                    <a:gd name="T7" fmla="*/ 27 h 175"/>
                    <a:gd name="T8" fmla="*/ 313 w 313"/>
                    <a:gd name="T9" fmla="*/ 91 h 175"/>
                    <a:gd name="T10" fmla="*/ 167 w 313"/>
                    <a:gd name="T11" fmla="*/ 67 h 175"/>
                    <a:gd name="T12" fmla="*/ 74 w 313"/>
                    <a:gd name="T13" fmla="*/ 101 h 175"/>
                    <a:gd name="T14" fmla="*/ 13 w 313"/>
                    <a:gd name="T15" fmla="*/ 175 h 175"/>
                    <a:gd name="T16" fmla="*/ 0 w 313"/>
                    <a:gd name="T17" fmla="*/ 107 h 175"/>
                    <a:gd name="T18" fmla="*/ 0 w 313"/>
                    <a:gd name="T19" fmla="*/ 107 h 1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313" h="175">
                      <a:moveTo>
                        <a:pt x="0" y="107"/>
                      </a:moveTo>
                      <a:lnTo>
                        <a:pt x="114" y="10"/>
                      </a:lnTo>
                      <a:lnTo>
                        <a:pt x="213" y="0"/>
                      </a:lnTo>
                      <a:lnTo>
                        <a:pt x="292" y="27"/>
                      </a:lnTo>
                      <a:lnTo>
                        <a:pt x="313" y="91"/>
                      </a:lnTo>
                      <a:lnTo>
                        <a:pt x="167" y="67"/>
                      </a:lnTo>
                      <a:lnTo>
                        <a:pt x="74" y="101"/>
                      </a:lnTo>
                      <a:lnTo>
                        <a:pt x="13" y="175"/>
                      </a:lnTo>
                      <a:lnTo>
                        <a:pt x="0" y="107"/>
                      </a:lnTo>
                      <a:lnTo>
                        <a:pt x="0" y="10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  <p:sp>
              <p:nvSpPr>
                <p:cNvPr id="106519" name="Freeform 23"/>
                <p:cNvSpPr>
                  <a:spLocks/>
                </p:cNvSpPr>
                <p:nvPr userDrawn="1"/>
              </p:nvSpPr>
              <p:spPr bwMode="auto">
                <a:xfrm>
                  <a:off x="636" y="4137"/>
                  <a:ext cx="115" cy="133"/>
                </a:xfrm>
                <a:custGeom>
                  <a:avLst/>
                  <a:gdLst>
                    <a:gd name="T0" fmla="*/ 0 w 230"/>
                    <a:gd name="T1" fmla="*/ 40 h 266"/>
                    <a:gd name="T2" fmla="*/ 160 w 230"/>
                    <a:gd name="T3" fmla="*/ 266 h 266"/>
                    <a:gd name="T4" fmla="*/ 230 w 230"/>
                    <a:gd name="T5" fmla="*/ 251 h 266"/>
                    <a:gd name="T6" fmla="*/ 223 w 230"/>
                    <a:gd name="T7" fmla="*/ 17 h 266"/>
                    <a:gd name="T8" fmla="*/ 166 w 230"/>
                    <a:gd name="T9" fmla="*/ 0 h 266"/>
                    <a:gd name="T10" fmla="*/ 179 w 230"/>
                    <a:gd name="T11" fmla="*/ 197 h 266"/>
                    <a:gd name="T12" fmla="*/ 71 w 230"/>
                    <a:gd name="T13" fmla="*/ 4 h 266"/>
                    <a:gd name="T14" fmla="*/ 0 w 230"/>
                    <a:gd name="T15" fmla="*/ 40 h 266"/>
                    <a:gd name="T16" fmla="*/ 0 w 230"/>
                    <a:gd name="T17" fmla="*/ 40 h 2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230" h="266">
                      <a:moveTo>
                        <a:pt x="0" y="40"/>
                      </a:moveTo>
                      <a:lnTo>
                        <a:pt x="160" y="266"/>
                      </a:lnTo>
                      <a:lnTo>
                        <a:pt x="230" y="251"/>
                      </a:lnTo>
                      <a:lnTo>
                        <a:pt x="223" y="17"/>
                      </a:lnTo>
                      <a:lnTo>
                        <a:pt x="166" y="0"/>
                      </a:lnTo>
                      <a:lnTo>
                        <a:pt x="179" y="197"/>
                      </a:lnTo>
                      <a:lnTo>
                        <a:pt x="71" y="4"/>
                      </a:lnTo>
                      <a:lnTo>
                        <a:pt x="0" y="40"/>
                      </a:lnTo>
                      <a:lnTo>
                        <a:pt x="0" y="4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  <p:sp>
              <p:nvSpPr>
                <p:cNvPr id="106520" name="Freeform 24"/>
                <p:cNvSpPr>
                  <a:spLocks/>
                </p:cNvSpPr>
                <p:nvPr userDrawn="1"/>
              </p:nvSpPr>
              <p:spPr bwMode="auto">
                <a:xfrm>
                  <a:off x="1004" y="3562"/>
                  <a:ext cx="43" cy="117"/>
                </a:xfrm>
                <a:custGeom>
                  <a:avLst/>
                  <a:gdLst>
                    <a:gd name="T0" fmla="*/ 0 w 87"/>
                    <a:gd name="T1" fmla="*/ 19 h 234"/>
                    <a:gd name="T2" fmla="*/ 36 w 87"/>
                    <a:gd name="T3" fmla="*/ 93 h 234"/>
                    <a:gd name="T4" fmla="*/ 44 w 87"/>
                    <a:gd name="T5" fmla="*/ 154 h 234"/>
                    <a:gd name="T6" fmla="*/ 27 w 87"/>
                    <a:gd name="T7" fmla="*/ 234 h 234"/>
                    <a:gd name="T8" fmla="*/ 80 w 87"/>
                    <a:gd name="T9" fmla="*/ 220 h 234"/>
                    <a:gd name="T10" fmla="*/ 87 w 87"/>
                    <a:gd name="T11" fmla="*/ 116 h 234"/>
                    <a:gd name="T12" fmla="*/ 46 w 87"/>
                    <a:gd name="T13" fmla="*/ 0 h 234"/>
                    <a:gd name="T14" fmla="*/ 0 w 87"/>
                    <a:gd name="T15" fmla="*/ 19 h 234"/>
                    <a:gd name="T16" fmla="*/ 0 w 87"/>
                    <a:gd name="T17" fmla="*/ 19 h 2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87" h="234">
                      <a:moveTo>
                        <a:pt x="0" y="19"/>
                      </a:moveTo>
                      <a:lnTo>
                        <a:pt x="36" y="93"/>
                      </a:lnTo>
                      <a:lnTo>
                        <a:pt x="44" y="154"/>
                      </a:lnTo>
                      <a:lnTo>
                        <a:pt x="27" y="234"/>
                      </a:lnTo>
                      <a:lnTo>
                        <a:pt x="80" y="220"/>
                      </a:lnTo>
                      <a:lnTo>
                        <a:pt x="87" y="116"/>
                      </a:lnTo>
                      <a:lnTo>
                        <a:pt x="46" y="0"/>
                      </a:lnTo>
                      <a:lnTo>
                        <a:pt x="0" y="19"/>
                      </a:lnTo>
                      <a:lnTo>
                        <a:pt x="0" y="1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</p:grpSp>
          <p:sp>
            <p:nvSpPr>
              <p:cNvPr id="106521" name="Freeform 25"/>
              <p:cNvSpPr>
                <a:spLocks/>
              </p:cNvSpPr>
              <p:nvPr userDrawn="1"/>
            </p:nvSpPr>
            <p:spPr bwMode="auto">
              <a:xfrm>
                <a:off x="76" y="3732"/>
                <a:ext cx="595" cy="250"/>
              </a:xfrm>
              <a:custGeom>
                <a:avLst/>
                <a:gdLst>
                  <a:gd name="T0" fmla="*/ 100 w 1190"/>
                  <a:gd name="T1" fmla="*/ 0 h 500"/>
                  <a:gd name="T2" fmla="*/ 1190 w 1190"/>
                  <a:gd name="T3" fmla="*/ 490 h 500"/>
                  <a:gd name="T4" fmla="*/ 1076 w 1190"/>
                  <a:gd name="T5" fmla="*/ 500 h 500"/>
                  <a:gd name="T6" fmla="*/ 0 w 1190"/>
                  <a:gd name="T7" fmla="*/ 27 h 500"/>
                  <a:gd name="T8" fmla="*/ 100 w 1190"/>
                  <a:gd name="T9" fmla="*/ 0 h 500"/>
                  <a:gd name="T10" fmla="*/ 100 w 1190"/>
                  <a:gd name="T11" fmla="*/ 0 h 5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106522" name="Freeform 26"/>
              <p:cNvSpPr>
                <a:spLocks/>
              </p:cNvSpPr>
              <p:nvPr userDrawn="1"/>
            </p:nvSpPr>
            <p:spPr bwMode="auto">
              <a:xfrm>
                <a:off x="260" y="3886"/>
                <a:ext cx="244" cy="148"/>
              </a:xfrm>
              <a:custGeom>
                <a:avLst/>
                <a:gdLst>
                  <a:gd name="T0" fmla="*/ 14 w 489"/>
                  <a:gd name="T1" fmla="*/ 34 h 296"/>
                  <a:gd name="T2" fmla="*/ 160 w 489"/>
                  <a:gd name="T3" fmla="*/ 66 h 296"/>
                  <a:gd name="T4" fmla="*/ 324 w 489"/>
                  <a:gd name="T5" fmla="*/ 137 h 296"/>
                  <a:gd name="T6" fmla="*/ 440 w 489"/>
                  <a:gd name="T7" fmla="*/ 243 h 296"/>
                  <a:gd name="T8" fmla="*/ 326 w 489"/>
                  <a:gd name="T9" fmla="*/ 230 h 296"/>
                  <a:gd name="T10" fmla="*/ 139 w 489"/>
                  <a:gd name="T11" fmla="*/ 146 h 296"/>
                  <a:gd name="T12" fmla="*/ 50 w 489"/>
                  <a:gd name="T13" fmla="*/ 80 h 296"/>
                  <a:gd name="T14" fmla="*/ 107 w 489"/>
                  <a:gd name="T15" fmla="*/ 163 h 296"/>
                  <a:gd name="T16" fmla="*/ 272 w 489"/>
                  <a:gd name="T17" fmla="*/ 270 h 296"/>
                  <a:gd name="T18" fmla="*/ 466 w 489"/>
                  <a:gd name="T19" fmla="*/ 296 h 296"/>
                  <a:gd name="T20" fmla="*/ 489 w 489"/>
                  <a:gd name="T21" fmla="*/ 224 h 296"/>
                  <a:gd name="T22" fmla="*/ 394 w 489"/>
                  <a:gd name="T23" fmla="*/ 120 h 296"/>
                  <a:gd name="T24" fmla="*/ 170 w 489"/>
                  <a:gd name="T25" fmla="*/ 17 h 296"/>
                  <a:gd name="T26" fmla="*/ 0 w 489"/>
                  <a:gd name="T27" fmla="*/ 0 h 296"/>
                  <a:gd name="T28" fmla="*/ 14 w 489"/>
                  <a:gd name="T29" fmla="*/ 34 h 296"/>
                  <a:gd name="T30" fmla="*/ 14 w 489"/>
                  <a:gd name="T31" fmla="*/ 34 h 2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sp>
            <p:nvSpPr>
              <p:cNvPr id="106523" name="Freeform 27"/>
              <p:cNvSpPr>
                <a:spLocks/>
              </p:cNvSpPr>
              <p:nvPr userDrawn="1"/>
            </p:nvSpPr>
            <p:spPr bwMode="auto">
              <a:xfrm>
                <a:off x="565" y="3680"/>
                <a:ext cx="107" cy="238"/>
              </a:xfrm>
              <a:custGeom>
                <a:avLst/>
                <a:gdLst>
                  <a:gd name="T0" fmla="*/ 24 w 213"/>
                  <a:gd name="T1" fmla="*/ 0 h 478"/>
                  <a:gd name="T2" fmla="*/ 91 w 213"/>
                  <a:gd name="T3" fmla="*/ 25 h 478"/>
                  <a:gd name="T4" fmla="*/ 80 w 213"/>
                  <a:gd name="T5" fmla="*/ 192 h 478"/>
                  <a:gd name="T6" fmla="*/ 106 w 213"/>
                  <a:gd name="T7" fmla="*/ 327 h 478"/>
                  <a:gd name="T8" fmla="*/ 213 w 213"/>
                  <a:gd name="T9" fmla="*/ 451 h 478"/>
                  <a:gd name="T10" fmla="*/ 97 w 213"/>
                  <a:gd name="T11" fmla="*/ 478 h 478"/>
                  <a:gd name="T12" fmla="*/ 30 w 213"/>
                  <a:gd name="T13" fmla="*/ 344 h 478"/>
                  <a:gd name="T14" fmla="*/ 0 w 213"/>
                  <a:gd name="T15" fmla="*/ 57 h 478"/>
                  <a:gd name="T16" fmla="*/ 24 w 213"/>
                  <a:gd name="T17" fmla="*/ 0 h 478"/>
                  <a:gd name="T18" fmla="*/ 24 w 213"/>
                  <a:gd name="T19" fmla="*/ 0 h 4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213" h="478">
                    <a:moveTo>
                      <a:pt x="24" y="0"/>
                    </a:moveTo>
                    <a:lnTo>
                      <a:pt x="91" y="25"/>
                    </a:lnTo>
                    <a:lnTo>
                      <a:pt x="80" y="192"/>
                    </a:lnTo>
                    <a:lnTo>
                      <a:pt x="106" y="327"/>
                    </a:lnTo>
                    <a:lnTo>
                      <a:pt x="213" y="451"/>
                    </a:lnTo>
                    <a:lnTo>
                      <a:pt x="97" y="478"/>
                    </a:lnTo>
                    <a:lnTo>
                      <a:pt x="30" y="344"/>
                    </a:lnTo>
                    <a:lnTo>
                      <a:pt x="0" y="57"/>
                    </a:lnTo>
                    <a:lnTo>
                      <a:pt x="24" y="0"/>
                    </a:lnTo>
                    <a:lnTo>
                      <a:pt x="24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grpSp>
            <p:nvGrpSpPr>
              <p:cNvPr id="106524" name="Group 28"/>
              <p:cNvGrpSpPr>
                <a:grpSpLocks/>
              </p:cNvGrpSpPr>
              <p:nvPr userDrawn="1"/>
            </p:nvGrpSpPr>
            <p:grpSpPr bwMode="auto">
              <a:xfrm>
                <a:off x="5" y="3490"/>
                <a:ext cx="1124" cy="678"/>
                <a:chOff x="5" y="3490"/>
                <a:chExt cx="1124" cy="678"/>
              </a:xfrm>
            </p:grpSpPr>
            <p:sp>
              <p:nvSpPr>
                <p:cNvPr id="106525" name="Freeform 29"/>
                <p:cNvSpPr>
                  <a:spLocks/>
                </p:cNvSpPr>
                <p:nvPr userDrawn="1"/>
              </p:nvSpPr>
              <p:spPr bwMode="auto">
                <a:xfrm>
                  <a:off x="669" y="4048"/>
                  <a:ext cx="75" cy="87"/>
                </a:xfrm>
                <a:custGeom>
                  <a:avLst/>
                  <a:gdLst>
                    <a:gd name="T0" fmla="*/ 110 w 150"/>
                    <a:gd name="T1" fmla="*/ 0 h 173"/>
                    <a:gd name="T2" fmla="*/ 40 w 150"/>
                    <a:gd name="T3" fmla="*/ 66 h 173"/>
                    <a:gd name="T4" fmla="*/ 0 w 150"/>
                    <a:gd name="T5" fmla="*/ 173 h 173"/>
                    <a:gd name="T6" fmla="*/ 80 w 150"/>
                    <a:gd name="T7" fmla="*/ 160 h 173"/>
                    <a:gd name="T8" fmla="*/ 103 w 150"/>
                    <a:gd name="T9" fmla="*/ 84 h 173"/>
                    <a:gd name="T10" fmla="*/ 150 w 150"/>
                    <a:gd name="T11" fmla="*/ 27 h 173"/>
                    <a:gd name="T12" fmla="*/ 110 w 150"/>
                    <a:gd name="T13" fmla="*/ 0 h 173"/>
                    <a:gd name="T14" fmla="*/ 110 w 150"/>
                    <a:gd name="T15" fmla="*/ 0 h 17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50" h="173">
                      <a:moveTo>
                        <a:pt x="110" y="0"/>
                      </a:moveTo>
                      <a:lnTo>
                        <a:pt x="40" y="66"/>
                      </a:lnTo>
                      <a:lnTo>
                        <a:pt x="0" y="173"/>
                      </a:lnTo>
                      <a:lnTo>
                        <a:pt x="80" y="160"/>
                      </a:lnTo>
                      <a:lnTo>
                        <a:pt x="103" y="84"/>
                      </a:lnTo>
                      <a:lnTo>
                        <a:pt x="150" y="27"/>
                      </a:lnTo>
                      <a:lnTo>
                        <a:pt x="110" y="0"/>
                      </a:lnTo>
                      <a:lnTo>
                        <a:pt x="11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  <p:sp>
              <p:nvSpPr>
                <p:cNvPr id="106526" name="Freeform 30"/>
                <p:cNvSpPr>
                  <a:spLocks/>
                </p:cNvSpPr>
                <p:nvPr userDrawn="1"/>
              </p:nvSpPr>
              <p:spPr bwMode="auto">
                <a:xfrm>
                  <a:off x="5" y="3728"/>
                  <a:ext cx="842" cy="440"/>
                </a:xfrm>
                <a:custGeom>
                  <a:avLst/>
                  <a:gdLst>
                    <a:gd name="T0" fmla="*/ 156 w 1684"/>
                    <a:gd name="T1" fmla="*/ 0 h 880"/>
                    <a:gd name="T2" fmla="*/ 63 w 1684"/>
                    <a:gd name="T3" fmla="*/ 52 h 880"/>
                    <a:gd name="T4" fmla="*/ 0 w 1684"/>
                    <a:gd name="T5" fmla="*/ 208 h 880"/>
                    <a:gd name="T6" fmla="*/ 67 w 1684"/>
                    <a:gd name="T7" fmla="*/ 358 h 880"/>
                    <a:gd name="T8" fmla="*/ 1182 w 1684"/>
                    <a:gd name="T9" fmla="*/ 867 h 880"/>
                    <a:gd name="T10" fmla="*/ 1422 w 1684"/>
                    <a:gd name="T11" fmla="*/ 835 h 880"/>
                    <a:gd name="T12" fmla="*/ 1616 w 1684"/>
                    <a:gd name="T13" fmla="*/ 880 h 880"/>
                    <a:gd name="T14" fmla="*/ 1684 w 1684"/>
                    <a:gd name="T15" fmla="*/ 808 h 880"/>
                    <a:gd name="T16" fmla="*/ 1502 w 1684"/>
                    <a:gd name="T17" fmla="*/ 664 h 880"/>
                    <a:gd name="T18" fmla="*/ 1428 w 1684"/>
                    <a:gd name="T19" fmla="*/ 512 h 880"/>
                    <a:gd name="T20" fmla="*/ 1369 w 1684"/>
                    <a:gd name="T21" fmla="*/ 527 h 880"/>
                    <a:gd name="T22" fmla="*/ 1439 w 1684"/>
                    <a:gd name="T23" fmla="*/ 664 h 880"/>
                    <a:gd name="T24" fmla="*/ 1578 w 1684"/>
                    <a:gd name="T25" fmla="*/ 810 h 880"/>
                    <a:gd name="T26" fmla="*/ 1413 w 1684"/>
                    <a:gd name="T27" fmla="*/ 787 h 880"/>
                    <a:gd name="T28" fmla="*/ 1219 w 1684"/>
                    <a:gd name="T29" fmla="*/ 814 h 880"/>
                    <a:gd name="T30" fmla="*/ 1255 w 1684"/>
                    <a:gd name="T31" fmla="*/ 650 h 880"/>
                    <a:gd name="T32" fmla="*/ 1338 w 1684"/>
                    <a:gd name="T33" fmla="*/ 538 h 880"/>
                    <a:gd name="T34" fmla="*/ 1241 w 1684"/>
                    <a:gd name="T35" fmla="*/ 552 h 880"/>
                    <a:gd name="T36" fmla="*/ 1165 w 1684"/>
                    <a:gd name="T37" fmla="*/ 658 h 880"/>
                    <a:gd name="T38" fmla="*/ 1139 w 1684"/>
                    <a:gd name="T39" fmla="*/ 791 h 880"/>
                    <a:gd name="T40" fmla="*/ 107 w 1684"/>
                    <a:gd name="T41" fmla="*/ 310 h 880"/>
                    <a:gd name="T42" fmla="*/ 80 w 1684"/>
                    <a:gd name="T43" fmla="*/ 215 h 880"/>
                    <a:gd name="T44" fmla="*/ 103 w 1684"/>
                    <a:gd name="T45" fmla="*/ 95 h 880"/>
                    <a:gd name="T46" fmla="*/ 217 w 1684"/>
                    <a:gd name="T47" fmla="*/ 0 h 880"/>
                    <a:gd name="T48" fmla="*/ 156 w 1684"/>
                    <a:gd name="T49" fmla="*/ 0 h 880"/>
                    <a:gd name="T50" fmla="*/ 156 w 1684"/>
                    <a:gd name="T51" fmla="*/ 0 h 8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</a:cxnLst>
                  <a:rect l="0" t="0" r="r" b="b"/>
                  <a:pathLst>
                    <a:path w="1684" h="880">
                      <a:moveTo>
                        <a:pt x="156" y="0"/>
                      </a:moveTo>
                      <a:lnTo>
                        <a:pt x="63" y="52"/>
                      </a:lnTo>
                      <a:lnTo>
                        <a:pt x="0" y="208"/>
                      </a:lnTo>
                      <a:lnTo>
                        <a:pt x="67" y="358"/>
                      </a:lnTo>
                      <a:lnTo>
                        <a:pt x="1182" y="867"/>
                      </a:lnTo>
                      <a:lnTo>
                        <a:pt x="1422" y="835"/>
                      </a:lnTo>
                      <a:lnTo>
                        <a:pt x="1616" y="880"/>
                      </a:lnTo>
                      <a:lnTo>
                        <a:pt x="1684" y="808"/>
                      </a:lnTo>
                      <a:lnTo>
                        <a:pt x="1502" y="664"/>
                      </a:lnTo>
                      <a:lnTo>
                        <a:pt x="1428" y="512"/>
                      </a:lnTo>
                      <a:lnTo>
                        <a:pt x="1369" y="527"/>
                      </a:lnTo>
                      <a:lnTo>
                        <a:pt x="1439" y="664"/>
                      </a:lnTo>
                      <a:lnTo>
                        <a:pt x="1578" y="810"/>
                      </a:lnTo>
                      <a:lnTo>
                        <a:pt x="1413" y="787"/>
                      </a:lnTo>
                      <a:lnTo>
                        <a:pt x="1219" y="814"/>
                      </a:lnTo>
                      <a:lnTo>
                        <a:pt x="1255" y="650"/>
                      </a:lnTo>
                      <a:lnTo>
                        <a:pt x="1338" y="538"/>
                      </a:lnTo>
                      <a:lnTo>
                        <a:pt x="1241" y="552"/>
                      </a:lnTo>
                      <a:lnTo>
                        <a:pt x="1165" y="658"/>
                      </a:lnTo>
                      <a:lnTo>
                        <a:pt x="1139" y="791"/>
                      </a:lnTo>
                      <a:lnTo>
                        <a:pt x="107" y="310"/>
                      </a:lnTo>
                      <a:lnTo>
                        <a:pt x="80" y="215"/>
                      </a:lnTo>
                      <a:lnTo>
                        <a:pt x="103" y="95"/>
                      </a:lnTo>
                      <a:lnTo>
                        <a:pt x="217" y="0"/>
                      </a:lnTo>
                      <a:lnTo>
                        <a:pt x="156" y="0"/>
                      </a:lnTo>
                      <a:lnTo>
                        <a:pt x="15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  <p:sp>
              <p:nvSpPr>
                <p:cNvPr id="106527" name="Freeform 31"/>
                <p:cNvSpPr>
                  <a:spLocks/>
                </p:cNvSpPr>
                <p:nvPr userDrawn="1"/>
              </p:nvSpPr>
              <p:spPr bwMode="auto">
                <a:xfrm>
                  <a:off x="106" y="3770"/>
                  <a:ext cx="80" cy="167"/>
                </a:xfrm>
                <a:custGeom>
                  <a:avLst/>
                  <a:gdLst>
                    <a:gd name="T0" fmla="*/ 116 w 160"/>
                    <a:gd name="T1" fmla="*/ 0 h 335"/>
                    <a:gd name="T2" fmla="*/ 19 w 160"/>
                    <a:gd name="T3" fmla="*/ 106 h 335"/>
                    <a:gd name="T4" fmla="*/ 0 w 160"/>
                    <a:gd name="T5" fmla="*/ 230 h 335"/>
                    <a:gd name="T6" fmla="*/ 33 w 160"/>
                    <a:gd name="T7" fmla="*/ 314 h 335"/>
                    <a:gd name="T8" fmla="*/ 94 w 160"/>
                    <a:gd name="T9" fmla="*/ 335 h 335"/>
                    <a:gd name="T10" fmla="*/ 76 w 160"/>
                    <a:gd name="T11" fmla="*/ 154 h 335"/>
                    <a:gd name="T12" fmla="*/ 160 w 160"/>
                    <a:gd name="T13" fmla="*/ 17 h 335"/>
                    <a:gd name="T14" fmla="*/ 116 w 160"/>
                    <a:gd name="T15" fmla="*/ 0 h 335"/>
                    <a:gd name="T16" fmla="*/ 116 w 160"/>
                    <a:gd name="T17" fmla="*/ 0 h 33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160" h="335">
                      <a:moveTo>
                        <a:pt x="116" y="0"/>
                      </a:moveTo>
                      <a:lnTo>
                        <a:pt x="19" y="106"/>
                      </a:lnTo>
                      <a:lnTo>
                        <a:pt x="0" y="230"/>
                      </a:lnTo>
                      <a:lnTo>
                        <a:pt x="33" y="314"/>
                      </a:lnTo>
                      <a:lnTo>
                        <a:pt x="94" y="335"/>
                      </a:lnTo>
                      <a:lnTo>
                        <a:pt x="76" y="154"/>
                      </a:lnTo>
                      <a:lnTo>
                        <a:pt x="160" y="17"/>
                      </a:lnTo>
                      <a:lnTo>
                        <a:pt x="116" y="0"/>
                      </a:lnTo>
                      <a:lnTo>
                        <a:pt x="11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  <p:sp>
              <p:nvSpPr>
                <p:cNvPr id="106528" name="Freeform 32"/>
                <p:cNvSpPr>
                  <a:spLocks/>
                </p:cNvSpPr>
                <p:nvPr userDrawn="1"/>
              </p:nvSpPr>
              <p:spPr bwMode="auto">
                <a:xfrm>
                  <a:off x="449" y="3490"/>
                  <a:ext cx="322" cy="594"/>
                </a:xfrm>
                <a:custGeom>
                  <a:avLst/>
                  <a:gdLst>
                    <a:gd name="T0" fmla="*/ 218 w 642"/>
                    <a:gd name="T1" fmla="*/ 896 h 1188"/>
                    <a:gd name="T2" fmla="*/ 0 w 642"/>
                    <a:gd name="T3" fmla="*/ 124 h 1188"/>
                    <a:gd name="T4" fmla="*/ 81 w 642"/>
                    <a:gd name="T5" fmla="*/ 38 h 1188"/>
                    <a:gd name="T6" fmla="*/ 258 w 642"/>
                    <a:gd name="T7" fmla="*/ 0 h 1188"/>
                    <a:gd name="T8" fmla="*/ 399 w 642"/>
                    <a:gd name="T9" fmla="*/ 57 h 1188"/>
                    <a:gd name="T10" fmla="*/ 642 w 642"/>
                    <a:gd name="T11" fmla="*/ 1188 h 1188"/>
                    <a:gd name="T12" fmla="*/ 555 w 642"/>
                    <a:gd name="T13" fmla="*/ 1091 h 1188"/>
                    <a:gd name="T14" fmla="*/ 355 w 642"/>
                    <a:gd name="T15" fmla="*/ 97 h 1188"/>
                    <a:gd name="T16" fmla="*/ 226 w 642"/>
                    <a:gd name="T17" fmla="*/ 61 h 1188"/>
                    <a:gd name="T18" fmla="*/ 119 w 642"/>
                    <a:gd name="T19" fmla="*/ 74 h 1188"/>
                    <a:gd name="T20" fmla="*/ 76 w 642"/>
                    <a:gd name="T21" fmla="*/ 141 h 1188"/>
                    <a:gd name="T22" fmla="*/ 306 w 642"/>
                    <a:gd name="T23" fmla="*/ 924 h 1188"/>
                    <a:gd name="T24" fmla="*/ 218 w 642"/>
                    <a:gd name="T25" fmla="*/ 896 h 1188"/>
                    <a:gd name="T26" fmla="*/ 218 w 642"/>
                    <a:gd name="T27" fmla="*/ 896 h 118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642" h="1188">
                      <a:moveTo>
                        <a:pt x="218" y="896"/>
                      </a:moveTo>
                      <a:lnTo>
                        <a:pt x="0" y="124"/>
                      </a:lnTo>
                      <a:lnTo>
                        <a:pt x="81" y="38"/>
                      </a:lnTo>
                      <a:lnTo>
                        <a:pt x="258" y="0"/>
                      </a:lnTo>
                      <a:lnTo>
                        <a:pt x="399" y="57"/>
                      </a:lnTo>
                      <a:lnTo>
                        <a:pt x="642" y="1188"/>
                      </a:lnTo>
                      <a:lnTo>
                        <a:pt x="555" y="1091"/>
                      </a:lnTo>
                      <a:lnTo>
                        <a:pt x="355" y="97"/>
                      </a:lnTo>
                      <a:lnTo>
                        <a:pt x="226" y="61"/>
                      </a:lnTo>
                      <a:lnTo>
                        <a:pt x="119" y="74"/>
                      </a:lnTo>
                      <a:lnTo>
                        <a:pt x="76" y="141"/>
                      </a:lnTo>
                      <a:lnTo>
                        <a:pt x="306" y="924"/>
                      </a:lnTo>
                      <a:lnTo>
                        <a:pt x="218" y="896"/>
                      </a:lnTo>
                      <a:lnTo>
                        <a:pt x="218" y="89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  <p:sp>
              <p:nvSpPr>
                <p:cNvPr id="106529" name="Freeform 33"/>
                <p:cNvSpPr>
                  <a:spLocks/>
                </p:cNvSpPr>
                <p:nvPr userDrawn="1"/>
              </p:nvSpPr>
              <p:spPr bwMode="auto">
                <a:xfrm>
                  <a:off x="578" y="3650"/>
                  <a:ext cx="96" cy="252"/>
                </a:xfrm>
                <a:custGeom>
                  <a:avLst/>
                  <a:gdLst>
                    <a:gd name="T0" fmla="*/ 0 w 192"/>
                    <a:gd name="T1" fmla="*/ 27 h 504"/>
                    <a:gd name="T2" fmla="*/ 76 w 192"/>
                    <a:gd name="T3" fmla="*/ 194 h 504"/>
                    <a:gd name="T4" fmla="*/ 113 w 192"/>
                    <a:gd name="T5" fmla="*/ 318 h 504"/>
                    <a:gd name="T6" fmla="*/ 116 w 192"/>
                    <a:gd name="T7" fmla="*/ 504 h 504"/>
                    <a:gd name="T8" fmla="*/ 192 w 192"/>
                    <a:gd name="T9" fmla="*/ 504 h 504"/>
                    <a:gd name="T10" fmla="*/ 187 w 192"/>
                    <a:gd name="T11" fmla="*/ 360 h 504"/>
                    <a:gd name="T12" fmla="*/ 162 w 192"/>
                    <a:gd name="T13" fmla="*/ 208 h 504"/>
                    <a:gd name="T14" fmla="*/ 99 w 192"/>
                    <a:gd name="T15" fmla="*/ 59 h 504"/>
                    <a:gd name="T16" fmla="*/ 63 w 192"/>
                    <a:gd name="T17" fmla="*/ 0 h 504"/>
                    <a:gd name="T18" fmla="*/ 0 w 192"/>
                    <a:gd name="T19" fmla="*/ 27 h 504"/>
                    <a:gd name="T20" fmla="*/ 0 w 192"/>
                    <a:gd name="T21" fmla="*/ 27 h 50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l="0" t="0" r="r" b="b"/>
                  <a:pathLst>
                    <a:path w="192" h="504">
                      <a:moveTo>
                        <a:pt x="0" y="27"/>
                      </a:moveTo>
                      <a:lnTo>
                        <a:pt x="76" y="194"/>
                      </a:lnTo>
                      <a:lnTo>
                        <a:pt x="113" y="318"/>
                      </a:lnTo>
                      <a:lnTo>
                        <a:pt x="116" y="504"/>
                      </a:lnTo>
                      <a:lnTo>
                        <a:pt x="192" y="504"/>
                      </a:lnTo>
                      <a:lnTo>
                        <a:pt x="187" y="360"/>
                      </a:lnTo>
                      <a:lnTo>
                        <a:pt x="162" y="208"/>
                      </a:lnTo>
                      <a:lnTo>
                        <a:pt x="99" y="59"/>
                      </a:lnTo>
                      <a:lnTo>
                        <a:pt x="63" y="0"/>
                      </a:lnTo>
                      <a:lnTo>
                        <a:pt x="0" y="27"/>
                      </a:lnTo>
                      <a:lnTo>
                        <a:pt x="0" y="2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  <p:sp>
              <p:nvSpPr>
                <p:cNvPr id="106530" name="Freeform 34"/>
                <p:cNvSpPr>
                  <a:spLocks/>
                </p:cNvSpPr>
                <p:nvPr userDrawn="1"/>
              </p:nvSpPr>
              <p:spPr bwMode="auto">
                <a:xfrm>
                  <a:off x="328" y="3630"/>
                  <a:ext cx="195" cy="135"/>
                </a:xfrm>
                <a:custGeom>
                  <a:avLst/>
                  <a:gdLst>
                    <a:gd name="T0" fmla="*/ 297 w 390"/>
                    <a:gd name="T1" fmla="*/ 0 h 269"/>
                    <a:gd name="T2" fmla="*/ 257 w 390"/>
                    <a:gd name="T3" fmla="*/ 17 h 269"/>
                    <a:gd name="T4" fmla="*/ 253 w 390"/>
                    <a:gd name="T5" fmla="*/ 66 h 269"/>
                    <a:gd name="T6" fmla="*/ 0 w 390"/>
                    <a:gd name="T7" fmla="*/ 169 h 269"/>
                    <a:gd name="T8" fmla="*/ 0 w 390"/>
                    <a:gd name="T9" fmla="*/ 222 h 269"/>
                    <a:gd name="T10" fmla="*/ 284 w 390"/>
                    <a:gd name="T11" fmla="*/ 226 h 269"/>
                    <a:gd name="T12" fmla="*/ 320 w 390"/>
                    <a:gd name="T13" fmla="*/ 269 h 269"/>
                    <a:gd name="T14" fmla="*/ 390 w 390"/>
                    <a:gd name="T15" fmla="*/ 266 h 269"/>
                    <a:gd name="T16" fmla="*/ 383 w 390"/>
                    <a:gd name="T17" fmla="*/ 190 h 269"/>
                    <a:gd name="T18" fmla="*/ 116 w 390"/>
                    <a:gd name="T19" fmla="*/ 176 h 269"/>
                    <a:gd name="T20" fmla="*/ 333 w 390"/>
                    <a:gd name="T21" fmla="*/ 89 h 269"/>
                    <a:gd name="T22" fmla="*/ 297 w 390"/>
                    <a:gd name="T23" fmla="*/ 0 h 269"/>
                    <a:gd name="T24" fmla="*/ 297 w 390"/>
                    <a:gd name="T25" fmla="*/ 0 h 26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l="0" t="0" r="r" b="b"/>
                  <a:pathLst>
                    <a:path w="390" h="269">
                      <a:moveTo>
                        <a:pt x="297" y="0"/>
                      </a:moveTo>
                      <a:lnTo>
                        <a:pt x="257" y="17"/>
                      </a:lnTo>
                      <a:lnTo>
                        <a:pt x="253" y="66"/>
                      </a:lnTo>
                      <a:lnTo>
                        <a:pt x="0" y="169"/>
                      </a:lnTo>
                      <a:lnTo>
                        <a:pt x="0" y="222"/>
                      </a:lnTo>
                      <a:lnTo>
                        <a:pt x="284" y="226"/>
                      </a:lnTo>
                      <a:lnTo>
                        <a:pt x="320" y="269"/>
                      </a:lnTo>
                      <a:lnTo>
                        <a:pt x="390" y="266"/>
                      </a:lnTo>
                      <a:lnTo>
                        <a:pt x="383" y="190"/>
                      </a:lnTo>
                      <a:lnTo>
                        <a:pt x="116" y="176"/>
                      </a:lnTo>
                      <a:lnTo>
                        <a:pt x="333" y="89"/>
                      </a:lnTo>
                      <a:lnTo>
                        <a:pt x="297" y="0"/>
                      </a:lnTo>
                      <a:lnTo>
                        <a:pt x="297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  <p:sp>
              <p:nvSpPr>
                <p:cNvPr id="106531" name="Freeform 35"/>
                <p:cNvSpPr>
                  <a:spLocks/>
                </p:cNvSpPr>
                <p:nvPr userDrawn="1"/>
              </p:nvSpPr>
              <p:spPr bwMode="auto">
                <a:xfrm>
                  <a:off x="658" y="3538"/>
                  <a:ext cx="471" cy="212"/>
                </a:xfrm>
                <a:custGeom>
                  <a:avLst/>
                  <a:gdLst>
                    <a:gd name="T0" fmla="*/ 0 w 941"/>
                    <a:gd name="T1" fmla="*/ 131 h 424"/>
                    <a:gd name="T2" fmla="*/ 863 w 941"/>
                    <a:gd name="T3" fmla="*/ 0 h 424"/>
                    <a:gd name="T4" fmla="*/ 926 w 941"/>
                    <a:gd name="T5" fmla="*/ 78 h 424"/>
                    <a:gd name="T6" fmla="*/ 941 w 941"/>
                    <a:gd name="T7" fmla="*/ 181 h 424"/>
                    <a:gd name="T8" fmla="*/ 903 w 941"/>
                    <a:gd name="T9" fmla="*/ 282 h 424"/>
                    <a:gd name="T10" fmla="*/ 57 w 941"/>
                    <a:gd name="T11" fmla="*/ 424 h 424"/>
                    <a:gd name="T12" fmla="*/ 53 w 941"/>
                    <a:gd name="T13" fmla="*/ 384 h 424"/>
                    <a:gd name="T14" fmla="*/ 863 w 941"/>
                    <a:gd name="T15" fmla="*/ 242 h 424"/>
                    <a:gd name="T16" fmla="*/ 893 w 941"/>
                    <a:gd name="T17" fmla="*/ 145 h 424"/>
                    <a:gd name="T18" fmla="*/ 840 w 941"/>
                    <a:gd name="T19" fmla="*/ 57 h 424"/>
                    <a:gd name="T20" fmla="*/ 0 w 941"/>
                    <a:gd name="T21" fmla="*/ 185 h 424"/>
                    <a:gd name="T22" fmla="*/ 0 w 941"/>
                    <a:gd name="T23" fmla="*/ 131 h 424"/>
                    <a:gd name="T24" fmla="*/ 0 w 941"/>
                    <a:gd name="T25" fmla="*/ 131 h 42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l="0" t="0" r="r" b="b"/>
                  <a:pathLst>
                    <a:path w="941" h="424">
                      <a:moveTo>
                        <a:pt x="0" y="131"/>
                      </a:moveTo>
                      <a:lnTo>
                        <a:pt x="863" y="0"/>
                      </a:lnTo>
                      <a:lnTo>
                        <a:pt x="926" y="78"/>
                      </a:lnTo>
                      <a:lnTo>
                        <a:pt x="941" y="181"/>
                      </a:lnTo>
                      <a:lnTo>
                        <a:pt x="903" y="282"/>
                      </a:lnTo>
                      <a:lnTo>
                        <a:pt x="57" y="424"/>
                      </a:lnTo>
                      <a:lnTo>
                        <a:pt x="53" y="384"/>
                      </a:lnTo>
                      <a:lnTo>
                        <a:pt x="863" y="242"/>
                      </a:lnTo>
                      <a:lnTo>
                        <a:pt x="893" y="145"/>
                      </a:lnTo>
                      <a:lnTo>
                        <a:pt x="840" y="57"/>
                      </a:lnTo>
                      <a:lnTo>
                        <a:pt x="0" y="185"/>
                      </a:lnTo>
                      <a:lnTo>
                        <a:pt x="0" y="131"/>
                      </a:lnTo>
                      <a:lnTo>
                        <a:pt x="0" y="131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  <p:sp>
              <p:nvSpPr>
                <p:cNvPr id="106532" name="Freeform 36"/>
                <p:cNvSpPr>
                  <a:spLocks/>
                </p:cNvSpPr>
                <p:nvPr userDrawn="1"/>
              </p:nvSpPr>
              <p:spPr bwMode="auto">
                <a:xfrm>
                  <a:off x="717" y="3606"/>
                  <a:ext cx="245" cy="86"/>
                </a:xfrm>
                <a:custGeom>
                  <a:avLst/>
                  <a:gdLst>
                    <a:gd name="T0" fmla="*/ 0 w 488"/>
                    <a:gd name="T1" fmla="*/ 126 h 173"/>
                    <a:gd name="T2" fmla="*/ 66 w 488"/>
                    <a:gd name="T3" fmla="*/ 173 h 173"/>
                    <a:gd name="T4" fmla="*/ 222 w 488"/>
                    <a:gd name="T5" fmla="*/ 166 h 173"/>
                    <a:gd name="T6" fmla="*/ 418 w 488"/>
                    <a:gd name="T7" fmla="*/ 116 h 173"/>
                    <a:gd name="T8" fmla="*/ 488 w 488"/>
                    <a:gd name="T9" fmla="*/ 42 h 173"/>
                    <a:gd name="T10" fmla="*/ 443 w 488"/>
                    <a:gd name="T11" fmla="*/ 2 h 173"/>
                    <a:gd name="T12" fmla="*/ 253 w 488"/>
                    <a:gd name="T13" fmla="*/ 0 h 173"/>
                    <a:gd name="T14" fmla="*/ 110 w 488"/>
                    <a:gd name="T15" fmla="*/ 12 h 173"/>
                    <a:gd name="T16" fmla="*/ 15 w 488"/>
                    <a:gd name="T17" fmla="*/ 76 h 173"/>
                    <a:gd name="T18" fmla="*/ 112 w 488"/>
                    <a:gd name="T19" fmla="*/ 95 h 173"/>
                    <a:gd name="T20" fmla="*/ 275 w 488"/>
                    <a:gd name="T21" fmla="*/ 53 h 173"/>
                    <a:gd name="T22" fmla="*/ 416 w 488"/>
                    <a:gd name="T23" fmla="*/ 53 h 173"/>
                    <a:gd name="T24" fmla="*/ 268 w 488"/>
                    <a:gd name="T25" fmla="*/ 110 h 173"/>
                    <a:gd name="T26" fmla="*/ 142 w 488"/>
                    <a:gd name="T27" fmla="*/ 126 h 173"/>
                    <a:gd name="T28" fmla="*/ 0 w 488"/>
                    <a:gd name="T29" fmla="*/ 126 h 173"/>
                    <a:gd name="T30" fmla="*/ 0 w 488"/>
                    <a:gd name="T31" fmla="*/ 126 h 17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</a:cxnLst>
                  <a:rect l="0" t="0" r="r" b="b"/>
                  <a:pathLst>
                    <a:path w="488" h="173">
                      <a:moveTo>
                        <a:pt x="0" y="126"/>
                      </a:moveTo>
                      <a:lnTo>
                        <a:pt x="66" y="173"/>
                      </a:lnTo>
                      <a:lnTo>
                        <a:pt x="222" y="166"/>
                      </a:lnTo>
                      <a:lnTo>
                        <a:pt x="418" y="116"/>
                      </a:lnTo>
                      <a:lnTo>
                        <a:pt x="488" y="42"/>
                      </a:lnTo>
                      <a:lnTo>
                        <a:pt x="443" y="2"/>
                      </a:lnTo>
                      <a:lnTo>
                        <a:pt x="253" y="0"/>
                      </a:lnTo>
                      <a:lnTo>
                        <a:pt x="110" y="12"/>
                      </a:lnTo>
                      <a:lnTo>
                        <a:pt x="15" y="76"/>
                      </a:lnTo>
                      <a:lnTo>
                        <a:pt x="112" y="95"/>
                      </a:lnTo>
                      <a:lnTo>
                        <a:pt x="275" y="53"/>
                      </a:lnTo>
                      <a:lnTo>
                        <a:pt x="416" y="53"/>
                      </a:lnTo>
                      <a:lnTo>
                        <a:pt x="268" y="110"/>
                      </a:lnTo>
                      <a:lnTo>
                        <a:pt x="142" y="126"/>
                      </a:lnTo>
                      <a:lnTo>
                        <a:pt x="0" y="126"/>
                      </a:lnTo>
                      <a:lnTo>
                        <a:pt x="0" y="12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</p:grpSp>
        </p:grpSp>
      </p:grpSp>
      <p:grpSp>
        <p:nvGrpSpPr>
          <p:cNvPr id="106533" name="Group 37"/>
          <p:cNvGrpSpPr>
            <a:grpSpLocks/>
          </p:cNvGrpSpPr>
          <p:nvPr/>
        </p:nvGrpSpPr>
        <p:grpSpPr bwMode="auto">
          <a:xfrm>
            <a:off x="8680450" y="2116138"/>
            <a:ext cx="385763" cy="4308475"/>
            <a:chOff x="5468" y="1333"/>
            <a:chExt cx="243" cy="2714"/>
          </a:xfrm>
        </p:grpSpPr>
        <p:sp>
          <p:nvSpPr>
            <p:cNvPr id="106534" name="Freeform 38"/>
            <p:cNvSpPr>
              <a:spLocks/>
            </p:cNvSpPr>
            <p:nvPr userDrawn="1"/>
          </p:nvSpPr>
          <p:spPr bwMode="auto">
            <a:xfrm flipH="1">
              <a:off x="5468" y="2620"/>
              <a:ext cx="205" cy="1427"/>
            </a:xfrm>
            <a:custGeom>
              <a:avLst/>
              <a:gdLst>
                <a:gd name="T0" fmla="*/ 692 w 772"/>
                <a:gd name="T1" fmla="*/ 3156 h 3266"/>
                <a:gd name="T2" fmla="*/ 380 w 772"/>
                <a:gd name="T3" fmla="*/ 2945 h 3266"/>
                <a:gd name="T4" fmla="*/ 319 w 772"/>
                <a:gd name="T5" fmla="*/ 2783 h 3266"/>
                <a:gd name="T6" fmla="*/ 371 w 772"/>
                <a:gd name="T7" fmla="*/ 2542 h 3266"/>
                <a:gd name="T8" fmla="*/ 591 w 772"/>
                <a:gd name="T9" fmla="*/ 2251 h 3266"/>
                <a:gd name="T10" fmla="*/ 641 w 772"/>
                <a:gd name="T11" fmla="*/ 2070 h 3266"/>
                <a:gd name="T12" fmla="*/ 591 w 772"/>
                <a:gd name="T13" fmla="*/ 1948 h 3266"/>
                <a:gd name="T14" fmla="*/ 401 w 772"/>
                <a:gd name="T15" fmla="*/ 1859 h 3266"/>
                <a:gd name="T16" fmla="*/ 361 w 772"/>
                <a:gd name="T17" fmla="*/ 1747 h 3266"/>
                <a:gd name="T18" fmla="*/ 430 w 772"/>
                <a:gd name="T19" fmla="*/ 1587 h 3266"/>
                <a:gd name="T20" fmla="*/ 741 w 772"/>
                <a:gd name="T21" fmla="*/ 1156 h 3266"/>
                <a:gd name="T22" fmla="*/ 772 w 772"/>
                <a:gd name="T23" fmla="*/ 945 h 3266"/>
                <a:gd name="T24" fmla="*/ 692 w 772"/>
                <a:gd name="T25" fmla="*/ 713 h 3266"/>
                <a:gd name="T26" fmla="*/ 430 w 772"/>
                <a:gd name="T27" fmla="*/ 603 h 3266"/>
                <a:gd name="T28" fmla="*/ 200 w 772"/>
                <a:gd name="T29" fmla="*/ 422 h 3266"/>
                <a:gd name="T30" fmla="*/ 0 w 772"/>
                <a:gd name="T31" fmla="*/ 0 h 3266"/>
                <a:gd name="T32" fmla="*/ 29 w 772"/>
                <a:gd name="T33" fmla="*/ 382 h 3266"/>
                <a:gd name="T34" fmla="*/ 179 w 772"/>
                <a:gd name="T35" fmla="*/ 612 h 3266"/>
                <a:gd name="T36" fmla="*/ 380 w 772"/>
                <a:gd name="T37" fmla="*/ 753 h 3266"/>
                <a:gd name="T38" fmla="*/ 601 w 772"/>
                <a:gd name="T39" fmla="*/ 833 h 3266"/>
                <a:gd name="T40" fmla="*/ 612 w 772"/>
                <a:gd name="T41" fmla="*/ 1044 h 3266"/>
                <a:gd name="T42" fmla="*/ 500 w 772"/>
                <a:gd name="T43" fmla="*/ 1266 h 3266"/>
                <a:gd name="T44" fmla="*/ 240 w 772"/>
                <a:gd name="T45" fmla="*/ 1658 h 3266"/>
                <a:gd name="T46" fmla="*/ 230 w 772"/>
                <a:gd name="T47" fmla="*/ 1909 h 3266"/>
                <a:gd name="T48" fmla="*/ 471 w 772"/>
                <a:gd name="T49" fmla="*/ 2049 h 3266"/>
                <a:gd name="T50" fmla="*/ 460 w 772"/>
                <a:gd name="T51" fmla="*/ 2180 h 3266"/>
                <a:gd name="T52" fmla="*/ 249 w 772"/>
                <a:gd name="T53" fmla="*/ 2452 h 3266"/>
                <a:gd name="T54" fmla="*/ 160 w 772"/>
                <a:gd name="T55" fmla="*/ 2713 h 3266"/>
                <a:gd name="T56" fmla="*/ 240 w 772"/>
                <a:gd name="T57" fmla="*/ 2994 h 3266"/>
                <a:gd name="T58" fmla="*/ 430 w 772"/>
                <a:gd name="T59" fmla="*/ 3144 h 3266"/>
                <a:gd name="T60" fmla="*/ 671 w 772"/>
                <a:gd name="T61" fmla="*/ 3266 h 3266"/>
                <a:gd name="T62" fmla="*/ 692 w 772"/>
                <a:gd name="T63" fmla="*/ 3156 h 3266"/>
                <a:gd name="T64" fmla="*/ 692 w 772"/>
                <a:gd name="T65" fmla="*/ 3156 h 32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106535" name="Freeform 39"/>
            <p:cNvSpPr>
              <a:spLocks/>
            </p:cNvSpPr>
            <p:nvPr userDrawn="1"/>
          </p:nvSpPr>
          <p:spPr bwMode="auto">
            <a:xfrm flipH="1">
              <a:off x="5506" y="1333"/>
              <a:ext cx="205" cy="1633"/>
            </a:xfrm>
            <a:custGeom>
              <a:avLst/>
              <a:gdLst>
                <a:gd name="T0" fmla="*/ 692 w 772"/>
                <a:gd name="T1" fmla="*/ 3156 h 3266"/>
                <a:gd name="T2" fmla="*/ 380 w 772"/>
                <a:gd name="T3" fmla="*/ 2945 h 3266"/>
                <a:gd name="T4" fmla="*/ 319 w 772"/>
                <a:gd name="T5" fmla="*/ 2783 h 3266"/>
                <a:gd name="T6" fmla="*/ 371 w 772"/>
                <a:gd name="T7" fmla="*/ 2542 h 3266"/>
                <a:gd name="T8" fmla="*/ 591 w 772"/>
                <a:gd name="T9" fmla="*/ 2251 h 3266"/>
                <a:gd name="T10" fmla="*/ 641 w 772"/>
                <a:gd name="T11" fmla="*/ 2070 h 3266"/>
                <a:gd name="T12" fmla="*/ 591 w 772"/>
                <a:gd name="T13" fmla="*/ 1948 h 3266"/>
                <a:gd name="T14" fmla="*/ 401 w 772"/>
                <a:gd name="T15" fmla="*/ 1859 h 3266"/>
                <a:gd name="T16" fmla="*/ 361 w 772"/>
                <a:gd name="T17" fmla="*/ 1747 h 3266"/>
                <a:gd name="T18" fmla="*/ 430 w 772"/>
                <a:gd name="T19" fmla="*/ 1587 h 3266"/>
                <a:gd name="T20" fmla="*/ 741 w 772"/>
                <a:gd name="T21" fmla="*/ 1156 h 3266"/>
                <a:gd name="T22" fmla="*/ 772 w 772"/>
                <a:gd name="T23" fmla="*/ 945 h 3266"/>
                <a:gd name="T24" fmla="*/ 692 w 772"/>
                <a:gd name="T25" fmla="*/ 713 h 3266"/>
                <a:gd name="T26" fmla="*/ 430 w 772"/>
                <a:gd name="T27" fmla="*/ 603 h 3266"/>
                <a:gd name="T28" fmla="*/ 200 w 772"/>
                <a:gd name="T29" fmla="*/ 422 h 3266"/>
                <a:gd name="T30" fmla="*/ 0 w 772"/>
                <a:gd name="T31" fmla="*/ 0 h 3266"/>
                <a:gd name="T32" fmla="*/ 29 w 772"/>
                <a:gd name="T33" fmla="*/ 382 h 3266"/>
                <a:gd name="T34" fmla="*/ 179 w 772"/>
                <a:gd name="T35" fmla="*/ 612 h 3266"/>
                <a:gd name="T36" fmla="*/ 380 w 772"/>
                <a:gd name="T37" fmla="*/ 753 h 3266"/>
                <a:gd name="T38" fmla="*/ 601 w 772"/>
                <a:gd name="T39" fmla="*/ 833 h 3266"/>
                <a:gd name="T40" fmla="*/ 612 w 772"/>
                <a:gd name="T41" fmla="*/ 1044 h 3266"/>
                <a:gd name="T42" fmla="*/ 500 w 772"/>
                <a:gd name="T43" fmla="*/ 1266 h 3266"/>
                <a:gd name="T44" fmla="*/ 240 w 772"/>
                <a:gd name="T45" fmla="*/ 1658 h 3266"/>
                <a:gd name="T46" fmla="*/ 230 w 772"/>
                <a:gd name="T47" fmla="*/ 1909 h 3266"/>
                <a:gd name="T48" fmla="*/ 471 w 772"/>
                <a:gd name="T49" fmla="*/ 2049 h 3266"/>
                <a:gd name="T50" fmla="*/ 460 w 772"/>
                <a:gd name="T51" fmla="*/ 2180 h 3266"/>
                <a:gd name="T52" fmla="*/ 249 w 772"/>
                <a:gd name="T53" fmla="*/ 2452 h 3266"/>
                <a:gd name="T54" fmla="*/ 160 w 772"/>
                <a:gd name="T55" fmla="*/ 2713 h 3266"/>
                <a:gd name="T56" fmla="*/ 240 w 772"/>
                <a:gd name="T57" fmla="*/ 2994 h 3266"/>
                <a:gd name="T58" fmla="*/ 430 w 772"/>
                <a:gd name="T59" fmla="*/ 3144 h 3266"/>
                <a:gd name="T60" fmla="*/ 671 w 772"/>
                <a:gd name="T61" fmla="*/ 3266 h 3266"/>
                <a:gd name="T62" fmla="*/ 692 w 772"/>
                <a:gd name="T63" fmla="*/ 3156 h 3266"/>
                <a:gd name="T64" fmla="*/ 692 w 772"/>
                <a:gd name="T65" fmla="*/ 3156 h 32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vi-VN"/>
            </a:p>
          </p:txBody>
        </p:sp>
      </p:grpSp>
      <p:grpSp>
        <p:nvGrpSpPr>
          <p:cNvPr id="106536" name="Group 40"/>
          <p:cNvGrpSpPr>
            <a:grpSpLocks/>
          </p:cNvGrpSpPr>
          <p:nvPr/>
        </p:nvGrpSpPr>
        <p:grpSpPr bwMode="auto">
          <a:xfrm>
            <a:off x="7318375" y="90488"/>
            <a:ext cx="2133600" cy="1911350"/>
            <a:chOff x="4610" y="57"/>
            <a:chExt cx="1344" cy="1204"/>
          </a:xfrm>
        </p:grpSpPr>
        <p:grpSp>
          <p:nvGrpSpPr>
            <p:cNvPr id="106537" name="Group 41"/>
            <p:cNvGrpSpPr>
              <a:grpSpLocks/>
            </p:cNvGrpSpPr>
            <p:nvPr userDrawn="1"/>
          </p:nvGrpSpPr>
          <p:grpSpPr bwMode="auto">
            <a:xfrm>
              <a:off x="4610" y="57"/>
              <a:ext cx="1344" cy="1204"/>
              <a:chOff x="4610" y="57"/>
              <a:chExt cx="1344" cy="1204"/>
            </a:xfrm>
          </p:grpSpPr>
          <p:sp>
            <p:nvSpPr>
              <p:cNvPr id="106538" name="Freeform 42"/>
              <p:cNvSpPr>
                <a:spLocks/>
              </p:cNvSpPr>
              <p:nvPr userDrawn="1"/>
            </p:nvSpPr>
            <p:spPr bwMode="auto">
              <a:xfrm rot="-3172564">
                <a:off x="5430" y="1086"/>
                <a:ext cx="62" cy="288"/>
              </a:xfrm>
              <a:custGeom>
                <a:avLst/>
                <a:gdLst>
                  <a:gd name="T0" fmla="*/ 123 w 245"/>
                  <a:gd name="T1" fmla="*/ 9 h 806"/>
                  <a:gd name="T2" fmla="*/ 131 w 245"/>
                  <a:gd name="T3" fmla="*/ 342 h 806"/>
                  <a:gd name="T4" fmla="*/ 0 w 245"/>
                  <a:gd name="T5" fmla="*/ 806 h 806"/>
                  <a:gd name="T6" fmla="*/ 79 w 245"/>
                  <a:gd name="T7" fmla="*/ 789 h 806"/>
                  <a:gd name="T8" fmla="*/ 218 w 245"/>
                  <a:gd name="T9" fmla="*/ 376 h 806"/>
                  <a:gd name="T10" fmla="*/ 245 w 245"/>
                  <a:gd name="T11" fmla="*/ 0 h 806"/>
                  <a:gd name="T12" fmla="*/ 123 w 245"/>
                  <a:gd name="T13" fmla="*/ 9 h 806"/>
                  <a:gd name="T14" fmla="*/ 123 w 245"/>
                  <a:gd name="T15" fmla="*/ 9 h 8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45" h="806">
                    <a:moveTo>
                      <a:pt x="123" y="9"/>
                    </a:moveTo>
                    <a:lnTo>
                      <a:pt x="131" y="342"/>
                    </a:lnTo>
                    <a:lnTo>
                      <a:pt x="0" y="806"/>
                    </a:lnTo>
                    <a:lnTo>
                      <a:pt x="79" y="789"/>
                    </a:lnTo>
                    <a:lnTo>
                      <a:pt x="218" y="376"/>
                    </a:lnTo>
                    <a:lnTo>
                      <a:pt x="245" y="0"/>
                    </a:lnTo>
                    <a:lnTo>
                      <a:pt x="123" y="9"/>
                    </a:lnTo>
                    <a:lnTo>
                      <a:pt x="123" y="9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vi-VN"/>
              </a:p>
            </p:txBody>
          </p:sp>
          <p:grpSp>
            <p:nvGrpSpPr>
              <p:cNvPr id="106539" name="Group 43"/>
              <p:cNvGrpSpPr>
                <a:grpSpLocks/>
              </p:cNvGrpSpPr>
              <p:nvPr userDrawn="1"/>
            </p:nvGrpSpPr>
            <p:grpSpPr bwMode="auto">
              <a:xfrm>
                <a:off x="4610" y="57"/>
                <a:ext cx="1344" cy="985"/>
                <a:chOff x="4610" y="57"/>
                <a:chExt cx="1344" cy="985"/>
              </a:xfrm>
            </p:grpSpPr>
            <p:sp>
              <p:nvSpPr>
                <p:cNvPr id="106540" name="Freeform 44"/>
                <p:cNvSpPr>
                  <a:spLocks/>
                </p:cNvSpPr>
                <p:nvPr userDrawn="1"/>
              </p:nvSpPr>
              <p:spPr bwMode="auto">
                <a:xfrm rot="-3172564">
                  <a:off x="4966" y="71"/>
                  <a:ext cx="153" cy="125"/>
                </a:xfrm>
                <a:custGeom>
                  <a:avLst/>
                  <a:gdLst>
                    <a:gd name="T0" fmla="*/ 0 w 604"/>
                    <a:gd name="T1" fmla="*/ 0 h 349"/>
                    <a:gd name="T2" fmla="*/ 298 w 604"/>
                    <a:gd name="T3" fmla="*/ 184 h 349"/>
                    <a:gd name="T4" fmla="*/ 500 w 604"/>
                    <a:gd name="T5" fmla="*/ 349 h 349"/>
                    <a:gd name="T6" fmla="*/ 604 w 604"/>
                    <a:gd name="T7" fmla="*/ 140 h 349"/>
                    <a:gd name="T8" fmla="*/ 359 w 604"/>
                    <a:gd name="T9" fmla="*/ 9 h 349"/>
                    <a:gd name="T10" fmla="*/ 464 w 604"/>
                    <a:gd name="T11" fmla="*/ 184 h 349"/>
                    <a:gd name="T12" fmla="*/ 131 w 604"/>
                    <a:gd name="T13" fmla="*/ 17 h 349"/>
                    <a:gd name="T14" fmla="*/ 0 w 604"/>
                    <a:gd name="T15" fmla="*/ 0 h 349"/>
                    <a:gd name="T16" fmla="*/ 0 w 604"/>
                    <a:gd name="T17" fmla="*/ 0 h 34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604" h="349">
                      <a:moveTo>
                        <a:pt x="0" y="0"/>
                      </a:moveTo>
                      <a:lnTo>
                        <a:pt x="298" y="184"/>
                      </a:lnTo>
                      <a:lnTo>
                        <a:pt x="500" y="349"/>
                      </a:lnTo>
                      <a:lnTo>
                        <a:pt x="604" y="140"/>
                      </a:lnTo>
                      <a:lnTo>
                        <a:pt x="359" y="9"/>
                      </a:lnTo>
                      <a:lnTo>
                        <a:pt x="464" y="184"/>
                      </a:lnTo>
                      <a:lnTo>
                        <a:pt x="131" y="17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  <p:sp>
              <p:nvSpPr>
                <p:cNvPr id="106541" name="Freeform 45"/>
                <p:cNvSpPr>
                  <a:spLocks/>
                </p:cNvSpPr>
                <p:nvPr userDrawn="1"/>
              </p:nvSpPr>
              <p:spPr bwMode="auto">
                <a:xfrm rot="-3172564">
                  <a:off x="5048" y="332"/>
                  <a:ext cx="269" cy="438"/>
                </a:xfrm>
                <a:custGeom>
                  <a:avLst/>
                  <a:gdLst>
                    <a:gd name="T0" fmla="*/ 741 w 1064"/>
                    <a:gd name="T1" fmla="*/ 129 h 1230"/>
                    <a:gd name="T2" fmla="*/ 485 w 1064"/>
                    <a:gd name="T3" fmla="*/ 352 h 1230"/>
                    <a:gd name="T4" fmla="*/ 163 w 1064"/>
                    <a:gd name="T5" fmla="*/ 762 h 1230"/>
                    <a:gd name="T6" fmla="*/ 0 w 1064"/>
                    <a:gd name="T7" fmla="*/ 1101 h 1230"/>
                    <a:gd name="T8" fmla="*/ 59 w 1064"/>
                    <a:gd name="T9" fmla="*/ 1230 h 1230"/>
                    <a:gd name="T10" fmla="*/ 262 w 1064"/>
                    <a:gd name="T11" fmla="*/ 1201 h 1230"/>
                    <a:gd name="T12" fmla="*/ 578 w 1064"/>
                    <a:gd name="T13" fmla="*/ 914 h 1230"/>
                    <a:gd name="T14" fmla="*/ 876 w 1064"/>
                    <a:gd name="T15" fmla="*/ 534 h 1230"/>
                    <a:gd name="T16" fmla="*/ 1034 w 1064"/>
                    <a:gd name="T17" fmla="*/ 270 h 1230"/>
                    <a:gd name="T18" fmla="*/ 1064 w 1064"/>
                    <a:gd name="T19" fmla="*/ 84 h 1230"/>
                    <a:gd name="T20" fmla="*/ 977 w 1064"/>
                    <a:gd name="T21" fmla="*/ 0 h 1230"/>
                    <a:gd name="T22" fmla="*/ 836 w 1064"/>
                    <a:gd name="T23" fmla="*/ 65 h 1230"/>
                    <a:gd name="T24" fmla="*/ 969 w 1064"/>
                    <a:gd name="T25" fmla="*/ 107 h 1230"/>
                    <a:gd name="T26" fmla="*/ 876 w 1064"/>
                    <a:gd name="T27" fmla="*/ 352 h 1230"/>
                    <a:gd name="T28" fmla="*/ 690 w 1064"/>
                    <a:gd name="T29" fmla="*/ 656 h 1230"/>
                    <a:gd name="T30" fmla="*/ 350 w 1064"/>
                    <a:gd name="T31" fmla="*/ 1008 h 1230"/>
                    <a:gd name="T32" fmla="*/ 116 w 1064"/>
                    <a:gd name="T33" fmla="*/ 1114 h 1230"/>
                    <a:gd name="T34" fmla="*/ 135 w 1064"/>
                    <a:gd name="T35" fmla="*/ 943 h 1230"/>
                    <a:gd name="T36" fmla="*/ 437 w 1064"/>
                    <a:gd name="T37" fmla="*/ 504 h 1230"/>
                    <a:gd name="T38" fmla="*/ 831 w 1064"/>
                    <a:gd name="T39" fmla="*/ 118 h 1230"/>
                    <a:gd name="T40" fmla="*/ 741 w 1064"/>
                    <a:gd name="T41" fmla="*/ 129 h 1230"/>
                    <a:gd name="T42" fmla="*/ 741 w 1064"/>
                    <a:gd name="T43" fmla="*/ 129 h 123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</a:cxnLst>
                  <a:rect l="0" t="0" r="r" b="b"/>
                  <a:pathLst>
                    <a:path w="1064" h="1230">
                      <a:moveTo>
                        <a:pt x="741" y="129"/>
                      </a:moveTo>
                      <a:lnTo>
                        <a:pt x="485" y="352"/>
                      </a:lnTo>
                      <a:lnTo>
                        <a:pt x="163" y="762"/>
                      </a:lnTo>
                      <a:lnTo>
                        <a:pt x="0" y="1101"/>
                      </a:lnTo>
                      <a:lnTo>
                        <a:pt x="59" y="1230"/>
                      </a:lnTo>
                      <a:lnTo>
                        <a:pt x="262" y="1201"/>
                      </a:lnTo>
                      <a:lnTo>
                        <a:pt x="578" y="914"/>
                      </a:lnTo>
                      <a:lnTo>
                        <a:pt x="876" y="534"/>
                      </a:lnTo>
                      <a:lnTo>
                        <a:pt x="1034" y="270"/>
                      </a:lnTo>
                      <a:lnTo>
                        <a:pt x="1064" y="84"/>
                      </a:lnTo>
                      <a:lnTo>
                        <a:pt x="977" y="0"/>
                      </a:lnTo>
                      <a:lnTo>
                        <a:pt x="836" y="65"/>
                      </a:lnTo>
                      <a:lnTo>
                        <a:pt x="969" y="107"/>
                      </a:lnTo>
                      <a:lnTo>
                        <a:pt x="876" y="352"/>
                      </a:lnTo>
                      <a:lnTo>
                        <a:pt x="690" y="656"/>
                      </a:lnTo>
                      <a:lnTo>
                        <a:pt x="350" y="1008"/>
                      </a:lnTo>
                      <a:lnTo>
                        <a:pt x="116" y="1114"/>
                      </a:lnTo>
                      <a:lnTo>
                        <a:pt x="135" y="943"/>
                      </a:lnTo>
                      <a:lnTo>
                        <a:pt x="437" y="504"/>
                      </a:lnTo>
                      <a:lnTo>
                        <a:pt x="831" y="118"/>
                      </a:lnTo>
                      <a:lnTo>
                        <a:pt x="741" y="129"/>
                      </a:lnTo>
                      <a:lnTo>
                        <a:pt x="741" y="12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  <p:sp>
              <p:nvSpPr>
                <p:cNvPr id="106542" name="Freeform 46"/>
                <p:cNvSpPr>
                  <a:spLocks/>
                </p:cNvSpPr>
                <p:nvPr userDrawn="1"/>
              </p:nvSpPr>
              <p:spPr bwMode="auto">
                <a:xfrm rot="-3172564">
                  <a:off x="4858" y="182"/>
                  <a:ext cx="505" cy="898"/>
                </a:xfrm>
                <a:custGeom>
                  <a:avLst/>
                  <a:gdLst>
                    <a:gd name="T0" fmla="*/ 1941 w 2002"/>
                    <a:gd name="T1" fmla="*/ 0 h 2521"/>
                    <a:gd name="T2" fmla="*/ 0 w 2002"/>
                    <a:gd name="T3" fmla="*/ 2521 h 2521"/>
                    <a:gd name="T4" fmla="*/ 192 w 2002"/>
                    <a:gd name="T5" fmla="*/ 2450 h 2521"/>
                    <a:gd name="T6" fmla="*/ 2002 w 2002"/>
                    <a:gd name="T7" fmla="*/ 61 h 2521"/>
                    <a:gd name="T8" fmla="*/ 1941 w 2002"/>
                    <a:gd name="T9" fmla="*/ 0 h 2521"/>
                    <a:gd name="T10" fmla="*/ 1941 w 2002"/>
                    <a:gd name="T11" fmla="*/ 0 h 252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2002" h="2521">
                      <a:moveTo>
                        <a:pt x="1941" y="0"/>
                      </a:moveTo>
                      <a:lnTo>
                        <a:pt x="0" y="2521"/>
                      </a:lnTo>
                      <a:lnTo>
                        <a:pt x="192" y="2450"/>
                      </a:lnTo>
                      <a:lnTo>
                        <a:pt x="2002" y="61"/>
                      </a:lnTo>
                      <a:lnTo>
                        <a:pt x="1941" y="0"/>
                      </a:lnTo>
                      <a:lnTo>
                        <a:pt x="1941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  <p:sp>
              <p:nvSpPr>
                <p:cNvPr id="106543" name="Freeform 47"/>
                <p:cNvSpPr>
                  <a:spLocks/>
                </p:cNvSpPr>
                <p:nvPr userDrawn="1"/>
              </p:nvSpPr>
              <p:spPr bwMode="auto">
                <a:xfrm rot="-3172564">
                  <a:off x="4903" y="-19"/>
                  <a:ext cx="758" cy="1344"/>
                </a:xfrm>
                <a:custGeom>
                  <a:avLst/>
                  <a:gdLst>
                    <a:gd name="T0" fmla="*/ 95 w 3007"/>
                    <a:gd name="T1" fmla="*/ 2844 h 3771"/>
                    <a:gd name="T2" fmla="*/ 394 w 3007"/>
                    <a:gd name="T3" fmla="*/ 2834 h 3771"/>
                    <a:gd name="T4" fmla="*/ 821 w 3007"/>
                    <a:gd name="T5" fmla="*/ 3009 h 3771"/>
                    <a:gd name="T6" fmla="*/ 681 w 3007"/>
                    <a:gd name="T7" fmla="*/ 2817 h 3771"/>
                    <a:gd name="T8" fmla="*/ 367 w 3007"/>
                    <a:gd name="T9" fmla="*/ 2703 h 3771"/>
                    <a:gd name="T10" fmla="*/ 637 w 3007"/>
                    <a:gd name="T11" fmla="*/ 2720 h 3771"/>
                    <a:gd name="T12" fmla="*/ 979 w 3007"/>
                    <a:gd name="T13" fmla="*/ 2870 h 3771"/>
                    <a:gd name="T14" fmla="*/ 2859 w 3007"/>
                    <a:gd name="T15" fmla="*/ 420 h 3771"/>
                    <a:gd name="T16" fmla="*/ 2578 w 3007"/>
                    <a:gd name="T17" fmla="*/ 148 h 3771"/>
                    <a:gd name="T18" fmla="*/ 2308 w 3007"/>
                    <a:gd name="T19" fmla="*/ 0 h 3771"/>
                    <a:gd name="T20" fmla="*/ 2692 w 3007"/>
                    <a:gd name="T21" fmla="*/ 78 h 3771"/>
                    <a:gd name="T22" fmla="*/ 3007 w 3007"/>
                    <a:gd name="T23" fmla="*/ 428 h 3771"/>
                    <a:gd name="T24" fmla="*/ 831 w 3007"/>
                    <a:gd name="T25" fmla="*/ 3273 h 3771"/>
                    <a:gd name="T26" fmla="*/ 481 w 3007"/>
                    <a:gd name="T27" fmla="*/ 3412 h 3771"/>
                    <a:gd name="T28" fmla="*/ 105 w 3007"/>
                    <a:gd name="T29" fmla="*/ 3771 h 3771"/>
                    <a:gd name="T30" fmla="*/ 0 w 3007"/>
                    <a:gd name="T31" fmla="*/ 3667 h 3771"/>
                    <a:gd name="T32" fmla="*/ 131 w 3007"/>
                    <a:gd name="T33" fmla="*/ 3631 h 3771"/>
                    <a:gd name="T34" fmla="*/ 376 w 3007"/>
                    <a:gd name="T35" fmla="*/ 3385 h 3771"/>
                    <a:gd name="T36" fmla="*/ 165 w 3007"/>
                    <a:gd name="T37" fmla="*/ 3273 h 3771"/>
                    <a:gd name="T38" fmla="*/ 165 w 3007"/>
                    <a:gd name="T39" fmla="*/ 3176 h 3771"/>
                    <a:gd name="T40" fmla="*/ 411 w 3007"/>
                    <a:gd name="T41" fmla="*/ 3298 h 3771"/>
                    <a:gd name="T42" fmla="*/ 411 w 3007"/>
                    <a:gd name="T43" fmla="*/ 3186 h 3771"/>
                    <a:gd name="T44" fmla="*/ 603 w 3007"/>
                    <a:gd name="T45" fmla="*/ 3220 h 3771"/>
                    <a:gd name="T46" fmla="*/ 428 w 3007"/>
                    <a:gd name="T47" fmla="*/ 3079 h 3771"/>
                    <a:gd name="T48" fmla="*/ 629 w 3007"/>
                    <a:gd name="T49" fmla="*/ 3062 h 3771"/>
                    <a:gd name="T50" fmla="*/ 95 w 3007"/>
                    <a:gd name="T51" fmla="*/ 2844 h 3771"/>
                    <a:gd name="T52" fmla="*/ 95 w 3007"/>
                    <a:gd name="T53" fmla="*/ 2844 h 377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</a:cxnLst>
                  <a:rect l="0" t="0" r="r" b="b"/>
                  <a:pathLst>
                    <a:path w="3007" h="3771">
                      <a:moveTo>
                        <a:pt x="95" y="2844"/>
                      </a:moveTo>
                      <a:lnTo>
                        <a:pt x="394" y="2834"/>
                      </a:lnTo>
                      <a:lnTo>
                        <a:pt x="821" y="3009"/>
                      </a:lnTo>
                      <a:lnTo>
                        <a:pt x="681" y="2817"/>
                      </a:lnTo>
                      <a:lnTo>
                        <a:pt x="367" y="2703"/>
                      </a:lnTo>
                      <a:lnTo>
                        <a:pt x="637" y="2720"/>
                      </a:lnTo>
                      <a:lnTo>
                        <a:pt x="979" y="2870"/>
                      </a:lnTo>
                      <a:lnTo>
                        <a:pt x="2859" y="420"/>
                      </a:lnTo>
                      <a:lnTo>
                        <a:pt x="2578" y="148"/>
                      </a:lnTo>
                      <a:lnTo>
                        <a:pt x="2308" y="0"/>
                      </a:lnTo>
                      <a:lnTo>
                        <a:pt x="2692" y="78"/>
                      </a:lnTo>
                      <a:lnTo>
                        <a:pt x="3007" y="428"/>
                      </a:lnTo>
                      <a:lnTo>
                        <a:pt x="831" y="3273"/>
                      </a:lnTo>
                      <a:lnTo>
                        <a:pt x="481" y="3412"/>
                      </a:lnTo>
                      <a:lnTo>
                        <a:pt x="105" y="3771"/>
                      </a:lnTo>
                      <a:lnTo>
                        <a:pt x="0" y="3667"/>
                      </a:lnTo>
                      <a:lnTo>
                        <a:pt x="131" y="3631"/>
                      </a:lnTo>
                      <a:lnTo>
                        <a:pt x="376" y="3385"/>
                      </a:lnTo>
                      <a:lnTo>
                        <a:pt x="165" y="3273"/>
                      </a:lnTo>
                      <a:lnTo>
                        <a:pt x="165" y="3176"/>
                      </a:lnTo>
                      <a:lnTo>
                        <a:pt x="411" y="3298"/>
                      </a:lnTo>
                      <a:lnTo>
                        <a:pt x="411" y="3186"/>
                      </a:lnTo>
                      <a:lnTo>
                        <a:pt x="603" y="3220"/>
                      </a:lnTo>
                      <a:lnTo>
                        <a:pt x="428" y="3079"/>
                      </a:lnTo>
                      <a:lnTo>
                        <a:pt x="629" y="3062"/>
                      </a:lnTo>
                      <a:lnTo>
                        <a:pt x="95" y="2844"/>
                      </a:lnTo>
                      <a:lnTo>
                        <a:pt x="95" y="2844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  <p:sp>
              <p:nvSpPr>
                <p:cNvPr id="106544" name="Freeform 48"/>
                <p:cNvSpPr>
                  <a:spLocks/>
                </p:cNvSpPr>
                <p:nvPr userDrawn="1"/>
              </p:nvSpPr>
              <p:spPr bwMode="auto">
                <a:xfrm rot="-3172564">
                  <a:off x="5297" y="897"/>
                  <a:ext cx="169" cy="122"/>
                </a:xfrm>
                <a:custGeom>
                  <a:avLst/>
                  <a:gdLst>
                    <a:gd name="T0" fmla="*/ 0 w 673"/>
                    <a:gd name="T1" fmla="*/ 80 h 342"/>
                    <a:gd name="T2" fmla="*/ 255 w 673"/>
                    <a:gd name="T3" fmla="*/ 106 h 342"/>
                    <a:gd name="T4" fmla="*/ 639 w 673"/>
                    <a:gd name="T5" fmla="*/ 342 h 342"/>
                    <a:gd name="T6" fmla="*/ 673 w 673"/>
                    <a:gd name="T7" fmla="*/ 289 h 342"/>
                    <a:gd name="T8" fmla="*/ 447 w 673"/>
                    <a:gd name="T9" fmla="*/ 114 h 342"/>
                    <a:gd name="T10" fmla="*/ 26 w 673"/>
                    <a:gd name="T11" fmla="*/ 0 h 342"/>
                    <a:gd name="T12" fmla="*/ 0 w 673"/>
                    <a:gd name="T13" fmla="*/ 80 h 342"/>
                    <a:gd name="T14" fmla="*/ 0 w 673"/>
                    <a:gd name="T15" fmla="*/ 80 h 34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673" h="342">
                      <a:moveTo>
                        <a:pt x="0" y="80"/>
                      </a:moveTo>
                      <a:lnTo>
                        <a:pt x="255" y="106"/>
                      </a:lnTo>
                      <a:lnTo>
                        <a:pt x="639" y="342"/>
                      </a:lnTo>
                      <a:lnTo>
                        <a:pt x="673" y="289"/>
                      </a:lnTo>
                      <a:lnTo>
                        <a:pt x="447" y="114"/>
                      </a:lnTo>
                      <a:lnTo>
                        <a:pt x="26" y="0"/>
                      </a:lnTo>
                      <a:lnTo>
                        <a:pt x="0" y="80"/>
                      </a:lnTo>
                      <a:lnTo>
                        <a:pt x="0" y="8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  <p:sp>
              <p:nvSpPr>
                <p:cNvPr id="106545" name="Freeform 49"/>
                <p:cNvSpPr>
                  <a:spLocks/>
                </p:cNvSpPr>
                <p:nvPr userDrawn="1"/>
              </p:nvSpPr>
              <p:spPr bwMode="auto">
                <a:xfrm rot="-3172564">
                  <a:off x="5253" y="806"/>
                  <a:ext cx="181" cy="144"/>
                </a:xfrm>
                <a:custGeom>
                  <a:avLst/>
                  <a:gdLst>
                    <a:gd name="T0" fmla="*/ 0 w 716"/>
                    <a:gd name="T1" fmla="*/ 78 h 403"/>
                    <a:gd name="T2" fmla="*/ 340 w 716"/>
                    <a:gd name="T3" fmla="*/ 148 h 403"/>
                    <a:gd name="T4" fmla="*/ 638 w 716"/>
                    <a:gd name="T5" fmla="*/ 403 h 403"/>
                    <a:gd name="T6" fmla="*/ 716 w 716"/>
                    <a:gd name="T7" fmla="*/ 296 h 403"/>
                    <a:gd name="T8" fmla="*/ 420 w 716"/>
                    <a:gd name="T9" fmla="*/ 114 h 403"/>
                    <a:gd name="T10" fmla="*/ 70 w 716"/>
                    <a:gd name="T11" fmla="*/ 0 h 403"/>
                    <a:gd name="T12" fmla="*/ 0 w 716"/>
                    <a:gd name="T13" fmla="*/ 78 h 403"/>
                    <a:gd name="T14" fmla="*/ 0 w 716"/>
                    <a:gd name="T15" fmla="*/ 78 h 40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716" h="403">
                      <a:moveTo>
                        <a:pt x="0" y="78"/>
                      </a:moveTo>
                      <a:lnTo>
                        <a:pt x="340" y="148"/>
                      </a:lnTo>
                      <a:lnTo>
                        <a:pt x="638" y="403"/>
                      </a:lnTo>
                      <a:lnTo>
                        <a:pt x="716" y="296"/>
                      </a:lnTo>
                      <a:lnTo>
                        <a:pt x="420" y="114"/>
                      </a:lnTo>
                      <a:lnTo>
                        <a:pt x="70" y="0"/>
                      </a:lnTo>
                      <a:lnTo>
                        <a:pt x="0" y="78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  <p:sp>
              <p:nvSpPr>
                <p:cNvPr id="106546" name="Freeform 50"/>
                <p:cNvSpPr>
                  <a:spLocks/>
                </p:cNvSpPr>
                <p:nvPr userDrawn="1"/>
              </p:nvSpPr>
              <p:spPr bwMode="auto">
                <a:xfrm rot="-3172564">
                  <a:off x="4985" y="210"/>
                  <a:ext cx="181" cy="147"/>
                </a:xfrm>
                <a:custGeom>
                  <a:avLst/>
                  <a:gdLst>
                    <a:gd name="T0" fmla="*/ 0 w 717"/>
                    <a:gd name="T1" fmla="*/ 78 h 411"/>
                    <a:gd name="T2" fmla="*/ 316 w 717"/>
                    <a:gd name="T3" fmla="*/ 139 h 411"/>
                    <a:gd name="T4" fmla="*/ 649 w 717"/>
                    <a:gd name="T5" fmla="*/ 411 h 411"/>
                    <a:gd name="T6" fmla="*/ 717 w 717"/>
                    <a:gd name="T7" fmla="*/ 314 h 411"/>
                    <a:gd name="T8" fmla="*/ 394 w 717"/>
                    <a:gd name="T9" fmla="*/ 87 h 411"/>
                    <a:gd name="T10" fmla="*/ 54 w 717"/>
                    <a:gd name="T11" fmla="*/ 0 h 411"/>
                    <a:gd name="T12" fmla="*/ 0 w 717"/>
                    <a:gd name="T13" fmla="*/ 78 h 411"/>
                    <a:gd name="T14" fmla="*/ 0 w 717"/>
                    <a:gd name="T15" fmla="*/ 78 h 41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717" h="411">
                      <a:moveTo>
                        <a:pt x="0" y="78"/>
                      </a:moveTo>
                      <a:lnTo>
                        <a:pt x="316" y="139"/>
                      </a:lnTo>
                      <a:lnTo>
                        <a:pt x="649" y="411"/>
                      </a:lnTo>
                      <a:lnTo>
                        <a:pt x="717" y="314"/>
                      </a:lnTo>
                      <a:lnTo>
                        <a:pt x="394" y="87"/>
                      </a:lnTo>
                      <a:lnTo>
                        <a:pt x="54" y="0"/>
                      </a:lnTo>
                      <a:lnTo>
                        <a:pt x="0" y="78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  <p:sp>
              <p:nvSpPr>
                <p:cNvPr id="106547" name="Freeform 51"/>
                <p:cNvSpPr>
                  <a:spLocks/>
                </p:cNvSpPr>
                <p:nvPr userDrawn="1"/>
              </p:nvSpPr>
              <p:spPr bwMode="auto">
                <a:xfrm rot="-3172564">
                  <a:off x="4948" y="142"/>
                  <a:ext cx="179" cy="138"/>
                </a:xfrm>
                <a:custGeom>
                  <a:avLst/>
                  <a:gdLst>
                    <a:gd name="T0" fmla="*/ 0 w 709"/>
                    <a:gd name="T1" fmla="*/ 88 h 386"/>
                    <a:gd name="T2" fmla="*/ 272 w 709"/>
                    <a:gd name="T3" fmla="*/ 131 h 386"/>
                    <a:gd name="T4" fmla="*/ 665 w 709"/>
                    <a:gd name="T5" fmla="*/ 386 h 386"/>
                    <a:gd name="T6" fmla="*/ 709 w 709"/>
                    <a:gd name="T7" fmla="*/ 308 h 386"/>
                    <a:gd name="T8" fmla="*/ 306 w 709"/>
                    <a:gd name="T9" fmla="*/ 53 h 386"/>
                    <a:gd name="T10" fmla="*/ 43 w 709"/>
                    <a:gd name="T11" fmla="*/ 0 h 386"/>
                    <a:gd name="T12" fmla="*/ 0 w 709"/>
                    <a:gd name="T13" fmla="*/ 88 h 386"/>
                    <a:gd name="T14" fmla="*/ 0 w 709"/>
                    <a:gd name="T15" fmla="*/ 88 h 38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709" h="386">
                      <a:moveTo>
                        <a:pt x="0" y="88"/>
                      </a:moveTo>
                      <a:lnTo>
                        <a:pt x="272" y="131"/>
                      </a:lnTo>
                      <a:lnTo>
                        <a:pt x="665" y="386"/>
                      </a:lnTo>
                      <a:lnTo>
                        <a:pt x="709" y="308"/>
                      </a:lnTo>
                      <a:lnTo>
                        <a:pt x="306" y="53"/>
                      </a:lnTo>
                      <a:lnTo>
                        <a:pt x="43" y="0"/>
                      </a:lnTo>
                      <a:lnTo>
                        <a:pt x="0" y="88"/>
                      </a:lnTo>
                      <a:lnTo>
                        <a:pt x="0" y="8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vi-VN"/>
                </a:p>
              </p:txBody>
            </p:sp>
          </p:grpSp>
        </p:grpSp>
        <p:sp>
          <p:nvSpPr>
            <p:cNvPr id="106548" name="Line 52"/>
            <p:cNvSpPr>
              <a:spLocks noChangeShapeType="1"/>
            </p:cNvSpPr>
            <p:nvPr userDrawn="1"/>
          </p:nvSpPr>
          <p:spPr bwMode="auto">
            <a:xfrm>
              <a:off x="4870" y="84"/>
              <a:ext cx="42" cy="96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vi-VN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>
    <p:zoom dir="in"/>
  </p:transition>
  <p:timing>
    <p:tnLst>
      <p:par>
        <p:cTn id="1" dur="indefinite" restart="never" nodeType="tmRoot"/>
      </p:par>
    </p:tnLst>
  </p:timing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duotone>
              <a:schemeClr val="bg1"/>
              <a:srgbClr val="FFFFFF"/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6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92100"/>
            <a:ext cx="8229600" cy="1384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9456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05000"/>
            <a:ext cx="82296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9456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400" b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fld id="{F1A8346D-CBC7-4414-BEC3-5AC1310B6613}" type="datetime1">
              <a:rPr lang="en-US"/>
              <a:pPr/>
              <a:t>3/17/2019</a:t>
            </a:fld>
            <a:endParaRPr lang="en-US"/>
          </a:p>
        </p:txBody>
      </p:sp>
      <p:sp>
        <p:nvSpPr>
          <p:cNvPr id="19456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 b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19456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 b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fld id="{489B7B46-9F65-43C7-B38A-03B490DA7CF8}" type="slidenum">
              <a:rPr lang="en-US"/>
              <a:pPr/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2" r:id="rId1"/>
    <p:sldLayoutId id="2147483684" r:id="rId2"/>
    <p:sldLayoutId id="2147483685" r:id="rId3"/>
    <p:sldLayoutId id="2147483686" r:id="rId4"/>
    <p:sldLayoutId id="2147483687" r:id="rId5"/>
    <p:sldLayoutId id="2147483688" r:id="rId6"/>
    <p:sldLayoutId id="2147483689" r:id="rId7"/>
    <p:sldLayoutId id="2147483690" r:id="rId8"/>
    <p:sldLayoutId id="2147483691" r:id="rId9"/>
    <p:sldLayoutId id="2147483692" r:id="rId10"/>
    <p:sldLayoutId id="2147483693" r:id="rId11"/>
  </p:sldLayoutIdLst>
  <p:transition>
    <p:zoom dir="in"/>
  </p:transition>
  <p:timing>
    <p:tnLst>
      <p:par>
        <p:cTn id="1" dur="indefinite" restart="never" nodeType="tmRoot"/>
      </p:par>
    </p:tnLst>
  </p:timing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120000"/>
        <a:buChar char="•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Tahoma" pitchFamily="34" charset="0"/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120000"/>
        <a:buChar char="•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Tahoma" pitchFamily="34" charset="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wmf"/><Relationship Id="rId4" Type="http://schemas.openxmlformats.org/officeDocument/2006/relationships/image" Target="../media/image7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1.gif"/><Relationship Id="rId4" Type="http://schemas.openxmlformats.org/officeDocument/2006/relationships/image" Target="../media/image7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7" Type="http://schemas.openxmlformats.org/officeDocument/2006/relationships/image" Target="../media/image12.png"/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gif"/><Relationship Id="rId5" Type="http://schemas.openxmlformats.org/officeDocument/2006/relationships/image" Target="../media/image9.wmf"/><Relationship Id="rId4" Type="http://schemas.openxmlformats.org/officeDocument/2006/relationships/image" Target="../media/image7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12.png"/><Relationship Id="rId4" Type="http://schemas.openxmlformats.org/officeDocument/2006/relationships/image" Target="../media/image13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12.png"/><Relationship Id="rId4" Type="http://schemas.openxmlformats.org/officeDocument/2006/relationships/image" Target="../media/image14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14.w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30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6.png"/><Relationship Id="rId5" Type="http://schemas.openxmlformats.org/officeDocument/2006/relationships/image" Target="../media/image12.png"/><Relationship Id="rId4" Type="http://schemas.openxmlformats.org/officeDocument/2006/relationships/image" Target="../media/image15.wmf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30.xml"/><Relationship Id="rId4" Type="http://schemas.openxmlformats.org/officeDocument/2006/relationships/image" Target="../media/image11.gi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1.bin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9.wmf"/><Relationship Id="rId4" Type="http://schemas.openxmlformats.org/officeDocument/2006/relationships/image" Target="../media/image8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wmf"/><Relationship Id="rId4" Type="http://schemas.openxmlformats.org/officeDocument/2006/relationships/image" Target="../media/image7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96445-0D35-4B99-9191-0B51F91937AB}" type="slidenum">
              <a:rPr lang="en-US"/>
              <a:pPr/>
              <a:t>1</a:t>
            </a:fld>
            <a:endParaRPr lang="en-US"/>
          </a:p>
        </p:txBody>
      </p:sp>
      <p:grpSp>
        <p:nvGrpSpPr>
          <p:cNvPr id="37902" name="Group 14"/>
          <p:cNvGrpSpPr>
            <a:grpSpLocks/>
          </p:cNvGrpSpPr>
          <p:nvPr/>
        </p:nvGrpSpPr>
        <p:grpSpPr bwMode="auto">
          <a:xfrm>
            <a:off x="304800" y="1143000"/>
            <a:ext cx="8610600" cy="5791200"/>
            <a:chOff x="768" y="336"/>
            <a:chExt cx="4704" cy="3648"/>
          </a:xfrm>
        </p:grpSpPr>
        <p:pic>
          <p:nvPicPr>
            <p:cNvPr id="37892" name="Picture 4" descr="BALLOON3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68" y="384"/>
              <a:ext cx="843" cy="119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7893" name="AutoShape 5"/>
            <p:cNvSpPr>
              <a:spLocks noChangeArrowheads="1"/>
            </p:cNvSpPr>
            <p:nvPr/>
          </p:nvSpPr>
          <p:spPr bwMode="auto">
            <a:xfrm>
              <a:off x="4080" y="1344"/>
              <a:ext cx="864" cy="768"/>
            </a:xfrm>
            <a:prstGeom prst="star5">
              <a:avLst/>
            </a:prstGeom>
            <a:solidFill>
              <a:srgbClr val="FF3300"/>
            </a:solidFill>
            <a:ln w="9525">
              <a:solidFill>
                <a:srgbClr val="FF33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37894" name="AutoShape 6"/>
            <p:cNvSpPr>
              <a:spLocks noChangeArrowheads="1"/>
            </p:cNvSpPr>
            <p:nvPr/>
          </p:nvSpPr>
          <p:spPr bwMode="auto">
            <a:xfrm>
              <a:off x="768" y="768"/>
              <a:ext cx="576" cy="528"/>
            </a:xfrm>
            <a:prstGeom prst="star5">
              <a:avLst/>
            </a:prstGeom>
            <a:solidFill>
              <a:srgbClr val="FFFF00"/>
            </a:solidFill>
            <a:ln w="38100">
              <a:solidFill>
                <a:srgbClr val="FF33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37895" name="AutoShape 7"/>
            <p:cNvSpPr>
              <a:spLocks noChangeArrowheads="1"/>
            </p:cNvSpPr>
            <p:nvPr/>
          </p:nvSpPr>
          <p:spPr bwMode="auto">
            <a:xfrm>
              <a:off x="4944" y="2688"/>
              <a:ext cx="528" cy="576"/>
            </a:xfrm>
            <a:prstGeom prst="star5">
              <a:avLst/>
            </a:prstGeom>
            <a:solidFill>
              <a:srgbClr val="FFFF00"/>
            </a:solidFill>
            <a:ln w="38100">
              <a:solidFill>
                <a:srgbClr val="FF33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37896" name="AutoShape 8"/>
            <p:cNvSpPr>
              <a:spLocks noChangeArrowheads="1"/>
            </p:cNvSpPr>
            <p:nvPr/>
          </p:nvSpPr>
          <p:spPr bwMode="auto">
            <a:xfrm>
              <a:off x="2160" y="3168"/>
              <a:ext cx="528" cy="576"/>
            </a:xfrm>
            <a:prstGeom prst="star5">
              <a:avLst/>
            </a:prstGeom>
            <a:solidFill>
              <a:srgbClr val="66FF33"/>
            </a:solidFill>
            <a:ln w="38100">
              <a:solidFill>
                <a:schemeClr val="accent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37897" name="AutoShape 9"/>
            <p:cNvSpPr>
              <a:spLocks noChangeArrowheads="1"/>
            </p:cNvSpPr>
            <p:nvPr/>
          </p:nvSpPr>
          <p:spPr bwMode="auto">
            <a:xfrm>
              <a:off x="4608" y="336"/>
              <a:ext cx="528" cy="576"/>
            </a:xfrm>
            <a:prstGeom prst="star5">
              <a:avLst/>
            </a:prstGeom>
            <a:solidFill>
              <a:schemeClr val="accent2"/>
            </a:solidFill>
            <a:ln w="57150">
              <a:solidFill>
                <a:srgbClr val="66FF33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pic>
          <p:nvPicPr>
            <p:cNvPr id="37898" name="Picture 10" descr="BALLOON3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525" y="2787"/>
              <a:ext cx="843" cy="119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7899" name="Picture 11" descr="BALLOON3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20" y="480"/>
              <a:ext cx="1183" cy="168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7900" name="Picture 12" descr="BALLOON3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16" y="2544"/>
              <a:ext cx="1014" cy="144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37901" name="Text Box 13"/>
          <p:cNvSpPr txBox="1">
            <a:spLocks noChangeArrowheads="1"/>
          </p:cNvSpPr>
          <p:nvPr/>
        </p:nvSpPr>
        <p:spPr bwMode="auto">
          <a:xfrm>
            <a:off x="392662" y="2971800"/>
            <a:ext cx="6617737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/>
            <a:r>
              <a:rPr lang="en-US" sz="9600" dirty="0">
                <a:latin typeface=".VnCommercial Script" pitchFamily="34" charset="0"/>
              </a:rPr>
              <a:t>    </a:t>
            </a:r>
            <a:r>
              <a:rPr lang="en-US" sz="8000" dirty="0" err="1" smtClean="0">
                <a:latin typeface=".VnCommercial Script" pitchFamily="34" charset="0"/>
              </a:rPr>
              <a:t>M«n</a:t>
            </a:r>
            <a:r>
              <a:rPr lang="en-US" sz="8000" dirty="0" smtClean="0">
                <a:latin typeface=".VnCommercial Script" pitchFamily="34" charset="0"/>
              </a:rPr>
              <a:t> </a:t>
            </a:r>
            <a:r>
              <a:rPr lang="en-US" sz="8000" dirty="0" err="1">
                <a:latin typeface=".VnCommercial Script" pitchFamily="34" charset="0"/>
              </a:rPr>
              <a:t>To¸n</a:t>
            </a:r>
            <a:r>
              <a:rPr lang="en-US" sz="8000" dirty="0">
                <a:latin typeface=".VnCommercial Script" pitchFamily="34" charset="0"/>
              </a:rPr>
              <a:t> </a:t>
            </a:r>
            <a:r>
              <a:rPr lang="en-US" sz="8000" dirty="0" err="1" smtClean="0">
                <a:latin typeface=".VnCommercial Script" pitchFamily="34" charset="0"/>
              </a:rPr>
              <a:t>Líp</a:t>
            </a:r>
            <a:r>
              <a:rPr lang="en-US" sz="8000" dirty="0" smtClean="0">
                <a:latin typeface=".VnCommercial Script" pitchFamily="34" charset="0"/>
              </a:rPr>
              <a:t> 2</a:t>
            </a:r>
          </a:p>
        </p:txBody>
      </p:sp>
      <p:sp>
        <p:nvSpPr>
          <p:cNvPr id="37908" name="WordArt 20"/>
          <p:cNvSpPr>
            <a:spLocks noChangeArrowheads="1" noChangeShapeType="1" noTextEdit="1"/>
          </p:cNvSpPr>
          <p:nvPr/>
        </p:nvSpPr>
        <p:spPr bwMode="auto">
          <a:xfrm>
            <a:off x="304800" y="533400"/>
            <a:ext cx="8610600" cy="26670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spcFirstLastPara="1" wrap="none" fromWordArt="1">
            <a:prstTxWarp prst="textArchUp">
              <a:avLst>
                <a:gd name="adj" fmla="val 10800000"/>
              </a:avLst>
            </a:prstTxWarp>
          </a:bodyPr>
          <a:lstStyle/>
          <a:p>
            <a:r>
              <a:rPr lang="vi-VN" sz="40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latin typeface="VNI-Avo"/>
              </a:rPr>
              <a:t>TRƯỜNG TIỂU HỌC ÁI MỘ A</a:t>
            </a:r>
            <a:endParaRPr lang="vi-VN" sz="40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0000FF"/>
              </a:solidFill>
              <a:latin typeface="VNI-Avo"/>
            </a:endParaRPr>
          </a:p>
        </p:txBody>
      </p:sp>
    </p:spTree>
  </p:cSld>
  <p:clrMapOvr>
    <a:masterClrMapping/>
  </p:clrMapOvr>
  <p:transition spd="med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379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379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0BFC7-8E77-4377-A39A-328577CE9101}" type="slidenum">
              <a:rPr lang="en-US"/>
              <a:pPr/>
              <a:t>10</a:t>
            </a:fld>
            <a:endParaRPr lang="en-US"/>
          </a:p>
        </p:txBody>
      </p:sp>
      <p:sp>
        <p:nvSpPr>
          <p:cNvPr id="167938" name="Text Box 2"/>
          <p:cNvSpPr txBox="1">
            <a:spLocks noChangeArrowheads="1"/>
          </p:cNvSpPr>
          <p:nvPr/>
        </p:nvSpPr>
        <p:spPr bwMode="auto">
          <a:xfrm>
            <a:off x="2133600" y="254000"/>
            <a:ext cx="272415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en-US" sz="4000" i="1">
                <a:solidFill>
                  <a:srgbClr val="FF9933"/>
                </a:solidFill>
                <a:latin typeface=".VnTime" pitchFamily="34" charset="0"/>
              </a:rPr>
              <a:t>B¶ng chia 5</a:t>
            </a:r>
          </a:p>
        </p:txBody>
      </p:sp>
      <p:grpSp>
        <p:nvGrpSpPr>
          <p:cNvPr id="167939" name="Group 3"/>
          <p:cNvGrpSpPr>
            <a:grpSpLocks/>
          </p:cNvGrpSpPr>
          <p:nvPr/>
        </p:nvGrpSpPr>
        <p:grpSpPr bwMode="auto">
          <a:xfrm>
            <a:off x="4953000" y="990600"/>
            <a:ext cx="2743200" cy="5562600"/>
            <a:chOff x="3168" y="624"/>
            <a:chExt cx="1728" cy="3504"/>
          </a:xfrm>
        </p:grpSpPr>
        <p:sp>
          <p:nvSpPr>
            <p:cNvPr id="167940" name="Text Box 4"/>
            <p:cNvSpPr txBox="1">
              <a:spLocks noChangeArrowheads="1"/>
            </p:cNvSpPr>
            <p:nvPr/>
          </p:nvSpPr>
          <p:spPr bwMode="auto">
            <a:xfrm>
              <a:off x="3312" y="624"/>
              <a:ext cx="1440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/>
              <a:r>
                <a:rPr lang="en-US">
                  <a:solidFill>
                    <a:srgbClr val="3333FF"/>
                  </a:solidFill>
                </a:rPr>
                <a:t>5 : 5 =  1 </a:t>
              </a:r>
            </a:p>
          </p:txBody>
        </p:sp>
        <p:sp>
          <p:nvSpPr>
            <p:cNvPr id="167941" name="Text Box 5"/>
            <p:cNvSpPr txBox="1">
              <a:spLocks noChangeArrowheads="1"/>
            </p:cNvSpPr>
            <p:nvPr/>
          </p:nvSpPr>
          <p:spPr bwMode="auto">
            <a:xfrm>
              <a:off x="3264" y="960"/>
              <a:ext cx="1440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/>
              <a:r>
                <a:rPr lang="en-US">
                  <a:solidFill>
                    <a:srgbClr val="3333FF"/>
                  </a:solidFill>
                </a:rPr>
                <a:t>10: 5 =  2</a:t>
              </a:r>
            </a:p>
          </p:txBody>
        </p:sp>
        <p:sp>
          <p:nvSpPr>
            <p:cNvPr id="167942" name="Text Box 6"/>
            <p:cNvSpPr txBox="1">
              <a:spLocks noChangeArrowheads="1"/>
            </p:cNvSpPr>
            <p:nvPr/>
          </p:nvSpPr>
          <p:spPr bwMode="auto">
            <a:xfrm>
              <a:off x="3264" y="1324"/>
              <a:ext cx="1536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/>
              <a:r>
                <a:rPr lang="en-US">
                  <a:solidFill>
                    <a:srgbClr val="3333FF"/>
                  </a:solidFill>
                </a:rPr>
                <a:t>15: 5 =  3</a:t>
              </a:r>
            </a:p>
          </p:txBody>
        </p:sp>
        <p:sp>
          <p:nvSpPr>
            <p:cNvPr id="167943" name="Text Box 7"/>
            <p:cNvSpPr txBox="1">
              <a:spLocks noChangeArrowheads="1"/>
            </p:cNvSpPr>
            <p:nvPr/>
          </p:nvSpPr>
          <p:spPr bwMode="auto">
            <a:xfrm>
              <a:off x="3216" y="1660"/>
              <a:ext cx="1584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/>
              <a:r>
                <a:rPr lang="en-US">
                  <a:solidFill>
                    <a:srgbClr val="3333FF"/>
                  </a:solidFill>
                </a:rPr>
                <a:t>20 : 5 =  4</a:t>
              </a:r>
            </a:p>
          </p:txBody>
        </p:sp>
        <p:sp>
          <p:nvSpPr>
            <p:cNvPr id="167944" name="Text Box 8"/>
            <p:cNvSpPr txBox="1">
              <a:spLocks noChangeArrowheads="1"/>
            </p:cNvSpPr>
            <p:nvPr/>
          </p:nvSpPr>
          <p:spPr bwMode="auto">
            <a:xfrm>
              <a:off x="3216" y="2016"/>
              <a:ext cx="1680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/>
              <a:r>
                <a:rPr lang="en-US">
                  <a:solidFill>
                    <a:srgbClr val="3333FF"/>
                  </a:solidFill>
                </a:rPr>
                <a:t>25 : 5 =  5 </a:t>
              </a:r>
            </a:p>
          </p:txBody>
        </p:sp>
        <p:sp>
          <p:nvSpPr>
            <p:cNvPr id="167945" name="Text Box 9"/>
            <p:cNvSpPr txBox="1">
              <a:spLocks noChangeArrowheads="1"/>
            </p:cNvSpPr>
            <p:nvPr/>
          </p:nvSpPr>
          <p:spPr bwMode="auto">
            <a:xfrm>
              <a:off x="3168" y="2304"/>
              <a:ext cx="1728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/>
              <a:r>
                <a:rPr lang="en-US">
                  <a:solidFill>
                    <a:srgbClr val="3333FF"/>
                  </a:solidFill>
                </a:rPr>
                <a:t> 30 : 5 =  6</a:t>
              </a:r>
            </a:p>
          </p:txBody>
        </p:sp>
        <p:sp>
          <p:nvSpPr>
            <p:cNvPr id="167946" name="Text Box 10"/>
            <p:cNvSpPr txBox="1">
              <a:spLocks noChangeArrowheads="1"/>
            </p:cNvSpPr>
            <p:nvPr/>
          </p:nvSpPr>
          <p:spPr bwMode="auto">
            <a:xfrm>
              <a:off x="3168" y="2668"/>
              <a:ext cx="1680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/>
              <a:r>
                <a:rPr lang="en-US">
                  <a:solidFill>
                    <a:srgbClr val="3333FF"/>
                  </a:solidFill>
                </a:rPr>
                <a:t> 35 : 5 =  7</a:t>
              </a:r>
            </a:p>
          </p:txBody>
        </p:sp>
        <p:sp>
          <p:nvSpPr>
            <p:cNvPr id="167947" name="Text Box 11"/>
            <p:cNvSpPr txBox="1">
              <a:spLocks noChangeArrowheads="1"/>
            </p:cNvSpPr>
            <p:nvPr/>
          </p:nvSpPr>
          <p:spPr bwMode="auto">
            <a:xfrm>
              <a:off x="3168" y="3004"/>
              <a:ext cx="1632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/>
              <a:r>
                <a:rPr lang="en-US">
                  <a:solidFill>
                    <a:srgbClr val="3333FF"/>
                  </a:solidFill>
                </a:rPr>
                <a:t> 40 : 5 =  8</a:t>
              </a:r>
            </a:p>
          </p:txBody>
        </p:sp>
        <p:sp>
          <p:nvSpPr>
            <p:cNvPr id="167948" name="Text Box 12"/>
            <p:cNvSpPr txBox="1">
              <a:spLocks noChangeArrowheads="1"/>
            </p:cNvSpPr>
            <p:nvPr/>
          </p:nvSpPr>
          <p:spPr bwMode="auto">
            <a:xfrm>
              <a:off x="3168" y="3388"/>
              <a:ext cx="1728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/>
              <a:r>
                <a:rPr lang="en-US">
                  <a:solidFill>
                    <a:srgbClr val="3333FF"/>
                  </a:solidFill>
                </a:rPr>
                <a:t> 45 : 5 =  9</a:t>
              </a:r>
            </a:p>
          </p:txBody>
        </p:sp>
        <p:sp>
          <p:nvSpPr>
            <p:cNvPr id="167949" name="Text Box 13"/>
            <p:cNvSpPr txBox="1">
              <a:spLocks noChangeArrowheads="1"/>
            </p:cNvSpPr>
            <p:nvPr/>
          </p:nvSpPr>
          <p:spPr bwMode="auto">
            <a:xfrm>
              <a:off x="3168" y="3724"/>
              <a:ext cx="1728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/>
              <a:r>
                <a:rPr lang="en-US">
                  <a:solidFill>
                    <a:srgbClr val="3333FF"/>
                  </a:solidFill>
                </a:rPr>
                <a:t> 50 : 5 = 10</a:t>
              </a:r>
            </a:p>
          </p:txBody>
        </p:sp>
      </p:grpSp>
      <p:grpSp>
        <p:nvGrpSpPr>
          <p:cNvPr id="167950" name="Group 14"/>
          <p:cNvGrpSpPr>
            <a:grpSpLocks/>
          </p:cNvGrpSpPr>
          <p:nvPr/>
        </p:nvGrpSpPr>
        <p:grpSpPr bwMode="auto">
          <a:xfrm>
            <a:off x="6781800" y="1066800"/>
            <a:ext cx="685800" cy="5410200"/>
            <a:chOff x="4272" y="672"/>
            <a:chExt cx="432" cy="3408"/>
          </a:xfrm>
        </p:grpSpPr>
        <p:pic>
          <p:nvPicPr>
            <p:cNvPr id="167951" name="Picture 15" descr="FULLMOON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272" y="672"/>
              <a:ext cx="278" cy="28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67952" name="Picture 16" descr="FULLMOON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21" y="1392"/>
              <a:ext cx="285" cy="28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67953" name="Picture 17" descr="ROOSTER1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20" y="2016"/>
              <a:ext cx="336" cy="33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67954" name="Picture 18" descr="APPLE1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68" y="2688"/>
              <a:ext cx="261" cy="32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67955" name="Picture 19" descr="FULLMOON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20" y="1728"/>
              <a:ext cx="285" cy="28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67956" name="Picture 20" descr="SUNFACE5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68" y="2352"/>
              <a:ext cx="336" cy="33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67957" name="AutoShape 21"/>
            <p:cNvSpPr>
              <a:spLocks noChangeArrowheads="1"/>
            </p:cNvSpPr>
            <p:nvPr/>
          </p:nvSpPr>
          <p:spPr bwMode="auto">
            <a:xfrm>
              <a:off x="4368" y="3456"/>
              <a:ext cx="280" cy="288"/>
            </a:xfrm>
            <a:prstGeom prst="smileyFace">
              <a:avLst>
                <a:gd name="adj" fmla="val 4653"/>
              </a:avLst>
            </a:prstGeom>
            <a:solidFill>
              <a:srgbClr val="FF0000"/>
            </a:solidFill>
            <a:ln w="38100">
              <a:solidFill>
                <a:srgbClr val="FFFF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pic>
          <p:nvPicPr>
            <p:cNvPr id="167958" name="Picture 22" descr="APPLE1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20" y="970"/>
              <a:ext cx="300" cy="37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67959" name="Picture 23" descr="FULLMOON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68" y="3072"/>
              <a:ext cx="285" cy="28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67960" name="Picture 24" descr="FULLMOON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71" y="3792"/>
              <a:ext cx="333" cy="28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167968" name="Group 32"/>
          <p:cNvGrpSpPr>
            <a:grpSpLocks/>
          </p:cNvGrpSpPr>
          <p:nvPr/>
        </p:nvGrpSpPr>
        <p:grpSpPr bwMode="auto">
          <a:xfrm>
            <a:off x="593725" y="990600"/>
            <a:ext cx="2806700" cy="4176713"/>
            <a:chOff x="374" y="624"/>
            <a:chExt cx="1768" cy="2631"/>
          </a:xfrm>
        </p:grpSpPr>
        <p:sp>
          <p:nvSpPr>
            <p:cNvPr id="167969" name="Text Box 33"/>
            <p:cNvSpPr txBox="1">
              <a:spLocks noChangeArrowheads="1"/>
            </p:cNvSpPr>
            <p:nvPr/>
          </p:nvSpPr>
          <p:spPr bwMode="auto">
            <a:xfrm>
              <a:off x="558" y="2256"/>
              <a:ext cx="1584" cy="4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/>
              <a:r>
                <a:rPr lang="en-US" sz="4400">
                  <a:latin typeface="Times New Roman" pitchFamily="18" charset="0"/>
                </a:rPr>
                <a:t>5 x 4 = 20</a:t>
              </a:r>
            </a:p>
          </p:txBody>
        </p:sp>
        <p:sp>
          <p:nvSpPr>
            <p:cNvPr id="167970" name="Text Box 34"/>
            <p:cNvSpPr txBox="1">
              <a:spLocks noChangeArrowheads="1"/>
            </p:cNvSpPr>
            <p:nvPr/>
          </p:nvSpPr>
          <p:spPr bwMode="auto">
            <a:xfrm>
              <a:off x="374" y="2736"/>
              <a:ext cx="1615" cy="5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en-US" sz="4800">
                  <a:latin typeface="Times New Roman" pitchFamily="18" charset="0"/>
                </a:rPr>
                <a:t>20 : 5 = 4</a:t>
              </a:r>
            </a:p>
          </p:txBody>
        </p:sp>
        <p:grpSp>
          <p:nvGrpSpPr>
            <p:cNvPr id="167971" name="Group 35"/>
            <p:cNvGrpSpPr>
              <a:grpSpLocks/>
            </p:cNvGrpSpPr>
            <p:nvPr/>
          </p:nvGrpSpPr>
          <p:grpSpPr bwMode="auto">
            <a:xfrm>
              <a:off x="384" y="624"/>
              <a:ext cx="1680" cy="1452"/>
              <a:chOff x="240" y="624"/>
              <a:chExt cx="1680" cy="1452"/>
            </a:xfrm>
          </p:grpSpPr>
          <p:grpSp>
            <p:nvGrpSpPr>
              <p:cNvPr id="167972" name="Group 36"/>
              <p:cNvGrpSpPr>
                <a:grpSpLocks/>
              </p:cNvGrpSpPr>
              <p:nvPr/>
            </p:nvGrpSpPr>
            <p:grpSpPr bwMode="auto">
              <a:xfrm>
                <a:off x="1152" y="624"/>
                <a:ext cx="336" cy="1440"/>
                <a:chOff x="1152" y="624"/>
                <a:chExt cx="336" cy="1440"/>
              </a:xfrm>
            </p:grpSpPr>
            <p:sp>
              <p:nvSpPr>
                <p:cNvPr id="167973" name="Rectangle 37"/>
                <p:cNvSpPr>
                  <a:spLocks noChangeArrowheads="1"/>
                </p:cNvSpPr>
                <p:nvPr/>
              </p:nvSpPr>
              <p:spPr bwMode="auto">
                <a:xfrm>
                  <a:off x="1152" y="624"/>
                  <a:ext cx="336" cy="1440"/>
                </a:xfrm>
                <a:prstGeom prst="rect">
                  <a:avLst/>
                </a:prstGeom>
                <a:solidFill>
                  <a:srgbClr val="FFFF00"/>
                </a:solidFill>
                <a:ln w="28575">
                  <a:solidFill>
                    <a:srgbClr val="3333FF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vi-VN"/>
                </a:p>
              </p:txBody>
            </p:sp>
            <p:grpSp>
              <p:nvGrpSpPr>
                <p:cNvPr id="167974" name="Group 38"/>
                <p:cNvGrpSpPr>
                  <a:grpSpLocks/>
                </p:cNvGrpSpPr>
                <p:nvPr/>
              </p:nvGrpSpPr>
              <p:grpSpPr bwMode="auto">
                <a:xfrm>
                  <a:off x="1200" y="672"/>
                  <a:ext cx="240" cy="1104"/>
                  <a:chOff x="1008" y="672"/>
                  <a:chExt cx="240" cy="1104"/>
                </a:xfrm>
              </p:grpSpPr>
              <p:sp>
                <p:nvSpPr>
                  <p:cNvPr id="167975" name="Oval 39"/>
                  <p:cNvSpPr>
                    <a:spLocks noChangeArrowheads="1"/>
                  </p:cNvSpPr>
                  <p:nvPr/>
                </p:nvSpPr>
                <p:spPr bwMode="auto">
                  <a:xfrm>
                    <a:off x="1008" y="672"/>
                    <a:ext cx="240" cy="240"/>
                  </a:xfrm>
                  <a:prstGeom prst="ellipse">
                    <a:avLst/>
                  </a:prstGeom>
                  <a:solidFill>
                    <a:srgbClr val="FF3300"/>
                  </a:solidFill>
                  <a:ln w="28575">
                    <a:solidFill>
                      <a:srgbClr val="3333FF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vi-VN"/>
                  </a:p>
                </p:txBody>
              </p:sp>
              <p:sp>
                <p:nvSpPr>
                  <p:cNvPr id="167976" name="Oval 40"/>
                  <p:cNvSpPr>
                    <a:spLocks noChangeArrowheads="1"/>
                  </p:cNvSpPr>
                  <p:nvPr/>
                </p:nvSpPr>
                <p:spPr bwMode="auto">
                  <a:xfrm>
                    <a:off x="1008" y="960"/>
                    <a:ext cx="240" cy="240"/>
                  </a:xfrm>
                  <a:prstGeom prst="ellipse">
                    <a:avLst/>
                  </a:prstGeom>
                  <a:solidFill>
                    <a:srgbClr val="FF3300"/>
                  </a:solidFill>
                  <a:ln w="28575">
                    <a:solidFill>
                      <a:srgbClr val="3333FF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vi-VN"/>
                  </a:p>
                </p:txBody>
              </p:sp>
              <p:sp>
                <p:nvSpPr>
                  <p:cNvPr id="167977" name="Oval 41"/>
                  <p:cNvSpPr>
                    <a:spLocks noChangeArrowheads="1"/>
                  </p:cNvSpPr>
                  <p:nvPr/>
                </p:nvSpPr>
                <p:spPr bwMode="auto">
                  <a:xfrm>
                    <a:off x="1008" y="1248"/>
                    <a:ext cx="240" cy="240"/>
                  </a:xfrm>
                  <a:prstGeom prst="ellipse">
                    <a:avLst/>
                  </a:prstGeom>
                  <a:solidFill>
                    <a:srgbClr val="FF3300"/>
                  </a:solidFill>
                  <a:ln w="28575">
                    <a:solidFill>
                      <a:srgbClr val="3333FF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vi-VN"/>
                  </a:p>
                </p:txBody>
              </p:sp>
              <p:sp>
                <p:nvSpPr>
                  <p:cNvPr id="167978" name="Oval 42"/>
                  <p:cNvSpPr>
                    <a:spLocks noChangeArrowheads="1"/>
                  </p:cNvSpPr>
                  <p:nvPr/>
                </p:nvSpPr>
                <p:spPr bwMode="auto">
                  <a:xfrm>
                    <a:off x="1008" y="1536"/>
                    <a:ext cx="240" cy="240"/>
                  </a:xfrm>
                  <a:prstGeom prst="ellipse">
                    <a:avLst/>
                  </a:prstGeom>
                  <a:solidFill>
                    <a:srgbClr val="FF3300"/>
                  </a:solidFill>
                  <a:ln w="28575">
                    <a:solidFill>
                      <a:srgbClr val="3333FF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vi-VN"/>
                  </a:p>
                </p:txBody>
              </p:sp>
            </p:grpSp>
            <p:sp>
              <p:nvSpPr>
                <p:cNvPr id="167979" name="Oval 43"/>
                <p:cNvSpPr>
                  <a:spLocks noChangeArrowheads="1"/>
                </p:cNvSpPr>
                <p:nvPr/>
              </p:nvSpPr>
              <p:spPr bwMode="auto">
                <a:xfrm>
                  <a:off x="1200" y="1824"/>
                  <a:ext cx="240" cy="240"/>
                </a:xfrm>
                <a:prstGeom prst="ellipse">
                  <a:avLst/>
                </a:prstGeom>
                <a:solidFill>
                  <a:srgbClr val="FF3300"/>
                </a:solidFill>
                <a:ln w="28575">
                  <a:solidFill>
                    <a:srgbClr val="3333FF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vi-VN"/>
                </a:p>
              </p:txBody>
            </p:sp>
          </p:grpSp>
          <p:grpSp>
            <p:nvGrpSpPr>
              <p:cNvPr id="167980" name="Group 44"/>
              <p:cNvGrpSpPr>
                <a:grpSpLocks/>
              </p:cNvGrpSpPr>
              <p:nvPr/>
            </p:nvGrpSpPr>
            <p:grpSpPr bwMode="auto">
              <a:xfrm>
                <a:off x="696" y="636"/>
                <a:ext cx="336" cy="1440"/>
                <a:chOff x="1152" y="624"/>
                <a:chExt cx="336" cy="1440"/>
              </a:xfrm>
            </p:grpSpPr>
            <p:sp>
              <p:nvSpPr>
                <p:cNvPr id="167981" name="Rectangle 45"/>
                <p:cNvSpPr>
                  <a:spLocks noChangeArrowheads="1"/>
                </p:cNvSpPr>
                <p:nvPr/>
              </p:nvSpPr>
              <p:spPr bwMode="auto">
                <a:xfrm>
                  <a:off x="1152" y="624"/>
                  <a:ext cx="336" cy="1440"/>
                </a:xfrm>
                <a:prstGeom prst="rect">
                  <a:avLst/>
                </a:prstGeom>
                <a:solidFill>
                  <a:srgbClr val="FFFF00"/>
                </a:solidFill>
                <a:ln w="28575">
                  <a:solidFill>
                    <a:srgbClr val="3333FF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vi-VN"/>
                </a:p>
              </p:txBody>
            </p:sp>
            <p:grpSp>
              <p:nvGrpSpPr>
                <p:cNvPr id="167982" name="Group 46"/>
                <p:cNvGrpSpPr>
                  <a:grpSpLocks/>
                </p:cNvGrpSpPr>
                <p:nvPr/>
              </p:nvGrpSpPr>
              <p:grpSpPr bwMode="auto">
                <a:xfrm>
                  <a:off x="1200" y="672"/>
                  <a:ext cx="240" cy="1104"/>
                  <a:chOff x="1008" y="672"/>
                  <a:chExt cx="240" cy="1104"/>
                </a:xfrm>
              </p:grpSpPr>
              <p:sp>
                <p:nvSpPr>
                  <p:cNvPr id="167983" name="Oval 47"/>
                  <p:cNvSpPr>
                    <a:spLocks noChangeArrowheads="1"/>
                  </p:cNvSpPr>
                  <p:nvPr/>
                </p:nvSpPr>
                <p:spPr bwMode="auto">
                  <a:xfrm>
                    <a:off x="1008" y="672"/>
                    <a:ext cx="240" cy="240"/>
                  </a:xfrm>
                  <a:prstGeom prst="ellipse">
                    <a:avLst/>
                  </a:prstGeom>
                  <a:solidFill>
                    <a:srgbClr val="FF3300"/>
                  </a:solidFill>
                  <a:ln w="28575">
                    <a:solidFill>
                      <a:srgbClr val="3333FF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vi-VN"/>
                  </a:p>
                </p:txBody>
              </p:sp>
              <p:sp>
                <p:nvSpPr>
                  <p:cNvPr id="167984" name="Oval 48"/>
                  <p:cNvSpPr>
                    <a:spLocks noChangeArrowheads="1"/>
                  </p:cNvSpPr>
                  <p:nvPr/>
                </p:nvSpPr>
                <p:spPr bwMode="auto">
                  <a:xfrm>
                    <a:off x="1008" y="960"/>
                    <a:ext cx="240" cy="240"/>
                  </a:xfrm>
                  <a:prstGeom prst="ellipse">
                    <a:avLst/>
                  </a:prstGeom>
                  <a:solidFill>
                    <a:srgbClr val="FF3300"/>
                  </a:solidFill>
                  <a:ln w="28575">
                    <a:solidFill>
                      <a:srgbClr val="3333FF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vi-VN"/>
                  </a:p>
                </p:txBody>
              </p:sp>
              <p:sp>
                <p:nvSpPr>
                  <p:cNvPr id="167985" name="Oval 49"/>
                  <p:cNvSpPr>
                    <a:spLocks noChangeArrowheads="1"/>
                  </p:cNvSpPr>
                  <p:nvPr/>
                </p:nvSpPr>
                <p:spPr bwMode="auto">
                  <a:xfrm>
                    <a:off x="1008" y="1248"/>
                    <a:ext cx="240" cy="240"/>
                  </a:xfrm>
                  <a:prstGeom prst="ellipse">
                    <a:avLst/>
                  </a:prstGeom>
                  <a:solidFill>
                    <a:srgbClr val="FF3300"/>
                  </a:solidFill>
                  <a:ln w="28575">
                    <a:solidFill>
                      <a:srgbClr val="3333FF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vi-VN"/>
                  </a:p>
                </p:txBody>
              </p:sp>
              <p:sp>
                <p:nvSpPr>
                  <p:cNvPr id="167986" name="Oval 50"/>
                  <p:cNvSpPr>
                    <a:spLocks noChangeArrowheads="1"/>
                  </p:cNvSpPr>
                  <p:nvPr/>
                </p:nvSpPr>
                <p:spPr bwMode="auto">
                  <a:xfrm>
                    <a:off x="1008" y="1536"/>
                    <a:ext cx="240" cy="240"/>
                  </a:xfrm>
                  <a:prstGeom prst="ellipse">
                    <a:avLst/>
                  </a:prstGeom>
                  <a:solidFill>
                    <a:srgbClr val="FF3300"/>
                  </a:solidFill>
                  <a:ln w="28575">
                    <a:solidFill>
                      <a:srgbClr val="3333FF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vi-VN"/>
                  </a:p>
                </p:txBody>
              </p:sp>
            </p:grpSp>
            <p:sp>
              <p:nvSpPr>
                <p:cNvPr id="167987" name="Oval 51"/>
                <p:cNvSpPr>
                  <a:spLocks noChangeArrowheads="1"/>
                </p:cNvSpPr>
                <p:nvPr/>
              </p:nvSpPr>
              <p:spPr bwMode="auto">
                <a:xfrm>
                  <a:off x="1200" y="1824"/>
                  <a:ext cx="240" cy="240"/>
                </a:xfrm>
                <a:prstGeom prst="ellipse">
                  <a:avLst/>
                </a:prstGeom>
                <a:solidFill>
                  <a:srgbClr val="FF3300"/>
                </a:solidFill>
                <a:ln w="28575">
                  <a:solidFill>
                    <a:srgbClr val="3333FF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vi-VN"/>
                </a:p>
              </p:txBody>
            </p:sp>
          </p:grpSp>
          <p:grpSp>
            <p:nvGrpSpPr>
              <p:cNvPr id="167988" name="Group 52"/>
              <p:cNvGrpSpPr>
                <a:grpSpLocks/>
              </p:cNvGrpSpPr>
              <p:nvPr/>
            </p:nvGrpSpPr>
            <p:grpSpPr bwMode="auto">
              <a:xfrm>
                <a:off x="240" y="624"/>
                <a:ext cx="336" cy="1440"/>
                <a:chOff x="1152" y="624"/>
                <a:chExt cx="336" cy="1440"/>
              </a:xfrm>
            </p:grpSpPr>
            <p:sp>
              <p:nvSpPr>
                <p:cNvPr id="167989" name="Rectangle 53"/>
                <p:cNvSpPr>
                  <a:spLocks noChangeArrowheads="1"/>
                </p:cNvSpPr>
                <p:nvPr/>
              </p:nvSpPr>
              <p:spPr bwMode="auto">
                <a:xfrm>
                  <a:off x="1152" y="624"/>
                  <a:ext cx="336" cy="1440"/>
                </a:xfrm>
                <a:prstGeom prst="rect">
                  <a:avLst/>
                </a:prstGeom>
                <a:solidFill>
                  <a:srgbClr val="FFFF00"/>
                </a:solidFill>
                <a:ln w="28575">
                  <a:solidFill>
                    <a:srgbClr val="3333FF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vi-VN"/>
                </a:p>
              </p:txBody>
            </p:sp>
            <p:grpSp>
              <p:nvGrpSpPr>
                <p:cNvPr id="167990" name="Group 54"/>
                <p:cNvGrpSpPr>
                  <a:grpSpLocks/>
                </p:cNvGrpSpPr>
                <p:nvPr/>
              </p:nvGrpSpPr>
              <p:grpSpPr bwMode="auto">
                <a:xfrm>
                  <a:off x="1200" y="672"/>
                  <a:ext cx="240" cy="1104"/>
                  <a:chOff x="1008" y="672"/>
                  <a:chExt cx="240" cy="1104"/>
                </a:xfrm>
              </p:grpSpPr>
              <p:sp>
                <p:nvSpPr>
                  <p:cNvPr id="167991" name="Oval 55"/>
                  <p:cNvSpPr>
                    <a:spLocks noChangeArrowheads="1"/>
                  </p:cNvSpPr>
                  <p:nvPr/>
                </p:nvSpPr>
                <p:spPr bwMode="auto">
                  <a:xfrm>
                    <a:off x="1008" y="672"/>
                    <a:ext cx="240" cy="240"/>
                  </a:xfrm>
                  <a:prstGeom prst="ellipse">
                    <a:avLst/>
                  </a:prstGeom>
                  <a:solidFill>
                    <a:srgbClr val="FF3300"/>
                  </a:solidFill>
                  <a:ln w="28575">
                    <a:solidFill>
                      <a:srgbClr val="3333FF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vi-VN"/>
                  </a:p>
                </p:txBody>
              </p:sp>
              <p:sp>
                <p:nvSpPr>
                  <p:cNvPr id="167992" name="Oval 56"/>
                  <p:cNvSpPr>
                    <a:spLocks noChangeArrowheads="1"/>
                  </p:cNvSpPr>
                  <p:nvPr/>
                </p:nvSpPr>
                <p:spPr bwMode="auto">
                  <a:xfrm>
                    <a:off x="1008" y="960"/>
                    <a:ext cx="240" cy="240"/>
                  </a:xfrm>
                  <a:prstGeom prst="ellipse">
                    <a:avLst/>
                  </a:prstGeom>
                  <a:solidFill>
                    <a:srgbClr val="FF3300"/>
                  </a:solidFill>
                  <a:ln w="28575">
                    <a:solidFill>
                      <a:srgbClr val="3333FF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vi-VN"/>
                  </a:p>
                </p:txBody>
              </p:sp>
              <p:sp>
                <p:nvSpPr>
                  <p:cNvPr id="167993" name="Oval 57"/>
                  <p:cNvSpPr>
                    <a:spLocks noChangeArrowheads="1"/>
                  </p:cNvSpPr>
                  <p:nvPr/>
                </p:nvSpPr>
                <p:spPr bwMode="auto">
                  <a:xfrm>
                    <a:off x="1008" y="1248"/>
                    <a:ext cx="240" cy="240"/>
                  </a:xfrm>
                  <a:prstGeom prst="ellipse">
                    <a:avLst/>
                  </a:prstGeom>
                  <a:solidFill>
                    <a:srgbClr val="FF3300"/>
                  </a:solidFill>
                  <a:ln w="28575">
                    <a:solidFill>
                      <a:srgbClr val="3333FF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vi-VN"/>
                  </a:p>
                </p:txBody>
              </p:sp>
              <p:sp>
                <p:nvSpPr>
                  <p:cNvPr id="167994" name="Oval 58"/>
                  <p:cNvSpPr>
                    <a:spLocks noChangeArrowheads="1"/>
                  </p:cNvSpPr>
                  <p:nvPr/>
                </p:nvSpPr>
                <p:spPr bwMode="auto">
                  <a:xfrm>
                    <a:off x="1008" y="1536"/>
                    <a:ext cx="240" cy="240"/>
                  </a:xfrm>
                  <a:prstGeom prst="ellipse">
                    <a:avLst/>
                  </a:prstGeom>
                  <a:solidFill>
                    <a:srgbClr val="FF3300"/>
                  </a:solidFill>
                  <a:ln w="28575">
                    <a:solidFill>
                      <a:srgbClr val="3333FF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vi-VN"/>
                  </a:p>
                </p:txBody>
              </p:sp>
            </p:grpSp>
            <p:sp>
              <p:nvSpPr>
                <p:cNvPr id="167995" name="Oval 59"/>
                <p:cNvSpPr>
                  <a:spLocks noChangeArrowheads="1"/>
                </p:cNvSpPr>
                <p:nvPr/>
              </p:nvSpPr>
              <p:spPr bwMode="auto">
                <a:xfrm>
                  <a:off x="1200" y="1824"/>
                  <a:ext cx="240" cy="240"/>
                </a:xfrm>
                <a:prstGeom prst="ellipse">
                  <a:avLst/>
                </a:prstGeom>
                <a:solidFill>
                  <a:srgbClr val="FF3300"/>
                </a:solidFill>
                <a:ln w="28575">
                  <a:solidFill>
                    <a:srgbClr val="3333FF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vi-VN"/>
                </a:p>
              </p:txBody>
            </p:sp>
          </p:grpSp>
          <p:grpSp>
            <p:nvGrpSpPr>
              <p:cNvPr id="167996" name="Group 60"/>
              <p:cNvGrpSpPr>
                <a:grpSpLocks/>
              </p:cNvGrpSpPr>
              <p:nvPr/>
            </p:nvGrpSpPr>
            <p:grpSpPr bwMode="auto">
              <a:xfrm>
                <a:off x="1152" y="624"/>
                <a:ext cx="336" cy="1440"/>
                <a:chOff x="1152" y="624"/>
                <a:chExt cx="336" cy="1440"/>
              </a:xfrm>
            </p:grpSpPr>
            <p:sp>
              <p:nvSpPr>
                <p:cNvPr id="167997" name="Rectangle 61"/>
                <p:cNvSpPr>
                  <a:spLocks noChangeArrowheads="1"/>
                </p:cNvSpPr>
                <p:nvPr/>
              </p:nvSpPr>
              <p:spPr bwMode="auto">
                <a:xfrm>
                  <a:off x="1152" y="624"/>
                  <a:ext cx="336" cy="1440"/>
                </a:xfrm>
                <a:prstGeom prst="rect">
                  <a:avLst/>
                </a:prstGeom>
                <a:solidFill>
                  <a:srgbClr val="FFFF00"/>
                </a:solidFill>
                <a:ln w="28575">
                  <a:solidFill>
                    <a:srgbClr val="3333FF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vi-VN"/>
                </a:p>
              </p:txBody>
            </p:sp>
            <p:grpSp>
              <p:nvGrpSpPr>
                <p:cNvPr id="167998" name="Group 62"/>
                <p:cNvGrpSpPr>
                  <a:grpSpLocks/>
                </p:cNvGrpSpPr>
                <p:nvPr/>
              </p:nvGrpSpPr>
              <p:grpSpPr bwMode="auto">
                <a:xfrm>
                  <a:off x="1200" y="672"/>
                  <a:ext cx="240" cy="1104"/>
                  <a:chOff x="1008" y="672"/>
                  <a:chExt cx="240" cy="1104"/>
                </a:xfrm>
              </p:grpSpPr>
              <p:sp>
                <p:nvSpPr>
                  <p:cNvPr id="167999" name="Oval 63"/>
                  <p:cNvSpPr>
                    <a:spLocks noChangeArrowheads="1"/>
                  </p:cNvSpPr>
                  <p:nvPr/>
                </p:nvSpPr>
                <p:spPr bwMode="auto">
                  <a:xfrm>
                    <a:off x="1008" y="672"/>
                    <a:ext cx="240" cy="240"/>
                  </a:xfrm>
                  <a:prstGeom prst="ellipse">
                    <a:avLst/>
                  </a:prstGeom>
                  <a:solidFill>
                    <a:srgbClr val="FF3300"/>
                  </a:solidFill>
                  <a:ln w="28575">
                    <a:solidFill>
                      <a:srgbClr val="3333FF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vi-VN"/>
                  </a:p>
                </p:txBody>
              </p:sp>
              <p:sp>
                <p:nvSpPr>
                  <p:cNvPr id="168000" name="Oval 64"/>
                  <p:cNvSpPr>
                    <a:spLocks noChangeArrowheads="1"/>
                  </p:cNvSpPr>
                  <p:nvPr/>
                </p:nvSpPr>
                <p:spPr bwMode="auto">
                  <a:xfrm>
                    <a:off x="1008" y="960"/>
                    <a:ext cx="240" cy="240"/>
                  </a:xfrm>
                  <a:prstGeom prst="ellipse">
                    <a:avLst/>
                  </a:prstGeom>
                  <a:solidFill>
                    <a:srgbClr val="FF3300"/>
                  </a:solidFill>
                  <a:ln w="28575">
                    <a:solidFill>
                      <a:srgbClr val="3333FF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vi-VN"/>
                  </a:p>
                </p:txBody>
              </p:sp>
              <p:sp>
                <p:nvSpPr>
                  <p:cNvPr id="168001" name="Oval 65"/>
                  <p:cNvSpPr>
                    <a:spLocks noChangeArrowheads="1"/>
                  </p:cNvSpPr>
                  <p:nvPr/>
                </p:nvSpPr>
                <p:spPr bwMode="auto">
                  <a:xfrm>
                    <a:off x="1008" y="1248"/>
                    <a:ext cx="240" cy="240"/>
                  </a:xfrm>
                  <a:prstGeom prst="ellipse">
                    <a:avLst/>
                  </a:prstGeom>
                  <a:solidFill>
                    <a:srgbClr val="FF3300"/>
                  </a:solidFill>
                  <a:ln w="28575">
                    <a:solidFill>
                      <a:srgbClr val="3333FF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vi-VN"/>
                  </a:p>
                </p:txBody>
              </p:sp>
              <p:sp>
                <p:nvSpPr>
                  <p:cNvPr id="168002" name="Oval 66"/>
                  <p:cNvSpPr>
                    <a:spLocks noChangeArrowheads="1"/>
                  </p:cNvSpPr>
                  <p:nvPr/>
                </p:nvSpPr>
                <p:spPr bwMode="auto">
                  <a:xfrm>
                    <a:off x="1008" y="1536"/>
                    <a:ext cx="240" cy="240"/>
                  </a:xfrm>
                  <a:prstGeom prst="ellipse">
                    <a:avLst/>
                  </a:prstGeom>
                  <a:solidFill>
                    <a:srgbClr val="FF3300"/>
                  </a:solidFill>
                  <a:ln w="28575">
                    <a:solidFill>
                      <a:srgbClr val="3333FF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vi-VN"/>
                  </a:p>
                </p:txBody>
              </p:sp>
            </p:grpSp>
            <p:sp>
              <p:nvSpPr>
                <p:cNvPr id="168003" name="Oval 67"/>
                <p:cNvSpPr>
                  <a:spLocks noChangeArrowheads="1"/>
                </p:cNvSpPr>
                <p:nvPr/>
              </p:nvSpPr>
              <p:spPr bwMode="auto">
                <a:xfrm>
                  <a:off x="1200" y="1824"/>
                  <a:ext cx="240" cy="240"/>
                </a:xfrm>
                <a:prstGeom prst="ellipse">
                  <a:avLst/>
                </a:prstGeom>
                <a:solidFill>
                  <a:srgbClr val="FF3300"/>
                </a:solidFill>
                <a:ln w="28575">
                  <a:solidFill>
                    <a:srgbClr val="3333FF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vi-VN"/>
                </a:p>
              </p:txBody>
            </p:sp>
          </p:grpSp>
          <p:grpSp>
            <p:nvGrpSpPr>
              <p:cNvPr id="168004" name="Group 68"/>
              <p:cNvGrpSpPr>
                <a:grpSpLocks/>
              </p:cNvGrpSpPr>
              <p:nvPr/>
            </p:nvGrpSpPr>
            <p:grpSpPr bwMode="auto">
              <a:xfrm>
                <a:off x="1584" y="636"/>
                <a:ext cx="336" cy="1440"/>
                <a:chOff x="1152" y="624"/>
                <a:chExt cx="336" cy="1440"/>
              </a:xfrm>
            </p:grpSpPr>
            <p:sp>
              <p:nvSpPr>
                <p:cNvPr id="168005" name="Rectangle 69"/>
                <p:cNvSpPr>
                  <a:spLocks noChangeArrowheads="1"/>
                </p:cNvSpPr>
                <p:nvPr/>
              </p:nvSpPr>
              <p:spPr bwMode="auto">
                <a:xfrm>
                  <a:off x="1152" y="624"/>
                  <a:ext cx="336" cy="1440"/>
                </a:xfrm>
                <a:prstGeom prst="rect">
                  <a:avLst/>
                </a:prstGeom>
                <a:solidFill>
                  <a:srgbClr val="FFFF00"/>
                </a:solidFill>
                <a:ln w="28575">
                  <a:solidFill>
                    <a:srgbClr val="3333FF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vi-VN"/>
                </a:p>
              </p:txBody>
            </p:sp>
            <p:grpSp>
              <p:nvGrpSpPr>
                <p:cNvPr id="168006" name="Group 70"/>
                <p:cNvGrpSpPr>
                  <a:grpSpLocks/>
                </p:cNvGrpSpPr>
                <p:nvPr/>
              </p:nvGrpSpPr>
              <p:grpSpPr bwMode="auto">
                <a:xfrm>
                  <a:off x="1200" y="672"/>
                  <a:ext cx="240" cy="1104"/>
                  <a:chOff x="1008" y="672"/>
                  <a:chExt cx="240" cy="1104"/>
                </a:xfrm>
              </p:grpSpPr>
              <p:sp>
                <p:nvSpPr>
                  <p:cNvPr id="168007" name="Oval 71"/>
                  <p:cNvSpPr>
                    <a:spLocks noChangeArrowheads="1"/>
                  </p:cNvSpPr>
                  <p:nvPr/>
                </p:nvSpPr>
                <p:spPr bwMode="auto">
                  <a:xfrm>
                    <a:off x="1008" y="672"/>
                    <a:ext cx="240" cy="240"/>
                  </a:xfrm>
                  <a:prstGeom prst="ellipse">
                    <a:avLst/>
                  </a:prstGeom>
                  <a:solidFill>
                    <a:srgbClr val="FF3300"/>
                  </a:solidFill>
                  <a:ln w="28575">
                    <a:solidFill>
                      <a:srgbClr val="3333FF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vi-VN"/>
                  </a:p>
                </p:txBody>
              </p:sp>
              <p:sp>
                <p:nvSpPr>
                  <p:cNvPr id="168008" name="Oval 72"/>
                  <p:cNvSpPr>
                    <a:spLocks noChangeArrowheads="1"/>
                  </p:cNvSpPr>
                  <p:nvPr/>
                </p:nvSpPr>
                <p:spPr bwMode="auto">
                  <a:xfrm>
                    <a:off x="1008" y="960"/>
                    <a:ext cx="240" cy="240"/>
                  </a:xfrm>
                  <a:prstGeom prst="ellipse">
                    <a:avLst/>
                  </a:prstGeom>
                  <a:solidFill>
                    <a:srgbClr val="FF3300"/>
                  </a:solidFill>
                  <a:ln w="28575">
                    <a:solidFill>
                      <a:srgbClr val="3333FF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vi-VN"/>
                  </a:p>
                </p:txBody>
              </p:sp>
              <p:sp>
                <p:nvSpPr>
                  <p:cNvPr id="168009" name="Oval 73"/>
                  <p:cNvSpPr>
                    <a:spLocks noChangeArrowheads="1"/>
                  </p:cNvSpPr>
                  <p:nvPr/>
                </p:nvSpPr>
                <p:spPr bwMode="auto">
                  <a:xfrm>
                    <a:off x="1008" y="1248"/>
                    <a:ext cx="240" cy="240"/>
                  </a:xfrm>
                  <a:prstGeom prst="ellipse">
                    <a:avLst/>
                  </a:prstGeom>
                  <a:solidFill>
                    <a:srgbClr val="FF3300"/>
                  </a:solidFill>
                  <a:ln w="28575">
                    <a:solidFill>
                      <a:srgbClr val="3333FF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vi-VN"/>
                  </a:p>
                </p:txBody>
              </p:sp>
              <p:sp>
                <p:nvSpPr>
                  <p:cNvPr id="168010" name="Oval 74"/>
                  <p:cNvSpPr>
                    <a:spLocks noChangeArrowheads="1"/>
                  </p:cNvSpPr>
                  <p:nvPr/>
                </p:nvSpPr>
                <p:spPr bwMode="auto">
                  <a:xfrm>
                    <a:off x="1008" y="1536"/>
                    <a:ext cx="240" cy="240"/>
                  </a:xfrm>
                  <a:prstGeom prst="ellipse">
                    <a:avLst/>
                  </a:prstGeom>
                  <a:solidFill>
                    <a:srgbClr val="FF3300"/>
                  </a:solidFill>
                  <a:ln w="28575">
                    <a:solidFill>
                      <a:srgbClr val="3333FF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vi-VN"/>
                  </a:p>
                </p:txBody>
              </p:sp>
            </p:grpSp>
            <p:sp>
              <p:nvSpPr>
                <p:cNvPr id="168011" name="Oval 75"/>
                <p:cNvSpPr>
                  <a:spLocks noChangeArrowheads="1"/>
                </p:cNvSpPr>
                <p:nvPr/>
              </p:nvSpPr>
              <p:spPr bwMode="auto">
                <a:xfrm>
                  <a:off x="1200" y="1824"/>
                  <a:ext cx="240" cy="240"/>
                </a:xfrm>
                <a:prstGeom prst="ellipse">
                  <a:avLst/>
                </a:prstGeom>
                <a:solidFill>
                  <a:srgbClr val="FF3300"/>
                </a:solidFill>
                <a:ln w="28575">
                  <a:solidFill>
                    <a:srgbClr val="3333FF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vi-VN"/>
                </a:p>
              </p:txBody>
            </p:sp>
          </p:grpSp>
        </p:grpSp>
      </p:grpSp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83AB8-A7E9-4906-9650-003BA13B8E60}" type="slidenum">
              <a:rPr lang="en-US"/>
              <a:pPr/>
              <a:t>11</a:t>
            </a:fld>
            <a:endParaRPr lang="en-US"/>
          </a:p>
        </p:txBody>
      </p:sp>
      <p:sp>
        <p:nvSpPr>
          <p:cNvPr id="12290" name="Text Box 2"/>
          <p:cNvSpPr txBox="1">
            <a:spLocks noChangeArrowheads="1"/>
          </p:cNvSpPr>
          <p:nvPr/>
        </p:nvSpPr>
        <p:spPr bwMode="auto">
          <a:xfrm>
            <a:off x="3048000" y="228600"/>
            <a:ext cx="272415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sz="4000" i="1">
                <a:solidFill>
                  <a:srgbClr val="FF9933"/>
                </a:solidFill>
                <a:latin typeface=".VnTime" pitchFamily="34" charset="0"/>
              </a:rPr>
              <a:t>B¶ng chia 5</a:t>
            </a:r>
          </a:p>
        </p:txBody>
      </p:sp>
      <p:grpSp>
        <p:nvGrpSpPr>
          <p:cNvPr id="12336" name="Group 48"/>
          <p:cNvGrpSpPr>
            <a:grpSpLocks/>
          </p:cNvGrpSpPr>
          <p:nvPr/>
        </p:nvGrpSpPr>
        <p:grpSpPr bwMode="auto">
          <a:xfrm>
            <a:off x="5029200" y="1066800"/>
            <a:ext cx="2743200" cy="5562600"/>
            <a:chOff x="3168" y="624"/>
            <a:chExt cx="1728" cy="3504"/>
          </a:xfrm>
        </p:grpSpPr>
        <p:sp>
          <p:nvSpPr>
            <p:cNvPr id="12324" name="Text Box 36"/>
            <p:cNvSpPr txBox="1">
              <a:spLocks noChangeArrowheads="1"/>
            </p:cNvSpPr>
            <p:nvPr/>
          </p:nvSpPr>
          <p:spPr bwMode="auto">
            <a:xfrm>
              <a:off x="3312" y="624"/>
              <a:ext cx="1440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/>
              <a:r>
                <a:rPr lang="en-US"/>
                <a:t>5 : 5 = 1 </a:t>
              </a:r>
            </a:p>
          </p:txBody>
        </p:sp>
        <p:sp>
          <p:nvSpPr>
            <p:cNvPr id="12325" name="Text Box 37"/>
            <p:cNvSpPr txBox="1">
              <a:spLocks noChangeArrowheads="1"/>
            </p:cNvSpPr>
            <p:nvPr/>
          </p:nvSpPr>
          <p:spPr bwMode="auto">
            <a:xfrm>
              <a:off x="3264" y="960"/>
              <a:ext cx="1440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/>
              <a:r>
                <a:rPr lang="en-US"/>
                <a:t>10: 5 = 2</a:t>
              </a:r>
            </a:p>
          </p:txBody>
        </p:sp>
        <p:sp>
          <p:nvSpPr>
            <p:cNvPr id="12326" name="Text Box 38"/>
            <p:cNvSpPr txBox="1">
              <a:spLocks noChangeArrowheads="1"/>
            </p:cNvSpPr>
            <p:nvPr/>
          </p:nvSpPr>
          <p:spPr bwMode="auto">
            <a:xfrm>
              <a:off x="3264" y="1324"/>
              <a:ext cx="1536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/>
              <a:r>
                <a:rPr lang="en-US"/>
                <a:t>15: 5 = 3</a:t>
              </a:r>
            </a:p>
          </p:txBody>
        </p:sp>
        <p:sp>
          <p:nvSpPr>
            <p:cNvPr id="12327" name="Text Box 39"/>
            <p:cNvSpPr txBox="1">
              <a:spLocks noChangeArrowheads="1"/>
            </p:cNvSpPr>
            <p:nvPr/>
          </p:nvSpPr>
          <p:spPr bwMode="auto">
            <a:xfrm>
              <a:off x="3216" y="1660"/>
              <a:ext cx="1584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/>
              <a:r>
                <a:rPr lang="en-US"/>
                <a:t>20 : 5 = 4</a:t>
              </a:r>
            </a:p>
          </p:txBody>
        </p:sp>
        <p:sp>
          <p:nvSpPr>
            <p:cNvPr id="12328" name="Text Box 40"/>
            <p:cNvSpPr txBox="1">
              <a:spLocks noChangeArrowheads="1"/>
            </p:cNvSpPr>
            <p:nvPr/>
          </p:nvSpPr>
          <p:spPr bwMode="auto">
            <a:xfrm>
              <a:off x="3216" y="2016"/>
              <a:ext cx="1680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/>
              <a:r>
                <a:rPr lang="en-US"/>
                <a:t>25 : 5 = 5 </a:t>
              </a:r>
            </a:p>
          </p:txBody>
        </p:sp>
        <p:sp>
          <p:nvSpPr>
            <p:cNvPr id="12329" name="Text Box 41"/>
            <p:cNvSpPr txBox="1">
              <a:spLocks noChangeArrowheads="1"/>
            </p:cNvSpPr>
            <p:nvPr/>
          </p:nvSpPr>
          <p:spPr bwMode="auto">
            <a:xfrm>
              <a:off x="3168" y="2304"/>
              <a:ext cx="1728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/>
              <a:r>
                <a:rPr lang="en-US"/>
                <a:t> 30 : 5 = 6</a:t>
              </a:r>
            </a:p>
          </p:txBody>
        </p:sp>
        <p:sp>
          <p:nvSpPr>
            <p:cNvPr id="12330" name="Text Box 42"/>
            <p:cNvSpPr txBox="1">
              <a:spLocks noChangeArrowheads="1"/>
            </p:cNvSpPr>
            <p:nvPr/>
          </p:nvSpPr>
          <p:spPr bwMode="auto">
            <a:xfrm>
              <a:off x="3168" y="2668"/>
              <a:ext cx="1680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/>
              <a:r>
                <a:rPr lang="en-US"/>
                <a:t> 35 : 5 = 7</a:t>
              </a:r>
            </a:p>
          </p:txBody>
        </p:sp>
        <p:sp>
          <p:nvSpPr>
            <p:cNvPr id="12331" name="Text Box 43"/>
            <p:cNvSpPr txBox="1">
              <a:spLocks noChangeArrowheads="1"/>
            </p:cNvSpPr>
            <p:nvPr/>
          </p:nvSpPr>
          <p:spPr bwMode="auto">
            <a:xfrm>
              <a:off x="3168" y="3004"/>
              <a:ext cx="1632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/>
              <a:r>
                <a:rPr lang="en-US"/>
                <a:t> 40 : 5 = 8</a:t>
              </a:r>
            </a:p>
          </p:txBody>
        </p:sp>
        <p:sp>
          <p:nvSpPr>
            <p:cNvPr id="12332" name="Text Box 44"/>
            <p:cNvSpPr txBox="1">
              <a:spLocks noChangeArrowheads="1"/>
            </p:cNvSpPr>
            <p:nvPr/>
          </p:nvSpPr>
          <p:spPr bwMode="auto">
            <a:xfrm>
              <a:off x="3168" y="3388"/>
              <a:ext cx="1728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/>
              <a:r>
                <a:rPr lang="en-US"/>
                <a:t> 45 : 5 = 9</a:t>
              </a:r>
            </a:p>
          </p:txBody>
        </p:sp>
        <p:sp>
          <p:nvSpPr>
            <p:cNvPr id="12333" name="Text Box 45"/>
            <p:cNvSpPr txBox="1">
              <a:spLocks noChangeArrowheads="1"/>
            </p:cNvSpPr>
            <p:nvPr/>
          </p:nvSpPr>
          <p:spPr bwMode="auto">
            <a:xfrm>
              <a:off x="3168" y="3724"/>
              <a:ext cx="1728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/>
              <a:r>
                <a:rPr lang="en-US"/>
                <a:t> 50 : 5 =10</a:t>
              </a:r>
            </a:p>
          </p:txBody>
        </p:sp>
      </p:grpSp>
      <p:pic>
        <p:nvPicPr>
          <p:cNvPr id="12351" name="Picture 63" descr="SUNFACE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7350" y="4267200"/>
            <a:ext cx="554038" cy="5667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344" name="Picture 56" descr="SUNFACE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9088" y="1143000"/>
            <a:ext cx="523875" cy="5349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346" name="Picture 58" descr="SUNFACE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1800" y="2286000"/>
            <a:ext cx="404813" cy="412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349" name="Picture 61" descr="SUNFACE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5410200"/>
            <a:ext cx="630238" cy="6397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352" name="AutoShape 64"/>
          <p:cNvSpPr>
            <a:spLocks noChangeArrowheads="1"/>
          </p:cNvSpPr>
          <p:nvPr/>
        </p:nvSpPr>
        <p:spPr bwMode="auto">
          <a:xfrm>
            <a:off x="6816725" y="3352800"/>
            <a:ext cx="422275" cy="428625"/>
          </a:xfrm>
          <a:prstGeom prst="smileyFace">
            <a:avLst>
              <a:gd name="adj" fmla="val 4653"/>
            </a:avLst>
          </a:prstGeom>
          <a:solidFill>
            <a:srgbClr val="FF0000"/>
          </a:solidFill>
          <a:ln w="38100">
            <a:solidFill>
              <a:srgbClr val="FFFF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vi-VN"/>
          </a:p>
        </p:txBody>
      </p:sp>
      <p:sp>
        <p:nvSpPr>
          <p:cNvPr id="12341" name="AutoShape 53"/>
          <p:cNvSpPr>
            <a:spLocks noChangeArrowheads="1"/>
          </p:cNvSpPr>
          <p:nvPr/>
        </p:nvSpPr>
        <p:spPr bwMode="auto">
          <a:xfrm>
            <a:off x="5257800" y="4953000"/>
            <a:ext cx="538163" cy="457200"/>
          </a:xfrm>
          <a:prstGeom prst="smileyFace">
            <a:avLst>
              <a:gd name="adj" fmla="val 4653"/>
            </a:avLst>
          </a:prstGeom>
          <a:solidFill>
            <a:srgbClr val="FF0000"/>
          </a:solidFill>
          <a:ln w="38100">
            <a:solidFill>
              <a:srgbClr val="FFFF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vi-VN"/>
          </a:p>
        </p:txBody>
      </p:sp>
      <p:pic>
        <p:nvPicPr>
          <p:cNvPr id="12369" name="Picture 81" descr="APPLE1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65725" y="2698750"/>
            <a:ext cx="592138" cy="663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400" name="Rectangle 112"/>
          <p:cNvSpPr>
            <a:spLocks noChangeArrowheads="1"/>
          </p:cNvSpPr>
          <p:nvPr/>
        </p:nvSpPr>
        <p:spPr bwMode="auto">
          <a:xfrm>
            <a:off x="6677025" y="2286000"/>
            <a:ext cx="533400" cy="533400"/>
          </a:xfrm>
          <a:prstGeom prst="rect">
            <a:avLst/>
          </a:prstGeom>
          <a:solidFill>
            <a:srgbClr val="CC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/>
            <a:r>
              <a:rPr lang="en-US"/>
              <a:t> 3</a:t>
            </a:r>
          </a:p>
        </p:txBody>
      </p:sp>
      <p:sp>
        <p:nvSpPr>
          <p:cNvPr id="12437" name="Text Box 149"/>
          <p:cNvSpPr txBox="1">
            <a:spLocks noChangeArrowheads="1"/>
          </p:cNvSpPr>
          <p:nvPr/>
        </p:nvSpPr>
        <p:spPr bwMode="auto">
          <a:xfrm>
            <a:off x="790575" y="3581400"/>
            <a:ext cx="25146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en-US" sz="4400">
                <a:solidFill>
                  <a:srgbClr val="3333FF"/>
                </a:solidFill>
                <a:latin typeface="Times New Roman" pitchFamily="18" charset="0"/>
              </a:rPr>
              <a:t>5 x 4 = 20</a:t>
            </a:r>
          </a:p>
        </p:txBody>
      </p:sp>
      <p:sp>
        <p:nvSpPr>
          <p:cNvPr id="12438" name="Text Box 150"/>
          <p:cNvSpPr txBox="1">
            <a:spLocks noChangeArrowheads="1"/>
          </p:cNvSpPr>
          <p:nvPr/>
        </p:nvSpPr>
        <p:spPr bwMode="auto">
          <a:xfrm>
            <a:off x="561975" y="4343400"/>
            <a:ext cx="2563813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sz="4800">
                <a:solidFill>
                  <a:srgbClr val="3333FF"/>
                </a:solidFill>
                <a:latin typeface="Times New Roman" pitchFamily="18" charset="0"/>
              </a:rPr>
              <a:t>20 : 5 = 4</a:t>
            </a:r>
          </a:p>
        </p:txBody>
      </p:sp>
      <p:grpSp>
        <p:nvGrpSpPr>
          <p:cNvPr id="12439" name="Group 151"/>
          <p:cNvGrpSpPr>
            <a:grpSpLocks/>
          </p:cNvGrpSpPr>
          <p:nvPr/>
        </p:nvGrpSpPr>
        <p:grpSpPr bwMode="auto">
          <a:xfrm>
            <a:off x="381000" y="914400"/>
            <a:ext cx="2667000" cy="2305050"/>
            <a:chOff x="240" y="624"/>
            <a:chExt cx="1680" cy="1452"/>
          </a:xfrm>
        </p:grpSpPr>
        <p:grpSp>
          <p:nvGrpSpPr>
            <p:cNvPr id="12440" name="Group 152"/>
            <p:cNvGrpSpPr>
              <a:grpSpLocks/>
            </p:cNvGrpSpPr>
            <p:nvPr/>
          </p:nvGrpSpPr>
          <p:grpSpPr bwMode="auto">
            <a:xfrm>
              <a:off x="1152" y="624"/>
              <a:ext cx="336" cy="1440"/>
              <a:chOff x="1152" y="624"/>
              <a:chExt cx="336" cy="1440"/>
            </a:xfrm>
          </p:grpSpPr>
          <p:sp>
            <p:nvSpPr>
              <p:cNvPr id="12441" name="Rectangle 153"/>
              <p:cNvSpPr>
                <a:spLocks noChangeArrowheads="1"/>
              </p:cNvSpPr>
              <p:nvPr/>
            </p:nvSpPr>
            <p:spPr bwMode="auto">
              <a:xfrm>
                <a:off x="1152" y="624"/>
                <a:ext cx="336" cy="1440"/>
              </a:xfrm>
              <a:prstGeom prst="rect">
                <a:avLst/>
              </a:prstGeom>
              <a:solidFill>
                <a:srgbClr val="FFFF00"/>
              </a:solidFill>
              <a:ln w="28575">
                <a:solidFill>
                  <a:srgbClr val="3333FF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  <p:grpSp>
            <p:nvGrpSpPr>
              <p:cNvPr id="12442" name="Group 154"/>
              <p:cNvGrpSpPr>
                <a:grpSpLocks/>
              </p:cNvGrpSpPr>
              <p:nvPr/>
            </p:nvGrpSpPr>
            <p:grpSpPr bwMode="auto">
              <a:xfrm>
                <a:off x="1200" y="672"/>
                <a:ext cx="240" cy="1104"/>
                <a:chOff x="1008" y="672"/>
                <a:chExt cx="240" cy="1104"/>
              </a:xfrm>
            </p:grpSpPr>
            <p:sp>
              <p:nvSpPr>
                <p:cNvPr id="12443" name="Oval 155"/>
                <p:cNvSpPr>
                  <a:spLocks noChangeArrowheads="1"/>
                </p:cNvSpPr>
                <p:nvPr/>
              </p:nvSpPr>
              <p:spPr bwMode="auto">
                <a:xfrm>
                  <a:off x="1008" y="672"/>
                  <a:ext cx="240" cy="240"/>
                </a:xfrm>
                <a:prstGeom prst="ellipse">
                  <a:avLst/>
                </a:prstGeom>
                <a:solidFill>
                  <a:srgbClr val="FF3300"/>
                </a:solidFill>
                <a:ln w="28575">
                  <a:solidFill>
                    <a:srgbClr val="3333FF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vi-VN"/>
                </a:p>
              </p:txBody>
            </p:sp>
            <p:sp>
              <p:nvSpPr>
                <p:cNvPr id="12444" name="Oval 156"/>
                <p:cNvSpPr>
                  <a:spLocks noChangeArrowheads="1"/>
                </p:cNvSpPr>
                <p:nvPr/>
              </p:nvSpPr>
              <p:spPr bwMode="auto">
                <a:xfrm>
                  <a:off x="1008" y="960"/>
                  <a:ext cx="240" cy="240"/>
                </a:xfrm>
                <a:prstGeom prst="ellipse">
                  <a:avLst/>
                </a:prstGeom>
                <a:solidFill>
                  <a:srgbClr val="FF3300"/>
                </a:solidFill>
                <a:ln w="28575">
                  <a:solidFill>
                    <a:srgbClr val="3333FF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vi-VN"/>
                </a:p>
              </p:txBody>
            </p:sp>
            <p:sp>
              <p:nvSpPr>
                <p:cNvPr id="12445" name="Oval 157"/>
                <p:cNvSpPr>
                  <a:spLocks noChangeArrowheads="1"/>
                </p:cNvSpPr>
                <p:nvPr/>
              </p:nvSpPr>
              <p:spPr bwMode="auto">
                <a:xfrm>
                  <a:off x="1008" y="1248"/>
                  <a:ext cx="240" cy="240"/>
                </a:xfrm>
                <a:prstGeom prst="ellipse">
                  <a:avLst/>
                </a:prstGeom>
                <a:solidFill>
                  <a:srgbClr val="FF3300"/>
                </a:solidFill>
                <a:ln w="28575">
                  <a:solidFill>
                    <a:srgbClr val="3333FF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vi-VN"/>
                </a:p>
              </p:txBody>
            </p:sp>
            <p:sp>
              <p:nvSpPr>
                <p:cNvPr id="12446" name="Oval 158"/>
                <p:cNvSpPr>
                  <a:spLocks noChangeArrowheads="1"/>
                </p:cNvSpPr>
                <p:nvPr/>
              </p:nvSpPr>
              <p:spPr bwMode="auto">
                <a:xfrm>
                  <a:off x="1008" y="1536"/>
                  <a:ext cx="240" cy="240"/>
                </a:xfrm>
                <a:prstGeom prst="ellipse">
                  <a:avLst/>
                </a:prstGeom>
                <a:solidFill>
                  <a:srgbClr val="FF3300"/>
                </a:solidFill>
                <a:ln w="28575">
                  <a:solidFill>
                    <a:srgbClr val="3333FF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vi-VN"/>
                </a:p>
              </p:txBody>
            </p:sp>
          </p:grpSp>
          <p:sp>
            <p:nvSpPr>
              <p:cNvPr id="12447" name="Oval 159"/>
              <p:cNvSpPr>
                <a:spLocks noChangeArrowheads="1"/>
              </p:cNvSpPr>
              <p:nvPr/>
            </p:nvSpPr>
            <p:spPr bwMode="auto">
              <a:xfrm>
                <a:off x="1200" y="1824"/>
                <a:ext cx="240" cy="240"/>
              </a:xfrm>
              <a:prstGeom prst="ellipse">
                <a:avLst/>
              </a:prstGeom>
              <a:solidFill>
                <a:srgbClr val="FF3300"/>
              </a:solidFill>
              <a:ln w="28575">
                <a:solidFill>
                  <a:srgbClr val="3333FF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</p:grpSp>
        <p:grpSp>
          <p:nvGrpSpPr>
            <p:cNvPr id="12448" name="Group 160"/>
            <p:cNvGrpSpPr>
              <a:grpSpLocks/>
            </p:cNvGrpSpPr>
            <p:nvPr/>
          </p:nvGrpSpPr>
          <p:grpSpPr bwMode="auto">
            <a:xfrm>
              <a:off x="696" y="636"/>
              <a:ext cx="336" cy="1440"/>
              <a:chOff x="1152" y="624"/>
              <a:chExt cx="336" cy="1440"/>
            </a:xfrm>
          </p:grpSpPr>
          <p:sp>
            <p:nvSpPr>
              <p:cNvPr id="12449" name="Rectangle 161"/>
              <p:cNvSpPr>
                <a:spLocks noChangeArrowheads="1"/>
              </p:cNvSpPr>
              <p:nvPr/>
            </p:nvSpPr>
            <p:spPr bwMode="auto">
              <a:xfrm>
                <a:off x="1152" y="624"/>
                <a:ext cx="336" cy="1440"/>
              </a:xfrm>
              <a:prstGeom prst="rect">
                <a:avLst/>
              </a:prstGeom>
              <a:solidFill>
                <a:srgbClr val="FFFF00"/>
              </a:solidFill>
              <a:ln w="28575">
                <a:solidFill>
                  <a:srgbClr val="3333FF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  <p:grpSp>
            <p:nvGrpSpPr>
              <p:cNvPr id="12450" name="Group 162"/>
              <p:cNvGrpSpPr>
                <a:grpSpLocks/>
              </p:cNvGrpSpPr>
              <p:nvPr/>
            </p:nvGrpSpPr>
            <p:grpSpPr bwMode="auto">
              <a:xfrm>
                <a:off x="1200" y="672"/>
                <a:ext cx="240" cy="1104"/>
                <a:chOff x="1008" y="672"/>
                <a:chExt cx="240" cy="1104"/>
              </a:xfrm>
            </p:grpSpPr>
            <p:sp>
              <p:nvSpPr>
                <p:cNvPr id="12451" name="Oval 163"/>
                <p:cNvSpPr>
                  <a:spLocks noChangeArrowheads="1"/>
                </p:cNvSpPr>
                <p:nvPr/>
              </p:nvSpPr>
              <p:spPr bwMode="auto">
                <a:xfrm>
                  <a:off x="1008" y="672"/>
                  <a:ext cx="240" cy="240"/>
                </a:xfrm>
                <a:prstGeom prst="ellipse">
                  <a:avLst/>
                </a:prstGeom>
                <a:solidFill>
                  <a:srgbClr val="FF3300"/>
                </a:solidFill>
                <a:ln w="28575">
                  <a:solidFill>
                    <a:srgbClr val="3333FF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vi-VN"/>
                </a:p>
              </p:txBody>
            </p:sp>
            <p:sp>
              <p:nvSpPr>
                <p:cNvPr id="12452" name="Oval 164"/>
                <p:cNvSpPr>
                  <a:spLocks noChangeArrowheads="1"/>
                </p:cNvSpPr>
                <p:nvPr/>
              </p:nvSpPr>
              <p:spPr bwMode="auto">
                <a:xfrm>
                  <a:off x="1008" y="960"/>
                  <a:ext cx="240" cy="240"/>
                </a:xfrm>
                <a:prstGeom prst="ellipse">
                  <a:avLst/>
                </a:prstGeom>
                <a:solidFill>
                  <a:srgbClr val="FF3300"/>
                </a:solidFill>
                <a:ln w="28575">
                  <a:solidFill>
                    <a:srgbClr val="3333FF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vi-VN"/>
                </a:p>
              </p:txBody>
            </p:sp>
            <p:sp>
              <p:nvSpPr>
                <p:cNvPr id="12453" name="Oval 165"/>
                <p:cNvSpPr>
                  <a:spLocks noChangeArrowheads="1"/>
                </p:cNvSpPr>
                <p:nvPr/>
              </p:nvSpPr>
              <p:spPr bwMode="auto">
                <a:xfrm>
                  <a:off x="1008" y="1248"/>
                  <a:ext cx="240" cy="240"/>
                </a:xfrm>
                <a:prstGeom prst="ellipse">
                  <a:avLst/>
                </a:prstGeom>
                <a:solidFill>
                  <a:srgbClr val="FF3300"/>
                </a:solidFill>
                <a:ln w="28575">
                  <a:solidFill>
                    <a:srgbClr val="3333FF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vi-VN"/>
                </a:p>
              </p:txBody>
            </p:sp>
            <p:sp>
              <p:nvSpPr>
                <p:cNvPr id="12454" name="Oval 166"/>
                <p:cNvSpPr>
                  <a:spLocks noChangeArrowheads="1"/>
                </p:cNvSpPr>
                <p:nvPr/>
              </p:nvSpPr>
              <p:spPr bwMode="auto">
                <a:xfrm>
                  <a:off x="1008" y="1536"/>
                  <a:ext cx="240" cy="240"/>
                </a:xfrm>
                <a:prstGeom prst="ellipse">
                  <a:avLst/>
                </a:prstGeom>
                <a:solidFill>
                  <a:srgbClr val="FF3300"/>
                </a:solidFill>
                <a:ln w="28575">
                  <a:solidFill>
                    <a:srgbClr val="3333FF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vi-VN"/>
                </a:p>
              </p:txBody>
            </p:sp>
          </p:grpSp>
          <p:sp>
            <p:nvSpPr>
              <p:cNvPr id="12455" name="Oval 167"/>
              <p:cNvSpPr>
                <a:spLocks noChangeArrowheads="1"/>
              </p:cNvSpPr>
              <p:nvPr/>
            </p:nvSpPr>
            <p:spPr bwMode="auto">
              <a:xfrm>
                <a:off x="1200" y="1824"/>
                <a:ext cx="240" cy="240"/>
              </a:xfrm>
              <a:prstGeom prst="ellipse">
                <a:avLst/>
              </a:prstGeom>
              <a:solidFill>
                <a:srgbClr val="FF3300"/>
              </a:solidFill>
              <a:ln w="28575">
                <a:solidFill>
                  <a:srgbClr val="3333FF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</p:grpSp>
        <p:grpSp>
          <p:nvGrpSpPr>
            <p:cNvPr id="12456" name="Group 168"/>
            <p:cNvGrpSpPr>
              <a:grpSpLocks/>
            </p:cNvGrpSpPr>
            <p:nvPr/>
          </p:nvGrpSpPr>
          <p:grpSpPr bwMode="auto">
            <a:xfrm>
              <a:off x="240" y="624"/>
              <a:ext cx="336" cy="1440"/>
              <a:chOff x="1152" y="624"/>
              <a:chExt cx="336" cy="1440"/>
            </a:xfrm>
          </p:grpSpPr>
          <p:sp>
            <p:nvSpPr>
              <p:cNvPr id="12457" name="Rectangle 169"/>
              <p:cNvSpPr>
                <a:spLocks noChangeArrowheads="1"/>
              </p:cNvSpPr>
              <p:nvPr/>
            </p:nvSpPr>
            <p:spPr bwMode="auto">
              <a:xfrm>
                <a:off x="1152" y="624"/>
                <a:ext cx="336" cy="1440"/>
              </a:xfrm>
              <a:prstGeom prst="rect">
                <a:avLst/>
              </a:prstGeom>
              <a:solidFill>
                <a:srgbClr val="FFFF00"/>
              </a:solidFill>
              <a:ln w="28575">
                <a:solidFill>
                  <a:srgbClr val="3333FF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  <p:grpSp>
            <p:nvGrpSpPr>
              <p:cNvPr id="12458" name="Group 170"/>
              <p:cNvGrpSpPr>
                <a:grpSpLocks/>
              </p:cNvGrpSpPr>
              <p:nvPr/>
            </p:nvGrpSpPr>
            <p:grpSpPr bwMode="auto">
              <a:xfrm>
                <a:off x="1200" y="672"/>
                <a:ext cx="240" cy="1104"/>
                <a:chOff x="1008" y="672"/>
                <a:chExt cx="240" cy="1104"/>
              </a:xfrm>
            </p:grpSpPr>
            <p:sp>
              <p:nvSpPr>
                <p:cNvPr id="12459" name="Oval 171"/>
                <p:cNvSpPr>
                  <a:spLocks noChangeArrowheads="1"/>
                </p:cNvSpPr>
                <p:nvPr/>
              </p:nvSpPr>
              <p:spPr bwMode="auto">
                <a:xfrm>
                  <a:off x="1008" y="672"/>
                  <a:ext cx="240" cy="240"/>
                </a:xfrm>
                <a:prstGeom prst="ellipse">
                  <a:avLst/>
                </a:prstGeom>
                <a:solidFill>
                  <a:srgbClr val="FF3300"/>
                </a:solidFill>
                <a:ln w="28575">
                  <a:solidFill>
                    <a:srgbClr val="3333FF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vi-VN"/>
                </a:p>
              </p:txBody>
            </p:sp>
            <p:sp>
              <p:nvSpPr>
                <p:cNvPr id="12460" name="Oval 172"/>
                <p:cNvSpPr>
                  <a:spLocks noChangeArrowheads="1"/>
                </p:cNvSpPr>
                <p:nvPr/>
              </p:nvSpPr>
              <p:spPr bwMode="auto">
                <a:xfrm>
                  <a:off x="1008" y="960"/>
                  <a:ext cx="240" cy="240"/>
                </a:xfrm>
                <a:prstGeom prst="ellipse">
                  <a:avLst/>
                </a:prstGeom>
                <a:solidFill>
                  <a:srgbClr val="FF3300"/>
                </a:solidFill>
                <a:ln w="28575">
                  <a:solidFill>
                    <a:srgbClr val="3333FF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vi-VN"/>
                </a:p>
              </p:txBody>
            </p:sp>
            <p:sp>
              <p:nvSpPr>
                <p:cNvPr id="12461" name="Oval 173"/>
                <p:cNvSpPr>
                  <a:spLocks noChangeArrowheads="1"/>
                </p:cNvSpPr>
                <p:nvPr/>
              </p:nvSpPr>
              <p:spPr bwMode="auto">
                <a:xfrm>
                  <a:off x="1008" y="1248"/>
                  <a:ext cx="240" cy="240"/>
                </a:xfrm>
                <a:prstGeom prst="ellipse">
                  <a:avLst/>
                </a:prstGeom>
                <a:solidFill>
                  <a:srgbClr val="FF3300"/>
                </a:solidFill>
                <a:ln w="28575">
                  <a:solidFill>
                    <a:srgbClr val="3333FF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vi-VN"/>
                </a:p>
              </p:txBody>
            </p:sp>
            <p:sp>
              <p:nvSpPr>
                <p:cNvPr id="12462" name="Oval 174"/>
                <p:cNvSpPr>
                  <a:spLocks noChangeArrowheads="1"/>
                </p:cNvSpPr>
                <p:nvPr/>
              </p:nvSpPr>
              <p:spPr bwMode="auto">
                <a:xfrm>
                  <a:off x="1008" y="1536"/>
                  <a:ext cx="240" cy="240"/>
                </a:xfrm>
                <a:prstGeom prst="ellipse">
                  <a:avLst/>
                </a:prstGeom>
                <a:solidFill>
                  <a:srgbClr val="FF3300"/>
                </a:solidFill>
                <a:ln w="28575">
                  <a:solidFill>
                    <a:srgbClr val="3333FF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vi-VN"/>
                </a:p>
              </p:txBody>
            </p:sp>
          </p:grpSp>
          <p:sp>
            <p:nvSpPr>
              <p:cNvPr id="12463" name="Oval 175"/>
              <p:cNvSpPr>
                <a:spLocks noChangeArrowheads="1"/>
              </p:cNvSpPr>
              <p:nvPr/>
            </p:nvSpPr>
            <p:spPr bwMode="auto">
              <a:xfrm>
                <a:off x="1200" y="1824"/>
                <a:ext cx="240" cy="240"/>
              </a:xfrm>
              <a:prstGeom prst="ellipse">
                <a:avLst/>
              </a:prstGeom>
              <a:solidFill>
                <a:srgbClr val="FF3300"/>
              </a:solidFill>
              <a:ln w="28575">
                <a:solidFill>
                  <a:srgbClr val="3333FF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</p:grpSp>
        <p:grpSp>
          <p:nvGrpSpPr>
            <p:cNvPr id="12464" name="Group 176"/>
            <p:cNvGrpSpPr>
              <a:grpSpLocks/>
            </p:cNvGrpSpPr>
            <p:nvPr/>
          </p:nvGrpSpPr>
          <p:grpSpPr bwMode="auto">
            <a:xfrm>
              <a:off x="1152" y="624"/>
              <a:ext cx="336" cy="1440"/>
              <a:chOff x="1152" y="624"/>
              <a:chExt cx="336" cy="1440"/>
            </a:xfrm>
          </p:grpSpPr>
          <p:sp>
            <p:nvSpPr>
              <p:cNvPr id="12465" name="Rectangle 177"/>
              <p:cNvSpPr>
                <a:spLocks noChangeArrowheads="1"/>
              </p:cNvSpPr>
              <p:nvPr/>
            </p:nvSpPr>
            <p:spPr bwMode="auto">
              <a:xfrm>
                <a:off x="1152" y="624"/>
                <a:ext cx="336" cy="1440"/>
              </a:xfrm>
              <a:prstGeom prst="rect">
                <a:avLst/>
              </a:prstGeom>
              <a:solidFill>
                <a:srgbClr val="FFFF00"/>
              </a:solidFill>
              <a:ln w="28575">
                <a:solidFill>
                  <a:srgbClr val="3333FF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  <p:grpSp>
            <p:nvGrpSpPr>
              <p:cNvPr id="12466" name="Group 178"/>
              <p:cNvGrpSpPr>
                <a:grpSpLocks/>
              </p:cNvGrpSpPr>
              <p:nvPr/>
            </p:nvGrpSpPr>
            <p:grpSpPr bwMode="auto">
              <a:xfrm>
                <a:off x="1200" y="672"/>
                <a:ext cx="240" cy="1104"/>
                <a:chOff x="1008" y="672"/>
                <a:chExt cx="240" cy="1104"/>
              </a:xfrm>
            </p:grpSpPr>
            <p:sp>
              <p:nvSpPr>
                <p:cNvPr id="12467" name="Oval 179"/>
                <p:cNvSpPr>
                  <a:spLocks noChangeArrowheads="1"/>
                </p:cNvSpPr>
                <p:nvPr/>
              </p:nvSpPr>
              <p:spPr bwMode="auto">
                <a:xfrm>
                  <a:off x="1008" y="672"/>
                  <a:ext cx="240" cy="240"/>
                </a:xfrm>
                <a:prstGeom prst="ellipse">
                  <a:avLst/>
                </a:prstGeom>
                <a:solidFill>
                  <a:srgbClr val="FF3300"/>
                </a:solidFill>
                <a:ln w="28575">
                  <a:solidFill>
                    <a:srgbClr val="3333FF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vi-VN"/>
                </a:p>
              </p:txBody>
            </p:sp>
            <p:sp>
              <p:nvSpPr>
                <p:cNvPr id="12468" name="Oval 180"/>
                <p:cNvSpPr>
                  <a:spLocks noChangeArrowheads="1"/>
                </p:cNvSpPr>
                <p:nvPr/>
              </p:nvSpPr>
              <p:spPr bwMode="auto">
                <a:xfrm>
                  <a:off x="1008" y="960"/>
                  <a:ext cx="240" cy="240"/>
                </a:xfrm>
                <a:prstGeom prst="ellipse">
                  <a:avLst/>
                </a:prstGeom>
                <a:solidFill>
                  <a:srgbClr val="FF3300"/>
                </a:solidFill>
                <a:ln w="28575">
                  <a:solidFill>
                    <a:srgbClr val="3333FF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vi-VN"/>
                </a:p>
              </p:txBody>
            </p:sp>
            <p:sp>
              <p:nvSpPr>
                <p:cNvPr id="12469" name="Oval 181"/>
                <p:cNvSpPr>
                  <a:spLocks noChangeArrowheads="1"/>
                </p:cNvSpPr>
                <p:nvPr/>
              </p:nvSpPr>
              <p:spPr bwMode="auto">
                <a:xfrm>
                  <a:off x="1008" y="1248"/>
                  <a:ext cx="240" cy="240"/>
                </a:xfrm>
                <a:prstGeom prst="ellipse">
                  <a:avLst/>
                </a:prstGeom>
                <a:solidFill>
                  <a:srgbClr val="FF3300"/>
                </a:solidFill>
                <a:ln w="28575">
                  <a:solidFill>
                    <a:srgbClr val="3333FF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vi-VN"/>
                </a:p>
              </p:txBody>
            </p:sp>
            <p:sp>
              <p:nvSpPr>
                <p:cNvPr id="12470" name="Oval 182"/>
                <p:cNvSpPr>
                  <a:spLocks noChangeArrowheads="1"/>
                </p:cNvSpPr>
                <p:nvPr/>
              </p:nvSpPr>
              <p:spPr bwMode="auto">
                <a:xfrm>
                  <a:off x="1008" y="1536"/>
                  <a:ext cx="240" cy="240"/>
                </a:xfrm>
                <a:prstGeom prst="ellipse">
                  <a:avLst/>
                </a:prstGeom>
                <a:solidFill>
                  <a:srgbClr val="FF3300"/>
                </a:solidFill>
                <a:ln w="28575">
                  <a:solidFill>
                    <a:srgbClr val="3333FF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vi-VN"/>
                </a:p>
              </p:txBody>
            </p:sp>
          </p:grpSp>
          <p:sp>
            <p:nvSpPr>
              <p:cNvPr id="12471" name="Oval 183"/>
              <p:cNvSpPr>
                <a:spLocks noChangeArrowheads="1"/>
              </p:cNvSpPr>
              <p:nvPr/>
            </p:nvSpPr>
            <p:spPr bwMode="auto">
              <a:xfrm>
                <a:off x="1200" y="1824"/>
                <a:ext cx="240" cy="240"/>
              </a:xfrm>
              <a:prstGeom prst="ellipse">
                <a:avLst/>
              </a:prstGeom>
              <a:solidFill>
                <a:srgbClr val="FF3300"/>
              </a:solidFill>
              <a:ln w="28575">
                <a:solidFill>
                  <a:srgbClr val="3333FF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</p:grpSp>
        <p:grpSp>
          <p:nvGrpSpPr>
            <p:cNvPr id="12472" name="Group 184"/>
            <p:cNvGrpSpPr>
              <a:grpSpLocks/>
            </p:cNvGrpSpPr>
            <p:nvPr/>
          </p:nvGrpSpPr>
          <p:grpSpPr bwMode="auto">
            <a:xfrm>
              <a:off x="1584" y="636"/>
              <a:ext cx="336" cy="1440"/>
              <a:chOff x="1152" y="624"/>
              <a:chExt cx="336" cy="1440"/>
            </a:xfrm>
          </p:grpSpPr>
          <p:sp>
            <p:nvSpPr>
              <p:cNvPr id="12473" name="Rectangle 185"/>
              <p:cNvSpPr>
                <a:spLocks noChangeArrowheads="1"/>
              </p:cNvSpPr>
              <p:nvPr/>
            </p:nvSpPr>
            <p:spPr bwMode="auto">
              <a:xfrm>
                <a:off x="1152" y="624"/>
                <a:ext cx="336" cy="1440"/>
              </a:xfrm>
              <a:prstGeom prst="rect">
                <a:avLst/>
              </a:prstGeom>
              <a:solidFill>
                <a:srgbClr val="FFFF00"/>
              </a:solidFill>
              <a:ln w="28575">
                <a:solidFill>
                  <a:srgbClr val="3333FF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  <p:grpSp>
            <p:nvGrpSpPr>
              <p:cNvPr id="12474" name="Group 186"/>
              <p:cNvGrpSpPr>
                <a:grpSpLocks/>
              </p:cNvGrpSpPr>
              <p:nvPr/>
            </p:nvGrpSpPr>
            <p:grpSpPr bwMode="auto">
              <a:xfrm>
                <a:off x="1200" y="672"/>
                <a:ext cx="240" cy="1104"/>
                <a:chOff x="1008" y="672"/>
                <a:chExt cx="240" cy="1104"/>
              </a:xfrm>
            </p:grpSpPr>
            <p:sp>
              <p:nvSpPr>
                <p:cNvPr id="12475" name="Oval 187"/>
                <p:cNvSpPr>
                  <a:spLocks noChangeArrowheads="1"/>
                </p:cNvSpPr>
                <p:nvPr/>
              </p:nvSpPr>
              <p:spPr bwMode="auto">
                <a:xfrm>
                  <a:off x="1008" y="672"/>
                  <a:ext cx="240" cy="240"/>
                </a:xfrm>
                <a:prstGeom prst="ellipse">
                  <a:avLst/>
                </a:prstGeom>
                <a:solidFill>
                  <a:srgbClr val="FF3300"/>
                </a:solidFill>
                <a:ln w="28575">
                  <a:solidFill>
                    <a:srgbClr val="3333FF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vi-VN"/>
                </a:p>
              </p:txBody>
            </p:sp>
            <p:sp>
              <p:nvSpPr>
                <p:cNvPr id="12476" name="Oval 188"/>
                <p:cNvSpPr>
                  <a:spLocks noChangeArrowheads="1"/>
                </p:cNvSpPr>
                <p:nvPr/>
              </p:nvSpPr>
              <p:spPr bwMode="auto">
                <a:xfrm>
                  <a:off x="1008" y="960"/>
                  <a:ext cx="240" cy="240"/>
                </a:xfrm>
                <a:prstGeom prst="ellipse">
                  <a:avLst/>
                </a:prstGeom>
                <a:solidFill>
                  <a:srgbClr val="FF3300"/>
                </a:solidFill>
                <a:ln w="28575">
                  <a:solidFill>
                    <a:srgbClr val="3333FF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vi-VN"/>
                </a:p>
              </p:txBody>
            </p:sp>
            <p:sp>
              <p:nvSpPr>
                <p:cNvPr id="12477" name="Oval 189"/>
                <p:cNvSpPr>
                  <a:spLocks noChangeArrowheads="1"/>
                </p:cNvSpPr>
                <p:nvPr/>
              </p:nvSpPr>
              <p:spPr bwMode="auto">
                <a:xfrm>
                  <a:off x="1008" y="1248"/>
                  <a:ext cx="240" cy="240"/>
                </a:xfrm>
                <a:prstGeom prst="ellipse">
                  <a:avLst/>
                </a:prstGeom>
                <a:solidFill>
                  <a:srgbClr val="FF3300"/>
                </a:solidFill>
                <a:ln w="28575">
                  <a:solidFill>
                    <a:srgbClr val="3333FF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vi-VN"/>
                </a:p>
              </p:txBody>
            </p:sp>
            <p:sp>
              <p:nvSpPr>
                <p:cNvPr id="12478" name="Oval 190"/>
                <p:cNvSpPr>
                  <a:spLocks noChangeArrowheads="1"/>
                </p:cNvSpPr>
                <p:nvPr/>
              </p:nvSpPr>
              <p:spPr bwMode="auto">
                <a:xfrm>
                  <a:off x="1008" y="1536"/>
                  <a:ext cx="240" cy="240"/>
                </a:xfrm>
                <a:prstGeom prst="ellipse">
                  <a:avLst/>
                </a:prstGeom>
                <a:solidFill>
                  <a:srgbClr val="FF3300"/>
                </a:solidFill>
                <a:ln w="28575">
                  <a:solidFill>
                    <a:srgbClr val="3333FF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vi-VN"/>
                </a:p>
              </p:txBody>
            </p:sp>
          </p:grpSp>
          <p:sp>
            <p:nvSpPr>
              <p:cNvPr id="12479" name="Oval 191"/>
              <p:cNvSpPr>
                <a:spLocks noChangeArrowheads="1"/>
              </p:cNvSpPr>
              <p:nvPr/>
            </p:nvSpPr>
            <p:spPr bwMode="auto">
              <a:xfrm>
                <a:off x="1200" y="1824"/>
                <a:ext cx="240" cy="240"/>
              </a:xfrm>
              <a:prstGeom prst="ellipse">
                <a:avLst/>
              </a:prstGeom>
              <a:solidFill>
                <a:srgbClr val="FF3300"/>
              </a:solidFill>
              <a:ln w="28575">
                <a:solidFill>
                  <a:srgbClr val="3333FF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</p:grpSp>
      </p:grpSp>
      <p:pic>
        <p:nvPicPr>
          <p:cNvPr id="12482" name="Picture 194" descr="APPLE1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2133600"/>
            <a:ext cx="592138" cy="663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483" name="AutoShape 195"/>
          <p:cNvSpPr>
            <a:spLocks noChangeArrowheads="1"/>
          </p:cNvSpPr>
          <p:nvPr/>
        </p:nvSpPr>
        <p:spPr bwMode="auto">
          <a:xfrm>
            <a:off x="5245100" y="3810000"/>
            <a:ext cx="533400" cy="430213"/>
          </a:xfrm>
          <a:prstGeom prst="smileyFace">
            <a:avLst>
              <a:gd name="adj" fmla="val 4653"/>
            </a:avLst>
          </a:prstGeom>
          <a:solidFill>
            <a:srgbClr val="FF0000"/>
          </a:solidFill>
          <a:ln w="38100">
            <a:solidFill>
              <a:srgbClr val="FFFF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vi-VN"/>
          </a:p>
        </p:txBody>
      </p:sp>
      <p:pic>
        <p:nvPicPr>
          <p:cNvPr id="12484" name="Picture 196" descr="APPLE1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600" y="5943600"/>
            <a:ext cx="592138" cy="663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485" name="Picture 197" descr="Chuong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91500" y="0"/>
            <a:ext cx="952500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1CDB5D-A3B5-4835-8B96-53747D4C5F2E}" type="slidenum">
              <a:rPr lang="en-US"/>
              <a:pPr/>
              <a:t>12</a:t>
            </a:fld>
            <a:endParaRPr lang="en-US"/>
          </a:p>
        </p:txBody>
      </p:sp>
      <p:sp>
        <p:nvSpPr>
          <p:cNvPr id="169986" name="Text Box 2"/>
          <p:cNvSpPr txBox="1">
            <a:spLocks noChangeArrowheads="1"/>
          </p:cNvSpPr>
          <p:nvPr/>
        </p:nvSpPr>
        <p:spPr bwMode="auto">
          <a:xfrm>
            <a:off x="3048000" y="228600"/>
            <a:ext cx="272415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sz="4000" i="1">
                <a:solidFill>
                  <a:srgbClr val="FF9933"/>
                </a:solidFill>
                <a:latin typeface=".VnTime" pitchFamily="34" charset="0"/>
              </a:rPr>
              <a:t>B¶ng chia 5</a:t>
            </a:r>
          </a:p>
        </p:txBody>
      </p:sp>
      <p:grpSp>
        <p:nvGrpSpPr>
          <p:cNvPr id="169987" name="Group 3"/>
          <p:cNvGrpSpPr>
            <a:grpSpLocks/>
          </p:cNvGrpSpPr>
          <p:nvPr/>
        </p:nvGrpSpPr>
        <p:grpSpPr bwMode="auto">
          <a:xfrm>
            <a:off x="5029200" y="1066800"/>
            <a:ext cx="2743200" cy="5562600"/>
            <a:chOff x="3168" y="624"/>
            <a:chExt cx="1728" cy="3504"/>
          </a:xfrm>
        </p:grpSpPr>
        <p:sp>
          <p:nvSpPr>
            <p:cNvPr id="169988" name="Text Box 4"/>
            <p:cNvSpPr txBox="1">
              <a:spLocks noChangeArrowheads="1"/>
            </p:cNvSpPr>
            <p:nvPr/>
          </p:nvSpPr>
          <p:spPr bwMode="auto">
            <a:xfrm>
              <a:off x="3312" y="624"/>
              <a:ext cx="1440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/>
              <a:r>
                <a:rPr lang="en-US"/>
                <a:t>5 : 5 = 1 </a:t>
              </a:r>
            </a:p>
          </p:txBody>
        </p:sp>
        <p:sp>
          <p:nvSpPr>
            <p:cNvPr id="169989" name="Text Box 5"/>
            <p:cNvSpPr txBox="1">
              <a:spLocks noChangeArrowheads="1"/>
            </p:cNvSpPr>
            <p:nvPr/>
          </p:nvSpPr>
          <p:spPr bwMode="auto">
            <a:xfrm>
              <a:off x="3264" y="960"/>
              <a:ext cx="1440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/>
              <a:r>
                <a:rPr lang="en-US"/>
                <a:t>10: 5 = 2</a:t>
              </a:r>
            </a:p>
          </p:txBody>
        </p:sp>
        <p:sp>
          <p:nvSpPr>
            <p:cNvPr id="169990" name="Text Box 6"/>
            <p:cNvSpPr txBox="1">
              <a:spLocks noChangeArrowheads="1"/>
            </p:cNvSpPr>
            <p:nvPr/>
          </p:nvSpPr>
          <p:spPr bwMode="auto">
            <a:xfrm>
              <a:off x="3264" y="1324"/>
              <a:ext cx="1536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/>
              <a:r>
                <a:rPr lang="en-US"/>
                <a:t>15: 5 = 3</a:t>
              </a:r>
            </a:p>
          </p:txBody>
        </p:sp>
        <p:sp>
          <p:nvSpPr>
            <p:cNvPr id="169991" name="Text Box 7"/>
            <p:cNvSpPr txBox="1">
              <a:spLocks noChangeArrowheads="1"/>
            </p:cNvSpPr>
            <p:nvPr/>
          </p:nvSpPr>
          <p:spPr bwMode="auto">
            <a:xfrm>
              <a:off x="3216" y="1660"/>
              <a:ext cx="1584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/>
              <a:r>
                <a:rPr lang="en-US"/>
                <a:t>20 : 5 = 4</a:t>
              </a:r>
            </a:p>
          </p:txBody>
        </p:sp>
        <p:sp>
          <p:nvSpPr>
            <p:cNvPr id="169992" name="Text Box 8"/>
            <p:cNvSpPr txBox="1">
              <a:spLocks noChangeArrowheads="1"/>
            </p:cNvSpPr>
            <p:nvPr/>
          </p:nvSpPr>
          <p:spPr bwMode="auto">
            <a:xfrm>
              <a:off x="3216" y="2016"/>
              <a:ext cx="1680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/>
              <a:r>
                <a:rPr lang="en-US"/>
                <a:t>25 : 5 = 5 </a:t>
              </a:r>
            </a:p>
          </p:txBody>
        </p:sp>
        <p:sp>
          <p:nvSpPr>
            <p:cNvPr id="169993" name="Text Box 9"/>
            <p:cNvSpPr txBox="1">
              <a:spLocks noChangeArrowheads="1"/>
            </p:cNvSpPr>
            <p:nvPr/>
          </p:nvSpPr>
          <p:spPr bwMode="auto">
            <a:xfrm>
              <a:off x="3168" y="2304"/>
              <a:ext cx="1728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/>
              <a:r>
                <a:rPr lang="en-US"/>
                <a:t> 30 : 5 = 6</a:t>
              </a:r>
            </a:p>
          </p:txBody>
        </p:sp>
        <p:sp>
          <p:nvSpPr>
            <p:cNvPr id="169994" name="Text Box 10"/>
            <p:cNvSpPr txBox="1">
              <a:spLocks noChangeArrowheads="1"/>
            </p:cNvSpPr>
            <p:nvPr/>
          </p:nvSpPr>
          <p:spPr bwMode="auto">
            <a:xfrm>
              <a:off x="3168" y="2668"/>
              <a:ext cx="1680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/>
              <a:r>
                <a:rPr lang="en-US"/>
                <a:t> 35 : 5 = 7</a:t>
              </a:r>
            </a:p>
          </p:txBody>
        </p:sp>
        <p:sp>
          <p:nvSpPr>
            <p:cNvPr id="169995" name="Text Box 11"/>
            <p:cNvSpPr txBox="1">
              <a:spLocks noChangeArrowheads="1"/>
            </p:cNvSpPr>
            <p:nvPr/>
          </p:nvSpPr>
          <p:spPr bwMode="auto">
            <a:xfrm>
              <a:off x="3168" y="3004"/>
              <a:ext cx="1632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/>
              <a:r>
                <a:rPr lang="en-US"/>
                <a:t> 40 : 5 = 8</a:t>
              </a:r>
            </a:p>
          </p:txBody>
        </p:sp>
        <p:sp>
          <p:nvSpPr>
            <p:cNvPr id="169996" name="Text Box 12"/>
            <p:cNvSpPr txBox="1">
              <a:spLocks noChangeArrowheads="1"/>
            </p:cNvSpPr>
            <p:nvPr/>
          </p:nvSpPr>
          <p:spPr bwMode="auto">
            <a:xfrm>
              <a:off x="3168" y="3388"/>
              <a:ext cx="1728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/>
              <a:r>
                <a:rPr lang="en-US"/>
                <a:t> 45 : 5 = 9</a:t>
              </a:r>
            </a:p>
          </p:txBody>
        </p:sp>
        <p:sp>
          <p:nvSpPr>
            <p:cNvPr id="169997" name="Text Box 13"/>
            <p:cNvSpPr txBox="1">
              <a:spLocks noChangeArrowheads="1"/>
            </p:cNvSpPr>
            <p:nvPr/>
          </p:nvSpPr>
          <p:spPr bwMode="auto">
            <a:xfrm>
              <a:off x="3168" y="3724"/>
              <a:ext cx="1728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/>
              <a:r>
                <a:rPr lang="en-US"/>
                <a:t> 50 : 5 =10</a:t>
              </a:r>
            </a:p>
          </p:txBody>
        </p:sp>
      </p:grpSp>
      <p:pic>
        <p:nvPicPr>
          <p:cNvPr id="169998" name="Picture 14" descr="SUNFACE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16725" y="4343400"/>
            <a:ext cx="479425" cy="4905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9999" name="Picture 15" descr="SUNFACE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9088" y="1143000"/>
            <a:ext cx="523875" cy="5349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0000" name="Picture 16" descr="SUNFACE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2254250"/>
            <a:ext cx="479425" cy="488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0001" name="Picture 17" descr="SUNFACE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1800" y="5486400"/>
            <a:ext cx="555625" cy="563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0002" name="AutoShape 18"/>
          <p:cNvSpPr>
            <a:spLocks noChangeArrowheads="1"/>
          </p:cNvSpPr>
          <p:nvPr/>
        </p:nvSpPr>
        <p:spPr bwMode="auto">
          <a:xfrm>
            <a:off x="6816725" y="3352800"/>
            <a:ext cx="422275" cy="428625"/>
          </a:xfrm>
          <a:prstGeom prst="smileyFace">
            <a:avLst>
              <a:gd name="adj" fmla="val 4653"/>
            </a:avLst>
          </a:prstGeom>
          <a:solidFill>
            <a:srgbClr val="FF0000"/>
          </a:solidFill>
          <a:ln w="38100">
            <a:solidFill>
              <a:srgbClr val="FFFF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vi-VN"/>
          </a:p>
        </p:txBody>
      </p:sp>
      <p:sp>
        <p:nvSpPr>
          <p:cNvPr id="170003" name="AutoShape 19"/>
          <p:cNvSpPr>
            <a:spLocks noChangeArrowheads="1"/>
          </p:cNvSpPr>
          <p:nvPr/>
        </p:nvSpPr>
        <p:spPr bwMode="auto">
          <a:xfrm>
            <a:off x="5257800" y="4953000"/>
            <a:ext cx="538163" cy="457200"/>
          </a:xfrm>
          <a:prstGeom prst="smileyFace">
            <a:avLst>
              <a:gd name="adj" fmla="val 4653"/>
            </a:avLst>
          </a:prstGeom>
          <a:solidFill>
            <a:srgbClr val="FF0000"/>
          </a:solidFill>
          <a:ln w="38100">
            <a:solidFill>
              <a:srgbClr val="FFFF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vi-VN"/>
          </a:p>
        </p:txBody>
      </p:sp>
      <p:sp>
        <p:nvSpPr>
          <p:cNvPr id="170004" name="AutoShape 20"/>
          <p:cNvSpPr>
            <a:spLocks noChangeArrowheads="1"/>
          </p:cNvSpPr>
          <p:nvPr/>
        </p:nvSpPr>
        <p:spPr bwMode="auto">
          <a:xfrm>
            <a:off x="5334000" y="1752600"/>
            <a:ext cx="403225" cy="354013"/>
          </a:xfrm>
          <a:prstGeom prst="smileyFace">
            <a:avLst>
              <a:gd name="adj" fmla="val 4653"/>
            </a:avLst>
          </a:prstGeom>
          <a:solidFill>
            <a:srgbClr val="FF0000"/>
          </a:solidFill>
          <a:ln w="38100">
            <a:solidFill>
              <a:srgbClr val="FFFF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vi-VN"/>
          </a:p>
        </p:txBody>
      </p:sp>
      <p:pic>
        <p:nvPicPr>
          <p:cNvPr id="170005" name="Picture 21" descr="APPLE1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600" y="2722563"/>
            <a:ext cx="523875" cy="587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0006" name="Picture 22" descr="FULLMOON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6050" y="3810000"/>
            <a:ext cx="533400" cy="4651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0007" name="Picture 23" descr="APPLE1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600" y="6019800"/>
            <a:ext cx="671513" cy="533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0012" name="Text Box 28"/>
          <p:cNvSpPr txBox="1">
            <a:spLocks noChangeArrowheads="1"/>
          </p:cNvSpPr>
          <p:nvPr/>
        </p:nvSpPr>
        <p:spPr bwMode="auto">
          <a:xfrm>
            <a:off x="790575" y="3581400"/>
            <a:ext cx="25146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en-US" sz="4400">
                <a:solidFill>
                  <a:srgbClr val="3333FF"/>
                </a:solidFill>
                <a:latin typeface="Times New Roman" pitchFamily="18" charset="0"/>
              </a:rPr>
              <a:t>5 x 4 = 20</a:t>
            </a:r>
          </a:p>
        </p:txBody>
      </p:sp>
      <p:sp>
        <p:nvSpPr>
          <p:cNvPr id="170013" name="Text Box 29"/>
          <p:cNvSpPr txBox="1">
            <a:spLocks noChangeArrowheads="1"/>
          </p:cNvSpPr>
          <p:nvPr/>
        </p:nvSpPr>
        <p:spPr bwMode="auto">
          <a:xfrm>
            <a:off x="561975" y="4343400"/>
            <a:ext cx="2563813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sz="4800">
                <a:solidFill>
                  <a:srgbClr val="3333FF"/>
                </a:solidFill>
                <a:latin typeface="Times New Roman" pitchFamily="18" charset="0"/>
              </a:rPr>
              <a:t>20 : 5 = 4</a:t>
            </a:r>
          </a:p>
        </p:txBody>
      </p:sp>
      <p:grpSp>
        <p:nvGrpSpPr>
          <p:cNvPr id="170014" name="Group 30"/>
          <p:cNvGrpSpPr>
            <a:grpSpLocks/>
          </p:cNvGrpSpPr>
          <p:nvPr/>
        </p:nvGrpSpPr>
        <p:grpSpPr bwMode="auto">
          <a:xfrm>
            <a:off x="381000" y="914400"/>
            <a:ext cx="2667000" cy="2305050"/>
            <a:chOff x="240" y="624"/>
            <a:chExt cx="1680" cy="1452"/>
          </a:xfrm>
        </p:grpSpPr>
        <p:grpSp>
          <p:nvGrpSpPr>
            <p:cNvPr id="170015" name="Group 31"/>
            <p:cNvGrpSpPr>
              <a:grpSpLocks/>
            </p:cNvGrpSpPr>
            <p:nvPr/>
          </p:nvGrpSpPr>
          <p:grpSpPr bwMode="auto">
            <a:xfrm>
              <a:off x="1152" y="624"/>
              <a:ext cx="336" cy="1440"/>
              <a:chOff x="1152" y="624"/>
              <a:chExt cx="336" cy="1440"/>
            </a:xfrm>
          </p:grpSpPr>
          <p:sp>
            <p:nvSpPr>
              <p:cNvPr id="170016" name="Rectangle 32"/>
              <p:cNvSpPr>
                <a:spLocks noChangeArrowheads="1"/>
              </p:cNvSpPr>
              <p:nvPr/>
            </p:nvSpPr>
            <p:spPr bwMode="auto">
              <a:xfrm>
                <a:off x="1152" y="624"/>
                <a:ext cx="336" cy="1440"/>
              </a:xfrm>
              <a:prstGeom prst="rect">
                <a:avLst/>
              </a:prstGeom>
              <a:solidFill>
                <a:srgbClr val="FFFF00"/>
              </a:solidFill>
              <a:ln w="28575">
                <a:solidFill>
                  <a:srgbClr val="3333FF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  <p:grpSp>
            <p:nvGrpSpPr>
              <p:cNvPr id="170017" name="Group 33"/>
              <p:cNvGrpSpPr>
                <a:grpSpLocks/>
              </p:cNvGrpSpPr>
              <p:nvPr/>
            </p:nvGrpSpPr>
            <p:grpSpPr bwMode="auto">
              <a:xfrm>
                <a:off x="1200" y="672"/>
                <a:ext cx="240" cy="1104"/>
                <a:chOff x="1008" y="672"/>
                <a:chExt cx="240" cy="1104"/>
              </a:xfrm>
            </p:grpSpPr>
            <p:sp>
              <p:nvSpPr>
                <p:cNvPr id="170018" name="Oval 34"/>
                <p:cNvSpPr>
                  <a:spLocks noChangeArrowheads="1"/>
                </p:cNvSpPr>
                <p:nvPr/>
              </p:nvSpPr>
              <p:spPr bwMode="auto">
                <a:xfrm>
                  <a:off x="1008" y="672"/>
                  <a:ext cx="240" cy="240"/>
                </a:xfrm>
                <a:prstGeom prst="ellipse">
                  <a:avLst/>
                </a:prstGeom>
                <a:solidFill>
                  <a:srgbClr val="FF3300"/>
                </a:solidFill>
                <a:ln w="28575">
                  <a:solidFill>
                    <a:srgbClr val="3333FF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vi-VN"/>
                </a:p>
              </p:txBody>
            </p:sp>
            <p:sp>
              <p:nvSpPr>
                <p:cNvPr id="170019" name="Oval 35"/>
                <p:cNvSpPr>
                  <a:spLocks noChangeArrowheads="1"/>
                </p:cNvSpPr>
                <p:nvPr/>
              </p:nvSpPr>
              <p:spPr bwMode="auto">
                <a:xfrm>
                  <a:off x="1008" y="960"/>
                  <a:ext cx="240" cy="240"/>
                </a:xfrm>
                <a:prstGeom prst="ellipse">
                  <a:avLst/>
                </a:prstGeom>
                <a:solidFill>
                  <a:srgbClr val="FF3300"/>
                </a:solidFill>
                <a:ln w="28575">
                  <a:solidFill>
                    <a:srgbClr val="3333FF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vi-VN"/>
                </a:p>
              </p:txBody>
            </p:sp>
            <p:sp>
              <p:nvSpPr>
                <p:cNvPr id="170020" name="Oval 36"/>
                <p:cNvSpPr>
                  <a:spLocks noChangeArrowheads="1"/>
                </p:cNvSpPr>
                <p:nvPr/>
              </p:nvSpPr>
              <p:spPr bwMode="auto">
                <a:xfrm>
                  <a:off x="1008" y="1248"/>
                  <a:ext cx="240" cy="240"/>
                </a:xfrm>
                <a:prstGeom prst="ellipse">
                  <a:avLst/>
                </a:prstGeom>
                <a:solidFill>
                  <a:srgbClr val="FF3300"/>
                </a:solidFill>
                <a:ln w="28575">
                  <a:solidFill>
                    <a:srgbClr val="3333FF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vi-VN"/>
                </a:p>
              </p:txBody>
            </p:sp>
            <p:sp>
              <p:nvSpPr>
                <p:cNvPr id="170021" name="Oval 37"/>
                <p:cNvSpPr>
                  <a:spLocks noChangeArrowheads="1"/>
                </p:cNvSpPr>
                <p:nvPr/>
              </p:nvSpPr>
              <p:spPr bwMode="auto">
                <a:xfrm>
                  <a:off x="1008" y="1536"/>
                  <a:ext cx="240" cy="240"/>
                </a:xfrm>
                <a:prstGeom prst="ellipse">
                  <a:avLst/>
                </a:prstGeom>
                <a:solidFill>
                  <a:srgbClr val="FF3300"/>
                </a:solidFill>
                <a:ln w="28575">
                  <a:solidFill>
                    <a:srgbClr val="3333FF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vi-VN"/>
                </a:p>
              </p:txBody>
            </p:sp>
          </p:grpSp>
          <p:sp>
            <p:nvSpPr>
              <p:cNvPr id="170022" name="Oval 38"/>
              <p:cNvSpPr>
                <a:spLocks noChangeArrowheads="1"/>
              </p:cNvSpPr>
              <p:nvPr/>
            </p:nvSpPr>
            <p:spPr bwMode="auto">
              <a:xfrm>
                <a:off x="1200" y="1824"/>
                <a:ext cx="240" cy="240"/>
              </a:xfrm>
              <a:prstGeom prst="ellipse">
                <a:avLst/>
              </a:prstGeom>
              <a:solidFill>
                <a:srgbClr val="FF3300"/>
              </a:solidFill>
              <a:ln w="28575">
                <a:solidFill>
                  <a:srgbClr val="3333FF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</p:grpSp>
        <p:grpSp>
          <p:nvGrpSpPr>
            <p:cNvPr id="170023" name="Group 39"/>
            <p:cNvGrpSpPr>
              <a:grpSpLocks/>
            </p:cNvGrpSpPr>
            <p:nvPr/>
          </p:nvGrpSpPr>
          <p:grpSpPr bwMode="auto">
            <a:xfrm>
              <a:off x="696" y="636"/>
              <a:ext cx="336" cy="1440"/>
              <a:chOff x="1152" y="624"/>
              <a:chExt cx="336" cy="1440"/>
            </a:xfrm>
          </p:grpSpPr>
          <p:sp>
            <p:nvSpPr>
              <p:cNvPr id="170024" name="Rectangle 40"/>
              <p:cNvSpPr>
                <a:spLocks noChangeArrowheads="1"/>
              </p:cNvSpPr>
              <p:nvPr/>
            </p:nvSpPr>
            <p:spPr bwMode="auto">
              <a:xfrm>
                <a:off x="1152" y="624"/>
                <a:ext cx="336" cy="1440"/>
              </a:xfrm>
              <a:prstGeom prst="rect">
                <a:avLst/>
              </a:prstGeom>
              <a:solidFill>
                <a:srgbClr val="FFFF00"/>
              </a:solidFill>
              <a:ln w="28575">
                <a:solidFill>
                  <a:srgbClr val="3333FF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  <p:grpSp>
            <p:nvGrpSpPr>
              <p:cNvPr id="170025" name="Group 41"/>
              <p:cNvGrpSpPr>
                <a:grpSpLocks/>
              </p:cNvGrpSpPr>
              <p:nvPr/>
            </p:nvGrpSpPr>
            <p:grpSpPr bwMode="auto">
              <a:xfrm>
                <a:off x="1200" y="672"/>
                <a:ext cx="240" cy="1104"/>
                <a:chOff x="1008" y="672"/>
                <a:chExt cx="240" cy="1104"/>
              </a:xfrm>
            </p:grpSpPr>
            <p:sp>
              <p:nvSpPr>
                <p:cNvPr id="170026" name="Oval 42"/>
                <p:cNvSpPr>
                  <a:spLocks noChangeArrowheads="1"/>
                </p:cNvSpPr>
                <p:nvPr/>
              </p:nvSpPr>
              <p:spPr bwMode="auto">
                <a:xfrm>
                  <a:off x="1008" y="672"/>
                  <a:ext cx="240" cy="240"/>
                </a:xfrm>
                <a:prstGeom prst="ellipse">
                  <a:avLst/>
                </a:prstGeom>
                <a:solidFill>
                  <a:srgbClr val="FF3300"/>
                </a:solidFill>
                <a:ln w="28575">
                  <a:solidFill>
                    <a:srgbClr val="3333FF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vi-VN"/>
                </a:p>
              </p:txBody>
            </p:sp>
            <p:sp>
              <p:nvSpPr>
                <p:cNvPr id="170027" name="Oval 43"/>
                <p:cNvSpPr>
                  <a:spLocks noChangeArrowheads="1"/>
                </p:cNvSpPr>
                <p:nvPr/>
              </p:nvSpPr>
              <p:spPr bwMode="auto">
                <a:xfrm>
                  <a:off x="1008" y="960"/>
                  <a:ext cx="240" cy="240"/>
                </a:xfrm>
                <a:prstGeom prst="ellipse">
                  <a:avLst/>
                </a:prstGeom>
                <a:solidFill>
                  <a:srgbClr val="FF3300"/>
                </a:solidFill>
                <a:ln w="28575">
                  <a:solidFill>
                    <a:srgbClr val="3333FF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vi-VN"/>
                </a:p>
              </p:txBody>
            </p:sp>
            <p:sp>
              <p:nvSpPr>
                <p:cNvPr id="170028" name="Oval 44"/>
                <p:cNvSpPr>
                  <a:spLocks noChangeArrowheads="1"/>
                </p:cNvSpPr>
                <p:nvPr/>
              </p:nvSpPr>
              <p:spPr bwMode="auto">
                <a:xfrm>
                  <a:off x="1008" y="1248"/>
                  <a:ext cx="240" cy="240"/>
                </a:xfrm>
                <a:prstGeom prst="ellipse">
                  <a:avLst/>
                </a:prstGeom>
                <a:solidFill>
                  <a:srgbClr val="FF3300"/>
                </a:solidFill>
                <a:ln w="28575">
                  <a:solidFill>
                    <a:srgbClr val="3333FF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vi-VN"/>
                </a:p>
              </p:txBody>
            </p:sp>
            <p:sp>
              <p:nvSpPr>
                <p:cNvPr id="170029" name="Oval 45"/>
                <p:cNvSpPr>
                  <a:spLocks noChangeArrowheads="1"/>
                </p:cNvSpPr>
                <p:nvPr/>
              </p:nvSpPr>
              <p:spPr bwMode="auto">
                <a:xfrm>
                  <a:off x="1008" y="1536"/>
                  <a:ext cx="240" cy="240"/>
                </a:xfrm>
                <a:prstGeom prst="ellipse">
                  <a:avLst/>
                </a:prstGeom>
                <a:solidFill>
                  <a:srgbClr val="FF3300"/>
                </a:solidFill>
                <a:ln w="28575">
                  <a:solidFill>
                    <a:srgbClr val="3333FF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vi-VN"/>
                </a:p>
              </p:txBody>
            </p:sp>
          </p:grpSp>
          <p:sp>
            <p:nvSpPr>
              <p:cNvPr id="170030" name="Oval 46"/>
              <p:cNvSpPr>
                <a:spLocks noChangeArrowheads="1"/>
              </p:cNvSpPr>
              <p:nvPr/>
            </p:nvSpPr>
            <p:spPr bwMode="auto">
              <a:xfrm>
                <a:off x="1200" y="1824"/>
                <a:ext cx="240" cy="240"/>
              </a:xfrm>
              <a:prstGeom prst="ellipse">
                <a:avLst/>
              </a:prstGeom>
              <a:solidFill>
                <a:srgbClr val="FF3300"/>
              </a:solidFill>
              <a:ln w="28575">
                <a:solidFill>
                  <a:srgbClr val="3333FF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</p:grpSp>
        <p:grpSp>
          <p:nvGrpSpPr>
            <p:cNvPr id="170031" name="Group 47"/>
            <p:cNvGrpSpPr>
              <a:grpSpLocks/>
            </p:cNvGrpSpPr>
            <p:nvPr/>
          </p:nvGrpSpPr>
          <p:grpSpPr bwMode="auto">
            <a:xfrm>
              <a:off x="240" y="624"/>
              <a:ext cx="336" cy="1440"/>
              <a:chOff x="1152" y="624"/>
              <a:chExt cx="336" cy="1440"/>
            </a:xfrm>
          </p:grpSpPr>
          <p:sp>
            <p:nvSpPr>
              <p:cNvPr id="170032" name="Rectangle 48"/>
              <p:cNvSpPr>
                <a:spLocks noChangeArrowheads="1"/>
              </p:cNvSpPr>
              <p:nvPr/>
            </p:nvSpPr>
            <p:spPr bwMode="auto">
              <a:xfrm>
                <a:off x="1152" y="624"/>
                <a:ext cx="336" cy="1440"/>
              </a:xfrm>
              <a:prstGeom prst="rect">
                <a:avLst/>
              </a:prstGeom>
              <a:solidFill>
                <a:srgbClr val="FFFF00"/>
              </a:solidFill>
              <a:ln w="28575">
                <a:solidFill>
                  <a:srgbClr val="3333FF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  <p:grpSp>
            <p:nvGrpSpPr>
              <p:cNvPr id="170033" name="Group 49"/>
              <p:cNvGrpSpPr>
                <a:grpSpLocks/>
              </p:cNvGrpSpPr>
              <p:nvPr/>
            </p:nvGrpSpPr>
            <p:grpSpPr bwMode="auto">
              <a:xfrm>
                <a:off x="1200" y="672"/>
                <a:ext cx="240" cy="1104"/>
                <a:chOff x="1008" y="672"/>
                <a:chExt cx="240" cy="1104"/>
              </a:xfrm>
            </p:grpSpPr>
            <p:sp>
              <p:nvSpPr>
                <p:cNvPr id="170034" name="Oval 50"/>
                <p:cNvSpPr>
                  <a:spLocks noChangeArrowheads="1"/>
                </p:cNvSpPr>
                <p:nvPr/>
              </p:nvSpPr>
              <p:spPr bwMode="auto">
                <a:xfrm>
                  <a:off x="1008" y="672"/>
                  <a:ext cx="240" cy="240"/>
                </a:xfrm>
                <a:prstGeom prst="ellipse">
                  <a:avLst/>
                </a:prstGeom>
                <a:solidFill>
                  <a:srgbClr val="FF3300"/>
                </a:solidFill>
                <a:ln w="28575">
                  <a:solidFill>
                    <a:srgbClr val="3333FF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vi-VN"/>
                </a:p>
              </p:txBody>
            </p:sp>
            <p:sp>
              <p:nvSpPr>
                <p:cNvPr id="170035" name="Oval 51"/>
                <p:cNvSpPr>
                  <a:spLocks noChangeArrowheads="1"/>
                </p:cNvSpPr>
                <p:nvPr/>
              </p:nvSpPr>
              <p:spPr bwMode="auto">
                <a:xfrm>
                  <a:off x="1008" y="960"/>
                  <a:ext cx="240" cy="240"/>
                </a:xfrm>
                <a:prstGeom prst="ellipse">
                  <a:avLst/>
                </a:prstGeom>
                <a:solidFill>
                  <a:srgbClr val="FF3300"/>
                </a:solidFill>
                <a:ln w="28575">
                  <a:solidFill>
                    <a:srgbClr val="3333FF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vi-VN"/>
                </a:p>
              </p:txBody>
            </p:sp>
            <p:sp>
              <p:nvSpPr>
                <p:cNvPr id="170036" name="Oval 52"/>
                <p:cNvSpPr>
                  <a:spLocks noChangeArrowheads="1"/>
                </p:cNvSpPr>
                <p:nvPr/>
              </p:nvSpPr>
              <p:spPr bwMode="auto">
                <a:xfrm>
                  <a:off x="1008" y="1248"/>
                  <a:ext cx="240" cy="240"/>
                </a:xfrm>
                <a:prstGeom prst="ellipse">
                  <a:avLst/>
                </a:prstGeom>
                <a:solidFill>
                  <a:srgbClr val="FF3300"/>
                </a:solidFill>
                <a:ln w="28575">
                  <a:solidFill>
                    <a:srgbClr val="3333FF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vi-VN"/>
                </a:p>
              </p:txBody>
            </p:sp>
            <p:sp>
              <p:nvSpPr>
                <p:cNvPr id="170037" name="Oval 53"/>
                <p:cNvSpPr>
                  <a:spLocks noChangeArrowheads="1"/>
                </p:cNvSpPr>
                <p:nvPr/>
              </p:nvSpPr>
              <p:spPr bwMode="auto">
                <a:xfrm>
                  <a:off x="1008" y="1536"/>
                  <a:ext cx="240" cy="240"/>
                </a:xfrm>
                <a:prstGeom prst="ellipse">
                  <a:avLst/>
                </a:prstGeom>
                <a:solidFill>
                  <a:srgbClr val="FF3300"/>
                </a:solidFill>
                <a:ln w="28575">
                  <a:solidFill>
                    <a:srgbClr val="3333FF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vi-VN"/>
                </a:p>
              </p:txBody>
            </p:sp>
          </p:grpSp>
          <p:sp>
            <p:nvSpPr>
              <p:cNvPr id="170038" name="Oval 54"/>
              <p:cNvSpPr>
                <a:spLocks noChangeArrowheads="1"/>
              </p:cNvSpPr>
              <p:nvPr/>
            </p:nvSpPr>
            <p:spPr bwMode="auto">
              <a:xfrm>
                <a:off x="1200" y="1824"/>
                <a:ext cx="240" cy="240"/>
              </a:xfrm>
              <a:prstGeom prst="ellipse">
                <a:avLst/>
              </a:prstGeom>
              <a:solidFill>
                <a:srgbClr val="FF3300"/>
              </a:solidFill>
              <a:ln w="28575">
                <a:solidFill>
                  <a:srgbClr val="3333FF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</p:grpSp>
        <p:grpSp>
          <p:nvGrpSpPr>
            <p:cNvPr id="170039" name="Group 55"/>
            <p:cNvGrpSpPr>
              <a:grpSpLocks/>
            </p:cNvGrpSpPr>
            <p:nvPr/>
          </p:nvGrpSpPr>
          <p:grpSpPr bwMode="auto">
            <a:xfrm>
              <a:off x="1152" y="624"/>
              <a:ext cx="336" cy="1440"/>
              <a:chOff x="1152" y="624"/>
              <a:chExt cx="336" cy="1440"/>
            </a:xfrm>
          </p:grpSpPr>
          <p:sp>
            <p:nvSpPr>
              <p:cNvPr id="170040" name="Rectangle 56"/>
              <p:cNvSpPr>
                <a:spLocks noChangeArrowheads="1"/>
              </p:cNvSpPr>
              <p:nvPr/>
            </p:nvSpPr>
            <p:spPr bwMode="auto">
              <a:xfrm>
                <a:off x="1152" y="624"/>
                <a:ext cx="336" cy="1440"/>
              </a:xfrm>
              <a:prstGeom prst="rect">
                <a:avLst/>
              </a:prstGeom>
              <a:solidFill>
                <a:srgbClr val="FFFF00"/>
              </a:solidFill>
              <a:ln w="28575">
                <a:solidFill>
                  <a:srgbClr val="3333FF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  <p:grpSp>
            <p:nvGrpSpPr>
              <p:cNvPr id="170041" name="Group 57"/>
              <p:cNvGrpSpPr>
                <a:grpSpLocks/>
              </p:cNvGrpSpPr>
              <p:nvPr/>
            </p:nvGrpSpPr>
            <p:grpSpPr bwMode="auto">
              <a:xfrm>
                <a:off x="1200" y="672"/>
                <a:ext cx="240" cy="1104"/>
                <a:chOff x="1008" y="672"/>
                <a:chExt cx="240" cy="1104"/>
              </a:xfrm>
            </p:grpSpPr>
            <p:sp>
              <p:nvSpPr>
                <p:cNvPr id="170042" name="Oval 58"/>
                <p:cNvSpPr>
                  <a:spLocks noChangeArrowheads="1"/>
                </p:cNvSpPr>
                <p:nvPr/>
              </p:nvSpPr>
              <p:spPr bwMode="auto">
                <a:xfrm>
                  <a:off x="1008" y="672"/>
                  <a:ext cx="240" cy="240"/>
                </a:xfrm>
                <a:prstGeom prst="ellipse">
                  <a:avLst/>
                </a:prstGeom>
                <a:solidFill>
                  <a:srgbClr val="FF3300"/>
                </a:solidFill>
                <a:ln w="28575">
                  <a:solidFill>
                    <a:srgbClr val="3333FF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vi-VN"/>
                </a:p>
              </p:txBody>
            </p:sp>
            <p:sp>
              <p:nvSpPr>
                <p:cNvPr id="170043" name="Oval 59"/>
                <p:cNvSpPr>
                  <a:spLocks noChangeArrowheads="1"/>
                </p:cNvSpPr>
                <p:nvPr/>
              </p:nvSpPr>
              <p:spPr bwMode="auto">
                <a:xfrm>
                  <a:off x="1008" y="960"/>
                  <a:ext cx="240" cy="240"/>
                </a:xfrm>
                <a:prstGeom prst="ellipse">
                  <a:avLst/>
                </a:prstGeom>
                <a:solidFill>
                  <a:srgbClr val="FF3300"/>
                </a:solidFill>
                <a:ln w="28575">
                  <a:solidFill>
                    <a:srgbClr val="3333FF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vi-VN"/>
                </a:p>
              </p:txBody>
            </p:sp>
            <p:sp>
              <p:nvSpPr>
                <p:cNvPr id="170044" name="Oval 60"/>
                <p:cNvSpPr>
                  <a:spLocks noChangeArrowheads="1"/>
                </p:cNvSpPr>
                <p:nvPr/>
              </p:nvSpPr>
              <p:spPr bwMode="auto">
                <a:xfrm>
                  <a:off x="1008" y="1248"/>
                  <a:ext cx="240" cy="240"/>
                </a:xfrm>
                <a:prstGeom prst="ellipse">
                  <a:avLst/>
                </a:prstGeom>
                <a:solidFill>
                  <a:srgbClr val="FF3300"/>
                </a:solidFill>
                <a:ln w="28575">
                  <a:solidFill>
                    <a:srgbClr val="3333FF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vi-VN"/>
                </a:p>
              </p:txBody>
            </p:sp>
            <p:sp>
              <p:nvSpPr>
                <p:cNvPr id="170045" name="Oval 61"/>
                <p:cNvSpPr>
                  <a:spLocks noChangeArrowheads="1"/>
                </p:cNvSpPr>
                <p:nvPr/>
              </p:nvSpPr>
              <p:spPr bwMode="auto">
                <a:xfrm>
                  <a:off x="1008" y="1536"/>
                  <a:ext cx="240" cy="240"/>
                </a:xfrm>
                <a:prstGeom prst="ellipse">
                  <a:avLst/>
                </a:prstGeom>
                <a:solidFill>
                  <a:srgbClr val="FF3300"/>
                </a:solidFill>
                <a:ln w="28575">
                  <a:solidFill>
                    <a:srgbClr val="3333FF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vi-VN"/>
                </a:p>
              </p:txBody>
            </p:sp>
          </p:grpSp>
          <p:sp>
            <p:nvSpPr>
              <p:cNvPr id="170046" name="Oval 62"/>
              <p:cNvSpPr>
                <a:spLocks noChangeArrowheads="1"/>
              </p:cNvSpPr>
              <p:nvPr/>
            </p:nvSpPr>
            <p:spPr bwMode="auto">
              <a:xfrm>
                <a:off x="1200" y="1824"/>
                <a:ext cx="240" cy="240"/>
              </a:xfrm>
              <a:prstGeom prst="ellipse">
                <a:avLst/>
              </a:prstGeom>
              <a:solidFill>
                <a:srgbClr val="FF3300"/>
              </a:solidFill>
              <a:ln w="28575">
                <a:solidFill>
                  <a:srgbClr val="3333FF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</p:grpSp>
        <p:grpSp>
          <p:nvGrpSpPr>
            <p:cNvPr id="170047" name="Group 63"/>
            <p:cNvGrpSpPr>
              <a:grpSpLocks/>
            </p:cNvGrpSpPr>
            <p:nvPr/>
          </p:nvGrpSpPr>
          <p:grpSpPr bwMode="auto">
            <a:xfrm>
              <a:off x="1584" y="636"/>
              <a:ext cx="336" cy="1440"/>
              <a:chOff x="1152" y="624"/>
              <a:chExt cx="336" cy="1440"/>
            </a:xfrm>
          </p:grpSpPr>
          <p:sp>
            <p:nvSpPr>
              <p:cNvPr id="170048" name="Rectangle 64"/>
              <p:cNvSpPr>
                <a:spLocks noChangeArrowheads="1"/>
              </p:cNvSpPr>
              <p:nvPr/>
            </p:nvSpPr>
            <p:spPr bwMode="auto">
              <a:xfrm>
                <a:off x="1152" y="624"/>
                <a:ext cx="336" cy="1440"/>
              </a:xfrm>
              <a:prstGeom prst="rect">
                <a:avLst/>
              </a:prstGeom>
              <a:solidFill>
                <a:srgbClr val="FFFF00"/>
              </a:solidFill>
              <a:ln w="28575">
                <a:solidFill>
                  <a:srgbClr val="3333FF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  <p:grpSp>
            <p:nvGrpSpPr>
              <p:cNvPr id="170049" name="Group 65"/>
              <p:cNvGrpSpPr>
                <a:grpSpLocks/>
              </p:cNvGrpSpPr>
              <p:nvPr/>
            </p:nvGrpSpPr>
            <p:grpSpPr bwMode="auto">
              <a:xfrm>
                <a:off x="1200" y="672"/>
                <a:ext cx="240" cy="1104"/>
                <a:chOff x="1008" y="672"/>
                <a:chExt cx="240" cy="1104"/>
              </a:xfrm>
            </p:grpSpPr>
            <p:sp>
              <p:nvSpPr>
                <p:cNvPr id="170050" name="Oval 66"/>
                <p:cNvSpPr>
                  <a:spLocks noChangeArrowheads="1"/>
                </p:cNvSpPr>
                <p:nvPr/>
              </p:nvSpPr>
              <p:spPr bwMode="auto">
                <a:xfrm>
                  <a:off x="1008" y="672"/>
                  <a:ext cx="240" cy="240"/>
                </a:xfrm>
                <a:prstGeom prst="ellipse">
                  <a:avLst/>
                </a:prstGeom>
                <a:solidFill>
                  <a:srgbClr val="FF3300"/>
                </a:solidFill>
                <a:ln w="28575">
                  <a:solidFill>
                    <a:srgbClr val="3333FF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vi-VN"/>
                </a:p>
              </p:txBody>
            </p:sp>
            <p:sp>
              <p:nvSpPr>
                <p:cNvPr id="170051" name="Oval 67"/>
                <p:cNvSpPr>
                  <a:spLocks noChangeArrowheads="1"/>
                </p:cNvSpPr>
                <p:nvPr/>
              </p:nvSpPr>
              <p:spPr bwMode="auto">
                <a:xfrm>
                  <a:off x="1008" y="960"/>
                  <a:ext cx="240" cy="240"/>
                </a:xfrm>
                <a:prstGeom prst="ellipse">
                  <a:avLst/>
                </a:prstGeom>
                <a:solidFill>
                  <a:srgbClr val="FF3300"/>
                </a:solidFill>
                <a:ln w="28575">
                  <a:solidFill>
                    <a:srgbClr val="3333FF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vi-VN"/>
                </a:p>
              </p:txBody>
            </p:sp>
            <p:sp>
              <p:nvSpPr>
                <p:cNvPr id="170052" name="Oval 68"/>
                <p:cNvSpPr>
                  <a:spLocks noChangeArrowheads="1"/>
                </p:cNvSpPr>
                <p:nvPr/>
              </p:nvSpPr>
              <p:spPr bwMode="auto">
                <a:xfrm>
                  <a:off x="1008" y="1248"/>
                  <a:ext cx="240" cy="240"/>
                </a:xfrm>
                <a:prstGeom prst="ellipse">
                  <a:avLst/>
                </a:prstGeom>
                <a:solidFill>
                  <a:srgbClr val="FF3300"/>
                </a:solidFill>
                <a:ln w="28575">
                  <a:solidFill>
                    <a:srgbClr val="3333FF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vi-VN"/>
                </a:p>
              </p:txBody>
            </p:sp>
            <p:sp>
              <p:nvSpPr>
                <p:cNvPr id="170053" name="Oval 69"/>
                <p:cNvSpPr>
                  <a:spLocks noChangeArrowheads="1"/>
                </p:cNvSpPr>
                <p:nvPr/>
              </p:nvSpPr>
              <p:spPr bwMode="auto">
                <a:xfrm>
                  <a:off x="1008" y="1536"/>
                  <a:ext cx="240" cy="240"/>
                </a:xfrm>
                <a:prstGeom prst="ellipse">
                  <a:avLst/>
                </a:prstGeom>
                <a:solidFill>
                  <a:srgbClr val="FF3300"/>
                </a:solidFill>
                <a:ln w="28575">
                  <a:solidFill>
                    <a:srgbClr val="3333FF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vi-VN"/>
                </a:p>
              </p:txBody>
            </p:sp>
          </p:grpSp>
          <p:sp>
            <p:nvSpPr>
              <p:cNvPr id="170054" name="Oval 70"/>
              <p:cNvSpPr>
                <a:spLocks noChangeArrowheads="1"/>
              </p:cNvSpPr>
              <p:nvPr/>
            </p:nvSpPr>
            <p:spPr bwMode="auto">
              <a:xfrm>
                <a:off x="1200" y="1824"/>
                <a:ext cx="240" cy="240"/>
              </a:xfrm>
              <a:prstGeom prst="ellipse">
                <a:avLst/>
              </a:prstGeom>
              <a:solidFill>
                <a:srgbClr val="FF3300"/>
              </a:solidFill>
              <a:ln w="28575">
                <a:solidFill>
                  <a:srgbClr val="3333FF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</p:grpSp>
      </p:grpSp>
      <p:pic>
        <p:nvPicPr>
          <p:cNvPr id="170055" name="Picture 71" descr="Chuong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91500" y="0"/>
            <a:ext cx="952500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0057" name="Picture 73" descr="BD20530_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495800"/>
            <a:ext cx="1852613" cy="2362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0952C-7322-41BC-8039-96F63F5194FC}" type="slidenum">
              <a:rPr lang="en-US"/>
              <a:pPr/>
              <a:t>13</a:t>
            </a:fld>
            <a:endParaRPr lang="en-US"/>
          </a:p>
        </p:txBody>
      </p:sp>
      <p:graphicFrame>
        <p:nvGraphicFramePr>
          <p:cNvPr id="171011" name="Object 3"/>
          <p:cNvGraphicFramePr>
            <a:graphicFrameLocks noChangeAspect="1"/>
          </p:cNvGraphicFramePr>
          <p:nvPr/>
        </p:nvGraphicFramePr>
        <p:xfrm>
          <a:off x="6248400" y="152400"/>
          <a:ext cx="1676400" cy="1035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1093" name="Clip" r:id="rId3" imgW="4583880" imgH="2828880" progId="MS_ClipArt_Gallery.5">
                  <p:embed/>
                </p:oleObj>
              </mc:Choice>
              <mc:Fallback>
                <p:oleObj name="Clip" r:id="rId3" imgW="4583880" imgH="2828880" progId="MS_ClipArt_Gallery.5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48400" y="152400"/>
                        <a:ext cx="1676400" cy="1035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71077" name="Group 69"/>
          <p:cNvGrpSpPr>
            <a:grpSpLocks/>
          </p:cNvGrpSpPr>
          <p:nvPr/>
        </p:nvGrpSpPr>
        <p:grpSpPr bwMode="auto">
          <a:xfrm>
            <a:off x="533400" y="1447800"/>
            <a:ext cx="2057400" cy="617538"/>
            <a:chOff x="336" y="912"/>
            <a:chExt cx="1296" cy="389"/>
          </a:xfrm>
        </p:grpSpPr>
        <p:sp>
          <p:nvSpPr>
            <p:cNvPr id="171010" name="Text Box 2"/>
            <p:cNvSpPr txBox="1">
              <a:spLocks noChangeArrowheads="1"/>
            </p:cNvSpPr>
            <p:nvPr/>
          </p:nvSpPr>
          <p:spPr bwMode="auto">
            <a:xfrm>
              <a:off x="336" y="974"/>
              <a:ext cx="727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en-US" sz="2800" u="sng"/>
                <a:t>Bµi 1</a:t>
              </a:r>
              <a:r>
                <a:rPr lang="en-US" sz="2800"/>
                <a:t>:</a:t>
              </a:r>
            </a:p>
          </p:txBody>
        </p:sp>
        <p:sp>
          <p:nvSpPr>
            <p:cNvPr id="171012" name="Text Box 4"/>
            <p:cNvSpPr txBox="1">
              <a:spLocks noChangeArrowheads="1"/>
            </p:cNvSpPr>
            <p:nvPr/>
          </p:nvSpPr>
          <p:spPr bwMode="auto">
            <a:xfrm>
              <a:off x="1008" y="912"/>
              <a:ext cx="624" cy="339"/>
            </a:xfrm>
            <a:prstGeom prst="rect">
              <a:avLst/>
            </a:prstGeom>
            <a:noFill/>
            <a:ln w="19050">
              <a:solidFill>
                <a:schemeClr val="accent2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>
                <a:spcBef>
                  <a:spcPct val="50000"/>
                </a:spcBef>
              </a:pPr>
              <a:r>
                <a:rPr lang="en-US" sz="2800"/>
                <a:t>Sè ?</a:t>
              </a:r>
            </a:p>
          </p:txBody>
        </p:sp>
      </p:grpSp>
      <p:graphicFrame>
        <p:nvGraphicFramePr>
          <p:cNvPr id="171013" name="Group 5"/>
          <p:cNvGraphicFramePr>
            <a:graphicFrameLocks noGrp="1"/>
          </p:cNvGraphicFramePr>
          <p:nvPr>
            <p:ph type="tbl" idx="1"/>
          </p:nvPr>
        </p:nvGraphicFramePr>
        <p:xfrm>
          <a:off x="609600" y="2514600"/>
          <a:ext cx="8229600" cy="2209801"/>
        </p:xfrm>
        <a:graphic>
          <a:graphicData uri="http://schemas.openxmlformats.org/drawingml/2006/table">
            <a:tbl>
              <a:tblPr/>
              <a:tblGrid>
                <a:gridCol w="2614613"/>
                <a:gridCol w="615950"/>
                <a:gridCol w="538162"/>
                <a:gridCol w="538163"/>
                <a:gridCol w="538162"/>
                <a:gridCol w="538163"/>
                <a:gridCol w="539750"/>
                <a:gridCol w="614362"/>
                <a:gridCol w="615950"/>
                <a:gridCol w="538163"/>
                <a:gridCol w="538162"/>
              </a:tblGrid>
              <a:tr h="7397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.VnArial" pitchFamily="34" charset="0"/>
                        </a:rPr>
                        <a:t>Sè bÞ chia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rgbClr val="FF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.VnArial" pitchFamily="34" charset="0"/>
                        </a:rPr>
                        <a:t>10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rgbClr val="FF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.VnArial" pitchFamily="34" charset="0"/>
                        </a:rPr>
                        <a:t>20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rgbClr val="FF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.VnArial" pitchFamily="34" charset="0"/>
                        </a:rPr>
                        <a:t>30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rgbClr val="FF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.VnArial" pitchFamily="34" charset="0"/>
                        </a:rPr>
                        <a:t>40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rgbClr val="FF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.VnArial" pitchFamily="34" charset="0"/>
                        </a:rPr>
                        <a:t>50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rgbClr val="FF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.VnArial" pitchFamily="34" charset="0"/>
                        </a:rPr>
                        <a:t>45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rgbClr val="FF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.VnArial" pitchFamily="34" charset="0"/>
                        </a:rPr>
                        <a:t>35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rgbClr val="FF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.VnArial" pitchFamily="34" charset="0"/>
                        </a:rPr>
                        <a:t>25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rgbClr val="FF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.VnArial" pitchFamily="34" charset="0"/>
                        </a:rPr>
                        <a:t>15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rgbClr val="FF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.VnArial" pitchFamily="34" charset="0"/>
                        </a:rPr>
                        <a:t> 5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rgbClr val="FF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</a:tr>
              <a:tr h="7413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.VnArial" pitchFamily="34" charset="0"/>
                        </a:rPr>
                        <a:t>Sè chia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rgbClr val="FF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.VnArial" pitchFamily="34" charset="0"/>
                        </a:rPr>
                        <a:t>  5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rgbClr val="FF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.VnArial" pitchFamily="34" charset="0"/>
                        </a:rPr>
                        <a:t> 5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rgbClr val="FF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.VnArial" pitchFamily="34" charset="0"/>
                        </a:rPr>
                        <a:t> 5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rgbClr val="FF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.VnArial" pitchFamily="34" charset="0"/>
                        </a:rPr>
                        <a:t> 5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rgbClr val="FF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.VnArial" pitchFamily="34" charset="0"/>
                        </a:rPr>
                        <a:t> 5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rgbClr val="FF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.VnArial" pitchFamily="34" charset="0"/>
                        </a:rPr>
                        <a:t> 5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rgbClr val="FF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.VnArial" pitchFamily="34" charset="0"/>
                        </a:rPr>
                        <a:t>5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rgbClr val="FF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.VnArial" pitchFamily="34" charset="0"/>
                        </a:rPr>
                        <a:t>5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rgbClr val="FF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.VnArial" pitchFamily="34" charset="0"/>
                        </a:rPr>
                        <a:t> 5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rgbClr val="FF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.VnArial" pitchFamily="34" charset="0"/>
                        </a:rPr>
                        <a:t>5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rgbClr val="FF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</a:tr>
              <a:tr h="7286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4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.VnArial" pitchFamily="34" charset="0"/>
                        </a:rPr>
                        <a:t>Th­¬ng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rgbClr val="FF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.VnArial" pitchFamily="34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rgbClr val="FF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.VnArial" pitchFamily="34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rgbClr val="FF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.VnArial" pitchFamily="34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rgbClr val="FF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.VnArial" pitchFamily="34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rgbClr val="FF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.VnArial" pitchFamily="34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rgbClr val="FF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.VnArial" pitchFamily="34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rgbClr val="FF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.VnArial" pitchFamily="34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rgbClr val="FF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.VnArial" pitchFamily="34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rgbClr val="FF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.VnArial" pitchFamily="34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rgbClr val="FF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.VnArial" pitchFamily="34" charset="0"/>
                      </a:endParaRPr>
                    </a:p>
                  </a:txBody>
                  <a:tcPr anchor="ctr" horzOverflow="overflow">
                    <a:lnL w="38100" cap="flat" cmpd="sng" algn="ctr">
                      <a:solidFill>
                        <a:srgbClr val="FF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33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</a:tr>
            </a:tbl>
          </a:graphicData>
        </a:graphic>
      </p:graphicFrame>
      <p:sp>
        <p:nvSpPr>
          <p:cNvPr id="171063" name="Text Box 55"/>
          <p:cNvSpPr txBox="1">
            <a:spLocks noChangeArrowheads="1"/>
          </p:cNvSpPr>
          <p:nvPr/>
        </p:nvSpPr>
        <p:spPr bwMode="auto">
          <a:xfrm>
            <a:off x="3408363" y="4114800"/>
            <a:ext cx="381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en-US" sz="2800">
                <a:solidFill>
                  <a:srgbClr val="FF3300"/>
                </a:solidFill>
                <a:latin typeface="Times New Roman" pitchFamily="18" charset="0"/>
              </a:rPr>
              <a:t>2</a:t>
            </a:r>
          </a:p>
        </p:txBody>
      </p:sp>
      <p:sp>
        <p:nvSpPr>
          <p:cNvPr id="171064" name="Text Box 56"/>
          <p:cNvSpPr txBox="1">
            <a:spLocks noChangeArrowheads="1"/>
          </p:cNvSpPr>
          <p:nvPr/>
        </p:nvSpPr>
        <p:spPr bwMode="auto">
          <a:xfrm>
            <a:off x="3962400" y="4114800"/>
            <a:ext cx="3619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sz="2800">
                <a:solidFill>
                  <a:srgbClr val="FF3300"/>
                </a:solidFill>
                <a:latin typeface="Times New Roman" pitchFamily="18" charset="0"/>
              </a:rPr>
              <a:t>4</a:t>
            </a:r>
          </a:p>
        </p:txBody>
      </p:sp>
      <p:sp>
        <p:nvSpPr>
          <p:cNvPr id="171065" name="Text Box 57"/>
          <p:cNvSpPr txBox="1">
            <a:spLocks noChangeArrowheads="1"/>
          </p:cNvSpPr>
          <p:nvPr/>
        </p:nvSpPr>
        <p:spPr bwMode="auto">
          <a:xfrm>
            <a:off x="4495800" y="4114800"/>
            <a:ext cx="3619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sz="2800">
                <a:solidFill>
                  <a:srgbClr val="FF3300"/>
                </a:solidFill>
                <a:latin typeface="Times New Roman" pitchFamily="18" charset="0"/>
              </a:rPr>
              <a:t>6</a:t>
            </a:r>
          </a:p>
        </p:txBody>
      </p:sp>
      <p:sp>
        <p:nvSpPr>
          <p:cNvPr id="171066" name="Text Box 58"/>
          <p:cNvSpPr txBox="1">
            <a:spLocks noChangeArrowheads="1"/>
          </p:cNvSpPr>
          <p:nvPr/>
        </p:nvSpPr>
        <p:spPr bwMode="auto">
          <a:xfrm>
            <a:off x="5029200" y="4114800"/>
            <a:ext cx="3619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sz="2800">
                <a:solidFill>
                  <a:srgbClr val="FF3300"/>
                </a:solidFill>
                <a:latin typeface="Times New Roman" pitchFamily="18" charset="0"/>
              </a:rPr>
              <a:t>8</a:t>
            </a:r>
          </a:p>
        </p:txBody>
      </p:sp>
      <p:sp>
        <p:nvSpPr>
          <p:cNvPr id="171067" name="Text Box 59"/>
          <p:cNvSpPr txBox="1">
            <a:spLocks noChangeArrowheads="1"/>
          </p:cNvSpPr>
          <p:nvPr/>
        </p:nvSpPr>
        <p:spPr bwMode="auto">
          <a:xfrm>
            <a:off x="5389563" y="4114800"/>
            <a:ext cx="5397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en-US" sz="2800">
                <a:solidFill>
                  <a:srgbClr val="FF3300"/>
                </a:solidFill>
                <a:latin typeface="Times New Roman" pitchFamily="18" charset="0"/>
              </a:rPr>
              <a:t>10</a:t>
            </a:r>
          </a:p>
        </p:txBody>
      </p:sp>
      <p:sp>
        <p:nvSpPr>
          <p:cNvPr id="171068" name="Text Box 60"/>
          <p:cNvSpPr txBox="1">
            <a:spLocks noChangeArrowheads="1"/>
          </p:cNvSpPr>
          <p:nvPr/>
        </p:nvSpPr>
        <p:spPr bwMode="auto">
          <a:xfrm>
            <a:off x="6019800" y="4059238"/>
            <a:ext cx="46355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sz="3200">
                <a:solidFill>
                  <a:srgbClr val="FF3300"/>
                </a:solidFill>
                <a:latin typeface="Times New Roman" pitchFamily="18" charset="0"/>
              </a:rPr>
              <a:t> </a:t>
            </a:r>
            <a:r>
              <a:rPr lang="en-US" sz="2800">
                <a:solidFill>
                  <a:srgbClr val="FF3300"/>
                </a:solidFill>
                <a:latin typeface="Times New Roman" pitchFamily="18" charset="0"/>
              </a:rPr>
              <a:t>9</a:t>
            </a:r>
          </a:p>
        </p:txBody>
      </p:sp>
      <p:sp>
        <p:nvSpPr>
          <p:cNvPr id="171069" name="Text Box 61"/>
          <p:cNvSpPr txBox="1">
            <a:spLocks noChangeArrowheads="1"/>
          </p:cNvSpPr>
          <p:nvPr/>
        </p:nvSpPr>
        <p:spPr bwMode="auto">
          <a:xfrm>
            <a:off x="6638925" y="4114800"/>
            <a:ext cx="3619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en-US" sz="2800">
                <a:solidFill>
                  <a:srgbClr val="FF3300"/>
                </a:solidFill>
                <a:latin typeface="Times New Roman" pitchFamily="18" charset="0"/>
              </a:rPr>
              <a:t>7</a:t>
            </a:r>
          </a:p>
        </p:txBody>
      </p:sp>
      <p:sp>
        <p:nvSpPr>
          <p:cNvPr id="171070" name="Text Box 62"/>
          <p:cNvSpPr txBox="1">
            <a:spLocks noChangeArrowheads="1"/>
          </p:cNvSpPr>
          <p:nvPr/>
        </p:nvSpPr>
        <p:spPr bwMode="auto">
          <a:xfrm>
            <a:off x="7272338" y="4114800"/>
            <a:ext cx="3619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sz="2800">
                <a:solidFill>
                  <a:srgbClr val="FF3300"/>
                </a:solidFill>
                <a:latin typeface="Times New Roman" pitchFamily="18" charset="0"/>
              </a:rPr>
              <a:t>5</a:t>
            </a:r>
          </a:p>
        </p:txBody>
      </p:sp>
      <p:sp>
        <p:nvSpPr>
          <p:cNvPr id="171071" name="Text Box 63"/>
          <p:cNvSpPr txBox="1">
            <a:spLocks noChangeArrowheads="1"/>
          </p:cNvSpPr>
          <p:nvPr/>
        </p:nvSpPr>
        <p:spPr bwMode="auto">
          <a:xfrm>
            <a:off x="7881938" y="4114800"/>
            <a:ext cx="3619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sz="2800">
                <a:solidFill>
                  <a:srgbClr val="FF3300"/>
                </a:solidFill>
                <a:latin typeface="Times New Roman" pitchFamily="18" charset="0"/>
              </a:rPr>
              <a:t>3</a:t>
            </a:r>
          </a:p>
        </p:txBody>
      </p:sp>
      <p:sp>
        <p:nvSpPr>
          <p:cNvPr id="171072" name="Text Box 64"/>
          <p:cNvSpPr txBox="1">
            <a:spLocks noChangeArrowheads="1"/>
          </p:cNvSpPr>
          <p:nvPr/>
        </p:nvSpPr>
        <p:spPr bwMode="auto">
          <a:xfrm>
            <a:off x="8382000" y="4114800"/>
            <a:ext cx="488950" cy="520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en-US" sz="2800">
                <a:solidFill>
                  <a:srgbClr val="FF3300"/>
                </a:solidFill>
                <a:latin typeface="Times New Roman" pitchFamily="18" charset="0"/>
              </a:rPr>
              <a:t>1</a:t>
            </a:r>
          </a:p>
        </p:txBody>
      </p:sp>
      <p:pic>
        <p:nvPicPr>
          <p:cNvPr id="171075" name="Picture 67" descr="BD20530_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267200"/>
            <a:ext cx="2032000" cy="259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1076" name="Text Box 68"/>
          <p:cNvSpPr txBox="1">
            <a:spLocks noChangeArrowheads="1"/>
          </p:cNvSpPr>
          <p:nvPr/>
        </p:nvSpPr>
        <p:spPr bwMode="auto">
          <a:xfrm>
            <a:off x="609600" y="533400"/>
            <a:ext cx="2667000" cy="5191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en-US" sz="2800" i="1" u="sng">
                <a:solidFill>
                  <a:srgbClr val="3333FF"/>
                </a:solidFill>
                <a:latin typeface=".VnTime" pitchFamily="34" charset="0"/>
              </a:rPr>
              <a:t>2. Thùc hµnh:</a:t>
            </a:r>
          </a:p>
        </p:txBody>
      </p:sp>
      <p:sp>
        <p:nvSpPr>
          <p:cNvPr id="171084" name="Text Box 76"/>
          <p:cNvSpPr txBox="1">
            <a:spLocks noChangeArrowheads="1"/>
          </p:cNvSpPr>
          <p:nvPr/>
        </p:nvSpPr>
        <p:spPr bwMode="auto">
          <a:xfrm>
            <a:off x="2819400" y="6338888"/>
            <a:ext cx="609600" cy="51911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en-US" sz="2800">
                <a:solidFill>
                  <a:schemeClr val="bg1"/>
                </a:solidFill>
                <a:latin typeface="Times New Roman" pitchFamily="18" charset="0"/>
              </a:rPr>
              <a:t>10</a:t>
            </a:r>
          </a:p>
        </p:txBody>
      </p:sp>
      <p:sp>
        <p:nvSpPr>
          <p:cNvPr id="171085" name="Text Box 77"/>
          <p:cNvSpPr txBox="1">
            <a:spLocks noChangeArrowheads="1"/>
          </p:cNvSpPr>
          <p:nvPr/>
        </p:nvSpPr>
        <p:spPr bwMode="auto">
          <a:xfrm>
            <a:off x="2286000" y="5486400"/>
            <a:ext cx="473075" cy="588963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sz="3200">
                <a:solidFill>
                  <a:srgbClr val="FF3300"/>
                </a:solidFill>
                <a:latin typeface="Times New Roman" pitchFamily="18" charset="0"/>
              </a:rPr>
              <a:t> </a:t>
            </a:r>
            <a:r>
              <a:rPr lang="en-US" sz="2800">
                <a:solidFill>
                  <a:schemeClr val="bg1"/>
                </a:solidFill>
                <a:latin typeface="Times New Roman" pitchFamily="18" charset="0"/>
              </a:rPr>
              <a:t>9</a:t>
            </a:r>
          </a:p>
        </p:txBody>
      </p:sp>
      <p:sp>
        <p:nvSpPr>
          <p:cNvPr id="171092" name="WordArt 84"/>
          <p:cNvSpPr>
            <a:spLocks noChangeArrowheads="1" noChangeShapeType="1" noTextEdit="1"/>
          </p:cNvSpPr>
          <p:nvPr/>
        </p:nvSpPr>
        <p:spPr bwMode="auto">
          <a:xfrm>
            <a:off x="914400" y="5029200"/>
            <a:ext cx="7791450" cy="1447800"/>
          </a:xfrm>
          <a:prstGeom prst="rect">
            <a:avLst/>
          </a:prstGeom>
        </p:spPr>
        <p:txBody>
          <a:bodyPr wrap="none" fromWordArt="1">
            <a:prstTxWarp prst="textWave1">
              <a:avLst>
                <a:gd name="adj1" fmla="val 20644"/>
                <a:gd name="adj2" fmla="val 514"/>
              </a:avLst>
            </a:prstTxWarp>
          </a:bodyPr>
          <a:lstStyle/>
          <a:p>
            <a:r>
              <a:rPr lang="pt-BR" kern="1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3333FF"/>
                </a:solidFill>
                <a:effectLst>
                  <a:outerShdw dist="53882" dir="2700000" algn="ctr" rotWithShape="0">
                    <a:srgbClr val="C0C0C0"/>
                  </a:outerShdw>
                </a:effectLst>
                <a:latin typeface=".VnAristote"/>
              </a:rPr>
              <a:t>Chóc mõng c¸c em ®· lµm ®óng ®¸p ¸n</a:t>
            </a:r>
            <a:endParaRPr lang="vi-VN" kern="10">
              <a:ln w="9525">
                <a:solidFill>
                  <a:srgbClr val="FF0000"/>
                </a:solidFill>
                <a:round/>
                <a:headEnd/>
                <a:tailEnd/>
              </a:ln>
              <a:solidFill>
                <a:srgbClr val="3333FF"/>
              </a:solidFill>
              <a:effectLst>
                <a:outerShdw dist="53882" dir="2700000" algn="ctr" rotWithShape="0">
                  <a:srgbClr val="C0C0C0"/>
                </a:outerShdw>
              </a:effectLst>
            </a:endParaRPr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71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2000"/>
                                        <p:tgtEl>
                                          <p:spTgt spid="1710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1710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1710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1710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1710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1710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2" dur="500"/>
                                        <p:tgtEl>
                                          <p:spTgt spid="1710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7" dur="500"/>
                                        <p:tgtEl>
                                          <p:spTgt spid="1710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2" dur="500"/>
                                        <p:tgtEl>
                                          <p:spTgt spid="1710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7" dur="500"/>
                                        <p:tgtEl>
                                          <p:spTgt spid="1710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2" dur="500"/>
                                        <p:tgtEl>
                                          <p:spTgt spid="1710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67" dur="2000"/>
                                        <p:tgtEl>
                                          <p:spTgt spid="1710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1063" grpId="0"/>
      <p:bldP spid="171064" grpId="0"/>
      <p:bldP spid="171066" grpId="0"/>
      <p:bldP spid="171069" grpId="0"/>
      <p:bldP spid="171071" grpId="0"/>
      <p:bldP spid="171072" grpId="0"/>
      <p:bldP spid="171092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D17A5-7C93-4872-B766-19FFE9AB0A2F}" type="slidenum">
              <a:rPr lang="en-US"/>
              <a:pPr/>
              <a:t>14</a:t>
            </a:fld>
            <a:endParaRPr lang="en-US"/>
          </a:p>
        </p:txBody>
      </p:sp>
      <p:sp>
        <p:nvSpPr>
          <p:cNvPr id="173058" name="Text Box 2"/>
          <p:cNvSpPr txBox="1">
            <a:spLocks noChangeArrowheads="1"/>
          </p:cNvSpPr>
          <p:nvPr/>
        </p:nvSpPr>
        <p:spPr bwMode="auto">
          <a:xfrm>
            <a:off x="0" y="152400"/>
            <a:ext cx="8001000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en-US" sz="2800" u="sng">
                <a:solidFill>
                  <a:srgbClr val="FF3300"/>
                </a:solidFill>
              </a:rPr>
              <a:t>Bµi 2:</a:t>
            </a:r>
          </a:p>
          <a:p>
            <a:pPr algn="l"/>
            <a:r>
              <a:rPr lang="en-US" sz="2800">
                <a:solidFill>
                  <a:srgbClr val="FF3300"/>
                </a:solidFill>
              </a:rPr>
              <a:t>	Cã 15 b«ng hoa c¾m ®Òu vµo 5 b×nh hoa. </a:t>
            </a:r>
          </a:p>
          <a:p>
            <a:pPr algn="l"/>
            <a:r>
              <a:rPr lang="en-US" sz="2800">
                <a:solidFill>
                  <a:srgbClr val="FF3300"/>
                </a:solidFill>
              </a:rPr>
              <a:t>Hái mçi b×nh cã mÊy </a:t>
            </a:r>
            <a:r>
              <a:rPr lang="en-US" sz="2800" u="sng">
                <a:solidFill>
                  <a:schemeClr val="hlink"/>
                </a:solidFill>
              </a:rPr>
              <a:t>b«ng hoa</a:t>
            </a:r>
            <a:r>
              <a:rPr lang="en-US" sz="2800">
                <a:solidFill>
                  <a:srgbClr val="FF3300"/>
                </a:solidFill>
              </a:rPr>
              <a:t> ?</a:t>
            </a:r>
          </a:p>
        </p:txBody>
      </p:sp>
      <p:sp>
        <p:nvSpPr>
          <p:cNvPr id="173059" name="Text Box 3"/>
          <p:cNvSpPr txBox="1">
            <a:spLocks noChangeArrowheads="1"/>
          </p:cNvSpPr>
          <p:nvPr/>
        </p:nvSpPr>
        <p:spPr bwMode="auto">
          <a:xfrm>
            <a:off x="2286000" y="2743200"/>
            <a:ext cx="15557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5b×nh:</a:t>
            </a:r>
            <a:endParaRPr lang="en-US">
              <a:solidFill>
                <a:srgbClr val="FF3300"/>
              </a:solidFill>
            </a:endParaRPr>
          </a:p>
        </p:txBody>
      </p:sp>
      <p:sp>
        <p:nvSpPr>
          <p:cNvPr id="173060" name="Text Box 4"/>
          <p:cNvSpPr txBox="1">
            <a:spLocks noChangeArrowheads="1"/>
          </p:cNvSpPr>
          <p:nvPr/>
        </p:nvSpPr>
        <p:spPr bwMode="auto">
          <a:xfrm>
            <a:off x="3429000" y="1905000"/>
            <a:ext cx="22098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u="sng"/>
              <a:t>Tãm t¾t:</a:t>
            </a:r>
            <a:endParaRPr lang="en-US" sz="2800" b="0" u="sng">
              <a:solidFill>
                <a:schemeClr val="tx1"/>
              </a:solidFill>
              <a:latin typeface=".VnCommercial Script" pitchFamily="34" charset="0"/>
            </a:endParaRPr>
          </a:p>
        </p:txBody>
      </p:sp>
      <p:graphicFrame>
        <p:nvGraphicFramePr>
          <p:cNvPr id="173062" name="Object 6"/>
          <p:cNvGraphicFramePr>
            <a:graphicFrameLocks noChangeAspect="1"/>
          </p:cNvGraphicFramePr>
          <p:nvPr/>
        </p:nvGraphicFramePr>
        <p:xfrm>
          <a:off x="8193088" y="0"/>
          <a:ext cx="950912" cy="1371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3070" name="Clip" r:id="rId3" imgW="1820520" imgH="2530080" progId="MS_ClipArt_Gallery.2">
                  <p:embed/>
                </p:oleObj>
              </mc:Choice>
              <mc:Fallback>
                <p:oleObj name="Clip" r:id="rId3" imgW="1820520" imgH="2530080" progId="MS_ClipArt_Gallery.2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193088" y="0"/>
                        <a:ext cx="950912" cy="1371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73063" name="Picture 7" descr="BD20530_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267200"/>
            <a:ext cx="2032000" cy="259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3065" name="Text Box 9"/>
          <p:cNvSpPr txBox="1">
            <a:spLocks noChangeArrowheads="1"/>
          </p:cNvSpPr>
          <p:nvPr/>
        </p:nvSpPr>
        <p:spPr bwMode="auto">
          <a:xfrm>
            <a:off x="3810000" y="5067300"/>
            <a:ext cx="6921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15</a:t>
            </a:r>
          </a:p>
        </p:txBody>
      </p:sp>
      <p:sp>
        <p:nvSpPr>
          <p:cNvPr id="173066" name="Text Box 10"/>
          <p:cNvSpPr txBox="1">
            <a:spLocks noChangeArrowheads="1"/>
          </p:cNvSpPr>
          <p:nvPr/>
        </p:nvSpPr>
        <p:spPr bwMode="auto">
          <a:xfrm>
            <a:off x="3810000" y="5029200"/>
            <a:ext cx="692150" cy="6413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bg1"/>
                </a:solidFill>
              </a:rPr>
              <a:t>15</a:t>
            </a: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4692650" y="2743200"/>
            <a:ext cx="22415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b«ng hoa</a:t>
            </a:r>
            <a:endParaRPr lang="en-US">
              <a:solidFill>
                <a:srgbClr val="FF3300"/>
              </a:solidFill>
            </a:endParaRPr>
          </a:p>
        </p:txBody>
      </p:sp>
      <p:sp>
        <p:nvSpPr>
          <p:cNvPr id="173068" name="Text Box 12"/>
          <p:cNvSpPr txBox="1">
            <a:spLocks noChangeArrowheads="1"/>
          </p:cNvSpPr>
          <p:nvPr/>
        </p:nvSpPr>
        <p:spPr bwMode="auto">
          <a:xfrm>
            <a:off x="2254250" y="3505200"/>
            <a:ext cx="15557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1b×nh:</a:t>
            </a:r>
            <a:endParaRPr lang="en-US">
              <a:solidFill>
                <a:srgbClr val="FF3300"/>
              </a:solidFill>
            </a:endParaRPr>
          </a:p>
        </p:txBody>
      </p:sp>
      <p:sp>
        <p:nvSpPr>
          <p:cNvPr id="173069" name="Text Box 13"/>
          <p:cNvSpPr txBox="1">
            <a:spLocks noChangeArrowheads="1"/>
          </p:cNvSpPr>
          <p:nvPr/>
        </p:nvSpPr>
        <p:spPr bwMode="auto">
          <a:xfrm>
            <a:off x="3962400" y="3505200"/>
            <a:ext cx="32321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…  b«ng hoa?</a:t>
            </a:r>
            <a:endParaRPr lang="en-US">
              <a:solidFill>
                <a:srgbClr val="FF3300"/>
              </a:solidFill>
            </a:endParaRPr>
          </a:p>
        </p:txBody>
      </p:sp>
    </p:spTree>
  </p:cSld>
  <p:clrMapOvr>
    <a:masterClrMapping/>
  </p:clrMapOvr>
  <p:transition>
    <p:checke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730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75"/>
                                        <p:tgtEl>
                                          <p:spTgt spid="1730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730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75"/>
                                        <p:tgtEl>
                                          <p:spTgt spid="1730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64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Motion origin="layout" path="M 0 0  L 0 -0.33333  E" pathEditMode="relative" ptsTypes="">
                                      <p:cBhvr>
                                        <p:cTn id="26" dur="2000" fill="hold"/>
                                        <p:tgtEl>
                                          <p:spTgt spid="17306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1730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500"/>
                                        <p:tgtEl>
                                          <p:spTgt spid="1730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3059" grpId="0" autoUpdateAnimBg="0"/>
      <p:bldP spid="173065" grpId="0" autoUpdateAnimBg="0"/>
      <p:bldP spid="173065" grpId="1"/>
      <p:bldP spid="173067" grpId="0"/>
      <p:bldP spid="173068" grpId="0"/>
      <p:bldP spid="173069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835BC-0C08-4F73-B591-88DDB325510B}" type="slidenum">
              <a:rPr lang="en-US"/>
              <a:pPr/>
              <a:t>15</a:t>
            </a:fld>
            <a:endParaRPr lang="en-US"/>
          </a:p>
        </p:txBody>
      </p:sp>
      <p:sp>
        <p:nvSpPr>
          <p:cNvPr id="174082" name="Text Box 2"/>
          <p:cNvSpPr txBox="1">
            <a:spLocks noChangeArrowheads="1"/>
          </p:cNvSpPr>
          <p:nvPr/>
        </p:nvSpPr>
        <p:spPr bwMode="auto">
          <a:xfrm>
            <a:off x="0" y="0"/>
            <a:ext cx="8001000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en-US" sz="2800" u="sng">
                <a:solidFill>
                  <a:srgbClr val="FF3300"/>
                </a:solidFill>
              </a:rPr>
              <a:t>Bµi 2:</a:t>
            </a:r>
          </a:p>
          <a:p>
            <a:pPr algn="l"/>
            <a:r>
              <a:rPr lang="en-US" sz="2800">
                <a:solidFill>
                  <a:srgbClr val="FF3300"/>
                </a:solidFill>
              </a:rPr>
              <a:t>	Cã 15 b«ng hoa c¾m ®Òu vµo 5 b×nh hoa. </a:t>
            </a:r>
          </a:p>
          <a:p>
            <a:pPr algn="l"/>
            <a:r>
              <a:rPr lang="en-US" sz="2800">
                <a:solidFill>
                  <a:srgbClr val="FF3300"/>
                </a:solidFill>
              </a:rPr>
              <a:t>Hái mçi b×nh cã mÊy </a:t>
            </a:r>
            <a:r>
              <a:rPr lang="en-US" sz="2800">
                <a:solidFill>
                  <a:schemeClr val="hlink"/>
                </a:solidFill>
              </a:rPr>
              <a:t>b«ng hoa</a:t>
            </a:r>
            <a:r>
              <a:rPr lang="en-US" sz="2800">
                <a:solidFill>
                  <a:srgbClr val="FF3300"/>
                </a:solidFill>
              </a:rPr>
              <a:t> ?</a:t>
            </a:r>
          </a:p>
        </p:txBody>
      </p:sp>
      <p:sp>
        <p:nvSpPr>
          <p:cNvPr id="174084" name="Text Box 4"/>
          <p:cNvSpPr txBox="1">
            <a:spLocks noChangeArrowheads="1"/>
          </p:cNvSpPr>
          <p:nvPr/>
        </p:nvSpPr>
        <p:spPr bwMode="auto">
          <a:xfrm>
            <a:off x="3429000" y="1905000"/>
            <a:ext cx="18288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u="sng"/>
              <a:t>Bµi gi¶i</a:t>
            </a:r>
            <a:endParaRPr lang="en-US" sz="2800" b="0" u="sng">
              <a:solidFill>
                <a:schemeClr val="tx1"/>
              </a:solidFill>
              <a:latin typeface=".VnCommercial Script" pitchFamily="34" charset="0"/>
            </a:endParaRPr>
          </a:p>
        </p:txBody>
      </p:sp>
      <p:sp>
        <p:nvSpPr>
          <p:cNvPr id="174085" name="AutoShape 5"/>
          <p:cNvSpPr>
            <a:spLocks noChangeArrowheads="1"/>
          </p:cNvSpPr>
          <p:nvPr/>
        </p:nvSpPr>
        <p:spPr bwMode="auto">
          <a:xfrm>
            <a:off x="152400" y="5943600"/>
            <a:ext cx="990600" cy="762000"/>
          </a:xfrm>
          <a:prstGeom prst="smileyFace">
            <a:avLst>
              <a:gd name="adj" fmla="val 4653"/>
            </a:avLst>
          </a:prstGeom>
          <a:solidFill>
            <a:srgbClr val="FF0000"/>
          </a:solidFill>
          <a:ln w="38100" cap="sq">
            <a:solidFill>
              <a:srgbClr val="FFCC00"/>
            </a:solidFill>
            <a:round/>
            <a:headEnd/>
            <a:tailEnd/>
          </a:ln>
          <a:effectLst>
            <a:outerShdw dist="35921" dir="2700000" algn="ctr" rotWithShape="0">
              <a:srgbClr val="C0C0C0"/>
            </a:outerShdw>
          </a:effectLst>
        </p:spPr>
        <p:txBody>
          <a:bodyPr wrap="none" anchor="ctr"/>
          <a:lstStyle/>
          <a:p>
            <a:endParaRPr lang="vi-VN"/>
          </a:p>
        </p:txBody>
      </p:sp>
      <p:graphicFrame>
        <p:nvGraphicFramePr>
          <p:cNvPr id="174086" name="Object 6"/>
          <p:cNvGraphicFramePr>
            <a:graphicFrameLocks noChangeAspect="1"/>
          </p:cNvGraphicFramePr>
          <p:nvPr/>
        </p:nvGraphicFramePr>
        <p:xfrm>
          <a:off x="8193088" y="0"/>
          <a:ext cx="950912" cy="1371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097" name="Clip" r:id="rId3" imgW="1820520" imgH="2530080" progId="MS_ClipArt_Gallery.2">
                  <p:embed/>
                </p:oleObj>
              </mc:Choice>
              <mc:Fallback>
                <p:oleObj name="Clip" r:id="rId3" imgW="1820520" imgH="2530080" progId="MS_ClipArt_Gallery.2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193088" y="0"/>
                        <a:ext cx="950912" cy="1371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4090" name="Text Box 10"/>
          <p:cNvSpPr txBox="1">
            <a:spLocks noChangeArrowheads="1"/>
          </p:cNvSpPr>
          <p:nvPr/>
        </p:nvSpPr>
        <p:spPr bwMode="auto">
          <a:xfrm>
            <a:off x="1219200" y="2514600"/>
            <a:ext cx="67818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 Mçi b×nh cã sè b«ng hoa lµ:</a:t>
            </a:r>
          </a:p>
        </p:txBody>
      </p:sp>
      <p:sp>
        <p:nvSpPr>
          <p:cNvPr id="174093" name="Text Box 13"/>
          <p:cNvSpPr txBox="1">
            <a:spLocks noChangeArrowheads="1"/>
          </p:cNvSpPr>
          <p:nvPr/>
        </p:nvSpPr>
        <p:spPr bwMode="auto">
          <a:xfrm>
            <a:off x="1143000" y="2590800"/>
            <a:ext cx="67818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Sè b«ng hoa cña mçi b×nh lµ:</a:t>
            </a:r>
          </a:p>
        </p:txBody>
      </p:sp>
      <p:sp>
        <p:nvSpPr>
          <p:cNvPr id="174096" name="Text Box 16"/>
          <p:cNvSpPr txBox="1">
            <a:spLocks noChangeArrowheads="1"/>
          </p:cNvSpPr>
          <p:nvPr/>
        </p:nvSpPr>
        <p:spPr bwMode="auto">
          <a:xfrm>
            <a:off x="1219200" y="3429000"/>
            <a:ext cx="7696200" cy="1465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15 : 5 = 3(b«ng hoa)</a:t>
            </a:r>
          </a:p>
          <a:p>
            <a:pPr>
              <a:spcBef>
                <a:spcPct val="50000"/>
              </a:spcBef>
            </a:pPr>
            <a:r>
              <a:rPr lang="en-US"/>
              <a:t>                   §¸p sè: 3 b«ng hoa.</a:t>
            </a:r>
          </a:p>
        </p:txBody>
      </p:sp>
    </p:spTree>
  </p:cSld>
  <p:clrMapOvr>
    <a:masterClrMapping/>
  </p:clrMapOvr>
  <p:transition>
    <p:checke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1740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1740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" dur="500"/>
                                        <p:tgtEl>
                                          <p:spTgt spid="1740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8" dur="500"/>
                                        <p:tgtEl>
                                          <p:spTgt spid="1740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5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22" dur="500"/>
                                        <p:tgtEl>
                                          <p:spTgt spid="1740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740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740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085" grpId="0" animBg="1"/>
      <p:bldP spid="174090" grpId="0"/>
      <p:bldP spid="174093" grpId="0"/>
      <p:bldP spid="174093" grpId="1"/>
      <p:bldP spid="174096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B7E41-D372-405C-A2D7-DF7912F10F55}" type="slidenum">
              <a:rPr lang="en-US"/>
              <a:pPr/>
              <a:t>16</a:t>
            </a:fld>
            <a:endParaRPr lang="en-US"/>
          </a:p>
        </p:txBody>
      </p:sp>
      <p:grpSp>
        <p:nvGrpSpPr>
          <p:cNvPr id="177154" name="Group 2"/>
          <p:cNvGrpSpPr>
            <a:grpSpLocks/>
          </p:cNvGrpSpPr>
          <p:nvPr/>
        </p:nvGrpSpPr>
        <p:grpSpPr bwMode="auto">
          <a:xfrm>
            <a:off x="228600" y="1371600"/>
            <a:ext cx="7772400" cy="3200400"/>
            <a:chOff x="144" y="864"/>
            <a:chExt cx="4896" cy="2016"/>
          </a:xfrm>
        </p:grpSpPr>
        <p:sp>
          <p:nvSpPr>
            <p:cNvPr id="177155" name="AutoShape 3"/>
            <p:cNvSpPr>
              <a:spLocks noChangeArrowheads="1"/>
            </p:cNvSpPr>
            <p:nvPr/>
          </p:nvSpPr>
          <p:spPr bwMode="auto">
            <a:xfrm>
              <a:off x="288" y="864"/>
              <a:ext cx="4752" cy="624"/>
            </a:xfrm>
            <a:prstGeom prst="wedgeEllipseCallout">
              <a:avLst>
                <a:gd name="adj1" fmla="val -46593"/>
                <a:gd name="adj2" fmla="val 107213"/>
              </a:avLst>
            </a:prstGeom>
            <a:solidFill>
              <a:srgbClr val="CCFF99"/>
            </a:solidFill>
            <a:ln w="38100">
              <a:solidFill>
                <a:srgbClr val="FF9933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hangingPunct="0"/>
              <a:endParaRPr lang="en-US" sz="2800" dirty="0">
                <a:solidFill>
                  <a:srgbClr val="0000FF"/>
                </a:solidFill>
              </a:endParaRPr>
            </a:p>
            <a:p>
              <a:pPr eaLnBrk="0" hangingPunct="0"/>
              <a:r>
                <a:rPr lang="en-US" sz="2800" dirty="0" err="1">
                  <a:solidFill>
                    <a:srgbClr val="0000FF"/>
                  </a:solidFill>
                </a:rPr>
                <a:t>H«m</a:t>
              </a:r>
              <a:r>
                <a:rPr lang="en-US" sz="2800" dirty="0">
                  <a:solidFill>
                    <a:srgbClr val="0000FF"/>
                  </a:solidFill>
                </a:rPr>
                <a:t> nay </a:t>
              </a:r>
              <a:r>
                <a:rPr lang="en-US" sz="2800" dirty="0" err="1">
                  <a:solidFill>
                    <a:srgbClr val="0000FF"/>
                  </a:solidFill>
                </a:rPr>
                <a:t>c¸c</a:t>
              </a:r>
              <a:r>
                <a:rPr lang="en-US" sz="2800" dirty="0">
                  <a:solidFill>
                    <a:srgbClr val="0000FF"/>
                  </a:solidFill>
                </a:rPr>
                <a:t> </a:t>
              </a:r>
              <a:r>
                <a:rPr lang="en-US" sz="2800" dirty="0" err="1">
                  <a:solidFill>
                    <a:srgbClr val="0000FF"/>
                  </a:solidFill>
                </a:rPr>
                <a:t>em</a:t>
              </a:r>
              <a:r>
                <a:rPr lang="en-US" sz="2800" dirty="0">
                  <a:solidFill>
                    <a:srgbClr val="0000FF"/>
                  </a:solidFill>
                </a:rPr>
                <a:t> ®· </a:t>
              </a:r>
              <a:r>
                <a:rPr lang="en-US" sz="2800" dirty="0" smtClean="0">
                  <a:solidFill>
                    <a:srgbClr val="0000FF"/>
                  </a:solidFill>
                </a:rPr>
                <a:t>®­</a:t>
              </a:r>
              <a:r>
                <a:rPr lang="en-US" sz="2800" dirty="0" err="1" smtClean="0">
                  <a:solidFill>
                    <a:srgbClr val="0000FF"/>
                  </a:solidFill>
                </a:rPr>
                <a:t>ưîc</a:t>
              </a:r>
              <a:r>
                <a:rPr lang="en-US" sz="2800" dirty="0" smtClean="0">
                  <a:solidFill>
                    <a:srgbClr val="0000FF"/>
                  </a:solidFill>
                </a:rPr>
                <a:t> </a:t>
              </a:r>
              <a:r>
                <a:rPr lang="en-US" sz="2800" dirty="0" err="1">
                  <a:solidFill>
                    <a:srgbClr val="0000FF"/>
                  </a:solidFill>
                </a:rPr>
                <a:t>häc</a:t>
              </a:r>
              <a:r>
                <a:rPr lang="en-US" sz="2800" dirty="0">
                  <a:solidFill>
                    <a:srgbClr val="0000FF"/>
                  </a:solidFill>
                </a:rPr>
                <a:t> </a:t>
              </a:r>
              <a:r>
                <a:rPr lang="en-US" sz="2800" dirty="0" err="1">
                  <a:solidFill>
                    <a:srgbClr val="0000FF"/>
                  </a:solidFill>
                </a:rPr>
                <a:t>bµi</a:t>
              </a:r>
              <a:r>
                <a:rPr lang="en-US" sz="2800" dirty="0">
                  <a:solidFill>
                    <a:srgbClr val="0000FF"/>
                  </a:solidFill>
                </a:rPr>
                <a:t> g×?</a:t>
              </a:r>
            </a:p>
            <a:p>
              <a:pPr eaLnBrk="0" hangingPunct="0"/>
              <a:endParaRPr lang="en-US" sz="2800" b="0" dirty="0">
                <a:solidFill>
                  <a:srgbClr val="0000FF"/>
                </a:solidFill>
              </a:endParaRPr>
            </a:p>
          </p:txBody>
        </p:sp>
        <p:graphicFrame>
          <p:nvGraphicFramePr>
            <p:cNvPr id="177156" name="Object 4"/>
            <p:cNvGraphicFramePr>
              <a:graphicFrameLocks noChangeAspect="1"/>
            </p:cNvGraphicFramePr>
            <p:nvPr/>
          </p:nvGraphicFramePr>
          <p:xfrm>
            <a:off x="144" y="1728"/>
            <a:ext cx="468" cy="115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77168" name="Clip" r:id="rId3" imgW="1485360" imgH="4214520" progId="MS_ClipArt_Gallery.2">
                    <p:embed/>
                  </p:oleObj>
                </mc:Choice>
                <mc:Fallback>
                  <p:oleObj name="Clip" r:id="rId3" imgW="1485360" imgH="4214520" progId="MS_ClipArt_Gallery.2">
                    <p:embed/>
                    <p:pic>
                      <p:nvPicPr>
                        <p:cNvPr id="0" name="Object 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44" y="1728"/>
                          <a:ext cx="468" cy="115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77157" name="AutoShape 5"/>
          <p:cNvSpPr>
            <a:spLocks noChangeArrowheads="1"/>
          </p:cNvSpPr>
          <p:nvPr/>
        </p:nvSpPr>
        <p:spPr bwMode="auto">
          <a:xfrm>
            <a:off x="2286000" y="4343400"/>
            <a:ext cx="6629400" cy="1524000"/>
          </a:xfrm>
          <a:prstGeom prst="flowChartPunchedTape">
            <a:avLst/>
          </a:prstGeom>
          <a:solidFill>
            <a:srgbClr val="CCFF99"/>
          </a:solidFill>
          <a:ln w="76200">
            <a:solidFill>
              <a:srgbClr val="66FF33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>
                <a:solidFill>
                  <a:srgbClr val="FF0000"/>
                </a:solidFill>
              </a:rPr>
              <a:t>H·y ®äc thuéc b¶ng chia 5?</a:t>
            </a:r>
          </a:p>
        </p:txBody>
      </p:sp>
      <p:grpSp>
        <p:nvGrpSpPr>
          <p:cNvPr id="177158" name="Group 6"/>
          <p:cNvGrpSpPr>
            <a:grpSpLocks/>
          </p:cNvGrpSpPr>
          <p:nvPr/>
        </p:nvGrpSpPr>
        <p:grpSpPr bwMode="auto">
          <a:xfrm>
            <a:off x="6096000" y="2743200"/>
            <a:ext cx="2133600" cy="1981200"/>
            <a:chOff x="720" y="1584"/>
            <a:chExt cx="1344" cy="1248"/>
          </a:xfrm>
        </p:grpSpPr>
        <p:sp>
          <p:nvSpPr>
            <p:cNvPr id="177159" name="AutoShape 7"/>
            <p:cNvSpPr>
              <a:spLocks noChangeArrowheads="1"/>
            </p:cNvSpPr>
            <p:nvPr/>
          </p:nvSpPr>
          <p:spPr bwMode="auto">
            <a:xfrm>
              <a:off x="720" y="1584"/>
              <a:ext cx="1344" cy="1248"/>
            </a:xfrm>
            <a:prstGeom prst="sun">
              <a:avLst>
                <a:gd name="adj" fmla="val 25000"/>
              </a:avLst>
            </a:prstGeom>
            <a:solidFill>
              <a:srgbClr val="CCFF99"/>
            </a:solidFill>
            <a:ln w="38100">
              <a:solidFill>
                <a:srgbClr val="FF33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177160" name="AutoShape 8"/>
            <p:cNvSpPr>
              <a:spLocks noChangeArrowheads="1"/>
            </p:cNvSpPr>
            <p:nvPr/>
          </p:nvSpPr>
          <p:spPr bwMode="auto">
            <a:xfrm>
              <a:off x="1056" y="1920"/>
              <a:ext cx="672" cy="576"/>
            </a:xfrm>
            <a:prstGeom prst="smileyFace">
              <a:avLst>
                <a:gd name="adj" fmla="val 4653"/>
              </a:avLst>
            </a:prstGeom>
            <a:solidFill>
              <a:srgbClr val="CCFF99"/>
            </a:solidFill>
            <a:ln w="38100">
              <a:solidFill>
                <a:srgbClr val="FF33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</p:grpSp>
      <p:grpSp>
        <p:nvGrpSpPr>
          <p:cNvPr id="177161" name="Group 9"/>
          <p:cNvGrpSpPr>
            <a:grpSpLocks/>
          </p:cNvGrpSpPr>
          <p:nvPr/>
        </p:nvGrpSpPr>
        <p:grpSpPr bwMode="auto">
          <a:xfrm>
            <a:off x="6096000" y="2743200"/>
            <a:ext cx="2133600" cy="1981200"/>
            <a:chOff x="720" y="1584"/>
            <a:chExt cx="1344" cy="1248"/>
          </a:xfrm>
        </p:grpSpPr>
        <p:sp>
          <p:nvSpPr>
            <p:cNvPr id="177162" name="AutoShape 10"/>
            <p:cNvSpPr>
              <a:spLocks noChangeArrowheads="1"/>
            </p:cNvSpPr>
            <p:nvPr/>
          </p:nvSpPr>
          <p:spPr bwMode="auto">
            <a:xfrm>
              <a:off x="720" y="1584"/>
              <a:ext cx="1344" cy="1248"/>
            </a:xfrm>
            <a:prstGeom prst="sun">
              <a:avLst>
                <a:gd name="adj" fmla="val 25000"/>
              </a:avLst>
            </a:prstGeom>
            <a:solidFill>
              <a:srgbClr val="CCFF99"/>
            </a:solidFill>
            <a:ln w="38100">
              <a:solidFill>
                <a:srgbClr val="FF33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sp>
          <p:nvSpPr>
            <p:cNvPr id="177163" name="AutoShape 11"/>
            <p:cNvSpPr>
              <a:spLocks noChangeArrowheads="1"/>
            </p:cNvSpPr>
            <p:nvPr/>
          </p:nvSpPr>
          <p:spPr bwMode="auto">
            <a:xfrm>
              <a:off x="1056" y="1920"/>
              <a:ext cx="672" cy="576"/>
            </a:xfrm>
            <a:prstGeom prst="smileyFace">
              <a:avLst>
                <a:gd name="adj" fmla="val 4653"/>
              </a:avLst>
            </a:prstGeom>
            <a:solidFill>
              <a:srgbClr val="CCFF99"/>
            </a:solidFill>
            <a:ln w="38100">
              <a:solidFill>
                <a:srgbClr val="FF33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</p:grpSp>
      <p:sp>
        <p:nvSpPr>
          <p:cNvPr id="177164" name="AutoShape 12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686800" y="2362200"/>
            <a:ext cx="457200" cy="304800"/>
          </a:xfrm>
          <a:prstGeom prst="actionButtonForwardNex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vi-VN"/>
          </a:p>
        </p:txBody>
      </p:sp>
      <p:sp>
        <p:nvSpPr>
          <p:cNvPr id="177165" name="AutoShape 13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686800" y="6553200"/>
            <a:ext cx="457200" cy="304800"/>
          </a:xfrm>
          <a:prstGeom prst="actionButtonForwardNex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vi-VN"/>
          </a:p>
        </p:txBody>
      </p:sp>
      <p:pic>
        <p:nvPicPr>
          <p:cNvPr id="177166" name="Picture 14" descr="BD20530_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495800"/>
            <a:ext cx="1852613" cy="2362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7167" name="Picture 15" descr="BD20530_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91388" y="0"/>
            <a:ext cx="1852612" cy="2362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1771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1771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10" presetID="19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0" fill="hold"/>
                                        <p:tgtEl>
                                          <p:spTgt spid="1771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0" fill="hold"/>
                                        <p:tgtEl>
                                          <p:spTgt spid="1771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7" dur="500"/>
                                        <p:tgtEl>
                                          <p:spTgt spid="1771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7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3" dur="2000"/>
                                        <p:tgtEl>
                                          <p:spTgt spid="177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7157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CCDEE-EA50-4C8D-842A-251DA2D9B184}" type="slidenum">
              <a:rPr lang="en-US"/>
              <a:pPr/>
              <a:t>17</a:t>
            </a:fld>
            <a:endParaRPr lang="en-US"/>
          </a:p>
        </p:txBody>
      </p:sp>
      <p:sp>
        <p:nvSpPr>
          <p:cNvPr id="178178" name="Text Box 2"/>
          <p:cNvSpPr txBox="1">
            <a:spLocks noChangeArrowheads="1"/>
          </p:cNvSpPr>
          <p:nvPr/>
        </p:nvSpPr>
        <p:spPr bwMode="auto">
          <a:xfrm>
            <a:off x="2597150" y="6350"/>
            <a:ext cx="361315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sz="5400" i="1">
                <a:solidFill>
                  <a:srgbClr val="FF9933"/>
                </a:solidFill>
                <a:latin typeface=".VnTime" pitchFamily="34" charset="0"/>
              </a:rPr>
              <a:t>B¶ng chia 5</a:t>
            </a:r>
          </a:p>
        </p:txBody>
      </p:sp>
      <p:sp>
        <p:nvSpPr>
          <p:cNvPr id="178179" name="Text Box 3"/>
          <p:cNvSpPr txBox="1">
            <a:spLocks noChangeArrowheads="1"/>
          </p:cNvSpPr>
          <p:nvPr/>
        </p:nvSpPr>
        <p:spPr bwMode="auto">
          <a:xfrm>
            <a:off x="3581400" y="952500"/>
            <a:ext cx="2057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en-US"/>
              <a:t>5 : 5 = 1</a:t>
            </a:r>
          </a:p>
        </p:txBody>
      </p:sp>
      <p:sp>
        <p:nvSpPr>
          <p:cNvPr id="178180" name="Text Box 4"/>
          <p:cNvSpPr txBox="1">
            <a:spLocks noChangeArrowheads="1"/>
          </p:cNvSpPr>
          <p:nvPr/>
        </p:nvSpPr>
        <p:spPr bwMode="auto">
          <a:xfrm>
            <a:off x="3336925" y="1485900"/>
            <a:ext cx="2286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en-US"/>
              <a:t>10 : 5 = 2</a:t>
            </a:r>
          </a:p>
        </p:txBody>
      </p:sp>
      <p:sp>
        <p:nvSpPr>
          <p:cNvPr id="178181" name="Text Box 5"/>
          <p:cNvSpPr txBox="1">
            <a:spLocks noChangeArrowheads="1"/>
          </p:cNvSpPr>
          <p:nvPr/>
        </p:nvSpPr>
        <p:spPr bwMode="auto">
          <a:xfrm>
            <a:off x="3187700" y="2057400"/>
            <a:ext cx="25146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en-US"/>
              <a:t> 15 : 5 = 3</a:t>
            </a:r>
          </a:p>
        </p:txBody>
      </p:sp>
      <p:sp>
        <p:nvSpPr>
          <p:cNvPr id="178182" name="Text Box 6"/>
          <p:cNvSpPr txBox="1">
            <a:spLocks noChangeArrowheads="1"/>
          </p:cNvSpPr>
          <p:nvPr/>
        </p:nvSpPr>
        <p:spPr bwMode="auto">
          <a:xfrm>
            <a:off x="3321050" y="2565400"/>
            <a:ext cx="22098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en-US"/>
              <a:t>20 : 5 = 4</a:t>
            </a:r>
          </a:p>
        </p:txBody>
      </p:sp>
      <p:sp>
        <p:nvSpPr>
          <p:cNvPr id="178183" name="Text Box 7"/>
          <p:cNvSpPr txBox="1">
            <a:spLocks noChangeArrowheads="1"/>
          </p:cNvSpPr>
          <p:nvPr/>
        </p:nvSpPr>
        <p:spPr bwMode="auto">
          <a:xfrm>
            <a:off x="3352800" y="3067050"/>
            <a:ext cx="22098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en-US"/>
              <a:t>25 : 5 = 5</a:t>
            </a:r>
          </a:p>
        </p:txBody>
      </p:sp>
      <p:sp>
        <p:nvSpPr>
          <p:cNvPr id="178184" name="Text Box 8"/>
          <p:cNvSpPr txBox="1">
            <a:spLocks noChangeArrowheads="1"/>
          </p:cNvSpPr>
          <p:nvPr/>
        </p:nvSpPr>
        <p:spPr bwMode="auto">
          <a:xfrm>
            <a:off x="3273425" y="3619500"/>
            <a:ext cx="2286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en-US"/>
              <a:t> 30 : 5 = 6</a:t>
            </a:r>
          </a:p>
        </p:txBody>
      </p:sp>
      <p:sp>
        <p:nvSpPr>
          <p:cNvPr id="178185" name="Text Box 9"/>
          <p:cNvSpPr txBox="1">
            <a:spLocks noChangeArrowheads="1"/>
          </p:cNvSpPr>
          <p:nvPr/>
        </p:nvSpPr>
        <p:spPr bwMode="auto">
          <a:xfrm>
            <a:off x="3305175" y="4165600"/>
            <a:ext cx="2286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en-US"/>
              <a:t> 35 : 5 = 7</a:t>
            </a:r>
          </a:p>
        </p:txBody>
      </p:sp>
      <p:sp>
        <p:nvSpPr>
          <p:cNvPr id="178186" name="Text Box 10"/>
          <p:cNvSpPr txBox="1">
            <a:spLocks noChangeArrowheads="1"/>
          </p:cNvSpPr>
          <p:nvPr/>
        </p:nvSpPr>
        <p:spPr bwMode="auto">
          <a:xfrm>
            <a:off x="3289300" y="4724400"/>
            <a:ext cx="2286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en-US"/>
              <a:t> 40 : 5 = 8</a:t>
            </a:r>
          </a:p>
        </p:txBody>
      </p:sp>
      <p:sp>
        <p:nvSpPr>
          <p:cNvPr id="178187" name="Text Box 11"/>
          <p:cNvSpPr txBox="1">
            <a:spLocks noChangeArrowheads="1"/>
          </p:cNvSpPr>
          <p:nvPr/>
        </p:nvSpPr>
        <p:spPr bwMode="auto">
          <a:xfrm>
            <a:off x="3305175" y="5229225"/>
            <a:ext cx="2286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en-US"/>
              <a:t> 45 : 5 = 9</a:t>
            </a:r>
          </a:p>
        </p:txBody>
      </p:sp>
      <p:sp>
        <p:nvSpPr>
          <p:cNvPr id="178188" name="Text Box 12"/>
          <p:cNvSpPr txBox="1">
            <a:spLocks noChangeArrowheads="1"/>
          </p:cNvSpPr>
          <p:nvPr/>
        </p:nvSpPr>
        <p:spPr bwMode="auto">
          <a:xfrm>
            <a:off x="3289300" y="5826125"/>
            <a:ext cx="25146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en-US"/>
              <a:t> 50 : 5 = 10</a:t>
            </a:r>
          </a:p>
        </p:txBody>
      </p:sp>
      <p:sp>
        <p:nvSpPr>
          <p:cNvPr id="178202" name="AutoShape 26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6781800" y="838200"/>
            <a:ext cx="357188" cy="228600"/>
          </a:xfrm>
          <a:prstGeom prst="actionButtonBackPrevious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vi-VN"/>
          </a:p>
        </p:txBody>
      </p:sp>
      <p:sp>
        <p:nvSpPr>
          <p:cNvPr id="178203" name="AutoShape 27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7239000" y="5029200"/>
            <a:ext cx="533400" cy="381000"/>
          </a:xfrm>
          <a:prstGeom prst="actionButtonHome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vi-VN"/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75"/>
                                        <p:tgtEl>
                                          <p:spTgt spid="178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75"/>
                                        <p:tgtEl>
                                          <p:spTgt spid="178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75"/>
                                        <p:tgtEl>
                                          <p:spTgt spid="178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75"/>
                                        <p:tgtEl>
                                          <p:spTgt spid="178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75"/>
                                        <p:tgtEl>
                                          <p:spTgt spid="178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75"/>
                                        <p:tgtEl>
                                          <p:spTgt spid="178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75"/>
                                        <p:tgtEl>
                                          <p:spTgt spid="178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75"/>
                                        <p:tgtEl>
                                          <p:spTgt spid="178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75"/>
                                        <p:tgtEl>
                                          <p:spTgt spid="178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75"/>
                                        <p:tgtEl>
                                          <p:spTgt spid="178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8179" grpId="0" autoUpdateAnimBg="0"/>
      <p:bldP spid="178180" grpId="0" autoUpdateAnimBg="0"/>
      <p:bldP spid="178181" grpId="0" autoUpdateAnimBg="0"/>
      <p:bldP spid="178182" grpId="0" autoUpdateAnimBg="0"/>
      <p:bldP spid="178183" grpId="0" autoUpdateAnimBg="0"/>
      <p:bldP spid="178184" grpId="0" autoUpdateAnimBg="0"/>
      <p:bldP spid="178185" grpId="0" autoUpdateAnimBg="0"/>
      <p:bldP spid="178186" grpId="0" autoUpdateAnimBg="0"/>
      <p:bldP spid="178187" grpId="0" autoUpdateAnimBg="0"/>
      <p:bldP spid="178188" grpId="0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68DAD1-C601-4D2A-81DB-10B3D42932D0}" type="slidenum">
              <a:rPr lang="en-US"/>
              <a:pPr/>
              <a:t>18</a:t>
            </a:fld>
            <a:endParaRPr lang="en-US"/>
          </a:p>
        </p:txBody>
      </p:sp>
      <p:sp>
        <p:nvSpPr>
          <p:cNvPr id="179202" name="Text Box 2" descr="006"/>
          <p:cNvSpPr txBox="1">
            <a:spLocks noChangeArrowheads="1"/>
          </p:cNvSpPr>
          <p:nvPr/>
        </p:nvSpPr>
        <p:spPr bwMode="auto">
          <a:xfrm>
            <a:off x="304800" y="304800"/>
            <a:ext cx="8534400" cy="6408738"/>
          </a:xfrm>
          <a:prstGeom prst="rect">
            <a:avLst/>
          </a:prstGeom>
          <a:blipFill dpi="0" rotWithShape="1">
            <a:blip r:embed="rId3"/>
            <a:srcRect/>
            <a:stretch>
              <a:fillRect/>
            </a:stretch>
          </a:blip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i="1">
              <a:solidFill>
                <a:srgbClr val="0000CC"/>
              </a:solidFill>
              <a:latin typeface=".VnAristote" pitchFamily="34" charset="0"/>
              <a:cs typeface="Arial" charset="0"/>
            </a:endParaRPr>
          </a:p>
          <a:p>
            <a:pPr>
              <a:spcBef>
                <a:spcPct val="50000"/>
              </a:spcBef>
            </a:pPr>
            <a:endParaRPr lang="en-US" i="1">
              <a:solidFill>
                <a:srgbClr val="0000CC"/>
              </a:solidFill>
              <a:latin typeface=".VnAristote" pitchFamily="34" charset="0"/>
              <a:cs typeface="Arial" charset="0"/>
            </a:endParaRPr>
          </a:p>
          <a:p>
            <a:pPr>
              <a:spcBef>
                <a:spcPct val="50000"/>
              </a:spcBef>
            </a:pPr>
            <a:r>
              <a:rPr lang="en-US" i="1">
                <a:solidFill>
                  <a:srgbClr val="0000CC"/>
                </a:solidFill>
                <a:latin typeface=".VnAristote" pitchFamily="34" charset="0"/>
                <a:cs typeface="Arial" charset="0"/>
              </a:rPr>
              <a:t>KÝnh chóc c¸c thÇy gi¸o, c« gi¸o m¹nh khoÎ !</a:t>
            </a:r>
          </a:p>
          <a:p>
            <a:pPr>
              <a:spcBef>
                <a:spcPct val="50000"/>
              </a:spcBef>
            </a:pPr>
            <a:r>
              <a:rPr lang="en-US" i="1">
                <a:solidFill>
                  <a:srgbClr val="3333FF"/>
                </a:solidFill>
                <a:latin typeface=".VnAristote" pitchFamily="34" charset="0"/>
                <a:cs typeface="Arial" charset="0"/>
              </a:rPr>
              <a:t>Ch</a:t>
            </a:r>
            <a:r>
              <a:rPr lang="en-US" i="1">
                <a:solidFill>
                  <a:srgbClr val="3333FF"/>
                </a:solidFill>
                <a:latin typeface=".VnAristote" pitchFamily="34" charset="0"/>
              </a:rPr>
              <a:t>óc c¸c em häc sinh ch¨m ngoan, häc giái </a:t>
            </a:r>
            <a:r>
              <a:rPr lang="en-US" i="1">
                <a:solidFill>
                  <a:srgbClr val="3333FF"/>
                </a:solidFill>
                <a:latin typeface=".VnAristote" pitchFamily="34" charset="0"/>
                <a:cs typeface="Arial" charset="0"/>
              </a:rPr>
              <a:t>! </a:t>
            </a:r>
          </a:p>
          <a:p>
            <a:pPr>
              <a:spcBef>
                <a:spcPct val="50000"/>
              </a:spcBef>
            </a:pPr>
            <a:endParaRPr lang="en-US" i="1">
              <a:solidFill>
                <a:srgbClr val="3333FF"/>
              </a:solidFill>
              <a:latin typeface=".VnAristote" pitchFamily="34" charset="0"/>
              <a:cs typeface="Arial" charset="0"/>
            </a:endParaRPr>
          </a:p>
          <a:p>
            <a:pPr>
              <a:spcBef>
                <a:spcPct val="50000"/>
              </a:spcBef>
            </a:pPr>
            <a:endParaRPr lang="en-US" i="1">
              <a:solidFill>
                <a:srgbClr val="0000CC"/>
              </a:solidFill>
              <a:latin typeface=".VnAristote" pitchFamily="34" charset="0"/>
              <a:cs typeface="Arial" charset="0"/>
            </a:endParaRPr>
          </a:p>
          <a:p>
            <a:pPr>
              <a:spcBef>
                <a:spcPct val="50000"/>
              </a:spcBef>
            </a:pPr>
            <a:endParaRPr lang="en-US" i="1">
              <a:solidFill>
                <a:srgbClr val="0000CC"/>
              </a:solidFill>
              <a:latin typeface=".VnAristote" pitchFamily="34" charset="0"/>
              <a:cs typeface="Arial" charset="0"/>
            </a:endParaRPr>
          </a:p>
          <a:p>
            <a:pPr>
              <a:spcBef>
                <a:spcPct val="50000"/>
              </a:spcBef>
            </a:pPr>
            <a:endParaRPr lang="en-US" i="1">
              <a:solidFill>
                <a:srgbClr val="0000CC"/>
              </a:solidFill>
              <a:latin typeface=".VnAristote" pitchFamily="34" charset="0"/>
              <a:cs typeface="Arial" charset="0"/>
            </a:endParaRPr>
          </a:p>
        </p:txBody>
      </p:sp>
      <p:pic>
        <p:nvPicPr>
          <p:cNvPr id="179205" name="Picture 5" descr="Chuong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91500" y="0"/>
            <a:ext cx="952500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9206" name="Picture 6" descr="Chuong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52500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>
    <p:wheel spokes="3"/>
    <p:sndAc>
      <p:stSnd>
        <p:snd r:embed="rId2" name="applause.wav"/>
      </p:stSnd>
    </p:sndAc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4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AA0D5-68DF-467A-A45F-D3A3DD4C9630}" type="slidenum">
              <a:rPr lang="en-US"/>
              <a:pPr/>
              <a:t>2</a:t>
            </a:fld>
            <a:endParaRPr lang="en-US"/>
          </a:p>
        </p:txBody>
      </p:sp>
      <p:sp>
        <p:nvSpPr>
          <p:cNvPr id="9218" name="Rectangle 2"/>
          <p:cNvSpPr>
            <a:spLocks noChangeArrowheads="1"/>
          </p:cNvSpPr>
          <p:nvPr/>
        </p:nvSpPr>
        <p:spPr bwMode="auto">
          <a:xfrm>
            <a:off x="1752600" y="762000"/>
            <a:ext cx="4648200" cy="762000"/>
          </a:xfrm>
          <a:prstGeom prst="rect">
            <a:avLst/>
          </a:prstGeom>
          <a:solidFill>
            <a:schemeClr val="hlink"/>
          </a:solidFill>
          <a:ln w="57150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r>
              <a:rPr lang="en-US" sz="4800" b="0" dirty="0" err="1" smtClean="0">
                <a:solidFill>
                  <a:srgbClr val="CCFF99"/>
                </a:solidFill>
                <a:latin typeface="Arial" pitchFamily="34" charset="0"/>
                <a:cs typeface="Arial" pitchFamily="34" charset="0"/>
              </a:rPr>
              <a:t>Ôn</a:t>
            </a:r>
            <a:r>
              <a:rPr lang="en-US" sz="4800" b="0" dirty="0" smtClean="0">
                <a:solidFill>
                  <a:srgbClr val="CCFF99"/>
                </a:solidFill>
              </a:rPr>
              <a:t> </a:t>
            </a:r>
            <a:r>
              <a:rPr lang="en-US" sz="4800" b="0" dirty="0" err="1">
                <a:solidFill>
                  <a:srgbClr val="CCFF99"/>
                </a:solidFill>
              </a:rPr>
              <a:t>bµi</a:t>
            </a:r>
            <a:r>
              <a:rPr lang="en-US" sz="4800" b="0" dirty="0">
                <a:solidFill>
                  <a:srgbClr val="CCFF99"/>
                </a:solidFill>
              </a:rPr>
              <a:t> </a:t>
            </a:r>
            <a:r>
              <a:rPr lang="en-US" sz="4800" b="0" dirty="0" err="1">
                <a:solidFill>
                  <a:srgbClr val="CCFF99"/>
                </a:solidFill>
              </a:rPr>
              <a:t>cò</a:t>
            </a:r>
            <a:r>
              <a:rPr lang="en-US" sz="4400" b="0" dirty="0">
                <a:solidFill>
                  <a:srgbClr val="66FF33"/>
                </a:solidFill>
              </a:rPr>
              <a:t>:</a:t>
            </a:r>
          </a:p>
        </p:txBody>
      </p:sp>
      <p:graphicFrame>
        <p:nvGraphicFramePr>
          <p:cNvPr id="9219" name="Object 3"/>
          <p:cNvGraphicFramePr>
            <a:graphicFrameLocks noChangeAspect="1"/>
          </p:cNvGraphicFramePr>
          <p:nvPr/>
        </p:nvGraphicFramePr>
        <p:xfrm>
          <a:off x="6781800" y="228600"/>
          <a:ext cx="1600200" cy="114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8" name="Clip" r:id="rId5" imgW="4054320" imgH="3549240" progId="MS_ClipArt_Gallery.2">
                  <p:embed/>
                </p:oleObj>
              </mc:Choice>
              <mc:Fallback>
                <p:oleObj name="Clip" r:id="rId5" imgW="4054320" imgH="3549240" progId="MS_ClipArt_Gallery.2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81800" y="228600"/>
                        <a:ext cx="1600200" cy="1143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23" name="Text Box 7"/>
          <p:cNvSpPr txBox="1">
            <a:spLocks noChangeArrowheads="1"/>
          </p:cNvSpPr>
          <p:nvPr/>
        </p:nvSpPr>
        <p:spPr bwMode="auto">
          <a:xfrm>
            <a:off x="914400" y="2590800"/>
            <a:ext cx="7902575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sz="4400">
                <a:solidFill>
                  <a:srgbClr val="FF3300"/>
                </a:solidFill>
                <a:latin typeface="Times New Roman" pitchFamily="18" charset="0"/>
              </a:rPr>
              <a:t>Em hãy đọc thuộc bảng nhân 5 !</a:t>
            </a:r>
          </a:p>
        </p:txBody>
      </p:sp>
    </p:spTree>
  </p:cSld>
  <p:clrMapOvr>
    <a:masterClrMapping/>
  </p:clrMapOvr>
  <p:transition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92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92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BAACA-322C-4519-9F67-DB7B584FAD10}" type="slidenum">
              <a:rPr lang="en-US"/>
              <a:pPr/>
              <a:t>3</a:t>
            </a:fld>
            <a:endParaRPr lang="en-US"/>
          </a:p>
        </p:txBody>
      </p:sp>
      <p:sp>
        <p:nvSpPr>
          <p:cNvPr id="90167" name="Text Box 55"/>
          <p:cNvSpPr txBox="1">
            <a:spLocks noChangeArrowheads="1"/>
          </p:cNvSpPr>
          <p:nvPr/>
        </p:nvSpPr>
        <p:spPr bwMode="auto">
          <a:xfrm>
            <a:off x="1600200" y="457200"/>
            <a:ext cx="6096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vi-VN" sz="2400" b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90170" name="Text Box 58"/>
          <p:cNvSpPr txBox="1">
            <a:spLocks noChangeArrowheads="1"/>
          </p:cNvSpPr>
          <p:nvPr/>
        </p:nvSpPr>
        <p:spPr bwMode="auto">
          <a:xfrm>
            <a:off x="1600200" y="1219200"/>
            <a:ext cx="5943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i="1" u="sng">
                <a:solidFill>
                  <a:schemeClr val="folHlink"/>
                </a:solidFill>
                <a:latin typeface=".VnTime" pitchFamily="34" charset="0"/>
              </a:rPr>
              <a:t>To¸n</a:t>
            </a:r>
            <a:r>
              <a:rPr lang="en-US" sz="3200" i="1">
                <a:solidFill>
                  <a:schemeClr val="folHlink"/>
                </a:solidFill>
                <a:latin typeface=".VnTime" pitchFamily="34" charset="0"/>
              </a:rPr>
              <a:t>: TiÕt</a:t>
            </a:r>
            <a:r>
              <a:rPr lang="en-US" sz="3200" i="1">
                <a:solidFill>
                  <a:schemeClr val="tx1"/>
                </a:solidFill>
                <a:latin typeface=".VnTime" pitchFamily="34" charset="0"/>
              </a:rPr>
              <a:t> </a:t>
            </a:r>
            <a:r>
              <a:rPr lang="en-US" sz="3200" i="1">
                <a:solidFill>
                  <a:schemeClr val="folHlink"/>
                </a:solidFill>
                <a:latin typeface=".VnTime" pitchFamily="34" charset="0"/>
              </a:rPr>
              <a:t>120</a:t>
            </a:r>
          </a:p>
        </p:txBody>
      </p:sp>
      <p:sp>
        <p:nvSpPr>
          <p:cNvPr id="90171" name="Text Box 59"/>
          <p:cNvSpPr txBox="1">
            <a:spLocks noChangeArrowheads="1"/>
          </p:cNvSpPr>
          <p:nvPr/>
        </p:nvSpPr>
        <p:spPr bwMode="auto">
          <a:xfrm>
            <a:off x="1676400" y="1981200"/>
            <a:ext cx="59436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i="1">
                <a:solidFill>
                  <a:schemeClr val="folHlink"/>
                </a:solidFill>
                <a:latin typeface=".VnTime" pitchFamily="34" charset="0"/>
              </a:rPr>
              <a:t>B¶ng chia 5</a:t>
            </a: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CCFFFF"/>
            </a:gs>
            <a:gs pos="100000">
              <a:srgbClr val="FFFFCC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0CA81E-4E6E-42DC-AF3C-27A8252965BE}" type="slidenum">
              <a:rPr lang="en-US"/>
              <a:pPr/>
              <a:t>4</a:t>
            </a:fld>
            <a:endParaRPr lang="en-US"/>
          </a:p>
        </p:txBody>
      </p:sp>
      <p:sp>
        <p:nvSpPr>
          <p:cNvPr id="10242" name="Text Box 2"/>
          <p:cNvSpPr txBox="1">
            <a:spLocks noChangeArrowheads="1"/>
          </p:cNvSpPr>
          <p:nvPr/>
        </p:nvSpPr>
        <p:spPr bwMode="auto">
          <a:xfrm>
            <a:off x="2895600" y="-3175"/>
            <a:ext cx="30480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en-US" sz="4400" i="1">
                <a:solidFill>
                  <a:srgbClr val="FF9933"/>
                </a:solidFill>
                <a:latin typeface=".VnTime" pitchFamily="34" charset="0"/>
              </a:rPr>
              <a:t>B¶ng chia 5</a:t>
            </a:r>
          </a:p>
        </p:txBody>
      </p:sp>
      <p:sp>
        <p:nvSpPr>
          <p:cNvPr id="10264" name="Text Box 24"/>
          <p:cNvSpPr txBox="1">
            <a:spLocks noChangeArrowheads="1"/>
          </p:cNvSpPr>
          <p:nvPr/>
        </p:nvSpPr>
        <p:spPr bwMode="auto">
          <a:xfrm>
            <a:off x="304800" y="3581400"/>
            <a:ext cx="18288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en-US" sz="4400">
                <a:latin typeface="Times New Roman" pitchFamily="18" charset="0"/>
              </a:rPr>
              <a:t>5 x 4 =</a:t>
            </a:r>
          </a:p>
        </p:txBody>
      </p:sp>
      <p:sp>
        <p:nvSpPr>
          <p:cNvPr id="10266" name="Text Box 26"/>
          <p:cNvSpPr txBox="1">
            <a:spLocks noChangeArrowheads="1"/>
          </p:cNvSpPr>
          <p:nvPr/>
        </p:nvSpPr>
        <p:spPr bwMode="auto">
          <a:xfrm>
            <a:off x="228600" y="4343400"/>
            <a:ext cx="2106613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sz="4800">
                <a:latin typeface="Times New Roman" pitchFamily="18" charset="0"/>
              </a:rPr>
              <a:t>20 : 5 =</a:t>
            </a:r>
          </a:p>
        </p:txBody>
      </p:sp>
      <p:pic>
        <p:nvPicPr>
          <p:cNvPr id="10343" name="Picture 103" descr="TOY07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9000" y="914400"/>
            <a:ext cx="1546225" cy="2514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4" name="Picture 104" descr="TOY07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0200" y="762000"/>
            <a:ext cx="1546225" cy="2514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5" name="Picture 105" descr="TOY07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3800" y="762000"/>
            <a:ext cx="1592263" cy="2590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346" name="Text Box 106"/>
          <p:cNvSpPr txBox="1">
            <a:spLocks noChangeArrowheads="1"/>
          </p:cNvSpPr>
          <p:nvPr/>
        </p:nvSpPr>
        <p:spPr bwMode="auto">
          <a:xfrm>
            <a:off x="4343400" y="3657600"/>
            <a:ext cx="2667000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4800" b="0">
                <a:solidFill>
                  <a:srgbClr val="FF0000"/>
                </a:solidFill>
                <a:latin typeface="VNI-Helve-Condense" pitchFamily="2" charset="0"/>
              </a:rPr>
              <a:t>5  x  3  =</a:t>
            </a:r>
          </a:p>
        </p:txBody>
      </p:sp>
      <p:sp>
        <p:nvSpPr>
          <p:cNvPr id="10347" name="Text Box 107"/>
          <p:cNvSpPr txBox="1">
            <a:spLocks noChangeArrowheads="1"/>
          </p:cNvSpPr>
          <p:nvPr/>
        </p:nvSpPr>
        <p:spPr bwMode="auto">
          <a:xfrm>
            <a:off x="4038600" y="4419600"/>
            <a:ext cx="3352800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4800" b="0">
                <a:solidFill>
                  <a:srgbClr val="FF0000"/>
                </a:solidFill>
                <a:latin typeface="VNI-Helve-Condense" pitchFamily="2" charset="0"/>
              </a:rPr>
              <a:t>15  :  5  =</a:t>
            </a:r>
          </a:p>
        </p:txBody>
      </p:sp>
      <p:grpSp>
        <p:nvGrpSpPr>
          <p:cNvPr id="10351" name="Group 111"/>
          <p:cNvGrpSpPr>
            <a:grpSpLocks/>
          </p:cNvGrpSpPr>
          <p:nvPr/>
        </p:nvGrpSpPr>
        <p:grpSpPr bwMode="auto">
          <a:xfrm>
            <a:off x="1905000" y="990600"/>
            <a:ext cx="533400" cy="2286000"/>
            <a:chOff x="1152" y="624"/>
            <a:chExt cx="336" cy="1440"/>
          </a:xfrm>
        </p:grpSpPr>
        <p:sp>
          <p:nvSpPr>
            <p:cNvPr id="10329" name="Rectangle 89"/>
            <p:cNvSpPr>
              <a:spLocks noChangeArrowheads="1"/>
            </p:cNvSpPr>
            <p:nvPr/>
          </p:nvSpPr>
          <p:spPr bwMode="auto">
            <a:xfrm>
              <a:off x="1152" y="624"/>
              <a:ext cx="336" cy="1440"/>
            </a:xfrm>
            <a:prstGeom prst="rect">
              <a:avLst/>
            </a:prstGeom>
            <a:solidFill>
              <a:srgbClr val="FFFF00"/>
            </a:solidFill>
            <a:ln w="28575">
              <a:solidFill>
                <a:srgbClr val="3333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grpSp>
          <p:nvGrpSpPr>
            <p:cNvPr id="10350" name="Group 110"/>
            <p:cNvGrpSpPr>
              <a:grpSpLocks/>
            </p:cNvGrpSpPr>
            <p:nvPr/>
          </p:nvGrpSpPr>
          <p:grpSpPr bwMode="auto">
            <a:xfrm>
              <a:off x="1200" y="672"/>
              <a:ext cx="240" cy="1104"/>
              <a:chOff x="1008" y="672"/>
              <a:chExt cx="240" cy="1104"/>
            </a:xfrm>
          </p:grpSpPr>
          <p:sp>
            <p:nvSpPr>
              <p:cNvPr id="10330" name="Oval 90"/>
              <p:cNvSpPr>
                <a:spLocks noChangeArrowheads="1"/>
              </p:cNvSpPr>
              <p:nvPr/>
            </p:nvSpPr>
            <p:spPr bwMode="auto">
              <a:xfrm>
                <a:off x="1008" y="672"/>
                <a:ext cx="240" cy="240"/>
              </a:xfrm>
              <a:prstGeom prst="ellipse">
                <a:avLst/>
              </a:prstGeom>
              <a:solidFill>
                <a:srgbClr val="FF3300"/>
              </a:solidFill>
              <a:ln w="28575">
                <a:solidFill>
                  <a:srgbClr val="3333FF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10331" name="Oval 91"/>
              <p:cNvSpPr>
                <a:spLocks noChangeArrowheads="1"/>
              </p:cNvSpPr>
              <p:nvPr/>
            </p:nvSpPr>
            <p:spPr bwMode="auto">
              <a:xfrm>
                <a:off x="1008" y="960"/>
                <a:ext cx="240" cy="240"/>
              </a:xfrm>
              <a:prstGeom prst="ellipse">
                <a:avLst/>
              </a:prstGeom>
              <a:solidFill>
                <a:srgbClr val="FF3300"/>
              </a:solidFill>
              <a:ln w="28575">
                <a:solidFill>
                  <a:srgbClr val="3333FF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10332" name="Oval 92"/>
              <p:cNvSpPr>
                <a:spLocks noChangeArrowheads="1"/>
              </p:cNvSpPr>
              <p:nvPr/>
            </p:nvSpPr>
            <p:spPr bwMode="auto">
              <a:xfrm>
                <a:off x="1008" y="1248"/>
                <a:ext cx="240" cy="240"/>
              </a:xfrm>
              <a:prstGeom prst="ellipse">
                <a:avLst/>
              </a:prstGeom>
              <a:solidFill>
                <a:srgbClr val="FF3300"/>
              </a:solidFill>
              <a:ln w="28575">
                <a:solidFill>
                  <a:srgbClr val="3333FF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10333" name="Oval 93"/>
              <p:cNvSpPr>
                <a:spLocks noChangeArrowheads="1"/>
              </p:cNvSpPr>
              <p:nvPr/>
            </p:nvSpPr>
            <p:spPr bwMode="auto">
              <a:xfrm>
                <a:off x="1008" y="1536"/>
                <a:ext cx="240" cy="240"/>
              </a:xfrm>
              <a:prstGeom prst="ellipse">
                <a:avLst/>
              </a:prstGeom>
              <a:solidFill>
                <a:srgbClr val="FF3300"/>
              </a:solidFill>
              <a:ln w="28575">
                <a:solidFill>
                  <a:srgbClr val="3333FF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</p:grpSp>
        <p:sp>
          <p:nvSpPr>
            <p:cNvPr id="10334" name="Oval 94"/>
            <p:cNvSpPr>
              <a:spLocks noChangeArrowheads="1"/>
            </p:cNvSpPr>
            <p:nvPr/>
          </p:nvSpPr>
          <p:spPr bwMode="auto">
            <a:xfrm>
              <a:off x="1200" y="1824"/>
              <a:ext cx="240" cy="240"/>
            </a:xfrm>
            <a:prstGeom prst="ellipse">
              <a:avLst/>
            </a:prstGeom>
            <a:solidFill>
              <a:srgbClr val="FF3300"/>
            </a:solidFill>
            <a:ln w="28575">
              <a:solidFill>
                <a:srgbClr val="3333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</p:grpSp>
      <p:grpSp>
        <p:nvGrpSpPr>
          <p:cNvPr id="10352" name="Group 112"/>
          <p:cNvGrpSpPr>
            <a:grpSpLocks/>
          </p:cNvGrpSpPr>
          <p:nvPr/>
        </p:nvGrpSpPr>
        <p:grpSpPr bwMode="auto">
          <a:xfrm>
            <a:off x="1066800" y="990600"/>
            <a:ext cx="533400" cy="2286000"/>
            <a:chOff x="1152" y="624"/>
            <a:chExt cx="336" cy="1440"/>
          </a:xfrm>
        </p:grpSpPr>
        <p:sp>
          <p:nvSpPr>
            <p:cNvPr id="10353" name="Rectangle 113"/>
            <p:cNvSpPr>
              <a:spLocks noChangeArrowheads="1"/>
            </p:cNvSpPr>
            <p:nvPr/>
          </p:nvSpPr>
          <p:spPr bwMode="auto">
            <a:xfrm>
              <a:off x="1152" y="624"/>
              <a:ext cx="336" cy="1440"/>
            </a:xfrm>
            <a:prstGeom prst="rect">
              <a:avLst/>
            </a:prstGeom>
            <a:solidFill>
              <a:srgbClr val="FFFF00"/>
            </a:solidFill>
            <a:ln w="28575">
              <a:solidFill>
                <a:srgbClr val="3333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grpSp>
          <p:nvGrpSpPr>
            <p:cNvPr id="10354" name="Group 114"/>
            <p:cNvGrpSpPr>
              <a:grpSpLocks/>
            </p:cNvGrpSpPr>
            <p:nvPr/>
          </p:nvGrpSpPr>
          <p:grpSpPr bwMode="auto">
            <a:xfrm>
              <a:off x="1200" y="672"/>
              <a:ext cx="240" cy="1104"/>
              <a:chOff x="1008" y="672"/>
              <a:chExt cx="240" cy="1104"/>
            </a:xfrm>
          </p:grpSpPr>
          <p:sp>
            <p:nvSpPr>
              <p:cNvPr id="10355" name="Oval 115"/>
              <p:cNvSpPr>
                <a:spLocks noChangeArrowheads="1"/>
              </p:cNvSpPr>
              <p:nvPr/>
            </p:nvSpPr>
            <p:spPr bwMode="auto">
              <a:xfrm>
                <a:off x="1008" y="672"/>
                <a:ext cx="240" cy="240"/>
              </a:xfrm>
              <a:prstGeom prst="ellipse">
                <a:avLst/>
              </a:prstGeom>
              <a:solidFill>
                <a:srgbClr val="FF3300"/>
              </a:solidFill>
              <a:ln w="28575">
                <a:solidFill>
                  <a:srgbClr val="3333FF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10356" name="Oval 116"/>
              <p:cNvSpPr>
                <a:spLocks noChangeArrowheads="1"/>
              </p:cNvSpPr>
              <p:nvPr/>
            </p:nvSpPr>
            <p:spPr bwMode="auto">
              <a:xfrm>
                <a:off x="1008" y="960"/>
                <a:ext cx="240" cy="240"/>
              </a:xfrm>
              <a:prstGeom prst="ellipse">
                <a:avLst/>
              </a:prstGeom>
              <a:solidFill>
                <a:srgbClr val="FF3300"/>
              </a:solidFill>
              <a:ln w="28575">
                <a:solidFill>
                  <a:srgbClr val="3333FF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10357" name="Oval 117"/>
              <p:cNvSpPr>
                <a:spLocks noChangeArrowheads="1"/>
              </p:cNvSpPr>
              <p:nvPr/>
            </p:nvSpPr>
            <p:spPr bwMode="auto">
              <a:xfrm>
                <a:off x="1008" y="1248"/>
                <a:ext cx="240" cy="240"/>
              </a:xfrm>
              <a:prstGeom prst="ellipse">
                <a:avLst/>
              </a:prstGeom>
              <a:solidFill>
                <a:srgbClr val="FF3300"/>
              </a:solidFill>
              <a:ln w="28575">
                <a:solidFill>
                  <a:srgbClr val="3333FF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10358" name="Oval 118"/>
              <p:cNvSpPr>
                <a:spLocks noChangeArrowheads="1"/>
              </p:cNvSpPr>
              <p:nvPr/>
            </p:nvSpPr>
            <p:spPr bwMode="auto">
              <a:xfrm>
                <a:off x="1008" y="1536"/>
                <a:ext cx="240" cy="240"/>
              </a:xfrm>
              <a:prstGeom prst="ellipse">
                <a:avLst/>
              </a:prstGeom>
              <a:solidFill>
                <a:srgbClr val="FF3300"/>
              </a:solidFill>
              <a:ln w="28575">
                <a:solidFill>
                  <a:srgbClr val="3333FF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</p:grpSp>
        <p:sp>
          <p:nvSpPr>
            <p:cNvPr id="10359" name="Oval 119"/>
            <p:cNvSpPr>
              <a:spLocks noChangeArrowheads="1"/>
            </p:cNvSpPr>
            <p:nvPr/>
          </p:nvSpPr>
          <p:spPr bwMode="auto">
            <a:xfrm>
              <a:off x="1200" y="1824"/>
              <a:ext cx="240" cy="240"/>
            </a:xfrm>
            <a:prstGeom prst="ellipse">
              <a:avLst/>
            </a:prstGeom>
            <a:solidFill>
              <a:srgbClr val="FF3300"/>
            </a:solidFill>
            <a:ln w="28575">
              <a:solidFill>
                <a:srgbClr val="3333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</p:grpSp>
      <p:grpSp>
        <p:nvGrpSpPr>
          <p:cNvPr id="10369" name="Group 129"/>
          <p:cNvGrpSpPr>
            <a:grpSpLocks/>
          </p:cNvGrpSpPr>
          <p:nvPr/>
        </p:nvGrpSpPr>
        <p:grpSpPr bwMode="auto">
          <a:xfrm>
            <a:off x="152400" y="990600"/>
            <a:ext cx="533400" cy="2286000"/>
            <a:chOff x="1152" y="624"/>
            <a:chExt cx="336" cy="1440"/>
          </a:xfrm>
        </p:grpSpPr>
        <p:sp>
          <p:nvSpPr>
            <p:cNvPr id="10370" name="Rectangle 130"/>
            <p:cNvSpPr>
              <a:spLocks noChangeArrowheads="1"/>
            </p:cNvSpPr>
            <p:nvPr/>
          </p:nvSpPr>
          <p:spPr bwMode="auto">
            <a:xfrm>
              <a:off x="1152" y="624"/>
              <a:ext cx="336" cy="1440"/>
            </a:xfrm>
            <a:prstGeom prst="rect">
              <a:avLst/>
            </a:prstGeom>
            <a:solidFill>
              <a:srgbClr val="FFFF00"/>
            </a:solidFill>
            <a:ln w="28575">
              <a:solidFill>
                <a:srgbClr val="3333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grpSp>
          <p:nvGrpSpPr>
            <p:cNvPr id="10371" name="Group 131"/>
            <p:cNvGrpSpPr>
              <a:grpSpLocks/>
            </p:cNvGrpSpPr>
            <p:nvPr/>
          </p:nvGrpSpPr>
          <p:grpSpPr bwMode="auto">
            <a:xfrm>
              <a:off x="1200" y="672"/>
              <a:ext cx="240" cy="1104"/>
              <a:chOff x="1008" y="672"/>
              <a:chExt cx="240" cy="1104"/>
            </a:xfrm>
          </p:grpSpPr>
          <p:sp>
            <p:nvSpPr>
              <p:cNvPr id="10372" name="Oval 132"/>
              <p:cNvSpPr>
                <a:spLocks noChangeArrowheads="1"/>
              </p:cNvSpPr>
              <p:nvPr/>
            </p:nvSpPr>
            <p:spPr bwMode="auto">
              <a:xfrm>
                <a:off x="1008" y="672"/>
                <a:ext cx="240" cy="240"/>
              </a:xfrm>
              <a:prstGeom prst="ellipse">
                <a:avLst/>
              </a:prstGeom>
              <a:solidFill>
                <a:srgbClr val="FF3300"/>
              </a:solidFill>
              <a:ln w="28575">
                <a:solidFill>
                  <a:srgbClr val="3333FF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10373" name="Oval 133"/>
              <p:cNvSpPr>
                <a:spLocks noChangeArrowheads="1"/>
              </p:cNvSpPr>
              <p:nvPr/>
            </p:nvSpPr>
            <p:spPr bwMode="auto">
              <a:xfrm>
                <a:off x="1008" y="960"/>
                <a:ext cx="240" cy="240"/>
              </a:xfrm>
              <a:prstGeom prst="ellipse">
                <a:avLst/>
              </a:prstGeom>
              <a:solidFill>
                <a:srgbClr val="FF3300"/>
              </a:solidFill>
              <a:ln w="28575">
                <a:solidFill>
                  <a:srgbClr val="3333FF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10374" name="Oval 134"/>
              <p:cNvSpPr>
                <a:spLocks noChangeArrowheads="1"/>
              </p:cNvSpPr>
              <p:nvPr/>
            </p:nvSpPr>
            <p:spPr bwMode="auto">
              <a:xfrm>
                <a:off x="1008" y="1248"/>
                <a:ext cx="240" cy="240"/>
              </a:xfrm>
              <a:prstGeom prst="ellipse">
                <a:avLst/>
              </a:prstGeom>
              <a:solidFill>
                <a:srgbClr val="FF3300"/>
              </a:solidFill>
              <a:ln w="28575">
                <a:solidFill>
                  <a:srgbClr val="3333FF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10375" name="Oval 135"/>
              <p:cNvSpPr>
                <a:spLocks noChangeArrowheads="1"/>
              </p:cNvSpPr>
              <p:nvPr/>
            </p:nvSpPr>
            <p:spPr bwMode="auto">
              <a:xfrm>
                <a:off x="1008" y="1536"/>
                <a:ext cx="240" cy="240"/>
              </a:xfrm>
              <a:prstGeom prst="ellipse">
                <a:avLst/>
              </a:prstGeom>
              <a:solidFill>
                <a:srgbClr val="FF3300"/>
              </a:solidFill>
              <a:ln w="28575">
                <a:solidFill>
                  <a:srgbClr val="3333FF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</p:grpSp>
        <p:sp>
          <p:nvSpPr>
            <p:cNvPr id="10376" name="Oval 136"/>
            <p:cNvSpPr>
              <a:spLocks noChangeArrowheads="1"/>
            </p:cNvSpPr>
            <p:nvPr/>
          </p:nvSpPr>
          <p:spPr bwMode="auto">
            <a:xfrm>
              <a:off x="1200" y="1824"/>
              <a:ext cx="240" cy="240"/>
            </a:xfrm>
            <a:prstGeom prst="ellipse">
              <a:avLst/>
            </a:prstGeom>
            <a:solidFill>
              <a:srgbClr val="FF3300"/>
            </a:solidFill>
            <a:ln w="28575">
              <a:solidFill>
                <a:srgbClr val="3333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</p:grpSp>
      <p:grpSp>
        <p:nvGrpSpPr>
          <p:cNvPr id="10385" name="Group 145"/>
          <p:cNvGrpSpPr>
            <a:grpSpLocks/>
          </p:cNvGrpSpPr>
          <p:nvPr/>
        </p:nvGrpSpPr>
        <p:grpSpPr bwMode="auto">
          <a:xfrm>
            <a:off x="2743200" y="990600"/>
            <a:ext cx="533400" cy="2286000"/>
            <a:chOff x="1152" y="624"/>
            <a:chExt cx="336" cy="1440"/>
          </a:xfrm>
        </p:grpSpPr>
        <p:sp>
          <p:nvSpPr>
            <p:cNvPr id="10386" name="Rectangle 146"/>
            <p:cNvSpPr>
              <a:spLocks noChangeArrowheads="1"/>
            </p:cNvSpPr>
            <p:nvPr/>
          </p:nvSpPr>
          <p:spPr bwMode="auto">
            <a:xfrm>
              <a:off x="1152" y="624"/>
              <a:ext cx="336" cy="1440"/>
            </a:xfrm>
            <a:prstGeom prst="rect">
              <a:avLst/>
            </a:prstGeom>
            <a:solidFill>
              <a:srgbClr val="FFFF00"/>
            </a:solidFill>
            <a:ln w="28575">
              <a:solidFill>
                <a:srgbClr val="3333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grpSp>
          <p:nvGrpSpPr>
            <p:cNvPr id="10387" name="Group 147"/>
            <p:cNvGrpSpPr>
              <a:grpSpLocks/>
            </p:cNvGrpSpPr>
            <p:nvPr/>
          </p:nvGrpSpPr>
          <p:grpSpPr bwMode="auto">
            <a:xfrm>
              <a:off x="1200" y="672"/>
              <a:ext cx="240" cy="1104"/>
              <a:chOff x="1008" y="672"/>
              <a:chExt cx="240" cy="1104"/>
            </a:xfrm>
          </p:grpSpPr>
          <p:sp>
            <p:nvSpPr>
              <p:cNvPr id="10388" name="Oval 148"/>
              <p:cNvSpPr>
                <a:spLocks noChangeArrowheads="1"/>
              </p:cNvSpPr>
              <p:nvPr/>
            </p:nvSpPr>
            <p:spPr bwMode="auto">
              <a:xfrm>
                <a:off x="1008" y="672"/>
                <a:ext cx="240" cy="240"/>
              </a:xfrm>
              <a:prstGeom prst="ellipse">
                <a:avLst/>
              </a:prstGeom>
              <a:solidFill>
                <a:srgbClr val="FF3300"/>
              </a:solidFill>
              <a:ln w="28575">
                <a:solidFill>
                  <a:srgbClr val="3333FF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10389" name="Oval 149"/>
              <p:cNvSpPr>
                <a:spLocks noChangeArrowheads="1"/>
              </p:cNvSpPr>
              <p:nvPr/>
            </p:nvSpPr>
            <p:spPr bwMode="auto">
              <a:xfrm>
                <a:off x="1008" y="960"/>
                <a:ext cx="240" cy="240"/>
              </a:xfrm>
              <a:prstGeom prst="ellipse">
                <a:avLst/>
              </a:prstGeom>
              <a:solidFill>
                <a:srgbClr val="FF3300"/>
              </a:solidFill>
              <a:ln w="28575">
                <a:solidFill>
                  <a:srgbClr val="3333FF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10390" name="Oval 150"/>
              <p:cNvSpPr>
                <a:spLocks noChangeArrowheads="1"/>
              </p:cNvSpPr>
              <p:nvPr/>
            </p:nvSpPr>
            <p:spPr bwMode="auto">
              <a:xfrm>
                <a:off x="1008" y="1248"/>
                <a:ext cx="240" cy="240"/>
              </a:xfrm>
              <a:prstGeom prst="ellipse">
                <a:avLst/>
              </a:prstGeom>
              <a:solidFill>
                <a:srgbClr val="FF3300"/>
              </a:solidFill>
              <a:ln w="28575">
                <a:solidFill>
                  <a:srgbClr val="3333FF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  <p:sp>
            <p:nvSpPr>
              <p:cNvPr id="10391" name="Oval 151"/>
              <p:cNvSpPr>
                <a:spLocks noChangeArrowheads="1"/>
              </p:cNvSpPr>
              <p:nvPr/>
            </p:nvSpPr>
            <p:spPr bwMode="auto">
              <a:xfrm>
                <a:off x="1008" y="1536"/>
                <a:ext cx="240" cy="240"/>
              </a:xfrm>
              <a:prstGeom prst="ellipse">
                <a:avLst/>
              </a:prstGeom>
              <a:solidFill>
                <a:srgbClr val="FF3300"/>
              </a:solidFill>
              <a:ln w="28575">
                <a:solidFill>
                  <a:srgbClr val="3333FF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</p:grpSp>
        <p:sp>
          <p:nvSpPr>
            <p:cNvPr id="10392" name="Oval 152"/>
            <p:cNvSpPr>
              <a:spLocks noChangeArrowheads="1"/>
            </p:cNvSpPr>
            <p:nvPr/>
          </p:nvSpPr>
          <p:spPr bwMode="auto">
            <a:xfrm>
              <a:off x="1200" y="1824"/>
              <a:ext cx="240" cy="240"/>
            </a:xfrm>
            <a:prstGeom prst="ellipse">
              <a:avLst/>
            </a:prstGeom>
            <a:solidFill>
              <a:srgbClr val="FF3300"/>
            </a:solidFill>
            <a:ln w="28575">
              <a:solidFill>
                <a:srgbClr val="3333FF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</p:grpSp>
      <p:sp>
        <p:nvSpPr>
          <p:cNvPr id="10397" name="Text Box 157"/>
          <p:cNvSpPr txBox="1">
            <a:spLocks noChangeArrowheads="1"/>
          </p:cNvSpPr>
          <p:nvPr/>
        </p:nvSpPr>
        <p:spPr bwMode="auto">
          <a:xfrm>
            <a:off x="7200900" y="4424363"/>
            <a:ext cx="685800" cy="823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4800" b="0">
                <a:solidFill>
                  <a:srgbClr val="FF0000"/>
                </a:solidFill>
                <a:latin typeface="VNI-Helve-Condense" pitchFamily="2" charset="0"/>
              </a:rPr>
              <a:t>3</a:t>
            </a:r>
          </a:p>
        </p:txBody>
      </p:sp>
      <p:sp>
        <p:nvSpPr>
          <p:cNvPr id="10398" name="Text Box 158"/>
          <p:cNvSpPr txBox="1">
            <a:spLocks noChangeArrowheads="1"/>
          </p:cNvSpPr>
          <p:nvPr/>
        </p:nvSpPr>
        <p:spPr bwMode="auto">
          <a:xfrm>
            <a:off x="2057400" y="3581400"/>
            <a:ext cx="7620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en-US" sz="4400">
                <a:latin typeface="Times New Roman" pitchFamily="18" charset="0"/>
              </a:rPr>
              <a:t>20</a:t>
            </a:r>
          </a:p>
        </p:txBody>
      </p:sp>
      <p:sp>
        <p:nvSpPr>
          <p:cNvPr id="10399" name="Text Box 159"/>
          <p:cNvSpPr txBox="1">
            <a:spLocks noChangeArrowheads="1"/>
          </p:cNvSpPr>
          <p:nvPr/>
        </p:nvSpPr>
        <p:spPr bwMode="auto">
          <a:xfrm>
            <a:off x="2339975" y="4324350"/>
            <a:ext cx="488950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sz="4800">
                <a:latin typeface="Times New Roman" pitchFamily="18" charset="0"/>
              </a:rPr>
              <a:t>4</a:t>
            </a:r>
          </a:p>
        </p:txBody>
      </p:sp>
      <p:sp>
        <p:nvSpPr>
          <p:cNvPr id="10400" name="Text Box 160"/>
          <p:cNvSpPr txBox="1">
            <a:spLocks noChangeArrowheads="1"/>
          </p:cNvSpPr>
          <p:nvPr/>
        </p:nvSpPr>
        <p:spPr bwMode="auto">
          <a:xfrm>
            <a:off x="6858000" y="3657600"/>
            <a:ext cx="914400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4800" b="0">
                <a:solidFill>
                  <a:srgbClr val="FF0000"/>
                </a:solidFill>
                <a:latin typeface="VNI-Helve-Condense" pitchFamily="2" charset="0"/>
              </a:rPr>
              <a:t>15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103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103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103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" dur="500"/>
                                        <p:tgtEl>
                                          <p:spTgt spid="10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75"/>
                                        <p:tgtEl>
                                          <p:spTgt spid="102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75"/>
                                        <p:tgtEl>
                                          <p:spTgt spid="103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75"/>
                                        <p:tgtEl>
                                          <p:spTgt spid="10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75"/>
                                        <p:tgtEl>
                                          <p:spTgt spid="103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800" decel="100000"/>
                                        <p:tgtEl>
                                          <p:spTgt spid="103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800" decel="100000" fill="hold"/>
                                        <p:tgtEl>
                                          <p:spTgt spid="1034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800" decel="100000" fill="hold"/>
                                        <p:tgtEl>
                                          <p:spTgt spid="103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800" decel="100000" fill="hold"/>
                                        <p:tgtEl>
                                          <p:spTgt spid="103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3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3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800" decel="100000"/>
                                        <p:tgtEl>
                                          <p:spTgt spid="103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800" decel="100000" fill="hold"/>
                                        <p:tgtEl>
                                          <p:spTgt spid="1034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800" decel="100000" fill="hold"/>
                                        <p:tgtEl>
                                          <p:spTgt spid="103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800" decel="100000" fill="hold"/>
                                        <p:tgtEl>
                                          <p:spTgt spid="103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3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3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800" decel="100000"/>
                                        <p:tgtEl>
                                          <p:spTgt spid="103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800" decel="100000" fill="hold"/>
                                        <p:tgtEl>
                                          <p:spTgt spid="1034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800" decel="100000" fill="hold"/>
                                        <p:tgtEl>
                                          <p:spTgt spid="103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800" decel="100000" fill="hold"/>
                                        <p:tgtEl>
                                          <p:spTgt spid="103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3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3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103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103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104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104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103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103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103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103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64" grpId="0" autoUpdateAnimBg="0"/>
      <p:bldP spid="10266" grpId="0" autoUpdateAnimBg="0"/>
      <p:bldP spid="10346" grpId="0"/>
      <p:bldP spid="10347" grpId="0"/>
      <p:bldP spid="10397" grpId="0"/>
      <p:bldP spid="10398" grpId="0" autoUpdateAnimBg="0"/>
      <p:bldP spid="10399" grpId="0" autoUpdateAnimBg="0"/>
      <p:bldP spid="1040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E6E5D8-FDBE-4D4E-92AE-54ED72C3FDCB}" type="slidenum">
              <a:rPr lang="en-US"/>
              <a:pPr/>
              <a:t>5</a:t>
            </a:fld>
            <a:endParaRPr lang="en-US"/>
          </a:p>
        </p:txBody>
      </p:sp>
      <p:sp>
        <p:nvSpPr>
          <p:cNvPr id="124930" name="Text Box 2"/>
          <p:cNvSpPr txBox="1">
            <a:spLocks noChangeArrowheads="1"/>
          </p:cNvSpPr>
          <p:nvPr/>
        </p:nvSpPr>
        <p:spPr bwMode="auto">
          <a:xfrm>
            <a:off x="228600" y="304800"/>
            <a:ext cx="4191000" cy="5191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en-US" sz="2800" i="1">
                <a:solidFill>
                  <a:srgbClr val="3333FF"/>
                </a:solidFill>
                <a:latin typeface=".VnTime" pitchFamily="34" charset="0"/>
              </a:rPr>
              <a:t>1. Thµnh lËp b¶ng chia 5:</a:t>
            </a:r>
          </a:p>
        </p:txBody>
      </p:sp>
      <p:sp>
        <p:nvSpPr>
          <p:cNvPr id="124931" name="Text Box 3"/>
          <p:cNvSpPr txBox="1">
            <a:spLocks noChangeArrowheads="1"/>
          </p:cNvSpPr>
          <p:nvPr/>
        </p:nvSpPr>
        <p:spPr bwMode="auto">
          <a:xfrm>
            <a:off x="457200" y="3581400"/>
            <a:ext cx="25146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en-US" sz="4400">
                <a:latin typeface="Times New Roman" pitchFamily="18" charset="0"/>
              </a:rPr>
              <a:t>5 x 4 = 20</a:t>
            </a:r>
          </a:p>
        </p:txBody>
      </p:sp>
      <p:sp>
        <p:nvSpPr>
          <p:cNvPr id="124932" name="Text Box 4"/>
          <p:cNvSpPr txBox="1">
            <a:spLocks noChangeArrowheads="1"/>
          </p:cNvSpPr>
          <p:nvPr/>
        </p:nvSpPr>
        <p:spPr bwMode="auto">
          <a:xfrm>
            <a:off x="228600" y="4343400"/>
            <a:ext cx="2563813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sz="4800">
                <a:latin typeface="Times New Roman" pitchFamily="18" charset="0"/>
              </a:rPr>
              <a:t>20 : 5 = 4</a:t>
            </a:r>
          </a:p>
        </p:txBody>
      </p:sp>
      <p:grpSp>
        <p:nvGrpSpPr>
          <p:cNvPr id="125028" name="Group 100"/>
          <p:cNvGrpSpPr>
            <a:grpSpLocks/>
          </p:cNvGrpSpPr>
          <p:nvPr/>
        </p:nvGrpSpPr>
        <p:grpSpPr bwMode="auto">
          <a:xfrm>
            <a:off x="5334000" y="914400"/>
            <a:ext cx="2514600" cy="5486400"/>
            <a:chOff x="3360" y="576"/>
            <a:chExt cx="1584" cy="3456"/>
          </a:xfrm>
        </p:grpSpPr>
        <p:sp>
          <p:nvSpPr>
            <p:cNvPr id="124933" name="Text Box 5"/>
            <p:cNvSpPr txBox="1">
              <a:spLocks noChangeArrowheads="1"/>
            </p:cNvSpPr>
            <p:nvPr/>
          </p:nvSpPr>
          <p:spPr bwMode="auto">
            <a:xfrm>
              <a:off x="3408" y="576"/>
              <a:ext cx="1296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/>
              <a:r>
                <a:rPr lang="en-US"/>
                <a:t>5 x 1 = 5</a:t>
              </a:r>
            </a:p>
          </p:txBody>
        </p:sp>
        <p:sp>
          <p:nvSpPr>
            <p:cNvPr id="124934" name="Text Box 6"/>
            <p:cNvSpPr txBox="1">
              <a:spLocks noChangeArrowheads="1"/>
            </p:cNvSpPr>
            <p:nvPr/>
          </p:nvSpPr>
          <p:spPr bwMode="auto">
            <a:xfrm>
              <a:off x="3408" y="912"/>
              <a:ext cx="1440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/>
              <a:r>
                <a:rPr lang="en-US"/>
                <a:t>5 x 2 = 10</a:t>
              </a:r>
            </a:p>
          </p:txBody>
        </p:sp>
        <p:sp>
          <p:nvSpPr>
            <p:cNvPr id="124935" name="Text Box 7"/>
            <p:cNvSpPr txBox="1">
              <a:spLocks noChangeArrowheads="1"/>
            </p:cNvSpPr>
            <p:nvPr/>
          </p:nvSpPr>
          <p:spPr bwMode="auto">
            <a:xfrm>
              <a:off x="3408" y="1228"/>
              <a:ext cx="1536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/>
              <a:r>
                <a:rPr lang="en-US"/>
                <a:t>5 x 3 = 15</a:t>
              </a:r>
            </a:p>
          </p:txBody>
        </p:sp>
        <p:sp>
          <p:nvSpPr>
            <p:cNvPr id="124936" name="Text Box 8"/>
            <p:cNvSpPr txBox="1">
              <a:spLocks noChangeArrowheads="1"/>
            </p:cNvSpPr>
            <p:nvPr/>
          </p:nvSpPr>
          <p:spPr bwMode="auto">
            <a:xfrm>
              <a:off x="3408" y="1564"/>
              <a:ext cx="1440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/>
              <a:r>
                <a:rPr lang="en-US"/>
                <a:t>5 x 4 = 20</a:t>
              </a:r>
            </a:p>
          </p:txBody>
        </p:sp>
        <p:sp>
          <p:nvSpPr>
            <p:cNvPr id="124937" name="Text Box 9"/>
            <p:cNvSpPr txBox="1">
              <a:spLocks noChangeArrowheads="1"/>
            </p:cNvSpPr>
            <p:nvPr/>
          </p:nvSpPr>
          <p:spPr bwMode="auto">
            <a:xfrm>
              <a:off x="3408" y="1900"/>
              <a:ext cx="1440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/>
              <a:r>
                <a:rPr lang="en-US"/>
                <a:t>5 x 5 = 25</a:t>
              </a:r>
            </a:p>
          </p:txBody>
        </p:sp>
        <p:sp>
          <p:nvSpPr>
            <p:cNvPr id="124938" name="Text Box 10"/>
            <p:cNvSpPr txBox="1">
              <a:spLocks noChangeArrowheads="1"/>
            </p:cNvSpPr>
            <p:nvPr/>
          </p:nvSpPr>
          <p:spPr bwMode="auto">
            <a:xfrm>
              <a:off x="3408" y="2236"/>
              <a:ext cx="1440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/>
              <a:r>
                <a:rPr lang="en-US"/>
                <a:t>5 x 6 = 30</a:t>
              </a:r>
            </a:p>
          </p:txBody>
        </p:sp>
        <p:sp>
          <p:nvSpPr>
            <p:cNvPr id="124939" name="Text Box 11"/>
            <p:cNvSpPr txBox="1">
              <a:spLocks noChangeArrowheads="1"/>
            </p:cNvSpPr>
            <p:nvPr/>
          </p:nvSpPr>
          <p:spPr bwMode="auto">
            <a:xfrm>
              <a:off x="3408" y="2572"/>
              <a:ext cx="1440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/>
              <a:r>
                <a:rPr lang="en-US"/>
                <a:t>5 x 7 = 35</a:t>
              </a:r>
            </a:p>
          </p:txBody>
        </p:sp>
        <p:sp>
          <p:nvSpPr>
            <p:cNvPr id="124940" name="Text Box 12"/>
            <p:cNvSpPr txBox="1">
              <a:spLocks noChangeArrowheads="1"/>
            </p:cNvSpPr>
            <p:nvPr/>
          </p:nvSpPr>
          <p:spPr bwMode="auto">
            <a:xfrm>
              <a:off x="3408" y="2956"/>
              <a:ext cx="1440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/>
              <a:r>
                <a:rPr lang="en-US"/>
                <a:t>5 x 8 = 40</a:t>
              </a:r>
            </a:p>
          </p:txBody>
        </p:sp>
        <p:sp>
          <p:nvSpPr>
            <p:cNvPr id="124941" name="Text Box 13"/>
            <p:cNvSpPr txBox="1">
              <a:spLocks noChangeArrowheads="1"/>
            </p:cNvSpPr>
            <p:nvPr/>
          </p:nvSpPr>
          <p:spPr bwMode="auto">
            <a:xfrm>
              <a:off x="3408" y="3292"/>
              <a:ext cx="1440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/>
              <a:r>
                <a:rPr lang="en-US"/>
                <a:t>5 x 9 = 45</a:t>
              </a:r>
            </a:p>
          </p:txBody>
        </p:sp>
        <p:sp>
          <p:nvSpPr>
            <p:cNvPr id="124942" name="Text Box 14"/>
            <p:cNvSpPr txBox="1">
              <a:spLocks noChangeArrowheads="1"/>
            </p:cNvSpPr>
            <p:nvPr/>
          </p:nvSpPr>
          <p:spPr bwMode="auto">
            <a:xfrm>
              <a:off x="3360" y="3628"/>
              <a:ext cx="1536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/>
              <a:r>
                <a:rPr lang="en-US"/>
                <a:t>5 x10 = 50</a:t>
              </a:r>
            </a:p>
          </p:txBody>
        </p:sp>
      </p:grpSp>
      <p:grpSp>
        <p:nvGrpSpPr>
          <p:cNvPr id="124984" name="Group 56"/>
          <p:cNvGrpSpPr>
            <a:grpSpLocks/>
          </p:cNvGrpSpPr>
          <p:nvPr/>
        </p:nvGrpSpPr>
        <p:grpSpPr bwMode="auto">
          <a:xfrm>
            <a:off x="381000" y="990600"/>
            <a:ext cx="2667000" cy="2305050"/>
            <a:chOff x="240" y="624"/>
            <a:chExt cx="1680" cy="1452"/>
          </a:xfrm>
        </p:grpSpPr>
        <p:grpSp>
          <p:nvGrpSpPr>
            <p:cNvPr id="124985" name="Group 57"/>
            <p:cNvGrpSpPr>
              <a:grpSpLocks/>
            </p:cNvGrpSpPr>
            <p:nvPr/>
          </p:nvGrpSpPr>
          <p:grpSpPr bwMode="auto">
            <a:xfrm>
              <a:off x="1152" y="624"/>
              <a:ext cx="336" cy="1440"/>
              <a:chOff x="1152" y="624"/>
              <a:chExt cx="336" cy="1440"/>
            </a:xfrm>
          </p:grpSpPr>
          <p:sp>
            <p:nvSpPr>
              <p:cNvPr id="124986" name="Rectangle 58"/>
              <p:cNvSpPr>
                <a:spLocks noChangeArrowheads="1"/>
              </p:cNvSpPr>
              <p:nvPr/>
            </p:nvSpPr>
            <p:spPr bwMode="auto">
              <a:xfrm>
                <a:off x="1152" y="624"/>
                <a:ext cx="336" cy="1440"/>
              </a:xfrm>
              <a:prstGeom prst="rect">
                <a:avLst/>
              </a:prstGeom>
              <a:solidFill>
                <a:srgbClr val="FFFF00"/>
              </a:solidFill>
              <a:ln w="28575">
                <a:solidFill>
                  <a:srgbClr val="3333FF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  <p:grpSp>
            <p:nvGrpSpPr>
              <p:cNvPr id="124987" name="Group 59"/>
              <p:cNvGrpSpPr>
                <a:grpSpLocks/>
              </p:cNvGrpSpPr>
              <p:nvPr/>
            </p:nvGrpSpPr>
            <p:grpSpPr bwMode="auto">
              <a:xfrm>
                <a:off x="1200" y="672"/>
                <a:ext cx="240" cy="1104"/>
                <a:chOff x="1008" y="672"/>
                <a:chExt cx="240" cy="1104"/>
              </a:xfrm>
            </p:grpSpPr>
            <p:sp>
              <p:nvSpPr>
                <p:cNvPr id="124988" name="Oval 60"/>
                <p:cNvSpPr>
                  <a:spLocks noChangeArrowheads="1"/>
                </p:cNvSpPr>
                <p:nvPr/>
              </p:nvSpPr>
              <p:spPr bwMode="auto">
                <a:xfrm>
                  <a:off x="1008" y="672"/>
                  <a:ext cx="240" cy="240"/>
                </a:xfrm>
                <a:prstGeom prst="ellipse">
                  <a:avLst/>
                </a:prstGeom>
                <a:solidFill>
                  <a:srgbClr val="FF3300"/>
                </a:solidFill>
                <a:ln w="28575">
                  <a:solidFill>
                    <a:srgbClr val="3333FF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vi-VN"/>
                </a:p>
              </p:txBody>
            </p:sp>
            <p:sp>
              <p:nvSpPr>
                <p:cNvPr id="124989" name="Oval 61"/>
                <p:cNvSpPr>
                  <a:spLocks noChangeArrowheads="1"/>
                </p:cNvSpPr>
                <p:nvPr/>
              </p:nvSpPr>
              <p:spPr bwMode="auto">
                <a:xfrm>
                  <a:off x="1008" y="960"/>
                  <a:ext cx="240" cy="240"/>
                </a:xfrm>
                <a:prstGeom prst="ellipse">
                  <a:avLst/>
                </a:prstGeom>
                <a:solidFill>
                  <a:srgbClr val="FF3300"/>
                </a:solidFill>
                <a:ln w="28575">
                  <a:solidFill>
                    <a:srgbClr val="3333FF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vi-VN"/>
                </a:p>
              </p:txBody>
            </p:sp>
            <p:sp>
              <p:nvSpPr>
                <p:cNvPr id="124990" name="Oval 62"/>
                <p:cNvSpPr>
                  <a:spLocks noChangeArrowheads="1"/>
                </p:cNvSpPr>
                <p:nvPr/>
              </p:nvSpPr>
              <p:spPr bwMode="auto">
                <a:xfrm>
                  <a:off x="1008" y="1248"/>
                  <a:ext cx="240" cy="240"/>
                </a:xfrm>
                <a:prstGeom prst="ellipse">
                  <a:avLst/>
                </a:prstGeom>
                <a:solidFill>
                  <a:srgbClr val="FF3300"/>
                </a:solidFill>
                <a:ln w="28575">
                  <a:solidFill>
                    <a:srgbClr val="3333FF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vi-VN"/>
                </a:p>
              </p:txBody>
            </p:sp>
            <p:sp>
              <p:nvSpPr>
                <p:cNvPr id="124991" name="Oval 63"/>
                <p:cNvSpPr>
                  <a:spLocks noChangeArrowheads="1"/>
                </p:cNvSpPr>
                <p:nvPr/>
              </p:nvSpPr>
              <p:spPr bwMode="auto">
                <a:xfrm>
                  <a:off x="1008" y="1536"/>
                  <a:ext cx="240" cy="240"/>
                </a:xfrm>
                <a:prstGeom prst="ellipse">
                  <a:avLst/>
                </a:prstGeom>
                <a:solidFill>
                  <a:srgbClr val="FF3300"/>
                </a:solidFill>
                <a:ln w="28575">
                  <a:solidFill>
                    <a:srgbClr val="3333FF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vi-VN"/>
                </a:p>
              </p:txBody>
            </p:sp>
          </p:grpSp>
          <p:sp>
            <p:nvSpPr>
              <p:cNvPr id="124992" name="Oval 64"/>
              <p:cNvSpPr>
                <a:spLocks noChangeArrowheads="1"/>
              </p:cNvSpPr>
              <p:nvPr/>
            </p:nvSpPr>
            <p:spPr bwMode="auto">
              <a:xfrm>
                <a:off x="1200" y="1824"/>
                <a:ext cx="240" cy="240"/>
              </a:xfrm>
              <a:prstGeom prst="ellipse">
                <a:avLst/>
              </a:prstGeom>
              <a:solidFill>
                <a:srgbClr val="FF3300"/>
              </a:solidFill>
              <a:ln w="28575">
                <a:solidFill>
                  <a:srgbClr val="3333FF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</p:grpSp>
        <p:grpSp>
          <p:nvGrpSpPr>
            <p:cNvPr id="124993" name="Group 65"/>
            <p:cNvGrpSpPr>
              <a:grpSpLocks/>
            </p:cNvGrpSpPr>
            <p:nvPr/>
          </p:nvGrpSpPr>
          <p:grpSpPr bwMode="auto">
            <a:xfrm>
              <a:off x="696" y="636"/>
              <a:ext cx="336" cy="1440"/>
              <a:chOff x="1152" y="624"/>
              <a:chExt cx="336" cy="1440"/>
            </a:xfrm>
          </p:grpSpPr>
          <p:sp>
            <p:nvSpPr>
              <p:cNvPr id="124994" name="Rectangle 66"/>
              <p:cNvSpPr>
                <a:spLocks noChangeArrowheads="1"/>
              </p:cNvSpPr>
              <p:nvPr/>
            </p:nvSpPr>
            <p:spPr bwMode="auto">
              <a:xfrm>
                <a:off x="1152" y="624"/>
                <a:ext cx="336" cy="1440"/>
              </a:xfrm>
              <a:prstGeom prst="rect">
                <a:avLst/>
              </a:prstGeom>
              <a:solidFill>
                <a:srgbClr val="FFFF00"/>
              </a:solidFill>
              <a:ln w="28575">
                <a:solidFill>
                  <a:srgbClr val="3333FF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  <p:grpSp>
            <p:nvGrpSpPr>
              <p:cNvPr id="124995" name="Group 67"/>
              <p:cNvGrpSpPr>
                <a:grpSpLocks/>
              </p:cNvGrpSpPr>
              <p:nvPr/>
            </p:nvGrpSpPr>
            <p:grpSpPr bwMode="auto">
              <a:xfrm>
                <a:off x="1200" y="672"/>
                <a:ext cx="240" cy="1104"/>
                <a:chOff x="1008" y="672"/>
                <a:chExt cx="240" cy="1104"/>
              </a:xfrm>
            </p:grpSpPr>
            <p:sp>
              <p:nvSpPr>
                <p:cNvPr id="124996" name="Oval 68"/>
                <p:cNvSpPr>
                  <a:spLocks noChangeArrowheads="1"/>
                </p:cNvSpPr>
                <p:nvPr/>
              </p:nvSpPr>
              <p:spPr bwMode="auto">
                <a:xfrm>
                  <a:off x="1008" y="672"/>
                  <a:ext cx="240" cy="240"/>
                </a:xfrm>
                <a:prstGeom prst="ellipse">
                  <a:avLst/>
                </a:prstGeom>
                <a:solidFill>
                  <a:srgbClr val="FF3300"/>
                </a:solidFill>
                <a:ln w="28575">
                  <a:solidFill>
                    <a:srgbClr val="3333FF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vi-VN"/>
                </a:p>
              </p:txBody>
            </p:sp>
            <p:sp>
              <p:nvSpPr>
                <p:cNvPr id="124997" name="Oval 69"/>
                <p:cNvSpPr>
                  <a:spLocks noChangeArrowheads="1"/>
                </p:cNvSpPr>
                <p:nvPr/>
              </p:nvSpPr>
              <p:spPr bwMode="auto">
                <a:xfrm>
                  <a:off x="1008" y="960"/>
                  <a:ext cx="240" cy="240"/>
                </a:xfrm>
                <a:prstGeom prst="ellipse">
                  <a:avLst/>
                </a:prstGeom>
                <a:solidFill>
                  <a:srgbClr val="FF3300"/>
                </a:solidFill>
                <a:ln w="28575">
                  <a:solidFill>
                    <a:srgbClr val="3333FF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vi-VN"/>
                </a:p>
              </p:txBody>
            </p:sp>
            <p:sp>
              <p:nvSpPr>
                <p:cNvPr id="124998" name="Oval 70"/>
                <p:cNvSpPr>
                  <a:spLocks noChangeArrowheads="1"/>
                </p:cNvSpPr>
                <p:nvPr/>
              </p:nvSpPr>
              <p:spPr bwMode="auto">
                <a:xfrm>
                  <a:off x="1008" y="1248"/>
                  <a:ext cx="240" cy="240"/>
                </a:xfrm>
                <a:prstGeom prst="ellipse">
                  <a:avLst/>
                </a:prstGeom>
                <a:solidFill>
                  <a:srgbClr val="FF3300"/>
                </a:solidFill>
                <a:ln w="28575">
                  <a:solidFill>
                    <a:srgbClr val="3333FF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vi-VN"/>
                </a:p>
              </p:txBody>
            </p:sp>
            <p:sp>
              <p:nvSpPr>
                <p:cNvPr id="124999" name="Oval 71"/>
                <p:cNvSpPr>
                  <a:spLocks noChangeArrowheads="1"/>
                </p:cNvSpPr>
                <p:nvPr/>
              </p:nvSpPr>
              <p:spPr bwMode="auto">
                <a:xfrm>
                  <a:off x="1008" y="1536"/>
                  <a:ext cx="240" cy="240"/>
                </a:xfrm>
                <a:prstGeom prst="ellipse">
                  <a:avLst/>
                </a:prstGeom>
                <a:solidFill>
                  <a:srgbClr val="FF3300"/>
                </a:solidFill>
                <a:ln w="28575">
                  <a:solidFill>
                    <a:srgbClr val="3333FF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vi-VN"/>
                </a:p>
              </p:txBody>
            </p:sp>
          </p:grpSp>
          <p:sp>
            <p:nvSpPr>
              <p:cNvPr id="125000" name="Oval 72"/>
              <p:cNvSpPr>
                <a:spLocks noChangeArrowheads="1"/>
              </p:cNvSpPr>
              <p:nvPr/>
            </p:nvSpPr>
            <p:spPr bwMode="auto">
              <a:xfrm>
                <a:off x="1200" y="1824"/>
                <a:ext cx="240" cy="240"/>
              </a:xfrm>
              <a:prstGeom prst="ellipse">
                <a:avLst/>
              </a:prstGeom>
              <a:solidFill>
                <a:srgbClr val="FF3300"/>
              </a:solidFill>
              <a:ln w="28575">
                <a:solidFill>
                  <a:srgbClr val="3333FF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</p:grpSp>
        <p:grpSp>
          <p:nvGrpSpPr>
            <p:cNvPr id="125001" name="Group 73"/>
            <p:cNvGrpSpPr>
              <a:grpSpLocks/>
            </p:cNvGrpSpPr>
            <p:nvPr/>
          </p:nvGrpSpPr>
          <p:grpSpPr bwMode="auto">
            <a:xfrm>
              <a:off x="240" y="624"/>
              <a:ext cx="336" cy="1440"/>
              <a:chOff x="1152" y="624"/>
              <a:chExt cx="336" cy="1440"/>
            </a:xfrm>
          </p:grpSpPr>
          <p:sp>
            <p:nvSpPr>
              <p:cNvPr id="125002" name="Rectangle 74"/>
              <p:cNvSpPr>
                <a:spLocks noChangeArrowheads="1"/>
              </p:cNvSpPr>
              <p:nvPr/>
            </p:nvSpPr>
            <p:spPr bwMode="auto">
              <a:xfrm>
                <a:off x="1152" y="624"/>
                <a:ext cx="336" cy="1440"/>
              </a:xfrm>
              <a:prstGeom prst="rect">
                <a:avLst/>
              </a:prstGeom>
              <a:solidFill>
                <a:srgbClr val="FFFF00"/>
              </a:solidFill>
              <a:ln w="28575">
                <a:solidFill>
                  <a:srgbClr val="3333FF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  <p:grpSp>
            <p:nvGrpSpPr>
              <p:cNvPr id="125003" name="Group 75"/>
              <p:cNvGrpSpPr>
                <a:grpSpLocks/>
              </p:cNvGrpSpPr>
              <p:nvPr/>
            </p:nvGrpSpPr>
            <p:grpSpPr bwMode="auto">
              <a:xfrm>
                <a:off x="1200" y="672"/>
                <a:ext cx="240" cy="1104"/>
                <a:chOff x="1008" y="672"/>
                <a:chExt cx="240" cy="1104"/>
              </a:xfrm>
            </p:grpSpPr>
            <p:sp>
              <p:nvSpPr>
                <p:cNvPr id="125004" name="Oval 76"/>
                <p:cNvSpPr>
                  <a:spLocks noChangeArrowheads="1"/>
                </p:cNvSpPr>
                <p:nvPr/>
              </p:nvSpPr>
              <p:spPr bwMode="auto">
                <a:xfrm>
                  <a:off x="1008" y="672"/>
                  <a:ext cx="240" cy="240"/>
                </a:xfrm>
                <a:prstGeom prst="ellipse">
                  <a:avLst/>
                </a:prstGeom>
                <a:solidFill>
                  <a:srgbClr val="FF3300"/>
                </a:solidFill>
                <a:ln w="28575">
                  <a:solidFill>
                    <a:srgbClr val="3333FF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vi-VN"/>
                </a:p>
              </p:txBody>
            </p:sp>
            <p:sp>
              <p:nvSpPr>
                <p:cNvPr id="125005" name="Oval 77"/>
                <p:cNvSpPr>
                  <a:spLocks noChangeArrowheads="1"/>
                </p:cNvSpPr>
                <p:nvPr/>
              </p:nvSpPr>
              <p:spPr bwMode="auto">
                <a:xfrm>
                  <a:off x="1008" y="960"/>
                  <a:ext cx="240" cy="240"/>
                </a:xfrm>
                <a:prstGeom prst="ellipse">
                  <a:avLst/>
                </a:prstGeom>
                <a:solidFill>
                  <a:srgbClr val="FF3300"/>
                </a:solidFill>
                <a:ln w="28575">
                  <a:solidFill>
                    <a:srgbClr val="3333FF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vi-VN"/>
                </a:p>
              </p:txBody>
            </p:sp>
            <p:sp>
              <p:nvSpPr>
                <p:cNvPr id="125006" name="Oval 78"/>
                <p:cNvSpPr>
                  <a:spLocks noChangeArrowheads="1"/>
                </p:cNvSpPr>
                <p:nvPr/>
              </p:nvSpPr>
              <p:spPr bwMode="auto">
                <a:xfrm>
                  <a:off x="1008" y="1248"/>
                  <a:ext cx="240" cy="240"/>
                </a:xfrm>
                <a:prstGeom prst="ellipse">
                  <a:avLst/>
                </a:prstGeom>
                <a:solidFill>
                  <a:srgbClr val="FF3300"/>
                </a:solidFill>
                <a:ln w="28575">
                  <a:solidFill>
                    <a:srgbClr val="3333FF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vi-VN"/>
                </a:p>
              </p:txBody>
            </p:sp>
            <p:sp>
              <p:nvSpPr>
                <p:cNvPr id="125007" name="Oval 79"/>
                <p:cNvSpPr>
                  <a:spLocks noChangeArrowheads="1"/>
                </p:cNvSpPr>
                <p:nvPr/>
              </p:nvSpPr>
              <p:spPr bwMode="auto">
                <a:xfrm>
                  <a:off x="1008" y="1536"/>
                  <a:ext cx="240" cy="240"/>
                </a:xfrm>
                <a:prstGeom prst="ellipse">
                  <a:avLst/>
                </a:prstGeom>
                <a:solidFill>
                  <a:srgbClr val="FF3300"/>
                </a:solidFill>
                <a:ln w="28575">
                  <a:solidFill>
                    <a:srgbClr val="3333FF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vi-VN"/>
                </a:p>
              </p:txBody>
            </p:sp>
          </p:grpSp>
          <p:sp>
            <p:nvSpPr>
              <p:cNvPr id="125008" name="Oval 80"/>
              <p:cNvSpPr>
                <a:spLocks noChangeArrowheads="1"/>
              </p:cNvSpPr>
              <p:nvPr/>
            </p:nvSpPr>
            <p:spPr bwMode="auto">
              <a:xfrm>
                <a:off x="1200" y="1824"/>
                <a:ext cx="240" cy="240"/>
              </a:xfrm>
              <a:prstGeom prst="ellipse">
                <a:avLst/>
              </a:prstGeom>
              <a:solidFill>
                <a:srgbClr val="FF3300"/>
              </a:solidFill>
              <a:ln w="28575">
                <a:solidFill>
                  <a:srgbClr val="3333FF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</p:grpSp>
        <p:grpSp>
          <p:nvGrpSpPr>
            <p:cNvPr id="125009" name="Group 81"/>
            <p:cNvGrpSpPr>
              <a:grpSpLocks/>
            </p:cNvGrpSpPr>
            <p:nvPr/>
          </p:nvGrpSpPr>
          <p:grpSpPr bwMode="auto">
            <a:xfrm>
              <a:off x="1152" y="624"/>
              <a:ext cx="336" cy="1440"/>
              <a:chOff x="1152" y="624"/>
              <a:chExt cx="336" cy="1440"/>
            </a:xfrm>
          </p:grpSpPr>
          <p:sp>
            <p:nvSpPr>
              <p:cNvPr id="125010" name="Rectangle 82"/>
              <p:cNvSpPr>
                <a:spLocks noChangeArrowheads="1"/>
              </p:cNvSpPr>
              <p:nvPr/>
            </p:nvSpPr>
            <p:spPr bwMode="auto">
              <a:xfrm>
                <a:off x="1152" y="624"/>
                <a:ext cx="336" cy="1440"/>
              </a:xfrm>
              <a:prstGeom prst="rect">
                <a:avLst/>
              </a:prstGeom>
              <a:solidFill>
                <a:srgbClr val="FFFF00"/>
              </a:solidFill>
              <a:ln w="28575">
                <a:solidFill>
                  <a:srgbClr val="3333FF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  <p:grpSp>
            <p:nvGrpSpPr>
              <p:cNvPr id="125011" name="Group 83"/>
              <p:cNvGrpSpPr>
                <a:grpSpLocks/>
              </p:cNvGrpSpPr>
              <p:nvPr/>
            </p:nvGrpSpPr>
            <p:grpSpPr bwMode="auto">
              <a:xfrm>
                <a:off x="1200" y="672"/>
                <a:ext cx="240" cy="1104"/>
                <a:chOff x="1008" y="672"/>
                <a:chExt cx="240" cy="1104"/>
              </a:xfrm>
            </p:grpSpPr>
            <p:sp>
              <p:nvSpPr>
                <p:cNvPr id="125012" name="Oval 84"/>
                <p:cNvSpPr>
                  <a:spLocks noChangeArrowheads="1"/>
                </p:cNvSpPr>
                <p:nvPr/>
              </p:nvSpPr>
              <p:spPr bwMode="auto">
                <a:xfrm>
                  <a:off x="1008" y="672"/>
                  <a:ext cx="240" cy="240"/>
                </a:xfrm>
                <a:prstGeom prst="ellipse">
                  <a:avLst/>
                </a:prstGeom>
                <a:solidFill>
                  <a:srgbClr val="FF3300"/>
                </a:solidFill>
                <a:ln w="28575">
                  <a:solidFill>
                    <a:srgbClr val="3333FF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vi-VN"/>
                </a:p>
              </p:txBody>
            </p:sp>
            <p:sp>
              <p:nvSpPr>
                <p:cNvPr id="125013" name="Oval 85"/>
                <p:cNvSpPr>
                  <a:spLocks noChangeArrowheads="1"/>
                </p:cNvSpPr>
                <p:nvPr/>
              </p:nvSpPr>
              <p:spPr bwMode="auto">
                <a:xfrm>
                  <a:off x="1008" y="960"/>
                  <a:ext cx="240" cy="240"/>
                </a:xfrm>
                <a:prstGeom prst="ellipse">
                  <a:avLst/>
                </a:prstGeom>
                <a:solidFill>
                  <a:srgbClr val="FF3300"/>
                </a:solidFill>
                <a:ln w="28575">
                  <a:solidFill>
                    <a:srgbClr val="3333FF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vi-VN"/>
                </a:p>
              </p:txBody>
            </p:sp>
            <p:sp>
              <p:nvSpPr>
                <p:cNvPr id="125014" name="Oval 86"/>
                <p:cNvSpPr>
                  <a:spLocks noChangeArrowheads="1"/>
                </p:cNvSpPr>
                <p:nvPr/>
              </p:nvSpPr>
              <p:spPr bwMode="auto">
                <a:xfrm>
                  <a:off x="1008" y="1248"/>
                  <a:ext cx="240" cy="240"/>
                </a:xfrm>
                <a:prstGeom prst="ellipse">
                  <a:avLst/>
                </a:prstGeom>
                <a:solidFill>
                  <a:srgbClr val="FF3300"/>
                </a:solidFill>
                <a:ln w="28575">
                  <a:solidFill>
                    <a:srgbClr val="3333FF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vi-VN"/>
                </a:p>
              </p:txBody>
            </p:sp>
            <p:sp>
              <p:nvSpPr>
                <p:cNvPr id="125015" name="Oval 87"/>
                <p:cNvSpPr>
                  <a:spLocks noChangeArrowheads="1"/>
                </p:cNvSpPr>
                <p:nvPr/>
              </p:nvSpPr>
              <p:spPr bwMode="auto">
                <a:xfrm>
                  <a:off x="1008" y="1536"/>
                  <a:ext cx="240" cy="240"/>
                </a:xfrm>
                <a:prstGeom prst="ellipse">
                  <a:avLst/>
                </a:prstGeom>
                <a:solidFill>
                  <a:srgbClr val="FF3300"/>
                </a:solidFill>
                <a:ln w="28575">
                  <a:solidFill>
                    <a:srgbClr val="3333FF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vi-VN"/>
                </a:p>
              </p:txBody>
            </p:sp>
          </p:grpSp>
          <p:sp>
            <p:nvSpPr>
              <p:cNvPr id="125016" name="Oval 88"/>
              <p:cNvSpPr>
                <a:spLocks noChangeArrowheads="1"/>
              </p:cNvSpPr>
              <p:nvPr/>
            </p:nvSpPr>
            <p:spPr bwMode="auto">
              <a:xfrm>
                <a:off x="1200" y="1824"/>
                <a:ext cx="240" cy="240"/>
              </a:xfrm>
              <a:prstGeom prst="ellipse">
                <a:avLst/>
              </a:prstGeom>
              <a:solidFill>
                <a:srgbClr val="FF3300"/>
              </a:solidFill>
              <a:ln w="28575">
                <a:solidFill>
                  <a:srgbClr val="3333FF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</p:grpSp>
        <p:grpSp>
          <p:nvGrpSpPr>
            <p:cNvPr id="125017" name="Group 89"/>
            <p:cNvGrpSpPr>
              <a:grpSpLocks/>
            </p:cNvGrpSpPr>
            <p:nvPr/>
          </p:nvGrpSpPr>
          <p:grpSpPr bwMode="auto">
            <a:xfrm>
              <a:off x="1584" y="636"/>
              <a:ext cx="336" cy="1440"/>
              <a:chOff x="1152" y="624"/>
              <a:chExt cx="336" cy="1440"/>
            </a:xfrm>
          </p:grpSpPr>
          <p:sp>
            <p:nvSpPr>
              <p:cNvPr id="125018" name="Rectangle 90"/>
              <p:cNvSpPr>
                <a:spLocks noChangeArrowheads="1"/>
              </p:cNvSpPr>
              <p:nvPr/>
            </p:nvSpPr>
            <p:spPr bwMode="auto">
              <a:xfrm>
                <a:off x="1152" y="624"/>
                <a:ext cx="336" cy="1440"/>
              </a:xfrm>
              <a:prstGeom prst="rect">
                <a:avLst/>
              </a:prstGeom>
              <a:solidFill>
                <a:srgbClr val="FFFF00"/>
              </a:solidFill>
              <a:ln w="28575">
                <a:solidFill>
                  <a:srgbClr val="3333FF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  <p:grpSp>
            <p:nvGrpSpPr>
              <p:cNvPr id="125019" name="Group 91"/>
              <p:cNvGrpSpPr>
                <a:grpSpLocks/>
              </p:cNvGrpSpPr>
              <p:nvPr/>
            </p:nvGrpSpPr>
            <p:grpSpPr bwMode="auto">
              <a:xfrm>
                <a:off x="1200" y="672"/>
                <a:ext cx="240" cy="1104"/>
                <a:chOff x="1008" y="672"/>
                <a:chExt cx="240" cy="1104"/>
              </a:xfrm>
            </p:grpSpPr>
            <p:sp>
              <p:nvSpPr>
                <p:cNvPr id="125020" name="Oval 92"/>
                <p:cNvSpPr>
                  <a:spLocks noChangeArrowheads="1"/>
                </p:cNvSpPr>
                <p:nvPr/>
              </p:nvSpPr>
              <p:spPr bwMode="auto">
                <a:xfrm>
                  <a:off x="1008" y="672"/>
                  <a:ext cx="240" cy="240"/>
                </a:xfrm>
                <a:prstGeom prst="ellipse">
                  <a:avLst/>
                </a:prstGeom>
                <a:solidFill>
                  <a:srgbClr val="FF3300"/>
                </a:solidFill>
                <a:ln w="28575">
                  <a:solidFill>
                    <a:srgbClr val="3333FF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vi-VN"/>
                </a:p>
              </p:txBody>
            </p:sp>
            <p:sp>
              <p:nvSpPr>
                <p:cNvPr id="125021" name="Oval 93"/>
                <p:cNvSpPr>
                  <a:spLocks noChangeArrowheads="1"/>
                </p:cNvSpPr>
                <p:nvPr/>
              </p:nvSpPr>
              <p:spPr bwMode="auto">
                <a:xfrm>
                  <a:off x="1008" y="960"/>
                  <a:ext cx="240" cy="240"/>
                </a:xfrm>
                <a:prstGeom prst="ellipse">
                  <a:avLst/>
                </a:prstGeom>
                <a:solidFill>
                  <a:srgbClr val="FF3300"/>
                </a:solidFill>
                <a:ln w="28575">
                  <a:solidFill>
                    <a:srgbClr val="3333FF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vi-VN"/>
                </a:p>
              </p:txBody>
            </p:sp>
            <p:sp>
              <p:nvSpPr>
                <p:cNvPr id="125022" name="Oval 94"/>
                <p:cNvSpPr>
                  <a:spLocks noChangeArrowheads="1"/>
                </p:cNvSpPr>
                <p:nvPr/>
              </p:nvSpPr>
              <p:spPr bwMode="auto">
                <a:xfrm>
                  <a:off x="1008" y="1248"/>
                  <a:ext cx="240" cy="240"/>
                </a:xfrm>
                <a:prstGeom prst="ellipse">
                  <a:avLst/>
                </a:prstGeom>
                <a:solidFill>
                  <a:srgbClr val="FF3300"/>
                </a:solidFill>
                <a:ln w="28575">
                  <a:solidFill>
                    <a:srgbClr val="3333FF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vi-VN"/>
                </a:p>
              </p:txBody>
            </p:sp>
            <p:sp>
              <p:nvSpPr>
                <p:cNvPr id="125023" name="Oval 95"/>
                <p:cNvSpPr>
                  <a:spLocks noChangeArrowheads="1"/>
                </p:cNvSpPr>
                <p:nvPr/>
              </p:nvSpPr>
              <p:spPr bwMode="auto">
                <a:xfrm>
                  <a:off x="1008" y="1536"/>
                  <a:ext cx="240" cy="240"/>
                </a:xfrm>
                <a:prstGeom prst="ellipse">
                  <a:avLst/>
                </a:prstGeom>
                <a:solidFill>
                  <a:srgbClr val="FF3300"/>
                </a:solidFill>
                <a:ln w="28575">
                  <a:solidFill>
                    <a:srgbClr val="3333FF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vi-VN"/>
                </a:p>
              </p:txBody>
            </p:sp>
          </p:grpSp>
          <p:sp>
            <p:nvSpPr>
              <p:cNvPr id="125024" name="Oval 96"/>
              <p:cNvSpPr>
                <a:spLocks noChangeArrowheads="1"/>
              </p:cNvSpPr>
              <p:nvPr/>
            </p:nvSpPr>
            <p:spPr bwMode="auto">
              <a:xfrm>
                <a:off x="1200" y="1824"/>
                <a:ext cx="240" cy="240"/>
              </a:xfrm>
              <a:prstGeom prst="ellipse">
                <a:avLst/>
              </a:prstGeom>
              <a:solidFill>
                <a:srgbClr val="FF3300"/>
              </a:solidFill>
              <a:ln w="28575">
                <a:solidFill>
                  <a:srgbClr val="3333FF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</p:grpSp>
      </p:grpSp>
      <p:sp>
        <p:nvSpPr>
          <p:cNvPr id="125027" name="Line 99"/>
          <p:cNvSpPr>
            <a:spLocks noChangeShapeType="1"/>
          </p:cNvSpPr>
          <p:nvPr/>
        </p:nvSpPr>
        <p:spPr bwMode="auto">
          <a:xfrm>
            <a:off x="533400" y="809625"/>
            <a:ext cx="3352800" cy="0"/>
          </a:xfrm>
          <a:prstGeom prst="line">
            <a:avLst/>
          </a:prstGeom>
          <a:noFill/>
          <a:ln w="19050">
            <a:solidFill>
              <a:srgbClr val="3333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125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125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DFD8C-005A-4164-92C1-2AB977BBA5EC}" type="slidenum">
              <a:rPr lang="en-US"/>
              <a:pPr/>
              <a:t>6</a:t>
            </a:fld>
            <a:endParaRPr lang="en-US"/>
          </a:p>
        </p:txBody>
      </p:sp>
      <p:sp>
        <p:nvSpPr>
          <p:cNvPr id="152633" name="Text Box 57"/>
          <p:cNvSpPr txBox="1">
            <a:spLocks noChangeArrowheads="1"/>
          </p:cNvSpPr>
          <p:nvPr/>
        </p:nvSpPr>
        <p:spPr bwMode="auto">
          <a:xfrm>
            <a:off x="0" y="152400"/>
            <a:ext cx="8915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chemeClr val="hlink"/>
                </a:solidFill>
                <a:latin typeface=".VnArial Narrow" pitchFamily="34" charset="0"/>
              </a:rPr>
              <a:t>Dùa vµo b¶ng nh©n 5 lËp b¶ng chia 5.</a:t>
            </a:r>
          </a:p>
        </p:txBody>
      </p:sp>
      <p:sp>
        <p:nvSpPr>
          <p:cNvPr id="152590" name="Text Box 14"/>
          <p:cNvSpPr txBox="1">
            <a:spLocks noChangeArrowheads="1"/>
          </p:cNvSpPr>
          <p:nvPr/>
        </p:nvSpPr>
        <p:spPr bwMode="auto">
          <a:xfrm>
            <a:off x="304800" y="1100138"/>
            <a:ext cx="4572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en-US"/>
              <a:t>5 </a:t>
            </a:r>
          </a:p>
        </p:txBody>
      </p:sp>
      <p:sp>
        <p:nvSpPr>
          <p:cNvPr id="152635" name="Text Box 59"/>
          <p:cNvSpPr txBox="1">
            <a:spLocks noChangeArrowheads="1"/>
          </p:cNvSpPr>
          <p:nvPr/>
        </p:nvSpPr>
        <p:spPr bwMode="auto">
          <a:xfrm>
            <a:off x="2057400" y="5988050"/>
            <a:ext cx="762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en-US"/>
              <a:t>50</a:t>
            </a:r>
          </a:p>
        </p:txBody>
      </p:sp>
      <p:sp>
        <p:nvSpPr>
          <p:cNvPr id="152636" name="Text Box 60"/>
          <p:cNvSpPr txBox="1">
            <a:spLocks noChangeArrowheads="1"/>
          </p:cNvSpPr>
          <p:nvPr/>
        </p:nvSpPr>
        <p:spPr bwMode="auto">
          <a:xfrm>
            <a:off x="304800" y="1100138"/>
            <a:ext cx="4572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en-US">
                <a:solidFill>
                  <a:srgbClr val="FF0000"/>
                </a:solidFill>
              </a:rPr>
              <a:t>5 </a:t>
            </a:r>
          </a:p>
        </p:txBody>
      </p:sp>
      <p:sp>
        <p:nvSpPr>
          <p:cNvPr id="152637" name="Text Box 61"/>
          <p:cNvSpPr txBox="1">
            <a:spLocks noChangeArrowheads="1"/>
          </p:cNvSpPr>
          <p:nvPr/>
        </p:nvSpPr>
        <p:spPr bwMode="auto">
          <a:xfrm>
            <a:off x="685800" y="1066800"/>
            <a:ext cx="381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en-US"/>
              <a:t>x</a:t>
            </a:r>
          </a:p>
        </p:txBody>
      </p:sp>
      <p:sp>
        <p:nvSpPr>
          <p:cNvPr id="152638" name="Text Box 62"/>
          <p:cNvSpPr txBox="1">
            <a:spLocks noChangeArrowheads="1"/>
          </p:cNvSpPr>
          <p:nvPr/>
        </p:nvSpPr>
        <p:spPr bwMode="auto">
          <a:xfrm>
            <a:off x="1600200" y="1066800"/>
            <a:ext cx="381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en-US"/>
              <a:t>=</a:t>
            </a:r>
          </a:p>
        </p:txBody>
      </p:sp>
      <p:sp>
        <p:nvSpPr>
          <p:cNvPr id="152640" name="Text Box 64"/>
          <p:cNvSpPr txBox="1">
            <a:spLocks noChangeArrowheads="1"/>
          </p:cNvSpPr>
          <p:nvPr/>
        </p:nvSpPr>
        <p:spPr bwMode="auto">
          <a:xfrm>
            <a:off x="304800" y="1654175"/>
            <a:ext cx="4572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en-US"/>
              <a:t>5 </a:t>
            </a:r>
          </a:p>
        </p:txBody>
      </p:sp>
      <p:sp>
        <p:nvSpPr>
          <p:cNvPr id="152641" name="Text Box 65"/>
          <p:cNvSpPr txBox="1">
            <a:spLocks noChangeArrowheads="1"/>
          </p:cNvSpPr>
          <p:nvPr/>
        </p:nvSpPr>
        <p:spPr bwMode="auto">
          <a:xfrm>
            <a:off x="304800" y="2809875"/>
            <a:ext cx="4572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en-US"/>
              <a:t>5 </a:t>
            </a:r>
          </a:p>
        </p:txBody>
      </p:sp>
      <p:sp>
        <p:nvSpPr>
          <p:cNvPr id="152642" name="Text Box 66"/>
          <p:cNvSpPr txBox="1">
            <a:spLocks noChangeArrowheads="1"/>
          </p:cNvSpPr>
          <p:nvPr/>
        </p:nvSpPr>
        <p:spPr bwMode="auto">
          <a:xfrm>
            <a:off x="304800" y="4387850"/>
            <a:ext cx="4572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en-US"/>
              <a:t>5 </a:t>
            </a:r>
          </a:p>
        </p:txBody>
      </p:sp>
      <p:sp>
        <p:nvSpPr>
          <p:cNvPr id="152643" name="Text Box 67"/>
          <p:cNvSpPr txBox="1">
            <a:spLocks noChangeArrowheads="1"/>
          </p:cNvSpPr>
          <p:nvPr/>
        </p:nvSpPr>
        <p:spPr bwMode="auto">
          <a:xfrm>
            <a:off x="304800" y="2232025"/>
            <a:ext cx="4572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en-US"/>
              <a:t>5 </a:t>
            </a:r>
          </a:p>
        </p:txBody>
      </p:sp>
      <p:sp>
        <p:nvSpPr>
          <p:cNvPr id="152644" name="Text Box 68"/>
          <p:cNvSpPr txBox="1">
            <a:spLocks noChangeArrowheads="1"/>
          </p:cNvSpPr>
          <p:nvPr/>
        </p:nvSpPr>
        <p:spPr bwMode="auto">
          <a:xfrm>
            <a:off x="304800" y="3321050"/>
            <a:ext cx="4572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en-US"/>
              <a:t>5 </a:t>
            </a:r>
          </a:p>
        </p:txBody>
      </p:sp>
      <p:sp>
        <p:nvSpPr>
          <p:cNvPr id="152645" name="Text Box 69"/>
          <p:cNvSpPr txBox="1">
            <a:spLocks noChangeArrowheads="1"/>
          </p:cNvSpPr>
          <p:nvPr/>
        </p:nvSpPr>
        <p:spPr bwMode="auto">
          <a:xfrm>
            <a:off x="304800" y="5988050"/>
            <a:ext cx="4572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en-US"/>
              <a:t>5 </a:t>
            </a:r>
          </a:p>
        </p:txBody>
      </p:sp>
      <p:sp>
        <p:nvSpPr>
          <p:cNvPr id="152646" name="Text Box 70"/>
          <p:cNvSpPr txBox="1">
            <a:spLocks noChangeArrowheads="1"/>
          </p:cNvSpPr>
          <p:nvPr/>
        </p:nvSpPr>
        <p:spPr bwMode="auto">
          <a:xfrm>
            <a:off x="304800" y="5454650"/>
            <a:ext cx="4572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en-US"/>
              <a:t>5 </a:t>
            </a:r>
          </a:p>
        </p:txBody>
      </p:sp>
      <p:sp>
        <p:nvSpPr>
          <p:cNvPr id="152647" name="Text Box 71"/>
          <p:cNvSpPr txBox="1">
            <a:spLocks noChangeArrowheads="1"/>
          </p:cNvSpPr>
          <p:nvPr/>
        </p:nvSpPr>
        <p:spPr bwMode="auto">
          <a:xfrm>
            <a:off x="304800" y="3854450"/>
            <a:ext cx="4572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en-US"/>
              <a:t>5 </a:t>
            </a:r>
          </a:p>
        </p:txBody>
      </p:sp>
      <p:sp>
        <p:nvSpPr>
          <p:cNvPr id="152648" name="Text Box 72"/>
          <p:cNvSpPr txBox="1">
            <a:spLocks noChangeArrowheads="1"/>
          </p:cNvSpPr>
          <p:nvPr/>
        </p:nvSpPr>
        <p:spPr bwMode="auto">
          <a:xfrm>
            <a:off x="304800" y="4921250"/>
            <a:ext cx="4572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en-US"/>
              <a:t>5 </a:t>
            </a:r>
          </a:p>
        </p:txBody>
      </p:sp>
      <p:sp>
        <p:nvSpPr>
          <p:cNvPr id="152649" name="Text Box 73"/>
          <p:cNvSpPr txBox="1">
            <a:spLocks noChangeArrowheads="1"/>
          </p:cNvSpPr>
          <p:nvPr/>
        </p:nvSpPr>
        <p:spPr bwMode="auto">
          <a:xfrm>
            <a:off x="1066800" y="1077913"/>
            <a:ext cx="4572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en-US"/>
              <a:t>1 </a:t>
            </a:r>
          </a:p>
        </p:txBody>
      </p:sp>
      <p:sp>
        <p:nvSpPr>
          <p:cNvPr id="152650" name="Text Box 74"/>
          <p:cNvSpPr txBox="1">
            <a:spLocks noChangeArrowheads="1"/>
          </p:cNvSpPr>
          <p:nvPr/>
        </p:nvSpPr>
        <p:spPr bwMode="auto">
          <a:xfrm>
            <a:off x="1066800" y="1654175"/>
            <a:ext cx="4572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en-US"/>
              <a:t>2 </a:t>
            </a:r>
          </a:p>
        </p:txBody>
      </p:sp>
      <p:sp>
        <p:nvSpPr>
          <p:cNvPr id="152651" name="Text Box 75"/>
          <p:cNvSpPr txBox="1">
            <a:spLocks noChangeArrowheads="1"/>
          </p:cNvSpPr>
          <p:nvPr/>
        </p:nvSpPr>
        <p:spPr bwMode="auto">
          <a:xfrm>
            <a:off x="1066800" y="2232025"/>
            <a:ext cx="4572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en-US"/>
              <a:t>3 </a:t>
            </a:r>
          </a:p>
        </p:txBody>
      </p:sp>
      <p:sp>
        <p:nvSpPr>
          <p:cNvPr id="152652" name="Text Box 76"/>
          <p:cNvSpPr txBox="1">
            <a:spLocks noChangeArrowheads="1"/>
          </p:cNvSpPr>
          <p:nvPr/>
        </p:nvSpPr>
        <p:spPr bwMode="auto">
          <a:xfrm>
            <a:off x="1066800" y="2841625"/>
            <a:ext cx="4572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en-US"/>
              <a:t>4 </a:t>
            </a:r>
          </a:p>
        </p:txBody>
      </p:sp>
      <p:sp>
        <p:nvSpPr>
          <p:cNvPr id="152653" name="Text Box 77"/>
          <p:cNvSpPr txBox="1">
            <a:spLocks noChangeArrowheads="1"/>
          </p:cNvSpPr>
          <p:nvPr/>
        </p:nvSpPr>
        <p:spPr bwMode="auto">
          <a:xfrm>
            <a:off x="1066800" y="3854450"/>
            <a:ext cx="4572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en-US"/>
              <a:t>6 </a:t>
            </a:r>
          </a:p>
        </p:txBody>
      </p:sp>
      <p:sp>
        <p:nvSpPr>
          <p:cNvPr id="152654" name="Text Box 78"/>
          <p:cNvSpPr txBox="1">
            <a:spLocks noChangeArrowheads="1"/>
          </p:cNvSpPr>
          <p:nvPr/>
        </p:nvSpPr>
        <p:spPr bwMode="auto">
          <a:xfrm>
            <a:off x="1066800" y="3321050"/>
            <a:ext cx="4572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en-US"/>
              <a:t>5 </a:t>
            </a:r>
          </a:p>
        </p:txBody>
      </p:sp>
      <p:sp>
        <p:nvSpPr>
          <p:cNvPr id="152655" name="Text Box 79"/>
          <p:cNvSpPr txBox="1">
            <a:spLocks noChangeArrowheads="1"/>
          </p:cNvSpPr>
          <p:nvPr/>
        </p:nvSpPr>
        <p:spPr bwMode="auto">
          <a:xfrm>
            <a:off x="1066800" y="4387850"/>
            <a:ext cx="4572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en-US"/>
              <a:t>7 </a:t>
            </a:r>
          </a:p>
        </p:txBody>
      </p:sp>
      <p:sp>
        <p:nvSpPr>
          <p:cNvPr id="152656" name="Text Box 80"/>
          <p:cNvSpPr txBox="1">
            <a:spLocks noChangeArrowheads="1"/>
          </p:cNvSpPr>
          <p:nvPr/>
        </p:nvSpPr>
        <p:spPr bwMode="auto">
          <a:xfrm>
            <a:off x="1066800" y="4921250"/>
            <a:ext cx="4572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en-US"/>
              <a:t>8 </a:t>
            </a:r>
          </a:p>
        </p:txBody>
      </p:sp>
      <p:sp>
        <p:nvSpPr>
          <p:cNvPr id="152657" name="Text Box 81"/>
          <p:cNvSpPr txBox="1">
            <a:spLocks noChangeArrowheads="1"/>
          </p:cNvSpPr>
          <p:nvPr/>
        </p:nvSpPr>
        <p:spPr bwMode="auto">
          <a:xfrm>
            <a:off x="1066800" y="5454650"/>
            <a:ext cx="4572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en-US"/>
              <a:t>9 </a:t>
            </a:r>
          </a:p>
        </p:txBody>
      </p:sp>
      <p:sp>
        <p:nvSpPr>
          <p:cNvPr id="152659" name="Text Box 83"/>
          <p:cNvSpPr txBox="1">
            <a:spLocks noChangeArrowheads="1"/>
          </p:cNvSpPr>
          <p:nvPr/>
        </p:nvSpPr>
        <p:spPr bwMode="auto">
          <a:xfrm>
            <a:off x="990600" y="5988050"/>
            <a:ext cx="762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en-US"/>
              <a:t>10</a:t>
            </a:r>
          </a:p>
        </p:txBody>
      </p:sp>
      <p:sp>
        <p:nvSpPr>
          <p:cNvPr id="152660" name="Text Box 84"/>
          <p:cNvSpPr txBox="1">
            <a:spLocks noChangeArrowheads="1"/>
          </p:cNvSpPr>
          <p:nvPr/>
        </p:nvSpPr>
        <p:spPr bwMode="auto">
          <a:xfrm>
            <a:off x="685800" y="1644650"/>
            <a:ext cx="381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en-US"/>
              <a:t>x</a:t>
            </a:r>
          </a:p>
        </p:txBody>
      </p:sp>
      <p:sp>
        <p:nvSpPr>
          <p:cNvPr id="152661" name="Text Box 85"/>
          <p:cNvSpPr txBox="1">
            <a:spLocks noChangeArrowheads="1"/>
          </p:cNvSpPr>
          <p:nvPr/>
        </p:nvSpPr>
        <p:spPr bwMode="auto">
          <a:xfrm>
            <a:off x="685800" y="2254250"/>
            <a:ext cx="381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en-US"/>
              <a:t>x</a:t>
            </a:r>
          </a:p>
        </p:txBody>
      </p:sp>
      <p:sp>
        <p:nvSpPr>
          <p:cNvPr id="152662" name="Text Box 86"/>
          <p:cNvSpPr txBox="1">
            <a:spLocks noChangeArrowheads="1"/>
          </p:cNvSpPr>
          <p:nvPr/>
        </p:nvSpPr>
        <p:spPr bwMode="auto">
          <a:xfrm>
            <a:off x="685800" y="2787650"/>
            <a:ext cx="381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en-US"/>
              <a:t>x</a:t>
            </a:r>
          </a:p>
        </p:txBody>
      </p:sp>
      <p:sp>
        <p:nvSpPr>
          <p:cNvPr id="152663" name="Text Box 87"/>
          <p:cNvSpPr txBox="1">
            <a:spLocks noChangeArrowheads="1"/>
          </p:cNvSpPr>
          <p:nvPr/>
        </p:nvSpPr>
        <p:spPr bwMode="auto">
          <a:xfrm>
            <a:off x="685800" y="3276600"/>
            <a:ext cx="381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en-US"/>
              <a:t>x</a:t>
            </a:r>
          </a:p>
        </p:txBody>
      </p:sp>
      <p:sp>
        <p:nvSpPr>
          <p:cNvPr id="152664" name="Text Box 88"/>
          <p:cNvSpPr txBox="1">
            <a:spLocks noChangeArrowheads="1"/>
          </p:cNvSpPr>
          <p:nvPr/>
        </p:nvSpPr>
        <p:spPr bwMode="auto">
          <a:xfrm>
            <a:off x="685800" y="3810000"/>
            <a:ext cx="381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en-US"/>
              <a:t>x</a:t>
            </a:r>
          </a:p>
        </p:txBody>
      </p:sp>
      <p:sp>
        <p:nvSpPr>
          <p:cNvPr id="152665" name="Text Box 89"/>
          <p:cNvSpPr txBox="1">
            <a:spLocks noChangeArrowheads="1"/>
          </p:cNvSpPr>
          <p:nvPr/>
        </p:nvSpPr>
        <p:spPr bwMode="auto">
          <a:xfrm>
            <a:off x="685800" y="4343400"/>
            <a:ext cx="381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en-US"/>
              <a:t>x</a:t>
            </a:r>
          </a:p>
        </p:txBody>
      </p:sp>
      <p:sp>
        <p:nvSpPr>
          <p:cNvPr id="152666" name="Text Box 90"/>
          <p:cNvSpPr txBox="1">
            <a:spLocks noChangeArrowheads="1"/>
          </p:cNvSpPr>
          <p:nvPr/>
        </p:nvSpPr>
        <p:spPr bwMode="auto">
          <a:xfrm>
            <a:off x="685800" y="4876800"/>
            <a:ext cx="381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en-US"/>
              <a:t>x</a:t>
            </a:r>
          </a:p>
        </p:txBody>
      </p:sp>
      <p:sp>
        <p:nvSpPr>
          <p:cNvPr id="152667" name="Text Box 91"/>
          <p:cNvSpPr txBox="1">
            <a:spLocks noChangeArrowheads="1"/>
          </p:cNvSpPr>
          <p:nvPr/>
        </p:nvSpPr>
        <p:spPr bwMode="auto">
          <a:xfrm>
            <a:off x="685800" y="5410200"/>
            <a:ext cx="381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en-US"/>
              <a:t>x</a:t>
            </a:r>
          </a:p>
        </p:txBody>
      </p:sp>
      <p:sp>
        <p:nvSpPr>
          <p:cNvPr id="152668" name="Text Box 92"/>
          <p:cNvSpPr txBox="1">
            <a:spLocks noChangeArrowheads="1"/>
          </p:cNvSpPr>
          <p:nvPr/>
        </p:nvSpPr>
        <p:spPr bwMode="auto">
          <a:xfrm>
            <a:off x="685800" y="5943600"/>
            <a:ext cx="381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en-US"/>
              <a:t>x</a:t>
            </a:r>
          </a:p>
        </p:txBody>
      </p:sp>
      <p:sp>
        <p:nvSpPr>
          <p:cNvPr id="152669" name="Text Box 93"/>
          <p:cNvSpPr txBox="1">
            <a:spLocks noChangeArrowheads="1"/>
          </p:cNvSpPr>
          <p:nvPr/>
        </p:nvSpPr>
        <p:spPr bwMode="auto">
          <a:xfrm>
            <a:off x="1600200" y="5988050"/>
            <a:ext cx="381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en-US"/>
              <a:t>=</a:t>
            </a:r>
          </a:p>
        </p:txBody>
      </p:sp>
      <p:sp>
        <p:nvSpPr>
          <p:cNvPr id="152670" name="Text Box 94"/>
          <p:cNvSpPr txBox="1">
            <a:spLocks noChangeArrowheads="1"/>
          </p:cNvSpPr>
          <p:nvPr/>
        </p:nvSpPr>
        <p:spPr bwMode="auto">
          <a:xfrm>
            <a:off x="1600200" y="5454650"/>
            <a:ext cx="381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en-US"/>
              <a:t>=</a:t>
            </a:r>
          </a:p>
        </p:txBody>
      </p:sp>
      <p:sp>
        <p:nvSpPr>
          <p:cNvPr id="152671" name="Text Box 95"/>
          <p:cNvSpPr txBox="1">
            <a:spLocks noChangeArrowheads="1"/>
          </p:cNvSpPr>
          <p:nvPr/>
        </p:nvSpPr>
        <p:spPr bwMode="auto">
          <a:xfrm>
            <a:off x="1600200" y="4921250"/>
            <a:ext cx="381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en-US"/>
              <a:t>=</a:t>
            </a:r>
          </a:p>
        </p:txBody>
      </p:sp>
      <p:sp>
        <p:nvSpPr>
          <p:cNvPr id="152672" name="Text Box 96"/>
          <p:cNvSpPr txBox="1">
            <a:spLocks noChangeArrowheads="1"/>
          </p:cNvSpPr>
          <p:nvPr/>
        </p:nvSpPr>
        <p:spPr bwMode="auto">
          <a:xfrm>
            <a:off x="1600200" y="4387850"/>
            <a:ext cx="381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en-US"/>
              <a:t>=</a:t>
            </a:r>
          </a:p>
        </p:txBody>
      </p:sp>
      <p:sp>
        <p:nvSpPr>
          <p:cNvPr id="152673" name="Text Box 97"/>
          <p:cNvSpPr txBox="1">
            <a:spLocks noChangeArrowheads="1"/>
          </p:cNvSpPr>
          <p:nvPr/>
        </p:nvSpPr>
        <p:spPr bwMode="auto">
          <a:xfrm>
            <a:off x="1600200" y="3886200"/>
            <a:ext cx="381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en-US"/>
              <a:t>=</a:t>
            </a:r>
          </a:p>
        </p:txBody>
      </p:sp>
      <p:sp>
        <p:nvSpPr>
          <p:cNvPr id="152674" name="Text Box 98"/>
          <p:cNvSpPr txBox="1">
            <a:spLocks noChangeArrowheads="1"/>
          </p:cNvSpPr>
          <p:nvPr/>
        </p:nvSpPr>
        <p:spPr bwMode="auto">
          <a:xfrm>
            <a:off x="1600200" y="3321050"/>
            <a:ext cx="381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en-US"/>
              <a:t>=</a:t>
            </a:r>
          </a:p>
        </p:txBody>
      </p:sp>
      <p:sp>
        <p:nvSpPr>
          <p:cNvPr id="152675" name="Text Box 99"/>
          <p:cNvSpPr txBox="1">
            <a:spLocks noChangeArrowheads="1"/>
          </p:cNvSpPr>
          <p:nvPr/>
        </p:nvSpPr>
        <p:spPr bwMode="auto">
          <a:xfrm>
            <a:off x="1600200" y="2819400"/>
            <a:ext cx="381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en-US"/>
              <a:t>=</a:t>
            </a:r>
          </a:p>
        </p:txBody>
      </p:sp>
      <p:sp>
        <p:nvSpPr>
          <p:cNvPr id="152676" name="Text Box 100"/>
          <p:cNvSpPr txBox="1">
            <a:spLocks noChangeArrowheads="1"/>
          </p:cNvSpPr>
          <p:nvPr/>
        </p:nvSpPr>
        <p:spPr bwMode="auto">
          <a:xfrm>
            <a:off x="1600200" y="2254250"/>
            <a:ext cx="381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en-US"/>
              <a:t>=</a:t>
            </a:r>
          </a:p>
        </p:txBody>
      </p:sp>
      <p:sp>
        <p:nvSpPr>
          <p:cNvPr id="152677" name="Text Box 101"/>
          <p:cNvSpPr txBox="1">
            <a:spLocks noChangeArrowheads="1"/>
          </p:cNvSpPr>
          <p:nvPr/>
        </p:nvSpPr>
        <p:spPr bwMode="auto">
          <a:xfrm>
            <a:off x="1600200" y="1676400"/>
            <a:ext cx="381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en-US"/>
              <a:t>=</a:t>
            </a:r>
          </a:p>
        </p:txBody>
      </p:sp>
      <p:sp>
        <p:nvSpPr>
          <p:cNvPr id="152678" name="Text Box 102"/>
          <p:cNvSpPr txBox="1">
            <a:spLocks noChangeArrowheads="1"/>
          </p:cNvSpPr>
          <p:nvPr/>
        </p:nvSpPr>
        <p:spPr bwMode="auto">
          <a:xfrm>
            <a:off x="2057400" y="5432425"/>
            <a:ext cx="762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en-US"/>
              <a:t>45</a:t>
            </a:r>
          </a:p>
        </p:txBody>
      </p:sp>
      <p:sp>
        <p:nvSpPr>
          <p:cNvPr id="152679" name="Text Box 103"/>
          <p:cNvSpPr txBox="1">
            <a:spLocks noChangeArrowheads="1"/>
          </p:cNvSpPr>
          <p:nvPr/>
        </p:nvSpPr>
        <p:spPr bwMode="auto">
          <a:xfrm>
            <a:off x="2057400" y="4921250"/>
            <a:ext cx="762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en-US"/>
              <a:t>40</a:t>
            </a:r>
          </a:p>
        </p:txBody>
      </p:sp>
      <p:sp>
        <p:nvSpPr>
          <p:cNvPr id="152680" name="Text Box 104"/>
          <p:cNvSpPr txBox="1">
            <a:spLocks noChangeArrowheads="1"/>
          </p:cNvSpPr>
          <p:nvPr/>
        </p:nvSpPr>
        <p:spPr bwMode="auto">
          <a:xfrm>
            <a:off x="2057400" y="4354513"/>
            <a:ext cx="762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en-US"/>
              <a:t>35</a:t>
            </a:r>
          </a:p>
        </p:txBody>
      </p:sp>
      <p:sp>
        <p:nvSpPr>
          <p:cNvPr id="152681" name="Text Box 105"/>
          <p:cNvSpPr txBox="1">
            <a:spLocks noChangeArrowheads="1"/>
          </p:cNvSpPr>
          <p:nvPr/>
        </p:nvSpPr>
        <p:spPr bwMode="auto">
          <a:xfrm>
            <a:off x="2057400" y="3841750"/>
            <a:ext cx="762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en-US"/>
              <a:t>30</a:t>
            </a:r>
          </a:p>
        </p:txBody>
      </p:sp>
      <p:sp>
        <p:nvSpPr>
          <p:cNvPr id="152682" name="Text Box 106"/>
          <p:cNvSpPr txBox="1">
            <a:spLocks noChangeArrowheads="1"/>
          </p:cNvSpPr>
          <p:nvPr/>
        </p:nvSpPr>
        <p:spPr bwMode="auto">
          <a:xfrm>
            <a:off x="2057400" y="3276600"/>
            <a:ext cx="762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en-US"/>
              <a:t>25</a:t>
            </a:r>
          </a:p>
        </p:txBody>
      </p:sp>
      <p:sp>
        <p:nvSpPr>
          <p:cNvPr id="152683" name="Text Box 107"/>
          <p:cNvSpPr txBox="1">
            <a:spLocks noChangeArrowheads="1"/>
          </p:cNvSpPr>
          <p:nvPr/>
        </p:nvSpPr>
        <p:spPr bwMode="auto">
          <a:xfrm>
            <a:off x="2057400" y="2787650"/>
            <a:ext cx="762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en-US"/>
              <a:t>20</a:t>
            </a:r>
          </a:p>
        </p:txBody>
      </p:sp>
      <p:sp>
        <p:nvSpPr>
          <p:cNvPr id="152684" name="Text Box 108"/>
          <p:cNvSpPr txBox="1">
            <a:spLocks noChangeArrowheads="1"/>
          </p:cNvSpPr>
          <p:nvPr/>
        </p:nvSpPr>
        <p:spPr bwMode="auto">
          <a:xfrm>
            <a:off x="2057400" y="2209800"/>
            <a:ext cx="762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en-US"/>
              <a:t>15</a:t>
            </a:r>
          </a:p>
        </p:txBody>
      </p:sp>
      <p:sp>
        <p:nvSpPr>
          <p:cNvPr id="152685" name="Text Box 109"/>
          <p:cNvSpPr txBox="1">
            <a:spLocks noChangeArrowheads="1"/>
          </p:cNvSpPr>
          <p:nvPr/>
        </p:nvSpPr>
        <p:spPr bwMode="auto">
          <a:xfrm>
            <a:off x="2057400" y="1611313"/>
            <a:ext cx="762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en-US"/>
              <a:t>10</a:t>
            </a:r>
          </a:p>
        </p:txBody>
      </p:sp>
      <p:sp>
        <p:nvSpPr>
          <p:cNvPr id="152686" name="Text Box 110"/>
          <p:cNvSpPr txBox="1">
            <a:spLocks noChangeArrowheads="1"/>
          </p:cNvSpPr>
          <p:nvPr/>
        </p:nvSpPr>
        <p:spPr bwMode="auto">
          <a:xfrm>
            <a:off x="2057400" y="1089025"/>
            <a:ext cx="4572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en-US"/>
              <a:t>5 </a:t>
            </a:r>
          </a:p>
        </p:txBody>
      </p:sp>
      <p:sp>
        <p:nvSpPr>
          <p:cNvPr id="152687" name="Text Box 111"/>
          <p:cNvSpPr txBox="1">
            <a:spLocks noChangeArrowheads="1"/>
          </p:cNvSpPr>
          <p:nvPr/>
        </p:nvSpPr>
        <p:spPr bwMode="auto">
          <a:xfrm>
            <a:off x="304800" y="1652588"/>
            <a:ext cx="4572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en-US">
                <a:solidFill>
                  <a:srgbClr val="FF0000"/>
                </a:solidFill>
              </a:rPr>
              <a:t>5 </a:t>
            </a:r>
          </a:p>
        </p:txBody>
      </p:sp>
      <p:sp>
        <p:nvSpPr>
          <p:cNvPr id="152688" name="Text Box 112"/>
          <p:cNvSpPr txBox="1">
            <a:spLocks noChangeArrowheads="1"/>
          </p:cNvSpPr>
          <p:nvPr/>
        </p:nvSpPr>
        <p:spPr bwMode="auto">
          <a:xfrm>
            <a:off x="304800" y="2232025"/>
            <a:ext cx="4572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en-US">
                <a:solidFill>
                  <a:srgbClr val="FF0000"/>
                </a:solidFill>
              </a:rPr>
              <a:t>5 </a:t>
            </a:r>
          </a:p>
        </p:txBody>
      </p:sp>
      <p:sp>
        <p:nvSpPr>
          <p:cNvPr id="152689" name="Text Box 113"/>
          <p:cNvSpPr txBox="1">
            <a:spLocks noChangeArrowheads="1"/>
          </p:cNvSpPr>
          <p:nvPr/>
        </p:nvSpPr>
        <p:spPr bwMode="auto">
          <a:xfrm>
            <a:off x="304800" y="2809875"/>
            <a:ext cx="4572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en-US">
                <a:solidFill>
                  <a:srgbClr val="FF0000"/>
                </a:solidFill>
              </a:rPr>
              <a:t>5 </a:t>
            </a:r>
          </a:p>
        </p:txBody>
      </p:sp>
      <p:sp>
        <p:nvSpPr>
          <p:cNvPr id="152690" name="Text Box 114"/>
          <p:cNvSpPr txBox="1">
            <a:spLocks noChangeArrowheads="1"/>
          </p:cNvSpPr>
          <p:nvPr/>
        </p:nvSpPr>
        <p:spPr bwMode="auto">
          <a:xfrm>
            <a:off x="304800" y="3321050"/>
            <a:ext cx="4572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en-US">
                <a:solidFill>
                  <a:srgbClr val="FF0000"/>
                </a:solidFill>
              </a:rPr>
              <a:t>5 </a:t>
            </a:r>
          </a:p>
        </p:txBody>
      </p:sp>
      <p:sp>
        <p:nvSpPr>
          <p:cNvPr id="152691" name="Text Box 115"/>
          <p:cNvSpPr txBox="1">
            <a:spLocks noChangeArrowheads="1"/>
          </p:cNvSpPr>
          <p:nvPr/>
        </p:nvSpPr>
        <p:spPr bwMode="auto">
          <a:xfrm>
            <a:off x="304800" y="3854450"/>
            <a:ext cx="4572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en-US">
                <a:solidFill>
                  <a:srgbClr val="FF0000"/>
                </a:solidFill>
              </a:rPr>
              <a:t>5 </a:t>
            </a:r>
          </a:p>
        </p:txBody>
      </p:sp>
      <p:sp>
        <p:nvSpPr>
          <p:cNvPr id="152692" name="Text Box 116"/>
          <p:cNvSpPr txBox="1">
            <a:spLocks noChangeArrowheads="1"/>
          </p:cNvSpPr>
          <p:nvPr/>
        </p:nvSpPr>
        <p:spPr bwMode="auto">
          <a:xfrm>
            <a:off x="304800" y="4387850"/>
            <a:ext cx="4572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en-US">
                <a:solidFill>
                  <a:srgbClr val="FF0000"/>
                </a:solidFill>
              </a:rPr>
              <a:t>5 </a:t>
            </a:r>
          </a:p>
        </p:txBody>
      </p:sp>
      <p:sp>
        <p:nvSpPr>
          <p:cNvPr id="152693" name="Text Box 117"/>
          <p:cNvSpPr txBox="1">
            <a:spLocks noChangeArrowheads="1"/>
          </p:cNvSpPr>
          <p:nvPr/>
        </p:nvSpPr>
        <p:spPr bwMode="auto">
          <a:xfrm>
            <a:off x="304800" y="4921250"/>
            <a:ext cx="4572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en-US">
                <a:solidFill>
                  <a:srgbClr val="FF0000"/>
                </a:solidFill>
              </a:rPr>
              <a:t>5 </a:t>
            </a:r>
          </a:p>
        </p:txBody>
      </p:sp>
      <p:sp>
        <p:nvSpPr>
          <p:cNvPr id="152694" name="Text Box 118"/>
          <p:cNvSpPr txBox="1">
            <a:spLocks noChangeArrowheads="1"/>
          </p:cNvSpPr>
          <p:nvPr/>
        </p:nvSpPr>
        <p:spPr bwMode="auto">
          <a:xfrm>
            <a:off x="304800" y="5454650"/>
            <a:ext cx="4572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en-US">
                <a:solidFill>
                  <a:srgbClr val="FF0000"/>
                </a:solidFill>
              </a:rPr>
              <a:t>5 </a:t>
            </a:r>
          </a:p>
        </p:txBody>
      </p:sp>
      <p:sp>
        <p:nvSpPr>
          <p:cNvPr id="152695" name="Text Box 119"/>
          <p:cNvSpPr txBox="1">
            <a:spLocks noChangeArrowheads="1"/>
          </p:cNvSpPr>
          <p:nvPr/>
        </p:nvSpPr>
        <p:spPr bwMode="auto">
          <a:xfrm>
            <a:off x="304800" y="5988050"/>
            <a:ext cx="4572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en-US">
                <a:solidFill>
                  <a:srgbClr val="FF0000"/>
                </a:solidFill>
              </a:rPr>
              <a:t>5 </a:t>
            </a:r>
          </a:p>
        </p:txBody>
      </p:sp>
      <p:sp>
        <p:nvSpPr>
          <p:cNvPr id="152697" name="Text Box 121"/>
          <p:cNvSpPr txBox="1">
            <a:spLocks noChangeArrowheads="1"/>
          </p:cNvSpPr>
          <p:nvPr/>
        </p:nvSpPr>
        <p:spPr bwMode="auto">
          <a:xfrm>
            <a:off x="1066800" y="1077913"/>
            <a:ext cx="4572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en-US">
                <a:solidFill>
                  <a:srgbClr val="FF0000"/>
                </a:solidFill>
              </a:rPr>
              <a:t>1 </a:t>
            </a:r>
          </a:p>
        </p:txBody>
      </p:sp>
      <p:sp>
        <p:nvSpPr>
          <p:cNvPr id="152698" name="Text Box 122"/>
          <p:cNvSpPr txBox="1">
            <a:spLocks noChangeArrowheads="1"/>
          </p:cNvSpPr>
          <p:nvPr/>
        </p:nvSpPr>
        <p:spPr bwMode="auto">
          <a:xfrm>
            <a:off x="1066800" y="1652588"/>
            <a:ext cx="4572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en-US">
                <a:solidFill>
                  <a:srgbClr val="FF0000"/>
                </a:solidFill>
              </a:rPr>
              <a:t>2 </a:t>
            </a:r>
          </a:p>
        </p:txBody>
      </p:sp>
      <p:sp>
        <p:nvSpPr>
          <p:cNvPr id="152699" name="Text Box 123"/>
          <p:cNvSpPr txBox="1">
            <a:spLocks noChangeArrowheads="1"/>
          </p:cNvSpPr>
          <p:nvPr/>
        </p:nvSpPr>
        <p:spPr bwMode="auto">
          <a:xfrm>
            <a:off x="1066800" y="2232025"/>
            <a:ext cx="4572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en-US">
                <a:solidFill>
                  <a:srgbClr val="FF0000"/>
                </a:solidFill>
              </a:rPr>
              <a:t>3 </a:t>
            </a:r>
          </a:p>
        </p:txBody>
      </p:sp>
      <p:sp>
        <p:nvSpPr>
          <p:cNvPr id="152700" name="Text Box 124"/>
          <p:cNvSpPr txBox="1">
            <a:spLocks noChangeArrowheads="1"/>
          </p:cNvSpPr>
          <p:nvPr/>
        </p:nvSpPr>
        <p:spPr bwMode="auto">
          <a:xfrm>
            <a:off x="1066800" y="2841625"/>
            <a:ext cx="4572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en-US">
                <a:solidFill>
                  <a:srgbClr val="FF0000"/>
                </a:solidFill>
              </a:rPr>
              <a:t>4 </a:t>
            </a:r>
          </a:p>
        </p:txBody>
      </p:sp>
      <p:sp>
        <p:nvSpPr>
          <p:cNvPr id="152701" name="Text Box 125"/>
          <p:cNvSpPr txBox="1">
            <a:spLocks noChangeArrowheads="1"/>
          </p:cNvSpPr>
          <p:nvPr/>
        </p:nvSpPr>
        <p:spPr bwMode="auto">
          <a:xfrm>
            <a:off x="1066800" y="3321050"/>
            <a:ext cx="4572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en-US">
                <a:solidFill>
                  <a:srgbClr val="FF0000"/>
                </a:solidFill>
              </a:rPr>
              <a:t>5 </a:t>
            </a:r>
          </a:p>
        </p:txBody>
      </p:sp>
      <p:sp>
        <p:nvSpPr>
          <p:cNvPr id="152702" name="Text Box 126"/>
          <p:cNvSpPr txBox="1">
            <a:spLocks noChangeArrowheads="1"/>
          </p:cNvSpPr>
          <p:nvPr/>
        </p:nvSpPr>
        <p:spPr bwMode="auto">
          <a:xfrm>
            <a:off x="1066800" y="3854450"/>
            <a:ext cx="4572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en-US">
                <a:solidFill>
                  <a:srgbClr val="FF0000"/>
                </a:solidFill>
              </a:rPr>
              <a:t>6 </a:t>
            </a:r>
          </a:p>
        </p:txBody>
      </p:sp>
      <p:sp>
        <p:nvSpPr>
          <p:cNvPr id="152703" name="Text Box 127"/>
          <p:cNvSpPr txBox="1">
            <a:spLocks noChangeArrowheads="1"/>
          </p:cNvSpPr>
          <p:nvPr/>
        </p:nvSpPr>
        <p:spPr bwMode="auto">
          <a:xfrm>
            <a:off x="1066800" y="4387850"/>
            <a:ext cx="4572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en-US">
                <a:solidFill>
                  <a:srgbClr val="FF0000"/>
                </a:solidFill>
              </a:rPr>
              <a:t>7 </a:t>
            </a:r>
          </a:p>
        </p:txBody>
      </p:sp>
      <p:sp>
        <p:nvSpPr>
          <p:cNvPr id="152704" name="Text Box 128"/>
          <p:cNvSpPr txBox="1">
            <a:spLocks noChangeArrowheads="1"/>
          </p:cNvSpPr>
          <p:nvPr/>
        </p:nvSpPr>
        <p:spPr bwMode="auto">
          <a:xfrm>
            <a:off x="1066800" y="4921250"/>
            <a:ext cx="4572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en-US">
                <a:solidFill>
                  <a:srgbClr val="FF0000"/>
                </a:solidFill>
              </a:rPr>
              <a:t>8 </a:t>
            </a:r>
          </a:p>
        </p:txBody>
      </p:sp>
      <p:sp>
        <p:nvSpPr>
          <p:cNvPr id="152705" name="Text Box 129"/>
          <p:cNvSpPr txBox="1">
            <a:spLocks noChangeArrowheads="1"/>
          </p:cNvSpPr>
          <p:nvPr/>
        </p:nvSpPr>
        <p:spPr bwMode="auto">
          <a:xfrm>
            <a:off x="1066800" y="5454650"/>
            <a:ext cx="4572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en-US">
                <a:solidFill>
                  <a:srgbClr val="FF0000"/>
                </a:solidFill>
              </a:rPr>
              <a:t>9 </a:t>
            </a:r>
          </a:p>
        </p:txBody>
      </p:sp>
      <p:sp>
        <p:nvSpPr>
          <p:cNvPr id="152706" name="Text Box 130"/>
          <p:cNvSpPr txBox="1">
            <a:spLocks noChangeArrowheads="1"/>
          </p:cNvSpPr>
          <p:nvPr/>
        </p:nvSpPr>
        <p:spPr bwMode="auto">
          <a:xfrm>
            <a:off x="990600" y="5988050"/>
            <a:ext cx="762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en-US">
                <a:solidFill>
                  <a:srgbClr val="FF0000"/>
                </a:solidFill>
              </a:rPr>
              <a:t>10</a:t>
            </a:r>
          </a:p>
        </p:txBody>
      </p:sp>
      <p:sp>
        <p:nvSpPr>
          <p:cNvPr id="152707" name="Text Box 131"/>
          <p:cNvSpPr txBox="1">
            <a:spLocks noChangeArrowheads="1"/>
          </p:cNvSpPr>
          <p:nvPr/>
        </p:nvSpPr>
        <p:spPr bwMode="auto">
          <a:xfrm>
            <a:off x="2057400" y="1089025"/>
            <a:ext cx="4572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en-US">
                <a:solidFill>
                  <a:srgbClr val="FF0000"/>
                </a:solidFill>
              </a:rPr>
              <a:t>5 </a:t>
            </a:r>
          </a:p>
        </p:txBody>
      </p:sp>
      <p:sp>
        <p:nvSpPr>
          <p:cNvPr id="152708" name="Text Box 132"/>
          <p:cNvSpPr txBox="1">
            <a:spLocks noChangeArrowheads="1"/>
          </p:cNvSpPr>
          <p:nvPr/>
        </p:nvSpPr>
        <p:spPr bwMode="auto">
          <a:xfrm>
            <a:off x="2057400" y="1611313"/>
            <a:ext cx="762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en-US">
                <a:solidFill>
                  <a:srgbClr val="FF0000"/>
                </a:solidFill>
              </a:rPr>
              <a:t>10</a:t>
            </a:r>
          </a:p>
        </p:txBody>
      </p:sp>
      <p:sp>
        <p:nvSpPr>
          <p:cNvPr id="152709" name="Text Box 133"/>
          <p:cNvSpPr txBox="1">
            <a:spLocks noChangeArrowheads="1"/>
          </p:cNvSpPr>
          <p:nvPr/>
        </p:nvSpPr>
        <p:spPr bwMode="auto">
          <a:xfrm>
            <a:off x="2057400" y="2211388"/>
            <a:ext cx="762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en-US">
                <a:solidFill>
                  <a:srgbClr val="FF0000"/>
                </a:solidFill>
              </a:rPr>
              <a:t>15</a:t>
            </a:r>
          </a:p>
        </p:txBody>
      </p:sp>
      <p:sp>
        <p:nvSpPr>
          <p:cNvPr id="152710" name="Text Box 134"/>
          <p:cNvSpPr txBox="1">
            <a:spLocks noChangeArrowheads="1"/>
          </p:cNvSpPr>
          <p:nvPr/>
        </p:nvSpPr>
        <p:spPr bwMode="auto">
          <a:xfrm>
            <a:off x="2057400" y="2787650"/>
            <a:ext cx="762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en-US">
                <a:solidFill>
                  <a:srgbClr val="FF0000"/>
                </a:solidFill>
              </a:rPr>
              <a:t>20</a:t>
            </a:r>
          </a:p>
        </p:txBody>
      </p:sp>
      <p:sp>
        <p:nvSpPr>
          <p:cNvPr id="152711" name="Text Box 135"/>
          <p:cNvSpPr txBox="1">
            <a:spLocks noChangeArrowheads="1"/>
          </p:cNvSpPr>
          <p:nvPr/>
        </p:nvSpPr>
        <p:spPr bwMode="auto">
          <a:xfrm>
            <a:off x="2057400" y="3276600"/>
            <a:ext cx="762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en-US">
                <a:solidFill>
                  <a:srgbClr val="FF0000"/>
                </a:solidFill>
              </a:rPr>
              <a:t>25</a:t>
            </a:r>
          </a:p>
        </p:txBody>
      </p:sp>
      <p:sp>
        <p:nvSpPr>
          <p:cNvPr id="152712" name="Text Box 136"/>
          <p:cNvSpPr txBox="1">
            <a:spLocks noChangeArrowheads="1"/>
          </p:cNvSpPr>
          <p:nvPr/>
        </p:nvSpPr>
        <p:spPr bwMode="auto">
          <a:xfrm>
            <a:off x="2057400" y="3843338"/>
            <a:ext cx="762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en-US">
                <a:solidFill>
                  <a:srgbClr val="FF0000"/>
                </a:solidFill>
              </a:rPr>
              <a:t>30</a:t>
            </a:r>
          </a:p>
        </p:txBody>
      </p:sp>
      <p:sp>
        <p:nvSpPr>
          <p:cNvPr id="152713" name="Text Box 137"/>
          <p:cNvSpPr txBox="1">
            <a:spLocks noChangeArrowheads="1"/>
          </p:cNvSpPr>
          <p:nvPr/>
        </p:nvSpPr>
        <p:spPr bwMode="auto">
          <a:xfrm>
            <a:off x="2057400" y="4354513"/>
            <a:ext cx="762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en-US">
                <a:solidFill>
                  <a:srgbClr val="FF0000"/>
                </a:solidFill>
              </a:rPr>
              <a:t>35</a:t>
            </a:r>
          </a:p>
        </p:txBody>
      </p:sp>
      <p:sp>
        <p:nvSpPr>
          <p:cNvPr id="152714" name="Text Box 138"/>
          <p:cNvSpPr txBox="1">
            <a:spLocks noChangeArrowheads="1"/>
          </p:cNvSpPr>
          <p:nvPr/>
        </p:nvSpPr>
        <p:spPr bwMode="auto">
          <a:xfrm>
            <a:off x="2057400" y="4921250"/>
            <a:ext cx="762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en-US">
                <a:solidFill>
                  <a:srgbClr val="FF0000"/>
                </a:solidFill>
              </a:rPr>
              <a:t>40</a:t>
            </a:r>
          </a:p>
        </p:txBody>
      </p:sp>
      <p:sp>
        <p:nvSpPr>
          <p:cNvPr id="152715" name="Text Box 139"/>
          <p:cNvSpPr txBox="1">
            <a:spLocks noChangeArrowheads="1"/>
          </p:cNvSpPr>
          <p:nvPr/>
        </p:nvSpPr>
        <p:spPr bwMode="auto">
          <a:xfrm>
            <a:off x="2057400" y="5432425"/>
            <a:ext cx="762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en-US">
                <a:solidFill>
                  <a:srgbClr val="FF0000"/>
                </a:solidFill>
              </a:rPr>
              <a:t>45</a:t>
            </a:r>
          </a:p>
        </p:txBody>
      </p:sp>
      <p:sp>
        <p:nvSpPr>
          <p:cNvPr id="152716" name="Text Box 140"/>
          <p:cNvSpPr txBox="1">
            <a:spLocks noChangeArrowheads="1"/>
          </p:cNvSpPr>
          <p:nvPr/>
        </p:nvSpPr>
        <p:spPr bwMode="auto">
          <a:xfrm>
            <a:off x="2057400" y="5988050"/>
            <a:ext cx="762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en-US">
                <a:solidFill>
                  <a:srgbClr val="FF0000"/>
                </a:solidFill>
              </a:rPr>
              <a:t>50</a:t>
            </a:r>
          </a:p>
        </p:txBody>
      </p:sp>
      <p:sp>
        <p:nvSpPr>
          <p:cNvPr id="152781" name="Text Box 205"/>
          <p:cNvSpPr txBox="1">
            <a:spLocks noChangeArrowheads="1"/>
          </p:cNvSpPr>
          <p:nvPr/>
        </p:nvSpPr>
        <p:spPr bwMode="auto">
          <a:xfrm>
            <a:off x="6694488" y="990600"/>
            <a:ext cx="381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en-US">
                <a:latin typeface=".VnCooper" pitchFamily="34" charset="0"/>
              </a:rPr>
              <a:t>:</a:t>
            </a:r>
          </a:p>
        </p:txBody>
      </p:sp>
      <p:sp>
        <p:nvSpPr>
          <p:cNvPr id="152782" name="Text Box 206"/>
          <p:cNvSpPr txBox="1">
            <a:spLocks noChangeArrowheads="1"/>
          </p:cNvSpPr>
          <p:nvPr/>
        </p:nvSpPr>
        <p:spPr bwMode="auto">
          <a:xfrm>
            <a:off x="7543800" y="1035050"/>
            <a:ext cx="381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en-US"/>
              <a:t>=</a:t>
            </a:r>
          </a:p>
        </p:txBody>
      </p:sp>
      <p:sp>
        <p:nvSpPr>
          <p:cNvPr id="152811" name="Text Box 235"/>
          <p:cNvSpPr txBox="1">
            <a:spLocks noChangeArrowheads="1"/>
          </p:cNvSpPr>
          <p:nvPr/>
        </p:nvSpPr>
        <p:spPr bwMode="auto">
          <a:xfrm>
            <a:off x="7543800" y="5835650"/>
            <a:ext cx="381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en-US"/>
              <a:t>=</a:t>
            </a:r>
          </a:p>
        </p:txBody>
      </p:sp>
      <p:sp>
        <p:nvSpPr>
          <p:cNvPr id="152812" name="Text Box 236"/>
          <p:cNvSpPr txBox="1">
            <a:spLocks noChangeArrowheads="1"/>
          </p:cNvSpPr>
          <p:nvPr/>
        </p:nvSpPr>
        <p:spPr bwMode="auto">
          <a:xfrm>
            <a:off x="7543800" y="5302250"/>
            <a:ext cx="381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en-US"/>
              <a:t>=</a:t>
            </a:r>
          </a:p>
        </p:txBody>
      </p:sp>
      <p:sp>
        <p:nvSpPr>
          <p:cNvPr id="152813" name="Text Box 237"/>
          <p:cNvSpPr txBox="1">
            <a:spLocks noChangeArrowheads="1"/>
          </p:cNvSpPr>
          <p:nvPr/>
        </p:nvSpPr>
        <p:spPr bwMode="auto">
          <a:xfrm>
            <a:off x="7543800" y="4768850"/>
            <a:ext cx="381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en-US"/>
              <a:t>=</a:t>
            </a:r>
          </a:p>
        </p:txBody>
      </p:sp>
      <p:sp>
        <p:nvSpPr>
          <p:cNvPr id="152814" name="Text Box 238"/>
          <p:cNvSpPr txBox="1">
            <a:spLocks noChangeArrowheads="1"/>
          </p:cNvSpPr>
          <p:nvPr/>
        </p:nvSpPr>
        <p:spPr bwMode="auto">
          <a:xfrm>
            <a:off x="7543800" y="4235450"/>
            <a:ext cx="381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en-US"/>
              <a:t>=</a:t>
            </a:r>
          </a:p>
        </p:txBody>
      </p:sp>
      <p:sp>
        <p:nvSpPr>
          <p:cNvPr id="152815" name="Text Box 239"/>
          <p:cNvSpPr txBox="1">
            <a:spLocks noChangeArrowheads="1"/>
          </p:cNvSpPr>
          <p:nvPr/>
        </p:nvSpPr>
        <p:spPr bwMode="auto">
          <a:xfrm>
            <a:off x="7543800" y="3733800"/>
            <a:ext cx="381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en-US"/>
              <a:t>=</a:t>
            </a:r>
          </a:p>
        </p:txBody>
      </p:sp>
      <p:sp>
        <p:nvSpPr>
          <p:cNvPr id="152816" name="Text Box 240"/>
          <p:cNvSpPr txBox="1">
            <a:spLocks noChangeArrowheads="1"/>
          </p:cNvSpPr>
          <p:nvPr/>
        </p:nvSpPr>
        <p:spPr bwMode="auto">
          <a:xfrm>
            <a:off x="7543800" y="3168650"/>
            <a:ext cx="381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en-US"/>
              <a:t>=</a:t>
            </a:r>
          </a:p>
        </p:txBody>
      </p:sp>
      <p:sp>
        <p:nvSpPr>
          <p:cNvPr id="152817" name="Text Box 241"/>
          <p:cNvSpPr txBox="1">
            <a:spLocks noChangeArrowheads="1"/>
          </p:cNvSpPr>
          <p:nvPr/>
        </p:nvSpPr>
        <p:spPr bwMode="auto">
          <a:xfrm>
            <a:off x="7543800" y="2667000"/>
            <a:ext cx="381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en-US"/>
              <a:t>=</a:t>
            </a:r>
          </a:p>
        </p:txBody>
      </p:sp>
      <p:sp>
        <p:nvSpPr>
          <p:cNvPr id="152818" name="Text Box 242"/>
          <p:cNvSpPr txBox="1">
            <a:spLocks noChangeArrowheads="1"/>
          </p:cNvSpPr>
          <p:nvPr/>
        </p:nvSpPr>
        <p:spPr bwMode="auto">
          <a:xfrm>
            <a:off x="7543800" y="2101850"/>
            <a:ext cx="381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en-US"/>
              <a:t>=</a:t>
            </a:r>
          </a:p>
        </p:txBody>
      </p:sp>
      <p:sp>
        <p:nvSpPr>
          <p:cNvPr id="152819" name="Text Box 243"/>
          <p:cNvSpPr txBox="1">
            <a:spLocks noChangeArrowheads="1"/>
          </p:cNvSpPr>
          <p:nvPr/>
        </p:nvSpPr>
        <p:spPr bwMode="auto">
          <a:xfrm>
            <a:off x="7543800" y="1524000"/>
            <a:ext cx="381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en-US"/>
              <a:t>=</a:t>
            </a:r>
          </a:p>
        </p:txBody>
      </p:sp>
      <p:sp>
        <p:nvSpPr>
          <p:cNvPr id="152858" name="Text Box 282"/>
          <p:cNvSpPr txBox="1">
            <a:spLocks noChangeArrowheads="1"/>
          </p:cNvSpPr>
          <p:nvPr/>
        </p:nvSpPr>
        <p:spPr bwMode="auto">
          <a:xfrm>
            <a:off x="6694488" y="1492250"/>
            <a:ext cx="381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en-US">
                <a:latin typeface=".VnCooper" pitchFamily="34" charset="0"/>
              </a:rPr>
              <a:t>:</a:t>
            </a:r>
          </a:p>
        </p:txBody>
      </p:sp>
      <p:sp>
        <p:nvSpPr>
          <p:cNvPr id="152859" name="Text Box 283"/>
          <p:cNvSpPr txBox="1">
            <a:spLocks noChangeArrowheads="1"/>
          </p:cNvSpPr>
          <p:nvPr/>
        </p:nvSpPr>
        <p:spPr bwMode="auto">
          <a:xfrm>
            <a:off x="6694488" y="2068513"/>
            <a:ext cx="381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en-US">
                <a:latin typeface=".VnCooper" pitchFamily="34" charset="0"/>
              </a:rPr>
              <a:t>:</a:t>
            </a:r>
          </a:p>
        </p:txBody>
      </p:sp>
      <p:sp>
        <p:nvSpPr>
          <p:cNvPr id="152860" name="Text Box 284"/>
          <p:cNvSpPr txBox="1">
            <a:spLocks noChangeArrowheads="1"/>
          </p:cNvSpPr>
          <p:nvPr/>
        </p:nvSpPr>
        <p:spPr bwMode="auto">
          <a:xfrm>
            <a:off x="6705600" y="2635250"/>
            <a:ext cx="381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en-US">
                <a:latin typeface=".VnCooper" pitchFamily="34" charset="0"/>
              </a:rPr>
              <a:t>:</a:t>
            </a:r>
          </a:p>
        </p:txBody>
      </p:sp>
      <p:sp>
        <p:nvSpPr>
          <p:cNvPr id="152861" name="Text Box 285"/>
          <p:cNvSpPr txBox="1">
            <a:spLocks noChangeArrowheads="1"/>
          </p:cNvSpPr>
          <p:nvPr/>
        </p:nvSpPr>
        <p:spPr bwMode="auto">
          <a:xfrm>
            <a:off x="6705600" y="3124200"/>
            <a:ext cx="381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en-US">
                <a:latin typeface=".VnCooper" pitchFamily="34" charset="0"/>
              </a:rPr>
              <a:t>:</a:t>
            </a:r>
          </a:p>
        </p:txBody>
      </p:sp>
      <p:sp>
        <p:nvSpPr>
          <p:cNvPr id="152862" name="Text Box 286"/>
          <p:cNvSpPr txBox="1">
            <a:spLocks noChangeArrowheads="1"/>
          </p:cNvSpPr>
          <p:nvPr/>
        </p:nvSpPr>
        <p:spPr bwMode="auto">
          <a:xfrm>
            <a:off x="6705600" y="3657600"/>
            <a:ext cx="381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en-US">
                <a:latin typeface=".VnCooper" pitchFamily="34" charset="0"/>
              </a:rPr>
              <a:t>:</a:t>
            </a:r>
          </a:p>
        </p:txBody>
      </p:sp>
      <p:sp>
        <p:nvSpPr>
          <p:cNvPr id="152863" name="Text Box 287"/>
          <p:cNvSpPr txBox="1">
            <a:spLocks noChangeArrowheads="1"/>
          </p:cNvSpPr>
          <p:nvPr/>
        </p:nvSpPr>
        <p:spPr bwMode="auto">
          <a:xfrm>
            <a:off x="6705600" y="4191000"/>
            <a:ext cx="381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en-US">
                <a:latin typeface=".VnCooper" pitchFamily="34" charset="0"/>
              </a:rPr>
              <a:t>:</a:t>
            </a:r>
          </a:p>
        </p:txBody>
      </p:sp>
      <p:sp>
        <p:nvSpPr>
          <p:cNvPr id="152864" name="Text Box 288"/>
          <p:cNvSpPr txBox="1">
            <a:spLocks noChangeArrowheads="1"/>
          </p:cNvSpPr>
          <p:nvPr/>
        </p:nvSpPr>
        <p:spPr bwMode="auto">
          <a:xfrm>
            <a:off x="6705600" y="4724400"/>
            <a:ext cx="381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en-US">
                <a:latin typeface=".VnCooper" pitchFamily="34" charset="0"/>
              </a:rPr>
              <a:t>:</a:t>
            </a:r>
          </a:p>
        </p:txBody>
      </p:sp>
      <p:sp>
        <p:nvSpPr>
          <p:cNvPr id="152865" name="Text Box 289"/>
          <p:cNvSpPr txBox="1">
            <a:spLocks noChangeArrowheads="1"/>
          </p:cNvSpPr>
          <p:nvPr/>
        </p:nvSpPr>
        <p:spPr bwMode="auto">
          <a:xfrm>
            <a:off x="6705600" y="5257800"/>
            <a:ext cx="381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en-US">
                <a:latin typeface=".VnCooper" pitchFamily="34" charset="0"/>
              </a:rPr>
              <a:t>:</a:t>
            </a:r>
          </a:p>
        </p:txBody>
      </p:sp>
      <p:sp>
        <p:nvSpPr>
          <p:cNvPr id="152866" name="Text Box 290"/>
          <p:cNvSpPr txBox="1">
            <a:spLocks noChangeArrowheads="1"/>
          </p:cNvSpPr>
          <p:nvPr/>
        </p:nvSpPr>
        <p:spPr bwMode="auto">
          <a:xfrm>
            <a:off x="6705600" y="5802313"/>
            <a:ext cx="381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en-US">
                <a:latin typeface=".VnCooper" pitchFamily="34" charset="0"/>
              </a:rPr>
              <a:t>: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0.00811 L 0.12257 -0.05996 C 0.14844 -0.07153 0.18698 -0.07778 0.22691 -0.07778 C 0.27292 -0.07778 0.3092 -0.07153 0.33507 -0.05996 L 0.45833 -0.00811 " pathEditMode="relative" rAng="0" ptsTypes="FffFF">
                                      <p:cBhvr>
                                        <p:cTn id="6" dur="2000" fill="hold"/>
                                        <p:tgtEl>
                                          <p:spTgt spid="15270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917" y="-349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7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" dur="500"/>
                                        <p:tgtEl>
                                          <p:spTgt spid="1527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4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0.0088 L 0.19653 -0.04931 C 0.23768 -0.05857 0.29931 -0.0632 0.36355 -0.0632 C 0.43681 -0.0632 0.49549 -0.05857 0.53664 -0.04931 L 0.73334 -0.0088 " pathEditMode="relative" rAng="0" ptsTypes="FffFF">
                                      <p:cBhvr>
                                        <p:cTn id="15" dur="2000" fill="hold"/>
                                        <p:tgtEl>
                                          <p:spTgt spid="1526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6667" y="-273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7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0" dur="500"/>
                                        <p:tgtEl>
                                          <p:spTgt spid="1527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4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0.00718 L 0.20104 -0.05649 C 0.24323 -0.0676 0.30625 -0.07362 0.37187 -0.07362 C 0.44687 -0.07362 0.50677 -0.0676 0.54896 -0.05649 L 0.75 -0.00718 " pathEditMode="relative" rAng="0" ptsTypes="FffFF">
                                      <p:cBhvr>
                                        <p:cTn id="24" dur="2000" fill="hold"/>
                                        <p:tgtEl>
                                          <p:spTgt spid="15269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7500" y="-333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9" dur="500"/>
                                        <p:tgtEl>
                                          <p:spTgt spid="1525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6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1526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6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5" dur="500"/>
                                        <p:tgtEl>
                                          <p:spTgt spid="1526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37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0.01458 L 0.11823 0.03866 C 0.14323 0.0507 0.18021 0.05741 0.21892 0.05741 C 0.26302 0.05741 0.29826 0.0507 0.32326 0.03866 L 0.44166 -0.01458 " pathEditMode="relative" rAng="0" ptsTypes="FffFF">
                                      <p:cBhvr>
                                        <p:cTn id="39" dur="2000" fill="hold"/>
                                        <p:tgtEl>
                                          <p:spTgt spid="15270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083" y="358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8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4" dur="500"/>
                                        <p:tgtEl>
                                          <p:spTgt spid="1528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37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0.02268 L 0.19653 0.03056 C 0.23768 0.04259 0.29931 0.04931 0.36355 0.04931 C 0.43681 0.04931 0.49549 0.04259 0.53664 0.03056 L 0.73334 -0.02268 " pathEditMode="relative" rAng="0" ptsTypes="FffFF">
                                      <p:cBhvr>
                                        <p:cTn id="48" dur="2000" fill="hold"/>
                                        <p:tgtEl>
                                          <p:spTgt spid="15268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6667" y="358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8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3" dur="500"/>
                                        <p:tgtEl>
                                          <p:spTgt spid="1528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37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0.0243 L 0.20104 0.02894 C 0.24323 0.04098 0.30625 0.04769 0.37187 0.04769 C 0.44687 0.04769 0.50677 0.04098 0.54896 0.02894 L 0.75 -0.0243 " pathEditMode="relative" rAng="0" ptsTypes="FffFF">
                                      <p:cBhvr>
                                        <p:cTn id="57" dur="2000" fill="hold"/>
                                        <p:tgtEl>
                                          <p:spTgt spid="15269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7500" y="358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6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2" dur="500"/>
                                        <p:tgtEl>
                                          <p:spTgt spid="1526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5" dur="500"/>
                                        <p:tgtEl>
                                          <p:spTgt spid="1526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6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8" dur="500"/>
                                        <p:tgtEl>
                                          <p:spTgt spid="1526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37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0.01782 L 0.11823 0.03542 C 0.14323 0.04746 0.18021 0.05417 0.21892 0.05417 C 0.26302 0.05417 0.29826 0.04746 0.32326 0.03542 L 0.44166 -0.01782 " pathEditMode="relative" rAng="0" ptsTypes="FffFF">
                                      <p:cBhvr>
                                        <p:cTn id="72" dur="2000" fill="hold"/>
                                        <p:tgtEl>
                                          <p:spTgt spid="15270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083" y="358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8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7" dur="500"/>
                                        <p:tgtEl>
                                          <p:spTgt spid="1528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37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0.02291 L 0.19653 0.03033 C 0.23768 0.04236 0.29931 0.04908 0.36355 0.04908 C 0.43681 0.04908 0.49549 0.04236 0.53664 0.03033 L 0.73334 -0.02291 " pathEditMode="relative" rAng="0" ptsTypes="FffFF">
                                      <p:cBhvr>
                                        <p:cTn id="81" dur="2000" fill="hold"/>
                                        <p:tgtEl>
                                          <p:spTgt spid="15268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6667" y="358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 nodeType="clickPar">
                      <p:stCondLst>
                        <p:cond delay="indefinite"/>
                      </p:stCondLst>
                      <p:childTnLst>
                        <p:par>
                          <p:cTn id="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4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86" dur="500"/>
                                        <p:tgtEl>
                                          <p:spTgt spid="1528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37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0.02453 L 0.20104 0.02871 C 0.24323 0.04074 0.30625 0.04746 0.37187 0.04746 C 0.44687 0.04746 0.50677 0.04074 0.54896 0.02871 L 0.75 -0.02453 " pathEditMode="relative" rAng="0" ptsTypes="FffFF">
                                      <p:cBhvr>
                                        <p:cTn id="90" dur="2000" fill="hold"/>
                                        <p:tgtEl>
                                          <p:spTgt spid="15269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7500" y="358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6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95" dur="500"/>
                                        <p:tgtEl>
                                          <p:spTgt spid="1526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98" dur="500"/>
                                        <p:tgtEl>
                                          <p:spTgt spid="1526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1" dur="500"/>
                                        <p:tgtEl>
                                          <p:spTgt spid="1526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 nodeType="clickPar">
                      <p:stCondLst>
                        <p:cond delay="indefinite"/>
                      </p:stCondLst>
                      <p:childTnLst>
                        <p:par>
                          <p:cTn id="10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4" presetID="37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0.01991 L 0.11823 0.03333 C 0.14323 0.04537 0.18021 0.05208 0.21892 0.05208 C 0.26302 0.05208 0.29826 0.04537 0.32326 0.03333 L 0.44166 -0.01991 " pathEditMode="relative" rAng="0" ptsTypes="FffFF">
                                      <p:cBhvr>
                                        <p:cTn id="105" dur="2000" fill="hold"/>
                                        <p:tgtEl>
                                          <p:spTgt spid="1527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083" y="358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 nodeType="clickPar">
                      <p:stCondLst>
                        <p:cond delay="indefinite"/>
                      </p:stCondLst>
                      <p:childTnLst>
                        <p:par>
                          <p:cTn id="10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8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8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0" dur="500"/>
                                        <p:tgtEl>
                                          <p:spTgt spid="1528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 nodeType="clickPar">
                      <p:stCondLst>
                        <p:cond delay="indefinite"/>
                      </p:stCondLst>
                      <p:childTnLst>
                        <p:par>
                          <p:cTn id="1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3" presetID="37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0.02315 L 0.19653 0.03009 C 0.23768 0.04213 0.29931 0.04884 0.36355 0.04884 C 0.43681 0.04884 0.49549 0.04213 0.53664 0.03009 L 0.73334 -0.02315 " pathEditMode="relative" rAng="0" ptsTypes="FffFF">
                                      <p:cBhvr>
                                        <p:cTn id="114" dur="2000" fill="hold"/>
                                        <p:tgtEl>
                                          <p:spTgt spid="15268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6667" y="358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 nodeType="clickPar">
                      <p:stCondLst>
                        <p:cond delay="indefinite"/>
                      </p:stCondLst>
                      <p:childTnLst>
                        <p:par>
                          <p:cTn id="1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8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9" dur="500"/>
                                        <p:tgtEl>
                                          <p:spTgt spid="1528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 nodeType="clickPar">
                      <p:stCondLst>
                        <p:cond delay="indefinite"/>
                      </p:stCondLst>
                      <p:childTnLst>
                        <p:par>
                          <p:cTn id="1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2" presetID="37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0.02778 L 0.20104 0.02546 C 0.24323 0.0375 0.30625 0.04421 0.37187 0.04421 C 0.44687 0.04421 0.50677 0.0375 0.54896 0.02546 L 0.75 -0.02778 " pathEditMode="relative" rAng="0" ptsTypes="FffFF">
                                      <p:cBhvr>
                                        <p:cTn id="123" dur="2000" fill="hold"/>
                                        <p:tgtEl>
                                          <p:spTgt spid="15270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7500" y="358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 nodeType="clickPar">
                      <p:stCondLst>
                        <p:cond delay="indefinite"/>
                      </p:stCondLst>
                      <p:childTnLst>
                        <p:par>
                          <p:cTn id="1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6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8" dur="500"/>
                                        <p:tgtEl>
                                          <p:spTgt spid="1526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9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1" dur="500"/>
                                        <p:tgtEl>
                                          <p:spTgt spid="1526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2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6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4" dur="500"/>
                                        <p:tgtEl>
                                          <p:spTgt spid="1526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 nodeType="clickPar">
                      <p:stCondLst>
                        <p:cond delay="indefinite"/>
                      </p:stCondLst>
                      <p:childTnLst>
                        <p:par>
                          <p:cTn id="1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7" presetID="37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0.01343 L 0.11823 0.03981 C 0.14323 0.05185 0.18021 0.05856 0.21892 0.05856 C 0.26302 0.05856 0.29826 0.05185 0.32326 0.03981 L 0.44166 -0.01343 " pathEditMode="relative" rAng="0" ptsTypes="FffFF">
                                      <p:cBhvr>
                                        <p:cTn id="138" dur="2000" fill="hold"/>
                                        <p:tgtEl>
                                          <p:spTgt spid="1527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083" y="358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 nodeType="clickPar">
                      <p:stCondLst>
                        <p:cond delay="indefinite"/>
                      </p:stCondLst>
                      <p:childTnLst>
                        <p:par>
                          <p:cTn id="1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8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3" dur="500"/>
                                        <p:tgtEl>
                                          <p:spTgt spid="1528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 nodeType="clickPar">
                      <p:stCondLst>
                        <p:cond delay="indefinite"/>
                      </p:stCondLst>
                      <p:childTnLst>
                        <p:par>
                          <p:cTn id="1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6" presetID="37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0.01991 L 0.19653 0.03333 C 0.23768 0.04537 0.29931 0.05208 0.36355 0.05208 C 0.43681 0.05208 0.49532 0.04537 0.53646 0.03333 L 0.73334 -0.01991 " pathEditMode="relative" rAng="0" ptsTypes="FffFF">
                                      <p:cBhvr>
                                        <p:cTn id="147" dur="2000" fill="hold"/>
                                        <p:tgtEl>
                                          <p:spTgt spid="15269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6667" y="358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 nodeType="clickPar">
                      <p:stCondLst>
                        <p:cond delay="indefinite"/>
                      </p:stCondLst>
                      <p:childTnLst>
                        <p:par>
                          <p:cTn id="1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8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2" dur="500"/>
                                        <p:tgtEl>
                                          <p:spTgt spid="1528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 nodeType="clickPar">
                      <p:stCondLst>
                        <p:cond delay="indefinite"/>
                      </p:stCondLst>
                      <p:childTnLst>
                        <p:par>
                          <p:cTn id="1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5" presetID="37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0.01991 L 0.20104 0.03333 C 0.24323 0.04537 0.30625 0.05208 0.37187 0.05208 C 0.44687 0.05208 0.50677 0.04537 0.54896 0.03333 L 0.75 -0.01991 " pathEditMode="relative" rAng="0" ptsTypes="FffFF">
                                      <p:cBhvr>
                                        <p:cTn id="156" dur="2000" fill="hold"/>
                                        <p:tgtEl>
                                          <p:spTgt spid="15270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7500" y="358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 nodeType="clickPar">
                      <p:stCondLst>
                        <p:cond delay="indefinite"/>
                      </p:stCondLst>
                      <p:childTnLst>
                        <p:par>
                          <p:cTn id="1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6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1" dur="500"/>
                                        <p:tgtEl>
                                          <p:spTgt spid="1526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2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4" dur="500"/>
                                        <p:tgtEl>
                                          <p:spTgt spid="1526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7" dur="500"/>
                                        <p:tgtEl>
                                          <p:spTgt spid="1526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 nodeType="clickPar">
                      <p:stCondLst>
                        <p:cond delay="indefinite"/>
                      </p:stCondLst>
                      <p:childTnLst>
                        <p:par>
                          <p:cTn id="1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0" presetID="37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0.01829 L 0.11823 0.03495 C 0.14323 0.04699 0.18021 0.0537 0.21892 0.0537 C 0.26302 0.0537 0.29826 0.04699 0.32326 0.03495 L 0.44166 -0.01829 " pathEditMode="relative" rAng="0" ptsTypes="FffFF">
                                      <p:cBhvr>
                                        <p:cTn id="171" dur="2000" fill="hold"/>
                                        <p:tgtEl>
                                          <p:spTgt spid="1527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083" y="358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 nodeType="clickPar">
                      <p:stCondLst>
                        <p:cond delay="indefinite"/>
                      </p:stCondLst>
                      <p:childTnLst>
                        <p:par>
                          <p:cTn id="1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4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8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6" dur="500"/>
                                        <p:tgtEl>
                                          <p:spTgt spid="1528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 nodeType="clickPar">
                      <p:stCondLst>
                        <p:cond delay="indefinite"/>
                      </p:stCondLst>
                      <p:childTnLst>
                        <p:par>
                          <p:cTn id="1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9" presetID="37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0.01991 L 0.19653 0.03333 C 0.23768 0.04537 0.29931 0.05208 0.36355 0.05208 C 0.43681 0.05208 0.49549 0.04537 0.53664 0.03333 L 0.73334 -0.01991 " pathEditMode="relative" rAng="0" ptsTypes="FffFF">
                                      <p:cBhvr>
                                        <p:cTn id="180" dur="2000" fill="hold"/>
                                        <p:tgtEl>
                                          <p:spTgt spid="15269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6667" y="358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 nodeType="clickPar">
                      <p:stCondLst>
                        <p:cond delay="indefinite"/>
                      </p:stCondLst>
                      <p:childTnLst>
                        <p:par>
                          <p:cTn id="1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8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5" dur="500"/>
                                        <p:tgtEl>
                                          <p:spTgt spid="1528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6" fill="hold" nodeType="clickPar">
                      <p:stCondLst>
                        <p:cond delay="indefinite"/>
                      </p:stCondLst>
                      <p:childTnLst>
                        <p:par>
                          <p:cTn id="1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8" presetID="37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0.01991 L 0.20104 0.03333 C 0.24323 0.04537 0.30625 0.05208 0.37187 0.05208 C 0.44687 0.05208 0.50677 0.04537 0.54896 0.03333 L 0.75 -0.01991 " pathEditMode="relative" rAng="0" ptsTypes="FffFF">
                                      <p:cBhvr>
                                        <p:cTn id="189" dur="2000" fill="hold"/>
                                        <p:tgtEl>
                                          <p:spTgt spid="15270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7500" y="358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0" fill="hold" nodeType="clickPar">
                      <p:stCondLst>
                        <p:cond delay="indefinite"/>
                      </p:stCondLst>
                      <p:childTnLst>
                        <p:par>
                          <p:cTn id="19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2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6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4" dur="500"/>
                                        <p:tgtEl>
                                          <p:spTgt spid="1526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7" dur="500"/>
                                        <p:tgtEl>
                                          <p:spTgt spid="1526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6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00" dur="500"/>
                                        <p:tgtEl>
                                          <p:spTgt spid="1526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1" fill="hold" nodeType="clickPar">
                      <p:stCondLst>
                        <p:cond delay="indefinite"/>
                      </p:stCondLst>
                      <p:childTnLst>
                        <p:par>
                          <p:cTn id="20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3" presetID="37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0.01504 L 0.11823 0.0382 C 0.14305 0.05023 0.18021 0.05695 0.21892 0.05695 C 0.26302 0.05695 0.29826 0.05023 0.32309 0.0382 L 0.44166 -0.01504 " pathEditMode="relative" rAng="0" ptsTypes="FffFF">
                                      <p:cBhvr>
                                        <p:cTn id="204" dur="2000" fill="hold"/>
                                        <p:tgtEl>
                                          <p:spTgt spid="1527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083" y="358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5" fill="hold" nodeType="clickPar">
                      <p:stCondLst>
                        <p:cond delay="indefinite"/>
                      </p:stCondLst>
                      <p:childTnLst>
                        <p:par>
                          <p:cTn id="20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8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09" dur="500"/>
                                        <p:tgtEl>
                                          <p:spTgt spid="1528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0" fill="hold" nodeType="clickPar">
                      <p:stCondLst>
                        <p:cond delay="indefinite"/>
                      </p:stCondLst>
                      <p:childTnLst>
                        <p:par>
                          <p:cTn id="2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2" presetID="37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0.0199 L 0.19653 0.03334 C 0.23768 0.04537 0.29931 0.05209 0.36355 0.05209 C 0.43681 0.05209 0.49549 0.04537 0.53664 0.03334 L 0.73334 -0.0199 " pathEditMode="relative" rAng="0" ptsTypes="FffFF">
                                      <p:cBhvr>
                                        <p:cTn id="213" dur="2000" fill="hold"/>
                                        <p:tgtEl>
                                          <p:spTgt spid="15269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6667" y="358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4" fill="hold" nodeType="clickPar">
                      <p:stCondLst>
                        <p:cond delay="indefinite"/>
                      </p:stCondLst>
                      <p:childTnLst>
                        <p:par>
                          <p:cTn id="2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8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18" dur="500"/>
                                        <p:tgtEl>
                                          <p:spTgt spid="1528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9" fill="hold" nodeType="clickPar">
                      <p:stCondLst>
                        <p:cond delay="indefinite"/>
                      </p:stCondLst>
                      <p:childTnLst>
                        <p:par>
                          <p:cTn id="2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1" presetID="37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0.0199 L 0.20104 0.03334 C 0.24323 0.04537 0.30625 0.05209 0.37187 0.05209 C 0.44687 0.05209 0.50677 0.04537 0.54896 0.03334 L 0.75 -0.0199 " pathEditMode="relative" rAng="0" ptsTypes="FffFF">
                                      <p:cBhvr>
                                        <p:cTn id="222" dur="2000" fill="hold"/>
                                        <p:tgtEl>
                                          <p:spTgt spid="15270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7500" y="358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3" fill="hold" nodeType="clickPar">
                      <p:stCondLst>
                        <p:cond delay="indefinite"/>
                      </p:stCondLst>
                      <p:childTnLst>
                        <p:par>
                          <p:cTn id="2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7" dur="500"/>
                                        <p:tgtEl>
                                          <p:spTgt spid="1526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30" dur="500"/>
                                        <p:tgtEl>
                                          <p:spTgt spid="1526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1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33" dur="500"/>
                                        <p:tgtEl>
                                          <p:spTgt spid="1526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4" fill="hold" nodeType="clickPar">
                      <p:stCondLst>
                        <p:cond delay="indefinite"/>
                      </p:stCondLst>
                      <p:childTnLst>
                        <p:par>
                          <p:cTn id="2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6" presetID="37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0.01991 L 0.11823 0.03334 C 0.14323 0.04537 0.18021 0.05209 0.21892 0.05209 C 0.26302 0.05209 0.29826 0.04537 0.32326 0.03334 L 0.44166 -0.01991 " pathEditMode="relative" rAng="0" ptsTypes="FffFF">
                                      <p:cBhvr>
                                        <p:cTn id="237" dur="2000" fill="hold"/>
                                        <p:tgtEl>
                                          <p:spTgt spid="1527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083" y="358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8" fill="hold" nodeType="clickPar">
                      <p:stCondLst>
                        <p:cond delay="indefinite"/>
                      </p:stCondLst>
                      <p:childTnLst>
                        <p:par>
                          <p:cTn id="2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8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42" dur="500"/>
                                        <p:tgtEl>
                                          <p:spTgt spid="1528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3" fill="hold" nodeType="clickPar">
                      <p:stCondLst>
                        <p:cond delay="indefinite"/>
                      </p:stCondLst>
                      <p:childTnLst>
                        <p:par>
                          <p:cTn id="2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5" presetID="37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0.01991 L 0.19653 0.03334 C 0.23768 0.04537 0.29931 0.05209 0.36355 0.05209 C 0.43681 0.05209 0.49549 0.04537 0.53664 0.03334 L 0.73334 -0.01991 " pathEditMode="relative" rAng="0" ptsTypes="FffFF">
                                      <p:cBhvr>
                                        <p:cTn id="246" dur="2000" fill="hold"/>
                                        <p:tgtEl>
                                          <p:spTgt spid="15269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6667" y="358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7" fill="hold" nodeType="clickPar">
                      <p:stCondLst>
                        <p:cond delay="indefinite"/>
                      </p:stCondLst>
                      <p:childTnLst>
                        <p:par>
                          <p:cTn id="2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8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51" dur="500"/>
                                        <p:tgtEl>
                                          <p:spTgt spid="1528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2" fill="hold" nodeType="clickPar">
                      <p:stCondLst>
                        <p:cond delay="indefinite"/>
                      </p:stCondLst>
                      <p:childTnLst>
                        <p:par>
                          <p:cTn id="2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4" presetID="37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0.01991 L 0.20104 0.03334 C 0.24323 0.04537 0.30625 0.05209 0.37187 0.05209 C 0.44687 0.05209 0.50677 0.04537 0.54896 0.03334 L 0.75 -0.01991 " pathEditMode="relative" rAng="0" ptsTypes="FffFF">
                                      <p:cBhvr>
                                        <p:cTn id="255" dur="2000" fill="hold"/>
                                        <p:tgtEl>
                                          <p:spTgt spid="15270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7500" y="358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6" fill="hold" nodeType="clickPar">
                      <p:stCondLst>
                        <p:cond delay="indefinite"/>
                      </p:stCondLst>
                      <p:childTnLst>
                        <p:par>
                          <p:cTn id="2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8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6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60" dur="500"/>
                                        <p:tgtEl>
                                          <p:spTgt spid="1526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1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63" dur="500"/>
                                        <p:tgtEl>
                                          <p:spTgt spid="1526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4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66" dur="500"/>
                                        <p:tgtEl>
                                          <p:spTgt spid="1526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7" fill="hold" nodeType="clickPar">
                      <p:stCondLst>
                        <p:cond delay="indefinite"/>
                      </p:stCondLst>
                      <p:childTnLst>
                        <p:par>
                          <p:cTn id="2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9" presetID="37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0.01667 L 0.11823 0.03657 C 0.14323 0.04861 0.18021 0.05532 0.21892 0.05532 C 0.26302 0.05532 0.29826 0.04861 0.32326 0.03657 L 0.44166 -0.01667 " pathEditMode="relative" rAng="0" ptsTypes="FffFF">
                                      <p:cBhvr>
                                        <p:cTn id="270" dur="2000" fill="hold"/>
                                        <p:tgtEl>
                                          <p:spTgt spid="1527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083" y="358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1" fill="hold" nodeType="clickPar">
                      <p:stCondLst>
                        <p:cond delay="indefinite"/>
                      </p:stCondLst>
                      <p:childTnLst>
                        <p:par>
                          <p:cTn id="2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8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5" dur="500"/>
                                        <p:tgtEl>
                                          <p:spTgt spid="1528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6" fill="hold" nodeType="clickPar">
                      <p:stCondLst>
                        <p:cond delay="indefinite"/>
                      </p:stCondLst>
                      <p:childTnLst>
                        <p:par>
                          <p:cTn id="2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8" presetID="37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0.01991 L 0.19653 0.03333 C 0.23768 0.04537 0.29931 0.05208 0.36355 0.05208 C 0.43681 0.05208 0.49549 0.04537 0.53664 0.03333 L 0.73334 -0.01991 " pathEditMode="relative" rAng="0" ptsTypes="FffFF">
                                      <p:cBhvr>
                                        <p:cTn id="279" dur="2000" fill="hold"/>
                                        <p:tgtEl>
                                          <p:spTgt spid="15269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6667" y="358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0" fill="hold" nodeType="clickPar">
                      <p:stCondLst>
                        <p:cond delay="indefinite"/>
                      </p:stCondLst>
                      <p:childTnLst>
                        <p:par>
                          <p:cTn id="2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2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8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84" dur="500"/>
                                        <p:tgtEl>
                                          <p:spTgt spid="1528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5" fill="hold" nodeType="clickPar">
                      <p:stCondLst>
                        <p:cond delay="indefinite"/>
                      </p:stCondLst>
                      <p:childTnLst>
                        <p:par>
                          <p:cTn id="2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7" presetID="37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0.01991 L 0.20104 0.03333 C 0.24323 0.04537 0.30625 0.05208 0.37187 0.05208 C 0.44687 0.05208 0.50677 0.04537 0.54896 0.03333 L 0.75 -0.01991 " pathEditMode="relative" rAng="0" ptsTypes="FffFF">
                                      <p:cBhvr>
                                        <p:cTn id="288" dur="2000" fill="hold"/>
                                        <p:tgtEl>
                                          <p:spTgt spid="15270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7500" y="358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9" fill="hold" nodeType="clickPar">
                      <p:stCondLst>
                        <p:cond delay="indefinite"/>
                      </p:stCondLst>
                      <p:childTnLst>
                        <p:par>
                          <p:cTn id="2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6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93" dur="500"/>
                                        <p:tgtEl>
                                          <p:spTgt spid="1526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4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6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96" dur="500"/>
                                        <p:tgtEl>
                                          <p:spTgt spid="1526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7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99" dur="500"/>
                                        <p:tgtEl>
                                          <p:spTgt spid="1526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0" fill="hold" nodeType="clickPar">
                      <p:stCondLst>
                        <p:cond delay="indefinite"/>
                      </p:stCondLst>
                      <p:childTnLst>
                        <p:par>
                          <p:cTn id="30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2" presetID="37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0.01991 L 0.11823 0.03333 C 0.14323 0.04537 0.18021 0.05208 0.21892 0.05208 C 0.26302 0.05208 0.29826 0.04537 0.32326 0.03333 L 0.44166 -0.01991 " pathEditMode="relative" rAng="0" ptsTypes="FffFF">
                                      <p:cBhvr>
                                        <p:cTn id="303" dur="2000" fill="hold"/>
                                        <p:tgtEl>
                                          <p:spTgt spid="1527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083" y="358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4" fill="hold" nodeType="clickPar">
                      <p:stCondLst>
                        <p:cond delay="indefinite"/>
                      </p:stCondLst>
                      <p:childTnLst>
                        <p:par>
                          <p:cTn id="30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08" dur="500"/>
                                        <p:tgtEl>
                                          <p:spTgt spid="1528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9" fill="hold" nodeType="clickPar">
                      <p:stCondLst>
                        <p:cond delay="indefinite"/>
                      </p:stCondLst>
                      <p:childTnLst>
                        <p:par>
                          <p:cTn id="3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1" presetID="37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0.01991 L 0.19653 0.03333 C 0.23768 0.04537 0.29931 0.05208 0.36355 0.05208 C 0.43681 0.05208 0.49549 0.04537 0.53664 0.03333 L 0.73334 -0.01991 " pathEditMode="relative" rAng="0" ptsTypes="FffFF">
                                      <p:cBhvr>
                                        <p:cTn id="312" dur="2000" fill="hold"/>
                                        <p:tgtEl>
                                          <p:spTgt spid="15269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6667" y="358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3" fill="hold" nodeType="clickPar">
                      <p:stCondLst>
                        <p:cond delay="indefinite"/>
                      </p:stCondLst>
                      <p:childTnLst>
                        <p:par>
                          <p:cTn id="3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8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17" dur="500"/>
                                        <p:tgtEl>
                                          <p:spTgt spid="1528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8" fill="hold" nodeType="clickPar">
                      <p:stCondLst>
                        <p:cond delay="indefinite"/>
                      </p:stCondLst>
                      <p:childTnLst>
                        <p:par>
                          <p:cTn id="3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0" presetID="37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556E-17 -0.01991 L 0.19878 0.03333 C 0.24045 0.04537 0.30278 0.05208 0.36771 0.05208 C 0.44184 0.05208 0.50104 0.04537 0.54271 0.03333 L 0.74167 -0.01991 " pathEditMode="relative" rAng="0" ptsTypes="FffFF">
                                      <p:cBhvr>
                                        <p:cTn id="321" dur="2000" fill="hold"/>
                                        <p:tgtEl>
                                          <p:spTgt spid="15270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7083" y="358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2" fill="hold" nodeType="clickPar">
                      <p:stCondLst>
                        <p:cond delay="indefinite"/>
                      </p:stCondLst>
                      <p:childTnLst>
                        <p:par>
                          <p:cTn id="3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4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6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6" dur="500"/>
                                        <p:tgtEl>
                                          <p:spTgt spid="1526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7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9" dur="500"/>
                                        <p:tgtEl>
                                          <p:spTgt spid="1526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0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32" dur="500"/>
                                        <p:tgtEl>
                                          <p:spTgt spid="1526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2590" grpId="0"/>
      <p:bldP spid="152635" grpId="0"/>
      <p:bldP spid="152636" grpId="0"/>
      <p:bldP spid="152640" grpId="0"/>
      <p:bldP spid="152641" grpId="0"/>
      <p:bldP spid="152642" grpId="0"/>
      <p:bldP spid="152643" grpId="0"/>
      <p:bldP spid="152644" grpId="0"/>
      <p:bldP spid="152645" grpId="0"/>
      <p:bldP spid="152646" grpId="0"/>
      <p:bldP spid="152647" grpId="0"/>
      <p:bldP spid="152648" grpId="0"/>
      <p:bldP spid="152649" grpId="0"/>
      <p:bldP spid="152650" grpId="0"/>
      <p:bldP spid="152651" grpId="0"/>
      <p:bldP spid="152652" grpId="0"/>
      <p:bldP spid="152653" grpId="0"/>
      <p:bldP spid="152654" grpId="0"/>
      <p:bldP spid="152655" grpId="0"/>
      <p:bldP spid="152656" grpId="0"/>
      <p:bldP spid="152657" grpId="0"/>
      <p:bldP spid="152659" grpId="0"/>
      <p:bldP spid="152678" grpId="0"/>
      <p:bldP spid="152679" grpId="0"/>
      <p:bldP spid="152680" grpId="0"/>
      <p:bldP spid="152681" grpId="0"/>
      <p:bldP spid="152682" grpId="0"/>
      <p:bldP spid="152683" grpId="0"/>
      <p:bldP spid="152684" grpId="0"/>
      <p:bldP spid="152685" grpId="0"/>
      <p:bldP spid="152686" grpId="0"/>
      <p:bldP spid="152687" grpId="0"/>
      <p:bldP spid="152688" grpId="0"/>
      <p:bldP spid="152689" grpId="0"/>
      <p:bldP spid="152690" grpId="0"/>
      <p:bldP spid="152691" grpId="0"/>
      <p:bldP spid="152692" grpId="0"/>
      <p:bldP spid="152693" grpId="0"/>
      <p:bldP spid="152694" grpId="0"/>
      <p:bldP spid="152695" grpId="0"/>
      <p:bldP spid="152697" grpId="0"/>
      <p:bldP spid="152698" grpId="0"/>
      <p:bldP spid="152699" grpId="0"/>
      <p:bldP spid="152700" grpId="0"/>
      <p:bldP spid="152701" grpId="0"/>
      <p:bldP spid="152702" grpId="0"/>
      <p:bldP spid="152703" grpId="0"/>
      <p:bldP spid="152704" grpId="0"/>
      <p:bldP spid="152705" grpId="0"/>
      <p:bldP spid="152706" grpId="0"/>
      <p:bldP spid="152707" grpId="0"/>
      <p:bldP spid="152708" grpId="0"/>
      <p:bldP spid="152709" grpId="0"/>
      <p:bldP spid="152710" grpId="0"/>
      <p:bldP spid="152711" grpId="0"/>
      <p:bldP spid="152712" grpId="0"/>
      <p:bldP spid="152713" grpId="0"/>
      <p:bldP spid="152714" grpId="0"/>
      <p:bldP spid="152715" grpId="0"/>
      <p:bldP spid="152716" grpId="0"/>
      <p:bldP spid="152781" grpId="0"/>
      <p:bldP spid="152782" grpId="0"/>
      <p:bldP spid="152811" grpId="0"/>
      <p:bldP spid="152812" grpId="0"/>
      <p:bldP spid="152813" grpId="0"/>
      <p:bldP spid="152814" grpId="0"/>
      <p:bldP spid="152815" grpId="0"/>
      <p:bldP spid="152816" grpId="0"/>
      <p:bldP spid="152817" grpId="0"/>
      <p:bldP spid="152818" grpId="0"/>
      <p:bldP spid="152819" grpId="0"/>
      <p:bldP spid="152858" grpId="0"/>
      <p:bldP spid="152859" grpId="0"/>
      <p:bldP spid="152860" grpId="0"/>
      <p:bldP spid="152861" grpId="0"/>
      <p:bldP spid="152862" grpId="0"/>
      <p:bldP spid="152863" grpId="0"/>
      <p:bldP spid="152864" grpId="0"/>
      <p:bldP spid="152865" grpId="0"/>
      <p:bldP spid="15286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E0F06-EC56-4662-A3D1-D6F4989C57B2}" type="slidenum">
              <a:rPr lang="en-US"/>
              <a:pPr/>
              <a:t>7</a:t>
            </a:fld>
            <a:endParaRPr lang="en-US"/>
          </a:p>
        </p:txBody>
      </p:sp>
      <p:sp>
        <p:nvSpPr>
          <p:cNvPr id="155650" name="Text Box 2"/>
          <p:cNvSpPr txBox="1">
            <a:spLocks noChangeArrowheads="1"/>
          </p:cNvSpPr>
          <p:nvPr/>
        </p:nvSpPr>
        <p:spPr bwMode="auto">
          <a:xfrm>
            <a:off x="2895600" y="152400"/>
            <a:ext cx="272415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sz="4000" i="1">
                <a:solidFill>
                  <a:srgbClr val="FF9933"/>
                </a:solidFill>
                <a:latin typeface=".VnTime" pitchFamily="34" charset="0"/>
              </a:rPr>
              <a:t>B¶ng chia 5</a:t>
            </a:r>
          </a:p>
        </p:txBody>
      </p:sp>
      <p:sp>
        <p:nvSpPr>
          <p:cNvPr id="155651" name="Text Box 3"/>
          <p:cNvSpPr txBox="1">
            <a:spLocks noChangeArrowheads="1"/>
          </p:cNvSpPr>
          <p:nvPr/>
        </p:nvSpPr>
        <p:spPr bwMode="auto">
          <a:xfrm>
            <a:off x="457200" y="3581400"/>
            <a:ext cx="25146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en-US" sz="4400">
                <a:latin typeface="Times New Roman" pitchFamily="18" charset="0"/>
              </a:rPr>
              <a:t>5 x 4 = 20</a:t>
            </a:r>
          </a:p>
        </p:txBody>
      </p:sp>
      <p:sp>
        <p:nvSpPr>
          <p:cNvPr id="155652" name="Text Box 4"/>
          <p:cNvSpPr txBox="1">
            <a:spLocks noChangeArrowheads="1"/>
          </p:cNvSpPr>
          <p:nvPr/>
        </p:nvSpPr>
        <p:spPr bwMode="auto">
          <a:xfrm>
            <a:off x="228600" y="4343400"/>
            <a:ext cx="2563813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sz="4800">
                <a:latin typeface="Times New Roman" pitchFamily="18" charset="0"/>
              </a:rPr>
              <a:t>20 : 5 = 4</a:t>
            </a:r>
          </a:p>
        </p:txBody>
      </p:sp>
      <p:grpSp>
        <p:nvGrpSpPr>
          <p:cNvPr id="155718" name="Group 70"/>
          <p:cNvGrpSpPr>
            <a:grpSpLocks/>
          </p:cNvGrpSpPr>
          <p:nvPr/>
        </p:nvGrpSpPr>
        <p:grpSpPr bwMode="auto">
          <a:xfrm>
            <a:off x="4648200" y="990600"/>
            <a:ext cx="2571750" cy="5562600"/>
            <a:chOff x="4020" y="624"/>
            <a:chExt cx="1620" cy="3504"/>
          </a:xfrm>
        </p:grpSpPr>
        <p:sp>
          <p:nvSpPr>
            <p:cNvPr id="155663" name="Text Box 15"/>
            <p:cNvSpPr txBox="1">
              <a:spLocks noChangeArrowheads="1"/>
            </p:cNvSpPr>
            <p:nvPr/>
          </p:nvSpPr>
          <p:spPr bwMode="auto">
            <a:xfrm>
              <a:off x="4128" y="624"/>
              <a:ext cx="1296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/>
              <a:r>
                <a:rPr lang="en-US"/>
                <a:t> </a:t>
              </a:r>
              <a:r>
                <a:rPr lang="en-US">
                  <a:solidFill>
                    <a:srgbClr val="3333FF"/>
                  </a:solidFill>
                </a:rPr>
                <a:t>5 : 5 = 1</a:t>
              </a:r>
            </a:p>
          </p:txBody>
        </p:sp>
        <p:sp>
          <p:nvSpPr>
            <p:cNvPr id="155664" name="Text Box 16"/>
            <p:cNvSpPr txBox="1">
              <a:spLocks noChangeArrowheads="1"/>
            </p:cNvSpPr>
            <p:nvPr/>
          </p:nvSpPr>
          <p:spPr bwMode="auto">
            <a:xfrm>
              <a:off x="4080" y="960"/>
              <a:ext cx="1344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/>
              <a:r>
                <a:rPr lang="en-US">
                  <a:solidFill>
                    <a:srgbClr val="3333FF"/>
                  </a:solidFill>
                </a:rPr>
                <a:t>10</a:t>
              </a:r>
              <a:r>
                <a:rPr lang="en-US"/>
                <a:t> </a:t>
              </a:r>
              <a:r>
                <a:rPr lang="en-US">
                  <a:solidFill>
                    <a:srgbClr val="3333FF"/>
                  </a:solidFill>
                </a:rPr>
                <a:t>: 5 = 2</a:t>
              </a:r>
            </a:p>
          </p:txBody>
        </p:sp>
        <p:sp>
          <p:nvSpPr>
            <p:cNvPr id="155665" name="Text Box 17"/>
            <p:cNvSpPr txBox="1">
              <a:spLocks noChangeArrowheads="1"/>
            </p:cNvSpPr>
            <p:nvPr/>
          </p:nvSpPr>
          <p:spPr bwMode="auto">
            <a:xfrm>
              <a:off x="4080" y="1324"/>
              <a:ext cx="1440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/>
              <a:r>
                <a:rPr lang="en-US">
                  <a:solidFill>
                    <a:srgbClr val="3333FF"/>
                  </a:solidFill>
                </a:rPr>
                <a:t>15 : 5 = 3</a:t>
              </a:r>
            </a:p>
          </p:txBody>
        </p:sp>
        <p:sp>
          <p:nvSpPr>
            <p:cNvPr id="155666" name="Text Box 18"/>
            <p:cNvSpPr txBox="1">
              <a:spLocks noChangeArrowheads="1"/>
            </p:cNvSpPr>
            <p:nvPr/>
          </p:nvSpPr>
          <p:spPr bwMode="auto">
            <a:xfrm>
              <a:off x="4098" y="1620"/>
              <a:ext cx="1392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/>
              <a:r>
                <a:rPr lang="en-US">
                  <a:solidFill>
                    <a:srgbClr val="3333FF"/>
                  </a:solidFill>
                </a:rPr>
                <a:t>20 : 5 = 4</a:t>
              </a:r>
            </a:p>
          </p:txBody>
        </p:sp>
        <p:sp>
          <p:nvSpPr>
            <p:cNvPr id="155667" name="Text Box 19"/>
            <p:cNvSpPr txBox="1">
              <a:spLocks noChangeArrowheads="1"/>
            </p:cNvSpPr>
            <p:nvPr/>
          </p:nvSpPr>
          <p:spPr bwMode="auto">
            <a:xfrm>
              <a:off x="4095" y="1953"/>
              <a:ext cx="1392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/>
              <a:r>
                <a:rPr lang="en-US">
                  <a:solidFill>
                    <a:srgbClr val="3333FF"/>
                  </a:solidFill>
                </a:rPr>
                <a:t>25 : 5 = 5</a:t>
              </a:r>
            </a:p>
          </p:txBody>
        </p:sp>
        <p:sp>
          <p:nvSpPr>
            <p:cNvPr id="155668" name="Text Box 20"/>
            <p:cNvSpPr txBox="1">
              <a:spLocks noChangeArrowheads="1"/>
            </p:cNvSpPr>
            <p:nvPr/>
          </p:nvSpPr>
          <p:spPr bwMode="auto">
            <a:xfrm>
              <a:off x="4020" y="2304"/>
              <a:ext cx="1440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/>
              <a:r>
                <a:rPr lang="en-US">
                  <a:solidFill>
                    <a:srgbClr val="3333FF"/>
                  </a:solidFill>
                </a:rPr>
                <a:t> 30 : 5 = 6</a:t>
              </a:r>
            </a:p>
          </p:txBody>
        </p:sp>
        <p:sp>
          <p:nvSpPr>
            <p:cNvPr id="155669" name="Text Box 21"/>
            <p:cNvSpPr txBox="1">
              <a:spLocks noChangeArrowheads="1"/>
            </p:cNvSpPr>
            <p:nvPr/>
          </p:nvSpPr>
          <p:spPr bwMode="auto">
            <a:xfrm>
              <a:off x="4029" y="2668"/>
              <a:ext cx="1440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/>
              <a:r>
                <a:rPr lang="en-US">
                  <a:solidFill>
                    <a:srgbClr val="3333FF"/>
                  </a:solidFill>
                </a:rPr>
                <a:t> 35 : 5 = 7</a:t>
              </a:r>
            </a:p>
          </p:txBody>
        </p:sp>
        <p:sp>
          <p:nvSpPr>
            <p:cNvPr id="155670" name="Text Box 22"/>
            <p:cNvSpPr txBox="1">
              <a:spLocks noChangeArrowheads="1"/>
            </p:cNvSpPr>
            <p:nvPr/>
          </p:nvSpPr>
          <p:spPr bwMode="auto">
            <a:xfrm>
              <a:off x="4029" y="3004"/>
              <a:ext cx="1440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/>
              <a:r>
                <a:rPr lang="en-US">
                  <a:solidFill>
                    <a:srgbClr val="3333FF"/>
                  </a:solidFill>
                </a:rPr>
                <a:t> 40 : 5 = 8</a:t>
              </a:r>
            </a:p>
          </p:txBody>
        </p:sp>
        <p:sp>
          <p:nvSpPr>
            <p:cNvPr id="155671" name="Text Box 23"/>
            <p:cNvSpPr txBox="1">
              <a:spLocks noChangeArrowheads="1"/>
            </p:cNvSpPr>
            <p:nvPr/>
          </p:nvSpPr>
          <p:spPr bwMode="auto">
            <a:xfrm>
              <a:off x="4038" y="3388"/>
              <a:ext cx="1440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/>
              <a:r>
                <a:rPr lang="en-US">
                  <a:solidFill>
                    <a:srgbClr val="3333FF"/>
                  </a:solidFill>
                </a:rPr>
                <a:t> 45 : 5 = 9</a:t>
              </a:r>
            </a:p>
          </p:txBody>
        </p:sp>
        <p:sp>
          <p:nvSpPr>
            <p:cNvPr id="155672" name="Text Box 24"/>
            <p:cNvSpPr txBox="1">
              <a:spLocks noChangeArrowheads="1"/>
            </p:cNvSpPr>
            <p:nvPr/>
          </p:nvSpPr>
          <p:spPr bwMode="auto">
            <a:xfrm>
              <a:off x="4056" y="3724"/>
              <a:ext cx="1584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/>
              <a:r>
                <a:rPr lang="en-US">
                  <a:solidFill>
                    <a:srgbClr val="3333FF"/>
                  </a:solidFill>
                </a:rPr>
                <a:t> 50 : 5 =10</a:t>
              </a:r>
            </a:p>
          </p:txBody>
        </p:sp>
      </p:grpSp>
      <p:grpSp>
        <p:nvGrpSpPr>
          <p:cNvPr id="155675" name="Group 27"/>
          <p:cNvGrpSpPr>
            <a:grpSpLocks/>
          </p:cNvGrpSpPr>
          <p:nvPr/>
        </p:nvGrpSpPr>
        <p:grpSpPr bwMode="auto">
          <a:xfrm>
            <a:off x="381000" y="990600"/>
            <a:ext cx="2667000" cy="2305050"/>
            <a:chOff x="240" y="624"/>
            <a:chExt cx="1680" cy="1452"/>
          </a:xfrm>
        </p:grpSpPr>
        <p:grpSp>
          <p:nvGrpSpPr>
            <p:cNvPr id="155676" name="Group 28"/>
            <p:cNvGrpSpPr>
              <a:grpSpLocks/>
            </p:cNvGrpSpPr>
            <p:nvPr/>
          </p:nvGrpSpPr>
          <p:grpSpPr bwMode="auto">
            <a:xfrm>
              <a:off x="1152" y="624"/>
              <a:ext cx="336" cy="1440"/>
              <a:chOff x="1152" y="624"/>
              <a:chExt cx="336" cy="1440"/>
            </a:xfrm>
          </p:grpSpPr>
          <p:sp>
            <p:nvSpPr>
              <p:cNvPr id="155677" name="Rectangle 29"/>
              <p:cNvSpPr>
                <a:spLocks noChangeArrowheads="1"/>
              </p:cNvSpPr>
              <p:nvPr/>
            </p:nvSpPr>
            <p:spPr bwMode="auto">
              <a:xfrm>
                <a:off x="1152" y="624"/>
                <a:ext cx="336" cy="1440"/>
              </a:xfrm>
              <a:prstGeom prst="rect">
                <a:avLst/>
              </a:prstGeom>
              <a:solidFill>
                <a:srgbClr val="FFFF00"/>
              </a:solidFill>
              <a:ln w="28575">
                <a:solidFill>
                  <a:srgbClr val="3333FF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  <p:grpSp>
            <p:nvGrpSpPr>
              <p:cNvPr id="155678" name="Group 30"/>
              <p:cNvGrpSpPr>
                <a:grpSpLocks/>
              </p:cNvGrpSpPr>
              <p:nvPr/>
            </p:nvGrpSpPr>
            <p:grpSpPr bwMode="auto">
              <a:xfrm>
                <a:off x="1200" y="672"/>
                <a:ext cx="240" cy="1104"/>
                <a:chOff x="1008" y="672"/>
                <a:chExt cx="240" cy="1104"/>
              </a:xfrm>
            </p:grpSpPr>
            <p:sp>
              <p:nvSpPr>
                <p:cNvPr id="155679" name="Oval 31"/>
                <p:cNvSpPr>
                  <a:spLocks noChangeArrowheads="1"/>
                </p:cNvSpPr>
                <p:nvPr/>
              </p:nvSpPr>
              <p:spPr bwMode="auto">
                <a:xfrm>
                  <a:off x="1008" y="672"/>
                  <a:ext cx="240" cy="240"/>
                </a:xfrm>
                <a:prstGeom prst="ellipse">
                  <a:avLst/>
                </a:prstGeom>
                <a:solidFill>
                  <a:srgbClr val="FF3300"/>
                </a:solidFill>
                <a:ln w="28575">
                  <a:solidFill>
                    <a:srgbClr val="3333FF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vi-VN"/>
                </a:p>
              </p:txBody>
            </p:sp>
            <p:sp>
              <p:nvSpPr>
                <p:cNvPr id="155680" name="Oval 32"/>
                <p:cNvSpPr>
                  <a:spLocks noChangeArrowheads="1"/>
                </p:cNvSpPr>
                <p:nvPr/>
              </p:nvSpPr>
              <p:spPr bwMode="auto">
                <a:xfrm>
                  <a:off x="1008" y="960"/>
                  <a:ext cx="240" cy="240"/>
                </a:xfrm>
                <a:prstGeom prst="ellipse">
                  <a:avLst/>
                </a:prstGeom>
                <a:solidFill>
                  <a:srgbClr val="FF3300"/>
                </a:solidFill>
                <a:ln w="28575">
                  <a:solidFill>
                    <a:srgbClr val="3333FF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vi-VN"/>
                </a:p>
              </p:txBody>
            </p:sp>
            <p:sp>
              <p:nvSpPr>
                <p:cNvPr id="155681" name="Oval 33"/>
                <p:cNvSpPr>
                  <a:spLocks noChangeArrowheads="1"/>
                </p:cNvSpPr>
                <p:nvPr/>
              </p:nvSpPr>
              <p:spPr bwMode="auto">
                <a:xfrm>
                  <a:off x="1008" y="1248"/>
                  <a:ext cx="240" cy="240"/>
                </a:xfrm>
                <a:prstGeom prst="ellipse">
                  <a:avLst/>
                </a:prstGeom>
                <a:solidFill>
                  <a:srgbClr val="FF3300"/>
                </a:solidFill>
                <a:ln w="28575">
                  <a:solidFill>
                    <a:srgbClr val="3333FF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vi-VN"/>
                </a:p>
              </p:txBody>
            </p:sp>
            <p:sp>
              <p:nvSpPr>
                <p:cNvPr id="155682" name="Oval 34"/>
                <p:cNvSpPr>
                  <a:spLocks noChangeArrowheads="1"/>
                </p:cNvSpPr>
                <p:nvPr/>
              </p:nvSpPr>
              <p:spPr bwMode="auto">
                <a:xfrm>
                  <a:off x="1008" y="1536"/>
                  <a:ext cx="240" cy="240"/>
                </a:xfrm>
                <a:prstGeom prst="ellipse">
                  <a:avLst/>
                </a:prstGeom>
                <a:solidFill>
                  <a:srgbClr val="FF3300"/>
                </a:solidFill>
                <a:ln w="28575">
                  <a:solidFill>
                    <a:srgbClr val="3333FF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vi-VN"/>
                </a:p>
              </p:txBody>
            </p:sp>
          </p:grpSp>
          <p:sp>
            <p:nvSpPr>
              <p:cNvPr id="155683" name="Oval 35"/>
              <p:cNvSpPr>
                <a:spLocks noChangeArrowheads="1"/>
              </p:cNvSpPr>
              <p:nvPr/>
            </p:nvSpPr>
            <p:spPr bwMode="auto">
              <a:xfrm>
                <a:off x="1200" y="1824"/>
                <a:ext cx="240" cy="240"/>
              </a:xfrm>
              <a:prstGeom prst="ellipse">
                <a:avLst/>
              </a:prstGeom>
              <a:solidFill>
                <a:srgbClr val="FF3300"/>
              </a:solidFill>
              <a:ln w="28575">
                <a:solidFill>
                  <a:srgbClr val="3333FF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</p:grpSp>
        <p:grpSp>
          <p:nvGrpSpPr>
            <p:cNvPr id="155684" name="Group 36"/>
            <p:cNvGrpSpPr>
              <a:grpSpLocks/>
            </p:cNvGrpSpPr>
            <p:nvPr/>
          </p:nvGrpSpPr>
          <p:grpSpPr bwMode="auto">
            <a:xfrm>
              <a:off x="696" y="636"/>
              <a:ext cx="336" cy="1440"/>
              <a:chOff x="1152" y="624"/>
              <a:chExt cx="336" cy="1440"/>
            </a:xfrm>
          </p:grpSpPr>
          <p:sp>
            <p:nvSpPr>
              <p:cNvPr id="155685" name="Rectangle 37"/>
              <p:cNvSpPr>
                <a:spLocks noChangeArrowheads="1"/>
              </p:cNvSpPr>
              <p:nvPr/>
            </p:nvSpPr>
            <p:spPr bwMode="auto">
              <a:xfrm>
                <a:off x="1152" y="624"/>
                <a:ext cx="336" cy="1440"/>
              </a:xfrm>
              <a:prstGeom prst="rect">
                <a:avLst/>
              </a:prstGeom>
              <a:solidFill>
                <a:srgbClr val="FFFF00"/>
              </a:solidFill>
              <a:ln w="28575">
                <a:solidFill>
                  <a:srgbClr val="3333FF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  <p:grpSp>
            <p:nvGrpSpPr>
              <p:cNvPr id="155686" name="Group 38"/>
              <p:cNvGrpSpPr>
                <a:grpSpLocks/>
              </p:cNvGrpSpPr>
              <p:nvPr/>
            </p:nvGrpSpPr>
            <p:grpSpPr bwMode="auto">
              <a:xfrm>
                <a:off x="1200" y="672"/>
                <a:ext cx="240" cy="1104"/>
                <a:chOff x="1008" y="672"/>
                <a:chExt cx="240" cy="1104"/>
              </a:xfrm>
            </p:grpSpPr>
            <p:sp>
              <p:nvSpPr>
                <p:cNvPr id="155687" name="Oval 39"/>
                <p:cNvSpPr>
                  <a:spLocks noChangeArrowheads="1"/>
                </p:cNvSpPr>
                <p:nvPr/>
              </p:nvSpPr>
              <p:spPr bwMode="auto">
                <a:xfrm>
                  <a:off x="1008" y="672"/>
                  <a:ext cx="240" cy="240"/>
                </a:xfrm>
                <a:prstGeom prst="ellipse">
                  <a:avLst/>
                </a:prstGeom>
                <a:solidFill>
                  <a:srgbClr val="FF3300"/>
                </a:solidFill>
                <a:ln w="28575">
                  <a:solidFill>
                    <a:srgbClr val="3333FF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vi-VN"/>
                </a:p>
              </p:txBody>
            </p:sp>
            <p:sp>
              <p:nvSpPr>
                <p:cNvPr id="155688" name="Oval 40"/>
                <p:cNvSpPr>
                  <a:spLocks noChangeArrowheads="1"/>
                </p:cNvSpPr>
                <p:nvPr/>
              </p:nvSpPr>
              <p:spPr bwMode="auto">
                <a:xfrm>
                  <a:off x="1008" y="960"/>
                  <a:ext cx="240" cy="240"/>
                </a:xfrm>
                <a:prstGeom prst="ellipse">
                  <a:avLst/>
                </a:prstGeom>
                <a:solidFill>
                  <a:srgbClr val="FF3300"/>
                </a:solidFill>
                <a:ln w="28575">
                  <a:solidFill>
                    <a:srgbClr val="3333FF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vi-VN"/>
                </a:p>
              </p:txBody>
            </p:sp>
            <p:sp>
              <p:nvSpPr>
                <p:cNvPr id="155689" name="Oval 41"/>
                <p:cNvSpPr>
                  <a:spLocks noChangeArrowheads="1"/>
                </p:cNvSpPr>
                <p:nvPr/>
              </p:nvSpPr>
              <p:spPr bwMode="auto">
                <a:xfrm>
                  <a:off x="1008" y="1248"/>
                  <a:ext cx="240" cy="240"/>
                </a:xfrm>
                <a:prstGeom prst="ellipse">
                  <a:avLst/>
                </a:prstGeom>
                <a:solidFill>
                  <a:srgbClr val="FF3300"/>
                </a:solidFill>
                <a:ln w="28575">
                  <a:solidFill>
                    <a:srgbClr val="3333FF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vi-VN"/>
                </a:p>
              </p:txBody>
            </p:sp>
            <p:sp>
              <p:nvSpPr>
                <p:cNvPr id="155690" name="Oval 42"/>
                <p:cNvSpPr>
                  <a:spLocks noChangeArrowheads="1"/>
                </p:cNvSpPr>
                <p:nvPr/>
              </p:nvSpPr>
              <p:spPr bwMode="auto">
                <a:xfrm>
                  <a:off x="1008" y="1536"/>
                  <a:ext cx="240" cy="240"/>
                </a:xfrm>
                <a:prstGeom prst="ellipse">
                  <a:avLst/>
                </a:prstGeom>
                <a:solidFill>
                  <a:srgbClr val="FF3300"/>
                </a:solidFill>
                <a:ln w="28575">
                  <a:solidFill>
                    <a:srgbClr val="3333FF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vi-VN"/>
                </a:p>
              </p:txBody>
            </p:sp>
          </p:grpSp>
          <p:sp>
            <p:nvSpPr>
              <p:cNvPr id="155691" name="Oval 43"/>
              <p:cNvSpPr>
                <a:spLocks noChangeArrowheads="1"/>
              </p:cNvSpPr>
              <p:nvPr/>
            </p:nvSpPr>
            <p:spPr bwMode="auto">
              <a:xfrm>
                <a:off x="1200" y="1824"/>
                <a:ext cx="240" cy="240"/>
              </a:xfrm>
              <a:prstGeom prst="ellipse">
                <a:avLst/>
              </a:prstGeom>
              <a:solidFill>
                <a:srgbClr val="FF3300"/>
              </a:solidFill>
              <a:ln w="28575">
                <a:solidFill>
                  <a:srgbClr val="3333FF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</p:grpSp>
        <p:grpSp>
          <p:nvGrpSpPr>
            <p:cNvPr id="155692" name="Group 44"/>
            <p:cNvGrpSpPr>
              <a:grpSpLocks/>
            </p:cNvGrpSpPr>
            <p:nvPr/>
          </p:nvGrpSpPr>
          <p:grpSpPr bwMode="auto">
            <a:xfrm>
              <a:off x="240" y="624"/>
              <a:ext cx="336" cy="1440"/>
              <a:chOff x="1152" y="624"/>
              <a:chExt cx="336" cy="1440"/>
            </a:xfrm>
          </p:grpSpPr>
          <p:sp>
            <p:nvSpPr>
              <p:cNvPr id="155693" name="Rectangle 45"/>
              <p:cNvSpPr>
                <a:spLocks noChangeArrowheads="1"/>
              </p:cNvSpPr>
              <p:nvPr/>
            </p:nvSpPr>
            <p:spPr bwMode="auto">
              <a:xfrm>
                <a:off x="1152" y="624"/>
                <a:ext cx="336" cy="1440"/>
              </a:xfrm>
              <a:prstGeom prst="rect">
                <a:avLst/>
              </a:prstGeom>
              <a:solidFill>
                <a:srgbClr val="FFFF00"/>
              </a:solidFill>
              <a:ln w="28575">
                <a:solidFill>
                  <a:srgbClr val="3333FF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  <p:grpSp>
            <p:nvGrpSpPr>
              <p:cNvPr id="155694" name="Group 46"/>
              <p:cNvGrpSpPr>
                <a:grpSpLocks/>
              </p:cNvGrpSpPr>
              <p:nvPr/>
            </p:nvGrpSpPr>
            <p:grpSpPr bwMode="auto">
              <a:xfrm>
                <a:off x="1200" y="672"/>
                <a:ext cx="240" cy="1104"/>
                <a:chOff x="1008" y="672"/>
                <a:chExt cx="240" cy="1104"/>
              </a:xfrm>
            </p:grpSpPr>
            <p:sp>
              <p:nvSpPr>
                <p:cNvPr id="155695" name="Oval 47"/>
                <p:cNvSpPr>
                  <a:spLocks noChangeArrowheads="1"/>
                </p:cNvSpPr>
                <p:nvPr/>
              </p:nvSpPr>
              <p:spPr bwMode="auto">
                <a:xfrm>
                  <a:off x="1008" y="672"/>
                  <a:ext cx="240" cy="240"/>
                </a:xfrm>
                <a:prstGeom prst="ellipse">
                  <a:avLst/>
                </a:prstGeom>
                <a:solidFill>
                  <a:srgbClr val="FF3300"/>
                </a:solidFill>
                <a:ln w="28575">
                  <a:solidFill>
                    <a:srgbClr val="3333FF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vi-VN"/>
                </a:p>
              </p:txBody>
            </p:sp>
            <p:sp>
              <p:nvSpPr>
                <p:cNvPr id="155696" name="Oval 48"/>
                <p:cNvSpPr>
                  <a:spLocks noChangeArrowheads="1"/>
                </p:cNvSpPr>
                <p:nvPr/>
              </p:nvSpPr>
              <p:spPr bwMode="auto">
                <a:xfrm>
                  <a:off x="1008" y="960"/>
                  <a:ext cx="240" cy="240"/>
                </a:xfrm>
                <a:prstGeom prst="ellipse">
                  <a:avLst/>
                </a:prstGeom>
                <a:solidFill>
                  <a:srgbClr val="FF3300"/>
                </a:solidFill>
                <a:ln w="28575">
                  <a:solidFill>
                    <a:srgbClr val="3333FF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vi-VN"/>
                </a:p>
              </p:txBody>
            </p:sp>
            <p:sp>
              <p:nvSpPr>
                <p:cNvPr id="155697" name="Oval 49"/>
                <p:cNvSpPr>
                  <a:spLocks noChangeArrowheads="1"/>
                </p:cNvSpPr>
                <p:nvPr/>
              </p:nvSpPr>
              <p:spPr bwMode="auto">
                <a:xfrm>
                  <a:off x="1008" y="1248"/>
                  <a:ext cx="240" cy="240"/>
                </a:xfrm>
                <a:prstGeom prst="ellipse">
                  <a:avLst/>
                </a:prstGeom>
                <a:solidFill>
                  <a:srgbClr val="FF3300"/>
                </a:solidFill>
                <a:ln w="28575">
                  <a:solidFill>
                    <a:srgbClr val="3333FF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vi-VN"/>
                </a:p>
              </p:txBody>
            </p:sp>
            <p:sp>
              <p:nvSpPr>
                <p:cNvPr id="155698" name="Oval 50"/>
                <p:cNvSpPr>
                  <a:spLocks noChangeArrowheads="1"/>
                </p:cNvSpPr>
                <p:nvPr/>
              </p:nvSpPr>
              <p:spPr bwMode="auto">
                <a:xfrm>
                  <a:off x="1008" y="1536"/>
                  <a:ext cx="240" cy="240"/>
                </a:xfrm>
                <a:prstGeom prst="ellipse">
                  <a:avLst/>
                </a:prstGeom>
                <a:solidFill>
                  <a:srgbClr val="FF3300"/>
                </a:solidFill>
                <a:ln w="28575">
                  <a:solidFill>
                    <a:srgbClr val="3333FF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vi-VN"/>
                </a:p>
              </p:txBody>
            </p:sp>
          </p:grpSp>
          <p:sp>
            <p:nvSpPr>
              <p:cNvPr id="155699" name="Oval 51"/>
              <p:cNvSpPr>
                <a:spLocks noChangeArrowheads="1"/>
              </p:cNvSpPr>
              <p:nvPr/>
            </p:nvSpPr>
            <p:spPr bwMode="auto">
              <a:xfrm>
                <a:off x="1200" y="1824"/>
                <a:ext cx="240" cy="240"/>
              </a:xfrm>
              <a:prstGeom prst="ellipse">
                <a:avLst/>
              </a:prstGeom>
              <a:solidFill>
                <a:srgbClr val="FF3300"/>
              </a:solidFill>
              <a:ln w="28575">
                <a:solidFill>
                  <a:srgbClr val="3333FF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</p:grpSp>
        <p:grpSp>
          <p:nvGrpSpPr>
            <p:cNvPr id="155700" name="Group 52"/>
            <p:cNvGrpSpPr>
              <a:grpSpLocks/>
            </p:cNvGrpSpPr>
            <p:nvPr/>
          </p:nvGrpSpPr>
          <p:grpSpPr bwMode="auto">
            <a:xfrm>
              <a:off x="1152" y="624"/>
              <a:ext cx="336" cy="1440"/>
              <a:chOff x="1152" y="624"/>
              <a:chExt cx="336" cy="1440"/>
            </a:xfrm>
          </p:grpSpPr>
          <p:sp>
            <p:nvSpPr>
              <p:cNvPr id="155701" name="Rectangle 53"/>
              <p:cNvSpPr>
                <a:spLocks noChangeArrowheads="1"/>
              </p:cNvSpPr>
              <p:nvPr/>
            </p:nvSpPr>
            <p:spPr bwMode="auto">
              <a:xfrm>
                <a:off x="1152" y="624"/>
                <a:ext cx="336" cy="1440"/>
              </a:xfrm>
              <a:prstGeom prst="rect">
                <a:avLst/>
              </a:prstGeom>
              <a:solidFill>
                <a:srgbClr val="FFFF00"/>
              </a:solidFill>
              <a:ln w="28575">
                <a:solidFill>
                  <a:srgbClr val="3333FF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  <p:grpSp>
            <p:nvGrpSpPr>
              <p:cNvPr id="155702" name="Group 54"/>
              <p:cNvGrpSpPr>
                <a:grpSpLocks/>
              </p:cNvGrpSpPr>
              <p:nvPr/>
            </p:nvGrpSpPr>
            <p:grpSpPr bwMode="auto">
              <a:xfrm>
                <a:off x="1200" y="672"/>
                <a:ext cx="240" cy="1104"/>
                <a:chOff x="1008" y="672"/>
                <a:chExt cx="240" cy="1104"/>
              </a:xfrm>
            </p:grpSpPr>
            <p:sp>
              <p:nvSpPr>
                <p:cNvPr id="155703" name="Oval 55"/>
                <p:cNvSpPr>
                  <a:spLocks noChangeArrowheads="1"/>
                </p:cNvSpPr>
                <p:nvPr/>
              </p:nvSpPr>
              <p:spPr bwMode="auto">
                <a:xfrm>
                  <a:off x="1008" y="672"/>
                  <a:ext cx="240" cy="240"/>
                </a:xfrm>
                <a:prstGeom prst="ellipse">
                  <a:avLst/>
                </a:prstGeom>
                <a:solidFill>
                  <a:srgbClr val="FF3300"/>
                </a:solidFill>
                <a:ln w="28575">
                  <a:solidFill>
                    <a:srgbClr val="3333FF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vi-VN"/>
                </a:p>
              </p:txBody>
            </p:sp>
            <p:sp>
              <p:nvSpPr>
                <p:cNvPr id="155704" name="Oval 56"/>
                <p:cNvSpPr>
                  <a:spLocks noChangeArrowheads="1"/>
                </p:cNvSpPr>
                <p:nvPr/>
              </p:nvSpPr>
              <p:spPr bwMode="auto">
                <a:xfrm>
                  <a:off x="1008" y="960"/>
                  <a:ext cx="240" cy="240"/>
                </a:xfrm>
                <a:prstGeom prst="ellipse">
                  <a:avLst/>
                </a:prstGeom>
                <a:solidFill>
                  <a:srgbClr val="FF3300"/>
                </a:solidFill>
                <a:ln w="28575">
                  <a:solidFill>
                    <a:srgbClr val="3333FF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vi-VN"/>
                </a:p>
              </p:txBody>
            </p:sp>
            <p:sp>
              <p:nvSpPr>
                <p:cNvPr id="155705" name="Oval 57"/>
                <p:cNvSpPr>
                  <a:spLocks noChangeArrowheads="1"/>
                </p:cNvSpPr>
                <p:nvPr/>
              </p:nvSpPr>
              <p:spPr bwMode="auto">
                <a:xfrm>
                  <a:off x="1008" y="1248"/>
                  <a:ext cx="240" cy="240"/>
                </a:xfrm>
                <a:prstGeom prst="ellipse">
                  <a:avLst/>
                </a:prstGeom>
                <a:solidFill>
                  <a:srgbClr val="FF3300"/>
                </a:solidFill>
                <a:ln w="28575">
                  <a:solidFill>
                    <a:srgbClr val="3333FF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vi-VN"/>
                </a:p>
              </p:txBody>
            </p:sp>
            <p:sp>
              <p:nvSpPr>
                <p:cNvPr id="155706" name="Oval 58"/>
                <p:cNvSpPr>
                  <a:spLocks noChangeArrowheads="1"/>
                </p:cNvSpPr>
                <p:nvPr/>
              </p:nvSpPr>
              <p:spPr bwMode="auto">
                <a:xfrm>
                  <a:off x="1008" y="1536"/>
                  <a:ext cx="240" cy="240"/>
                </a:xfrm>
                <a:prstGeom prst="ellipse">
                  <a:avLst/>
                </a:prstGeom>
                <a:solidFill>
                  <a:srgbClr val="FF3300"/>
                </a:solidFill>
                <a:ln w="28575">
                  <a:solidFill>
                    <a:srgbClr val="3333FF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vi-VN"/>
                </a:p>
              </p:txBody>
            </p:sp>
          </p:grpSp>
          <p:sp>
            <p:nvSpPr>
              <p:cNvPr id="155707" name="Oval 59"/>
              <p:cNvSpPr>
                <a:spLocks noChangeArrowheads="1"/>
              </p:cNvSpPr>
              <p:nvPr/>
            </p:nvSpPr>
            <p:spPr bwMode="auto">
              <a:xfrm>
                <a:off x="1200" y="1824"/>
                <a:ext cx="240" cy="240"/>
              </a:xfrm>
              <a:prstGeom prst="ellipse">
                <a:avLst/>
              </a:prstGeom>
              <a:solidFill>
                <a:srgbClr val="FF3300"/>
              </a:solidFill>
              <a:ln w="28575">
                <a:solidFill>
                  <a:srgbClr val="3333FF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</p:grpSp>
        <p:grpSp>
          <p:nvGrpSpPr>
            <p:cNvPr id="155708" name="Group 60"/>
            <p:cNvGrpSpPr>
              <a:grpSpLocks/>
            </p:cNvGrpSpPr>
            <p:nvPr/>
          </p:nvGrpSpPr>
          <p:grpSpPr bwMode="auto">
            <a:xfrm>
              <a:off x="1584" y="636"/>
              <a:ext cx="336" cy="1440"/>
              <a:chOff x="1152" y="624"/>
              <a:chExt cx="336" cy="1440"/>
            </a:xfrm>
          </p:grpSpPr>
          <p:sp>
            <p:nvSpPr>
              <p:cNvPr id="155709" name="Rectangle 61"/>
              <p:cNvSpPr>
                <a:spLocks noChangeArrowheads="1"/>
              </p:cNvSpPr>
              <p:nvPr/>
            </p:nvSpPr>
            <p:spPr bwMode="auto">
              <a:xfrm>
                <a:off x="1152" y="624"/>
                <a:ext cx="336" cy="1440"/>
              </a:xfrm>
              <a:prstGeom prst="rect">
                <a:avLst/>
              </a:prstGeom>
              <a:solidFill>
                <a:srgbClr val="FFFF00"/>
              </a:solidFill>
              <a:ln w="28575">
                <a:solidFill>
                  <a:srgbClr val="3333FF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  <p:grpSp>
            <p:nvGrpSpPr>
              <p:cNvPr id="155710" name="Group 62"/>
              <p:cNvGrpSpPr>
                <a:grpSpLocks/>
              </p:cNvGrpSpPr>
              <p:nvPr/>
            </p:nvGrpSpPr>
            <p:grpSpPr bwMode="auto">
              <a:xfrm>
                <a:off x="1200" y="672"/>
                <a:ext cx="240" cy="1104"/>
                <a:chOff x="1008" y="672"/>
                <a:chExt cx="240" cy="1104"/>
              </a:xfrm>
            </p:grpSpPr>
            <p:sp>
              <p:nvSpPr>
                <p:cNvPr id="155711" name="Oval 63"/>
                <p:cNvSpPr>
                  <a:spLocks noChangeArrowheads="1"/>
                </p:cNvSpPr>
                <p:nvPr/>
              </p:nvSpPr>
              <p:spPr bwMode="auto">
                <a:xfrm>
                  <a:off x="1008" y="672"/>
                  <a:ext cx="240" cy="240"/>
                </a:xfrm>
                <a:prstGeom prst="ellipse">
                  <a:avLst/>
                </a:prstGeom>
                <a:solidFill>
                  <a:srgbClr val="FF3300"/>
                </a:solidFill>
                <a:ln w="28575">
                  <a:solidFill>
                    <a:srgbClr val="3333FF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vi-VN"/>
                </a:p>
              </p:txBody>
            </p:sp>
            <p:sp>
              <p:nvSpPr>
                <p:cNvPr id="155712" name="Oval 64"/>
                <p:cNvSpPr>
                  <a:spLocks noChangeArrowheads="1"/>
                </p:cNvSpPr>
                <p:nvPr/>
              </p:nvSpPr>
              <p:spPr bwMode="auto">
                <a:xfrm>
                  <a:off x="1008" y="960"/>
                  <a:ext cx="240" cy="240"/>
                </a:xfrm>
                <a:prstGeom prst="ellipse">
                  <a:avLst/>
                </a:prstGeom>
                <a:solidFill>
                  <a:srgbClr val="FF3300"/>
                </a:solidFill>
                <a:ln w="28575">
                  <a:solidFill>
                    <a:srgbClr val="3333FF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vi-VN"/>
                </a:p>
              </p:txBody>
            </p:sp>
            <p:sp>
              <p:nvSpPr>
                <p:cNvPr id="155713" name="Oval 65"/>
                <p:cNvSpPr>
                  <a:spLocks noChangeArrowheads="1"/>
                </p:cNvSpPr>
                <p:nvPr/>
              </p:nvSpPr>
              <p:spPr bwMode="auto">
                <a:xfrm>
                  <a:off x="1008" y="1248"/>
                  <a:ext cx="240" cy="240"/>
                </a:xfrm>
                <a:prstGeom prst="ellipse">
                  <a:avLst/>
                </a:prstGeom>
                <a:solidFill>
                  <a:srgbClr val="FF3300"/>
                </a:solidFill>
                <a:ln w="28575">
                  <a:solidFill>
                    <a:srgbClr val="3333FF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vi-VN"/>
                </a:p>
              </p:txBody>
            </p:sp>
            <p:sp>
              <p:nvSpPr>
                <p:cNvPr id="155714" name="Oval 66"/>
                <p:cNvSpPr>
                  <a:spLocks noChangeArrowheads="1"/>
                </p:cNvSpPr>
                <p:nvPr/>
              </p:nvSpPr>
              <p:spPr bwMode="auto">
                <a:xfrm>
                  <a:off x="1008" y="1536"/>
                  <a:ext cx="240" cy="240"/>
                </a:xfrm>
                <a:prstGeom prst="ellipse">
                  <a:avLst/>
                </a:prstGeom>
                <a:solidFill>
                  <a:srgbClr val="FF3300"/>
                </a:solidFill>
                <a:ln w="28575">
                  <a:solidFill>
                    <a:srgbClr val="3333FF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vi-VN"/>
                </a:p>
              </p:txBody>
            </p:sp>
          </p:grpSp>
          <p:sp>
            <p:nvSpPr>
              <p:cNvPr id="155715" name="Oval 67"/>
              <p:cNvSpPr>
                <a:spLocks noChangeArrowheads="1"/>
              </p:cNvSpPr>
              <p:nvPr/>
            </p:nvSpPr>
            <p:spPr bwMode="auto">
              <a:xfrm>
                <a:off x="1200" y="1824"/>
                <a:ext cx="240" cy="240"/>
              </a:xfrm>
              <a:prstGeom prst="ellipse">
                <a:avLst/>
              </a:prstGeom>
              <a:solidFill>
                <a:srgbClr val="FF3300"/>
              </a:solidFill>
              <a:ln w="28575">
                <a:solidFill>
                  <a:srgbClr val="3333FF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vi-VN"/>
              </a:p>
            </p:txBody>
          </p:sp>
        </p:grpSp>
      </p:grp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7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557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42CFE-F0D5-4192-92E6-1120EA075022}" type="slidenum">
              <a:rPr lang="en-US"/>
              <a:pPr/>
              <a:t>8</a:t>
            </a:fld>
            <a:endParaRPr lang="en-US"/>
          </a:p>
        </p:txBody>
      </p:sp>
      <p:sp>
        <p:nvSpPr>
          <p:cNvPr id="26626" name="Text Box 2"/>
          <p:cNvSpPr txBox="1">
            <a:spLocks noChangeArrowheads="1"/>
          </p:cNvSpPr>
          <p:nvPr/>
        </p:nvSpPr>
        <p:spPr bwMode="auto">
          <a:xfrm>
            <a:off x="2133600" y="254000"/>
            <a:ext cx="272415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en-US" sz="4000" i="1">
                <a:solidFill>
                  <a:srgbClr val="FF9933"/>
                </a:solidFill>
                <a:latin typeface=".VnTime" pitchFamily="34" charset="0"/>
              </a:rPr>
              <a:t>B¶ng chia 5</a:t>
            </a:r>
          </a:p>
        </p:txBody>
      </p:sp>
      <p:grpSp>
        <p:nvGrpSpPr>
          <p:cNvPr id="26651" name="Group 27"/>
          <p:cNvGrpSpPr>
            <a:grpSpLocks/>
          </p:cNvGrpSpPr>
          <p:nvPr/>
        </p:nvGrpSpPr>
        <p:grpSpPr bwMode="auto">
          <a:xfrm>
            <a:off x="4953000" y="990600"/>
            <a:ext cx="2743200" cy="5562600"/>
            <a:chOff x="3168" y="624"/>
            <a:chExt cx="1728" cy="3504"/>
          </a:xfrm>
        </p:grpSpPr>
        <p:sp>
          <p:nvSpPr>
            <p:cNvPr id="26652" name="Text Box 28"/>
            <p:cNvSpPr txBox="1">
              <a:spLocks noChangeArrowheads="1"/>
            </p:cNvSpPr>
            <p:nvPr/>
          </p:nvSpPr>
          <p:spPr bwMode="auto">
            <a:xfrm>
              <a:off x="3312" y="624"/>
              <a:ext cx="1440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/>
              <a:r>
                <a:rPr lang="en-US">
                  <a:solidFill>
                    <a:srgbClr val="3333FF"/>
                  </a:solidFill>
                </a:rPr>
                <a:t>5 : 5 =  1 </a:t>
              </a:r>
            </a:p>
          </p:txBody>
        </p:sp>
        <p:sp>
          <p:nvSpPr>
            <p:cNvPr id="26653" name="Text Box 29"/>
            <p:cNvSpPr txBox="1">
              <a:spLocks noChangeArrowheads="1"/>
            </p:cNvSpPr>
            <p:nvPr/>
          </p:nvSpPr>
          <p:spPr bwMode="auto">
            <a:xfrm>
              <a:off x="3264" y="960"/>
              <a:ext cx="1440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/>
              <a:r>
                <a:rPr lang="en-US">
                  <a:solidFill>
                    <a:srgbClr val="3333FF"/>
                  </a:solidFill>
                </a:rPr>
                <a:t>10: 5 =  2</a:t>
              </a:r>
            </a:p>
          </p:txBody>
        </p:sp>
        <p:sp>
          <p:nvSpPr>
            <p:cNvPr id="26654" name="Text Box 30"/>
            <p:cNvSpPr txBox="1">
              <a:spLocks noChangeArrowheads="1"/>
            </p:cNvSpPr>
            <p:nvPr/>
          </p:nvSpPr>
          <p:spPr bwMode="auto">
            <a:xfrm>
              <a:off x="3264" y="1324"/>
              <a:ext cx="1536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/>
              <a:r>
                <a:rPr lang="en-US">
                  <a:solidFill>
                    <a:srgbClr val="3333FF"/>
                  </a:solidFill>
                </a:rPr>
                <a:t>15: 5 =  3</a:t>
              </a:r>
            </a:p>
          </p:txBody>
        </p:sp>
        <p:sp>
          <p:nvSpPr>
            <p:cNvPr id="26655" name="Text Box 31"/>
            <p:cNvSpPr txBox="1">
              <a:spLocks noChangeArrowheads="1"/>
            </p:cNvSpPr>
            <p:nvPr/>
          </p:nvSpPr>
          <p:spPr bwMode="auto">
            <a:xfrm>
              <a:off x="3216" y="1660"/>
              <a:ext cx="1584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/>
              <a:r>
                <a:rPr lang="en-US">
                  <a:solidFill>
                    <a:srgbClr val="3333FF"/>
                  </a:solidFill>
                </a:rPr>
                <a:t>20 : 5 =  4</a:t>
              </a:r>
            </a:p>
          </p:txBody>
        </p:sp>
        <p:sp>
          <p:nvSpPr>
            <p:cNvPr id="26656" name="Text Box 32"/>
            <p:cNvSpPr txBox="1">
              <a:spLocks noChangeArrowheads="1"/>
            </p:cNvSpPr>
            <p:nvPr/>
          </p:nvSpPr>
          <p:spPr bwMode="auto">
            <a:xfrm>
              <a:off x="3216" y="2016"/>
              <a:ext cx="1680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/>
              <a:r>
                <a:rPr lang="en-US">
                  <a:solidFill>
                    <a:srgbClr val="3333FF"/>
                  </a:solidFill>
                </a:rPr>
                <a:t>25 : 5 =  5 </a:t>
              </a:r>
            </a:p>
          </p:txBody>
        </p:sp>
        <p:sp>
          <p:nvSpPr>
            <p:cNvPr id="26657" name="Text Box 33"/>
            <p:cNvSpPr txBox="1">
              <a:spLocks noChangeArrowheads="1"/>
            </p:cNvSpPr>
            <p:nvPr/>
          </p:nvSpPr>
          <p:spPr bwMode="auto">
            <a:xfrm>
              <a:off x="3168" y="2304"/>
              <a:ext cx="1728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/>
              <a:r>
                <a:rPr lang="en-US">
                  <a:solidFill>
                    <a:srgbClr val="3333FF"/>
                  </a:solidFill>
                </a:rPr>
                <a:t> 30 : 5 =  6</a:t>
              </a:r>
            </a:p>
          </p:txBody>
        </p:sp>
        <p:sp>
          <p:nvSpPr>
            <p:cNvPr id="26658" name="Text Box 34"/>
            <p:cNvSpPr txBox="1">
              <a:spLocks noChangeArrowheads="1"/>
            </p:cNvSpPr>
            <p:nvPr/>
          </p:nvSpPr>
          <p:spPr bwMode="auto">
            <a:xfrm>
              <a:off x="3168" y="2668"/>
              <a:ext cx="1680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/>
              <a:r>
                <a:rPr lang="en-US">
                  <a:solidFill>
                    <a:srgbClr val="3333FF"/>
                  </a:solidFill>
                </a:rPr>
                <a:t> 35 : 5 =  7</a:t>
              </a:r>
            </a:p>
          </p:txBody>
        </p:sp>
        <p:sp>
          <p:nvSpPr>
            <p:cNvPr id="26659" name="Text Box 35"/>
            <p:cNvSpPr txBox="1">
              <a:spLocks noChangeArrowheads="1"/>
            </p:cNvSpPr>
            <p:nvPr/>
          </p:nvSpPr>
          <p:spPr bwMode="auto">
            <a:xfrm>
              <a:off x="3168" y="3004"/>
              <a:ext cx="1632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/>
              <a:r>
                <a:rPr lang="en-US">
                  <a:solidFill>
                    <a:srgbClr val="3333FF"/>
                  </a:solidFill>
                </a:rPr>
                <a:t> 40 : 5 =  8</a:t>
              </a:r>
            </a:p>
          </p:txBody>
        </p:sp>
        <p:sp>
          <p:nvSpPr>
            <p:cNvPr id="26660" name="Text Box 36"/>
            <p:cNvSpPr txBox="1">
              <a:spLocks noChangeArrowheads="1"/>
            </p:cNvSpPr>
            <p:nvPr/>
          </p:nvSpPr>
          <p:spPr bwMode="auto">
            <a:xfrm>
              <a:off x="3168" y="3388"/>
              <a:ext cx="1728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/>
              <a:r>
                <a:rPr lang="en-US">
                  <a:solidFill>
                    <a:srgbClr val="3333FF"/>
                  </a:solidFill>
                </a:rPr>
                <a:t> 45 : 5 =  9</a:t>
              </a:r>
            </a:p>
          </p:txBody>
        </p:sp>
        <p:sp>
          <p:nvSpPr>
            <p:cNvPr id="26661" name="Text Box 37"/>
            <p:cNvSpPr txBox="1">
              <a:spLocks noChangeArrowheads="1"/>
            </p:cNvSpPr>
            <p:nvPr/>
          </p:nvSpPr>
          <p:spPr bwMode="auto">
            <a:xfrm>
              <a:off x="3168" y="3724"/>
              <a:ext cx="1728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/>
              <a:r>
                <a:rPr lang="en-US">
                  <a:solidFill>
                    <a:srgbClr val="3333FF"/>
                  </a:solidFill>
                </a:rPr>
                <a:t> 50 : 5 = 10</a:t>
              </a:r>
            </a:p>
          </p:txBody>
        </p:sp>
      </p:grpSp>
      <p:pic>
        <p:nvPicPr>
          <p:cNvPr id="26665" name="Picture 41" descr="ROOSTER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1800" y="3200400"/>
            <a:ext cx="533400" cy="533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666" name="Picture 42" descr="APPLE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4267200"/>
            <a:ext cx="414338" cy="517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670" name="Picture 46" descr="SUNFACE5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3733800"/>
            <a:ext cx="533400" cy="533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671" name="AutoShape 47"/>
          <p:cNvSpPr>
            <a:spLocks noChangeArrowheads="1"/>
          </p:cNvSpPr>
          <p:nvPr/>
        </p:nvSpPr>
        <p:spPr bwMode="auto">
          <a:xfrm>
            <a:off x="6858000" y="5486400"/>
            <a:ext cx="444500" cy="457200"/>
          </a:xfrm>
          <a:prstGeom prst="smileyFace">
            <a:avLst>
              <a:gd name="adj" fmla="val 4653"/>
            </a:avLst>
          </a:prstGeom>
          <a:solidFill>
            <a:srgbClr val="FF0000"/>
          </a:solidFill>
          <a:ln w="38100">
            <a:solidFill>
              <a:srgbClr val="FFFF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vi-VN"/>
          </a:p>
        </p:txBody>
      </p:sp>
      <p:grpSp>
        <p:nvGrpSpPr>
          <p:cNvPr id="26774" name="Group 150"/>
          <p:cNvGrpSpPr>
            <a:grpSpLocks/>
          </p:cNvGrpSpPr>
          <p:nvPr/>
        </p:nvGrpSpPr>
        <p:grpSpPr bwMode="auto">
          <a:xfrm>
            <a:off x="6705600" y="1066800"/>
            <a:ext cx="552450" cy="1600200"/>
            <a:chOff x="4224" y="672"/>
            <a:chExt cx="348" cy="1008"/>
          </a:xfrm>
        </p:grpSpPr>
        <p:pic>
          <p:nvPicPr>
            <p:cNvPr id="26663" name="Picture 39" descr="FULLMOON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224" y="672"/>
              <a:ext cx="278" cy="28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6664" name="Picture 40" descr="FULLMOON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273" y="1392"/>
              <a:ext cx="285" cy="28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6683" name="Picture 59" descr="APPLE1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272" y="970"/>
              <a:ext cx="300" cy="37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pic>
        <p:nvPicPr>
          <p:cNvPr id="26684" name="Picture 60" descr="FULLMOON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4876800"/>
            <a:ext cx="452438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685" name="Picture 61" descr="FULLMOON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62763" y="6019800"/>
            <a:ext cx="528637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694" name="Rectangle 70"/>
          <p:cNvSpPr>
            <a:spLocks noChangeArrowheads="1"/>
          </p:cNvSpPr>
          <p:nvPr/>
        </p:nvSpPr>
        <p:spPr bwMode="auto">
          <a:xfrm>
            <a:off x="6824663" y="4724400"/>
            <a:ext cx="609600" cy="609600"/>
          </a:xfrm>
          <a:prstGeom prst="rect">
            <a:avLst/>
          </a:prstGeom>
          <a:solidFill>
            <a:srgbClr val="CC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/>
            <a:r>
              <a:rPr lang="en-US">
                <a:solidFill>
                  <a:srgbClr val="3333FF"/>
                </a:solidFill>
              </a:rPr>
              <a:t>8</a:t>
            </a:r>
          </a:p>
        </p:txBody>
      </p:sp>
      <p:sp>
        <p:nvSpPr>
          <p:cNvPr id="26695" name="Rectangle 71"/>
          <p:cNvSpPr>
            <a:spLocks noChangeArrowheads="1"/>
          </p:cNvSpPr>
          <p:nvPr/>
        </p:nvSpPr>
        <p:spPr bwMode="auto">
          <a:xfrm>
            <a:off x="6858000" y="5334000"/>
            <a:ext cx="609600" cy="609600"/>
          </a:xfrm>
          <a:prstGeom prst="rect">
            <a:avLst/>
          </a:prstGeom>
          <a:solidFill>
            <a:srgbClr val="CC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/>
            <a:r>
              <a:rPr lang="en-US">
                <a:solidFill>
                  <a:srgbClr val="3333FF"/>
                </a:solidFill>
              </a:rPr>
              <a:t>9</a:t>
            </a:r>
          </a:p>
        </p:txBody>
      </p:sp>
      <p:sp>
        <p:nvSpPr>
          <p:cNvPr id="26696" name="Rectangle 72"/>
          <p:cNvSpPr>
            <a:spLocks noChangeArrowheads="1"/>
          </p:cNvSpPr>
          <p:nvPr/>
        </p:nvSpPr>
        <p:spPr bwMode="auto">
          <a:xfrm>
            <a:off x="6781800" y="5943600"/>
            <a:ext cx="685800" cy="609600"/>
          </a:xfrm>
          <a:prstGeom prst="rect">
            <a:avLst/>
          </a:prstGeom>
          <a:solidFill>
            <a:srgbClr val="CC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/>
            <a:r>
              <a:rPr lang="en-US">
                <a:solidFill>
                  <a:srgbClr val="3333FF"/>
                </a:solidFill>
              </a:rPr>
              <a:t>10</a:t>
            </a:r>
          </a:p>
        </p:txBody>
      </p:sp>
      <p:grpSp>
        <p:nvGrpSpPr>
          <p:cNvPr id="26769" name="Group 145"/>
          <p:cNvGrpSpPr>
            <a:grpSpLocks/>
          </p:cNvGrpSpPr>
          <p:nvPr/>
        </p:nvGrpSpPr>
        <p:grpSpPr bwMode="auto">
          <a:xfrm>
            <a:off x="593725" y="990600"/>
            <a:ext cx="2806700" cy="4176713"/>
            <a:chOff x="374" y="624"/>
            <a:chExt cx="1768" cy="2631"/>
          </a:xfrm>
        </p:grpSpPr>
        <p:sp>
          <p:nvSpPr>
            <p:cNvPr id="26726" name="Text Box 102"/>
            <p:cNvSpPr txBox="1">
              <a:spLocks noChangeArrowheads="1"/>
            </p:cNvSpPr>
            <p:nvPr/>
          </p:nvSpPr>
          <p:spPr bwMode="auto">
            <a:xfrm>
              <a:off x="558" y="2256"/>
              <a:ext cx="1584" cy="4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/>
              <a:r>
                <a:rPr lang="en-US" sz="4400">
                  <a:latin typeface="Times New Roman" pitchFamily="18" charset="0"/>
                </a:rPr>
                <a:t>5 x 4 = 20</a:t>
              </a:r>
            </a:p>
          </p:txBody>
        </p:sp>
        <p:sp>
          <p:nvSpPr>
            <p:cNvPr id="26727" name="Text Box 103"/>
            <p:cNvSpPr txBox="1">
              <a:spLocks noChangeArrowheads="1"/>
            </p:cNvSpPr>
            <p:nvPr/>
          </p:nvSpPr>
          <p:spPr bwMode="auto">
            <a:xfrm>
              <a:off x="374" y="2736"/>
              <a:ext cx="1615" cy="5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en-US" sz="4800">
                  <a:latin typeface="Times New Roman" pitchFamily="18" charset="0"/>
                </a:rPr>
                <a:t>20 : 5 = 4</a:t>
              </a:r>
            </a:p>
          </p:txBody>
        </p:sp>
        <p:grpSp>
          <p:nvGrpSpPr>
            <p:cNvPr id="26728" name="Group 104"/>
            <p:cNvGrpSpPr>
              <a:grpSpLocks/>
            </p:cNvGrpSpPr>
            <p:nvPr/>
          </p:nvGrpSpPr>
          <p:grpSpPr bwMode="auto">
            <a:xfrm>
              <a:off x="384" y="624"/>
              <a:ext cx="1680" cy="1452"/>
              <a:chOff x="240" y="624"/>
              <a:chExt cx="1680" cy="1452"/>
            </a:xfrm>
          </p:grpSpPr>
          <p:grpSp>
            <p:nvGrpSpPr>
              <p:cNvPr id="26729" name="Group 105"/>
              <p:cNvGrpSpPr>
                <a:grpSpLocks/>
              </p:cNvGrpSpPr>
              <p:nvPr/>
            </p:nvGrpSpPr>
            <p:grpSpPr bwMode="auto">
              <a:xfrm>
                <a:off x="1152" y="624"/>
                <a:ext cx="336" cy="1440"/>
                <a:chOff x="1152" y="624"/>
                <a:chExt cx="336" cy="1440"/>
              </a:xfrm>
            </p:grpSpPr>
            <p:sp>
              <p:nvSpPr>
                <p:cNvPr id="26730" name="Rectangle 106"/>
                <p:cNvSpPr>
                  <a:spLocks noChangeArrowheads="1"/>
                </p:cNvSpPr>
                <p:nvPr/>
              </p:nvSpPr>
              <p:spPr bwMode="auto">
                <a:xfrm>
                  <a:off x="1152" y="624"/>
                  <a:ext cx="336" cy="1440"/>
                </a:xfrm>
                <a:prstGeom prst="rect">
                  <a:avLst/>
                </a:prstGeom>
                <a:solidFill>
                  <a:srgbClr val="FFFF00"/>
                </a:solidFill>
                <a:ln w="28575">
                  <a:solidFill>
                    <a:srgbClr val="3333FF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vi-VN"/>
                </a:p>
              </p:txBody>
            </p:sp>
            <p:grpSp>
              <p:nvGrpSpPr>
                <p:cNvPr id="26731" name="Group 107"/>
                <p:cNvGrpSpPr>
                  <a:grpSpLocks/>
                </p:cNvGrpSpPr>
                <p:nvPr/>
              </p:nvGrpSpPr>
              <p:grpSpPr bwMode="auto">
                <a:xfrm>
                  <a:off x="1200" y="672"/>
                  <a:ext cx="240" cy="1104"/>
                  <a:chOff x="1008" y="672"/>
                  <a:chExt cx="240" cy="1104"/>
                </a:xfrm>
              </p:grpSpPr>
              <p:sp>
                <p:nvSpPr>
                  <p:cNvPr id="26732" name="Oval 108"/>
                  <p:cNvSpPr>
                    <a:spLocks noChangeArrowheads="1"/>
                  </p:cNvSpPr>
                  <p:nvPr/>
                </p:nvSpPr>
                <p:spPr bwMode="auto">
                  <a:xfrm>
                    <a:off x="1008" y="672"/>
                    <a:ext cx="240" cy="240"/>
                  </a:xfrm>
                  <a:prstGeom prst="ellipse">
                    <a:avLst/>
                  </a:prstGeom>
                  <a:solidFill>
                    <a:srgbClr val="FF3300"/>
                  </a:solidFill>
                  <a:ln w="28575">
                    <a:solidFill>
                      <a:srgbClr val="3333FF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vi-VN"/>
                  </a:p>
                </p:txBody>
              </p:sp>
              <p:sp>
                <p:nvSpPr>
                  <p:cNvPr id="26733" name="Oval 109"/>
                  <p:cNvSpPr>
                    <a:spLocks noChangeArrowheads="1"/>
                  </p:cNvSpPr>
                  <p:nvPr/>
                </p:nvSpPr>
                <p:spPr bwMode="auto">
                  <a:xfrm>
                    <a:off x="1008" y="960"/>
                    <a:ext cx="240" cy="240"/>
                  </a:xfrm>
                  <a:prstGeom prst="ellipse">
                    <a:avLst/>
                  </a:prstGeom>
                  <a:solidFill>
                    <a:srgbClr val="FF3300"/>
                  </a:solidFill>
                  <a:ln w="28575">
                    <a:solidFill>
                      <a:srgbClr val="3333FF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vi-VN"/>
                  </a:p>
                </p:txBody>
              </p:sp>
              <p:sp>
                <p:nvSpPr>
                  <p:cNvPr id="26734" name="Oval 110"/>
                  <p:cNvSpPr>
                    <a:spLocks noChangeArrowheads="1"/>
                  </p:cNvSpPr>
                  <p:nvPr/>
                </p:nvSpPr>
                <p:spPr bwMode="auto">
                  <a:xfrm>
                    <a:off x="1008" y="1248"/>
                    <a:ext cx="240" cy="240"/>
                  </a:xfrm>
                  <a:prstGeom prst="ellipse">
                    <a:avLst/>
                  </a:prstGeom>
                  <a:solidFill>
                    <a:srgbClr val="FF3300"/>
                  </a:solidFill>
                  <a:ln w="28575">
                    <a:solidFill>
                      <a:srgbClr val="3333FF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vi-VN"/>
                  </a:p>
                </p:txBody>
              </p:sp>
              <p:sp>
                <p:nvSpPr>
                  <p:cNvPr id="26735" name="Oval 111"/>
                  <p:cNvSpPr>
                    <a:spLocks noChangeArrowheads="1"/>
                  </p:cNvSpPr>
                  <p:nvPr/>
                </p:nvSpPr>
                <p:spPr bwMode="auto">
                  <a:xfrm>
                    <a:off x="1008" y="1536"/>
                    <a:ext cx="240" cy="240"/>
                  </a:xfrm>
                  <a:prstGeom prst="ellipse">
                    <a:avLst/>
                  </a:prstGeom>
                  <a:solidFill>
                    <a:srgbClr val="FF3300"/>
                  </a:solidFill>
                  <a:ln w="28575">
                    <a:solidFill>
                      <a:srgbClr val="3333FF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vi-VN"/>
                  </a:p>
                </p:txBody>
              </p:sp>
            </p:grpSp>
            <p:sp>
              <p:nvSpPr>
                <p:cNvPr id="26736" name="Oval 112"/>
                <p:cNvSpPr>
                  <a:spLocks noChangeArrowheads="1"/>
                </p:cNvSpPr>
                <p:nvPr/>
              </p:nvSpPr>
              <p:spPr bwMode="auto">
                <a:xfrm>
                  <a:off x="1200" y="1824"/>
                  <a:ext cx="240" cy="240"/>
                </a:xfrm>
                <a:prstGeom prst="ellipse">
                  <a:avLst/>
                </a:prstGeom>
                <a:solidFill>
                  <a:srgbClr val="FF3300"/>
                </a:solidFill>
                <a:ln w="28575">
                  <a:solidFill>
                    <a:srgbClr val="3333FF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vi-VN"/>
                </a:p>
              </p:txBody>
            </p:sp>
          </p:grpSp>
          <p:grpSp>
            <p:nvGrpSpPr>
              <p:cNvPr id="26737" name="Group 113"/>
              <p:cNvGrpSpPr>
                <a:grpSpLocks/>
              </p:cNvGrpSpPr>
              <p:nvPr/>
            </p:nvGrpSpPr>
            <p:grpSpPr bwMode="auto">
              <a:xfrm>
                <a:off x="696" y="636"/>
                <a:ext cx="336" cy="1440"/>
                <a:chOff x="1152" y="624"/>
                <a:chExt cx="336" cy="1440"/>
              </a:xfrm>
            </p:grpSpPr>
            <p:sp>
              <p:nvSpPr>
                <p:cNvPr id="26738" name="Rectangle 114"/>
                <p:cNvSpPr>
                  <a:spLocks noChangeArrowheads="1"/>
                </p:cNvSpPr>
                <p:nvPr/>
              </p:nvSpPr>
              <p:spPr bwMode="auto">
                <a:xfrm>
                  <a:off x="1152" y="624"/>
                  <a:ext cx="336" cy="1440"/>
                </a:xfrm>
                <a:prstGeom prst="rect">
                  <a:avLst/>
                </a:prstGeom>
                <a:solidFill>
                  <a:srgbClr val="FFFF00"/>
                </a:solidFill>
                <a:ln w="28575">
                  <a:solidFill>
                    <a:srgbClr val="3333FF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vi-VN"/>
                </a:p>
              </p:txBody>
            </p:sp>
            <p:grpSp>
              <p:nvGrpSpPr>
                <p:cNvPr id="26739" name="Group 115"/>
                <p:cNvGrpSpPr>
                  <a:grpSpLocks/>
                </p:cNvGrpSpPr>
                <p:nvPr/>
              </p:nvGrpSpPr>
              <p:grpSpPr bwMode="auto">
                <a:xfrm>
                  <a:off x="1200" y="672"/>
                  <a:ext cx="240" cy="1104"/>
                  <a:chOff x="1008" y="672"/>
                  <a:chExt cx="240" cy="1104"/>
                </a:xfrm>
              </p:grpSpPr>
              <p:sp>
                <p:nvSpPr>
                  <p:cNvPr id="26740" name="Oval 116"/>
                  <p:cNvSpPr>
                    <a:spLocks noChangeArrowheads="1"/>
                  </p:cNvSpPr>
                  <p:nvPr/>
                </p:nvSpPr>
                <p:spPr bwMode="auto">
                  <a:xfrm>
                    <a:off x="1008" y="672"/>
                    <a:ext cx="240" cy="240"/>
                  </a:xfrm>
                  <a:prstGeom prst="ellipse">
                    <a:avLst/>
                  </a:prstGeom>
                  <a:solidFill>
                    <a:srgbClr val="FF3300"/>
                  </a:solidFill>
                  <a:ln w="28575">
                    <a:solidFill>
                      <a:srgbClr val="3333FF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vi-VN"/>
                  </a:p>
                </p:txBody>
              </p:sp>
              <p:sp>
                <p:nvSpPr>
                  <p:cNvPr id="26741" name="Oval 117"/>
                  <p:cNvSpPr>
                    <a:spLocks noChangeArrowheads="1"/>
                  </p:cNvSpPr>
                  <p:nvPr/>
                </p:nvSpPr>
                <p:spPr bwMode="auto">
                  <a:xfrm>
                    <a:off x="1008" y="960"/>
                    <a:ext cx="240" cy="240"/>
                  </a:xfrm>
                  <a:prstGeom prst="ellipse">
                    <a:avLst/>
                  </a:prstGeom>
                  <a:solidFill>
                    <a:srgbClr val="FF3300"/>
                  </a:solidFill>
                  <a:ln w="28575">
                    <a:solidFill>
                      <a:srgbClr val="3333FF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vi-VN"/>
                  </a:p>
                </p:txBody>
              </p:sp>
              <p:sp>
                <p:nvSpPr>
                  <p:cNvPr id="26742" name="Oval 118"/>
                  <p:cNvSpPr>
                    <a:spLocks noChangeArrowheads="1"/>
                  </p:cNvSpPr>
                  <p:nvPr/>
                </p:nvSpPr>
                <p:spPr bwMode="auto">
                  <a:xfrm>
                    <a:off x="1008" y="1248"/>
                    <a:ext cx="240" cy="240"/>
                  </a:xfrm>
                  <a:prstGeom prst="ellipse">
                    <a:avLst/>
                  </a:prstGeom>
                  <a:solidFill>
                    <a:srgbClr val="FF3300"/>
                  </a:solidFill>
                  <a:ln w="28575">
                    <a:solidFill>
                      <a:srgbClr val="3333FF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vi-VN"/>
                  </a:p>
                </p:txBody>
              </p:sp>
              <p:sp>
                <p:nvSpPr>
                  <p:cNvPr id="26743" name="Oval 119"/>
                  <p:cNvSpPr>
                    <a:spLocks noChangeArrowheads="1"/>
                  </p:cNvSpPr>
                  <p:nvPr/>
                </p:nvSpPr>
                <p:spPr bwMode="auto">
                  <a:xfrm>
                    <a:off x="1008" y="1536"/>
                    <a:ext cx="240" cy="240"/>
                  </a:xfrm>
                  <a:prstGeom prst="ellipse">
                    <a:avLst/>
                  </a:prstGeom>
                  <a:solidFill>
                    <a:srgbClr val="FF3300"/>
                  </a:solidFill>
                  <a:ln w="28575">
                    <a:solidFill>
                      <a:srgbClr val="3333FF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vi-VN"/>
                  </a:p>
                </p:txBody>
              </p:sp>
            </p:grpSp>
            <p:sp>
              <p:nvSpPr>
                <p:cNvPr id="26744" name="Oval 120"/>
                <p:cNvSpPr>
                  <a:spLocks noChangeArrowheads="1"/>
                </p:cNvSpPr>
                <p:nvPr/>
              </p:nvSpPr>
              <p:spPr bwMode="auto">
                <a:xfrm>
                  <a:off x="1200" y="1824"/>
                  <a:ext cx="240" cy="240"/>
                </a:xfrm>
                <a:prstGeom prst="ellipse">
                  <a:avLst/>
                </a:prstGeom>
                <a:solidFill>
                  <a:srgbClr val="FF3300"/>
                </a:solidFill>
                <a:ln w="28575">
                  <a:solidFill>
                    <a:srgbClr val="3333FF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vi-VN"/>
                </a:p>
              </p:txBody>
            </p:sp>
          </p:grpSp>
          <p:grpSp>
            <p:nvGrpSpPr>
              <p:cNvPr id="26745" name="Group 121"/>
              <p:cNvGrpSpPr>
                <a:grpSpLocks/>
              </p:cNvGrpSpPr>
              <p:nvPr/>
            </p:nvGrpSpPr>
            <p:grpSpPr bwMode="auto">
              <a:xfrm>
                <a:off x="240" y="624"/>
                <a:ext cx="336" cy="1440"/>
                <a:chOff x="1152" y="624"/>
                <a:chExt cx="336" cy="1440"/>
              </a:xfrm>
            </p:grpSpPr>
            <p:sp>
              <p:nvSpPr>
                <p:cNvPr id="26746" name="Rectangle 122"/>
                <p:cNvSpPr>
                  <a:spLocks noChangeArrowheads="1"/>
                </p:cNvSpPr>
                <p:nvPr/>
              </p:nvSpPr>
              <p:spPr bwMode="auto">
                <a:xfrm>
                  <a:off x="1152" y="624"/>
                  <a:ext cx="336" cy="1440"/>
                </a:xfrm>
                <a:prstGeom prst="rect">
                  <a:avLst/>
                </a:prstGeom>
                <a:solidFill>
                  <a:srgbClr val="FFFF00"/>
                </a:solidFill>
                <a:ln w="28575">
                  <a:solidFill>
                    <a:srgbClr val="3333FF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vi-VN"/>
                </a:p>
              </p:txBody>
            </p:sp>
            <p:grpSp>
              <p:nvGrpSpPr>
                <p:cNvPr id="26747" name="Group 123"/>
                <p:cNvGrpSpPr>
                  <a:grpSpLocks/>
                </p:cNvGrpSpPr>
                <p:nvPr/>
              </p:nvGrpSpPr>
              <p:grpSpPr bwMode="auto">
                <a:xfrm>
                  <a:off x="1200" y="672"/>
                  <a:ext cx="240" cy="1104"/>
                  <a:chOff x="1008" y="672"/>
                  <a:chExt cx="240" cy="1104"/>
                </a:xfrm>
              </p:grpSpPr>
              <p:sp>
                <p:nvSpPr>
                  <p:cNvPr id="26748" name="Oval 124"/>
                  <p:cNvSpPr>
                    <a:spLocks noChangeArrowheads="1"/>
                  </p:cNvSpPr>
                  <p:nvPr/>
                </p:nvSpPr>
                <p:spPr bwMode="auto">
                  <a:xfrm>
                    <a:off x="1008" y="672"/>
                    <a:ext cx="240" cy="240"/>
                  </a:xfrm>
                  <a:prstGeom prst="ellipse">
                    <a:avLst/>
                  </a:prstGeom>
                  <a:solidFill>
                    <a:srgbClr val="FF3300"/>
                  </a:solidFill>
                  <a:ln w="28575">
                    <a:solidFill>
                      <a:srgbClr val="3333FF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vi-VN"/>
                  </a:p>
                </p:txBody>
              </p:sp>
              <p:sp>
                <p:nvSpPr>
                  <p:cNvPr id="26749" name="Oval 125"/>
                  <p:cNvSpPr>
                    <a:spLocks noChangeArrowheads="1"/>
                  </p:cNvSpPr>
                  <p:nvPr/>
                </p:nvSpPr>
                <p:spPr bwMode="auto">
                  <a:xfrm>
                    <a:off x="1008" y="960"/>
                    <a:ext cx="240" cy="240"/>
                  </a:xfrm>
                  <a:prstGeom prst="ellipse">
                    <a:avLst/>
                  </a:prstGeom>
                  <a:solidFill>
                    <a:srgbClr val="FF3300"/>
                  </a:solidFill>
                  <a:ln w="28575">
                    <a:solidFill>
                      <a:srgbClr val="3333FF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vi-VN"/>
                  </a:p>
                </p:txBody>
              </p:sp>
              <p:sp>
                <p:nvSpPr>
                  <p:cNvPr id="26750" name="Oval 126"/>
                  <p:cNvSpPr>
                    <a:spLocks noChangeArrowheads="1"/>
                  </p:cNvSpPr>
                  <p:nvPr/>
                </p:nvSpPr>
                <p:spPr bwMode="auto">
                  <a:xfrm>
                    <a:off x="1008" y="1248"/>
                    <a:ext cx="240" cy="240"/>
                  </a:xfrm>
                  <a:prstGeom prst="ellipse">
                    <a:avLst/>
                  </a:prstGeom>
                  <a:solidFill>
                    <a:srgbClr val="FF3300"/>
                  </a:solidFill>
                  <a:ln w="28575">
                    <a:solidFill>
                      <a:srgbClr val="3333FF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vi-VN"/>
                  </a:p>
                </p:txBody>
              </p:sp>
              <p:sp>
                <p:nvSpPr>
                  <p:cNvPr id="26751" name="Oval 127"/>
                  <p:cNvSpPr>
                    <a:spLocks noChangeArrowheads="1"/>
                  </p:cNvSpPr>
                  <p:nvPr/>
                </p:nvSpPr>
                <p:spPr bwMode="auto">
                  <a:xfrm>
                    <a:off x="1008" y="1536"/>
                    <a:ext cx="240" cy="240"/>
                  </a:xfrm>
                  <a:prstGeom prst="ellipse">
                    <a:avLst/>
                  </a:prstGeom>
                  <a:solidFill>
                    <a:srgbClr val="FF3300"/>
                  </a:solidFill>
                  <a:ln w="28575">
                    <a:solidFill>
                      <a:srgbClr val="3333FF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vi-VN"/>
                  </a:p>
                </p:txBody>
              </p:sp>
            </p:grpSp>
            <p:sp>
              <p:nvSpPr>
                <p:cNvPr id="26752" name="Oval 128"/>
                <p:cNvSpPr>
                  <a:spLocks noChangeArrowheads="1"/>
                </p:cNvSpPr>
                <p:nvPr/>
              </p:nvSpPr>
              <p:spPr bwMode="auto">
                <a:xfrm>
                  <a:off x="1200" y="1824"/>
                  <a:ext cx="240" cy="240"/>
                </a:xfrm>
                <a:prstGeom prst="ellipse">
                  <a:avLst/>
                </a:prstGeom>
                <a:solidFill>
                  <a:srgbClr val="FF3300"/>
                </a:solidFill>
                <a:ln w="28575">
                  <a:solidFill>
                    <a:srgbClr val="3333FF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vi-VN"/>
                </a:p>
              </p:txBody>
            </p:sp>
          </p:grpSp>
          <p:grpSp>
            <p:nvGrpSpPr>
              <p:cNvPr id="26753" name="Group 129"/>
              <p:cNvGrpSpPr>
                <a:grpSpLocks/>
              </p:cNvGrpSpPr>
              <p:nvPr/>
            </p:nvGrpSpPr>
            <p:grpSpPr bwMode="auto">
              <a:xfrm>
                <a:off x="1152" y="624"/>
                <a:ext cx="336" cy="1440"/>
                <a:chOff x="1152" y="624"/>
                <a:chExt cx="336" cy="1440"/>
              </a:xfrm>
            </p:grpSpPr>
            <p:sp>
              <p:nvSpPr>
                <p:cNvPr id="26754" name="Rectangle 130"/>
                <p:cNvSpPr>
                  <a:spLocks noChangeArrowheads="1"/>
                </p:cNvSpPr>
                <p:nvPr/>
              </p:nvSpPr>
              <p:spPr bwMode="auto">
                <a:xfrm>
                  <a:off x="1152" y="624"/>
                  <a:ext cx="336" cy="1440"/>
                </a:xfrm>
                <a:prstGeom prst="rect">
                  <a:avLst/>
                </a:prstGeom>
                <a:solidFill>
                  <a:srgbClr val="FFFF00"/>
                </a:solidFill>
                <a:ln w="28575">
                  <a:solidFill>
                    <a:srgbClr val="3333FF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vi-VN"/>
                </a:p>
              </p:txBody>
            </p:sp>
            <p:grpSp>
              <p:nvGrpSpPr>
                <p:cNvPr id="26755" name="Group 131"/>
                <p:cNvGrpSpPr>
                  <a:grpSpLocks/>
                </p:cNvGrpSpPr>
                <p:nvPr/>
              </p:nvGrpSpPr>
              <p:grpSpPr bwMode="auto">
                <a:xfrm>
                  <a:off x="1200" y="672"/>
                  <a:ext cx="240" cy="1104"/>
                  <a:chOff x="1008" y="672"/>
                  <a:chExt cx="240" cy="1104"/>
                </a:xfrm>
              </p:grpSpPr>
              <p:sp>
                <p:nvSpPr>
                  <p:cNvPr id="26756" name="Oval 132"/>
                  <p:cNvSpPr>
                    <a:spLocks noChangeArrowheads="1"/>
                  </p:cNvSpPr>
                  <p:nvPr/>
                </p:nvSpPr>
                <p:spPr bwMode="auto">
                  <a:xfrm>
                    <a:off x="1008" y="672"/>
                    <a:ext cx="240" cy="240"/>
                  </a:xfrm>
                  <a:prstGeom prst="ellipse">
                    <a:avLst/>
                  </a:prstGeom>
                  <a:solidFill>
                    <a:srgbClr val="FF3300"/>
                  </a:solidFill>
                  <a:ln w="28575">
                    <a:solidFill>
                      <a:srgbClr val="3333FF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vi-VN"/>
                  </a:p>
                </p:txBody>
              </p:sp>
              <p:sp>
                <p:nvSpPr>
                  <p:cNvPr id="26757" name="Oval 133"/>
                  <p:cNvSpPr>
                    <a:spLocks noChangeArrowheads="1"/>
                  </p:cNvSpPr>
                  <p:nvPr/>
                </p:nvSpPr>
                <p:spPr bwMode="auto">
                  <a:xfrm>
                    <a:off x="1008" y="960"/>
                    <a:ext cx="240" cy="240"/>
                  </a:xfrm>
                  <a:prstGeom prst="ellipse">
                    <a:avLst/>
                  </a:prstGeom>
                  <a:solidFill>
                    <a:srgbClr val="FF3300"/>
                  </a:solidFill>
                  <a:ln w="28575">
                    <a:solidFill>
                      <a:srgbClr val="3333FF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vi-VN"/>
                  </a:p>
                </p:txBody>
              </p:sp>
              <p:sp>
                <p:nvSpPr>
                  <p:cNvPr id="26758" name="Oval 134"/>
                  <p:cNvSpPr>
                    <a:spLocks noChangeArrowheads="1"/>
                  </p:cNvSpPr>
                  <p:nvPr/>
                </p:nvSpPr>
                <p:spPr bwMode="auto">
                  <a:xfrm>
                    <a:off x="1008" y="1248"/>
                    <a:ext cx="240" cy="240"/>
                  </a:xfrm>
                  <a:prstGeom prst="ellipse">
                    <a:avLst/>
                  </a:prstGeom>
                  <a:solidFill>
                    <a:srgbClr val="FF3300"/>
                  </a:solidFill>
                  <a:ln w="28575">
                    <a:solidFill>
                      <a:srgbClr val="3333FF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vi-VN"/>
                  </a:p>
                </p:txBody>
              </p:sp>
              <p:sp>
                <p:nvSpPr>
                  <p:cNvPr id="26759" name="Oval 135"/>
                  <p:cNvSpPr>
                    <a:spLocks noChangeArrowheads="1"/>
                  </p:cNvSpPr>
                  <p:nvPr/>
                </p:nvSpPr>
                <p:spPr bwMode="auto">
                  <a:xfrm>
                    <a:off x="1008" y="1536"/>
                    <a:ext cx="240" cy="240"/>
                  </a:xfrm>
                  <a:prstGeom prst="ellipse">
                    <a:avLst/>
                  </a:prstGeom>
                  <a:solidFill>
                    <a:srgbClr val="FF3300"/>
                  </a:solidFill>
                  <a:ln w="28575">
                    <a:solidFill>
                      <a:srgbClr val="3333FF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vi-VN"/>
                  </a:p>
                </p:txBody>
              </p:sp>
            </p:grpSp>
            <p:sp>
              <p:nvSpPr>
                <p:cNvPr id="26760" name="Oval 136"/>
                <p:cNvSpPr>
                  <a:spLocks noChangeArrowheads="1"/>
                </p:cNvSpPr>
                <p:nvPr/>
              </p:nvSpPr>
              <p:spPr bwMode="auto">
                <a:xfrm>
                  <a:off x="1200" y="1824"/>
                  <a:ext cx="240" cy="240"/>
                </a:xfrm>
                <a:prstGeom prst="ellipse">
                  <a:avLst/>
                </a:prstGeom>
                <a:solidFill>
                  <a:srgbClr val="FF3300"/>
                </a:solidFill>
                <a:ln w="28575">
                  <a:solidFill>
                    <a:srgbClr val="3333FF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vi-VN"/>
                </a:p>
              </p:txBody>
            </p:sp>
          </p:grpSp>
          <p:grpSp>
            <p:nvGrpSpPr>
              <p:cNvPr id="26761" name="Group 137"/>
              <p:cNvGrpSpPr>
                <a:grpSpLocks/>
              </p:cNvGrpSpPr>
              <p:nvPr/>
            </p:nvGrpSpPr>
            <p:grpSpPr bwMode="auto">
              <a:xfrm>
                <a:off x="1584" y="636"/>
                <a:ext cx="336" cy="1440"/>
                <a:chOff x="1152" y="624"/>
                <a:chExt cx="336" cy="1440"/>
              </a:xfrm>
            </p:grpSpPr>
            <p:sp>
              <p:nvSpPr>
                <p:cNvPr id="26762" name="Rectangle 138"/>
                <p:cNvSpPr>
                  <a:spLocks noChangeArrowheads="1"/>
                </p:cNvSpPr>
                <p:nvPr/>
              </p:nvSpPr>
              <p:spPr bwMode="auto">
                <a:xfrm>
                  <a:off x="1152" y="624"/>
                  <a:ext cx="336" cy="1440"/>
                </a:xfrm>
                <a:prstGeom prst="rect">
                  <a:avLst/>
                </a:prstGeom>
                <a:solidFill>
                  <a:srgbClr val="FFFF00"/>
                </a:solidFill>
                <a:ln w="28575">
                  <a:solidFill>
                    <a:srgbClr val="3333FF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vi-VN"/>
                </a:p>
              </p:txBody>
            </p:sp>
            <p:grpSp>
              <p:nvGrpSpPr>
                <p:cNvPr id="26763" name="Group 139"/>
                <p:cNvGrpSpPr>
                  <a:grpSpLocks/>
                </p:cNvGrpSpPr>
                <p:nvPr/>
              </p:nvGrpSpPr>
              <p:grpSpPr bwMode="auto">
                <a:xfrm>
                  <a:off x="1200" y="672"/>
                  <a:ext cx="240" cy="1104"/>
                  <a:chOff x="1008" y="672"/>
                  <a:chExt cx="240" cy="1104"/>
                </a:xfrm>
              </p:grpSpPr>
              <p:sp>
                <p:nvSpPr>
                  <p:cNvPr id="26764" name="Oval 140"/>
                  <p:cNvSpPr>
                    <a:spLocks noChangeArrowheads="1"/>
                  </p:cNvSpPr>
                  <p:nvPr/>
                </p:nvSpPr>
                <p:spPr bwMode="auto">
                  <a:xfrm>
                    <a:off x="1008" y="672"/>
                    <a:ext cx="240" cy="240"/>
                  </a:xfrm>
                  <a:prstGeom prst="ellipse">
                    <a:avLst/>
                  </a:prstGeom>
                  <a:solidFill>
                    <a:srgbClr val="FF3300"/>
                  </a:solidFill>
                  <a:ln w="28575">
                    <a:solidFill>
                      <a:srgbClr val="3333FF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vi-VN"/>
                  </a:p>
                </p:txBody>
              </p:sp>
              <p:sp>
                <p:nvSpPr>
                  <p:cNvPr id="26765" name="Oval 141"/>
                  <p:cNvSpPr>
                    <a:spLocks noChangeArrowheads="1"/>
                  </p:cNvSpPr>
                  <p:nvPr/>
                </p:nvSpPr>
                <p:spPr bwMode="auto">
                  <a:xfrm>
                    <a:off x="1008" y="960"/>
                    <a:ext cx="240" cy="240"/>
                  </a:xfrm>
                  <a:prstGeom prst="ellipse">
                    <a:avLst/>
                  </a:prstGeom>
                  <a:solidFill>
                    <a:srgbClr val="FF3300"/>
                  </a:solidFill>
                  <a:ln w="28575">
                    <a:solidFill>
                      <a:srgbClr val="3333FF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vi-VN"/>
                  </a:p>
                </p:txBody>
              </p:sp>
              <p:sp>
                <p:nvSpPr>
                  <p:cNvPr id="26766" name="Oval 142"/>
                  <p:cNvSpPr>
                    <a:spLocks noChangeArrowheads="1"/>
                  </p:cNvSpPr>
                  <p:nvPr/>
                </p:nvSpPr>
                <p:spPr bwMode="auto">
                  <a:xfrm>
                    <a:off x="1008" y="1248"/>
                    <a:ext cx="240" cy="240"/>
                  </a:xfrm>
                  <a:prstGeom prst="ellipse">
                    <a:avLst/>
                  </a:prstGeom>
                  <a:solidFill>
                    <a:srgbClr val="FF3300"/>
                  </a:solidFill>
                  <a:ln w="28575">
                    <a:solidFill>
                      <a:srgbClr val="3333FF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vi-VN"/>
                  </a:p>
                </p:txBody>
              </p:sp>
              <p:sp>
                <p:nvSpPr>
                  <p:cNvPr id="26767" name="Oval 143"/>
                  <p:cNvSpPr>
                    <a:spLocks noChangeArrowheads="1"/>
                  </p:cNvSpPr>
                  <p:nvPr/>
                </p:nvSpPr>
                <p:spPr bwMode="auto">
                  <a:xfrm>
                    <a:off x="1008" y="1536"/>
                    <a:ext cx="240" cy="240"/>
                  </a:xfrm>
                  <a:prstGeom prst="ellipse">
                    <a:avLst/>
                  </a:prstGeom>
                  <a:solidFill>
                    <a:srgbClr val="FF3300"/>
                  </a:solidFill>
                  <a:ln w="28575">
                    <a:solidFill>
                      <a:srgbClr val="3333FF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vi-VN"/>
                  </a:p>
                </p:txBody>
              </p:sp>
            </p:grpSp>
            <p:sp>
              <p:nvSpPr>
                <p:cNvPr id="26768" name="Oval 144"/>
                <p:cNvSpPr>
                  <a:spLocks noChangeArrowheads="1"/>
                </p:cNvSpPr>
                <p:nvPr/>
              </p:nvSpPr>
              <p:spPr bwMode="auto">
                <a:xfrm>
                  <a:off x="1200" y="1824"/>
                  <a:ext cx="240" cy="240"/>
                </a:xfrm>
                <a:prstGeom prst="ellipse">
                  <a:avLst/>
                </a:prstGeom>
                <a:solidFill>
                  <a:srgbClr val="FF3300"/>
                </a:solidFill>
                <a:ln w="28575">
                  <a:solidFill>
                    <a:srgbClr val="3333FF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vi-VN"/>
                </a:p>
              </p:txBody>
            </p:sp>
          </p:grpSp>
        </p:grpSp>
      </p:grpSp>
      <p:sp>
        <p:nvSpPr>
          <p:cNvPr id="26770" name="Text Box 146"/>
          <p:cNvSpPr txBox="1">
            <a:spLocks noChangeArrowheads="1"/>
          </p:cNvSpPr>
          <p:nvPr/>
        </p:nvSpPr>
        <p:spPr bwMode="auto">
          <a:xfrm>
            <a:off x="6781800" y="4191000"/>
            <a:ext cx="533400" cy="641350"/>
          </a:xfrm>
          <a:prstGeom prst="rect">
            <a:avLst/>
          </a:prstGeom>
          <a:solidFill>
            <a:srgbClr val="CC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>
                <a:solidFill>
                  <a:srgbClr val="3333FF"/>
                </a:solidFill>
              </a:rPr>
              <a:t>7</a:t>
            </a:r>
          </a:p>
        </p:txBody>
      </p:sp>
      <p:sp>
        <p:nvSpPr>
          <p:cNvPr id="26771" name="Text Box 147"/>
          <p:cNvSpPr txBox="1">
            <a:spLocks noChangeArrowheads="1"/>
          </p:cNvSpPr>
          <p:nvPr/>
        </p:nvSpPr>
        <p:spPr bwMode="auto">
          <a:xfrm>
            <a:off x="6781800" y="3733800"/>
            <a:ext cx="609600" cy="641350"/>
          </a:xfrm>
          <a:prstGeom prst="rect">
            <a:avLst/>
          </a:prstGeom>
          <a:solidFill>
            <a:srgbClr val="CC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>
                <a:solidFill>
                  <a:srgbClr val="3333FF"/>
                </a:solidFill>
              </a:rPr>
              <a:t>6</a:t>
            </a:r>
          </a:p>
        </p:txBody>
      </p:sp>
      <p:sp>
        <p:nvSpPr>
          <p:cNvPr id="26772" name="Text Box 148"/>
          <p:cNvSpPr txBox="1">
            <a:spLocks noChangeArrowheads="1"/>
          </p:cNvSpPr>
          <p:nvPr/>
        </p:nvSpPr>
        <p:spPr bwMode="auto">
          <a:xfrm>
            <a:off x="6781800" y="3200400"/>
            <a:ext cx="609600" cy="641350"/>
          </a:xfrm>
          <a:prstGeom prst="rect">
            <a:avLst/>
          </a:prstGeom>
          <a:solidFill>
            <a:srgbClr val="CC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>
                <a:solidFill>
                  <a:srgbClr val="3333FF"/>
                </a:solidFill>
              </a:rPr>
              <a:t>5</a:t>
            </a:r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7E14B-BA32-4468-AB94-9701F2B10176}" type="slidenum">
              <a:rPr lang="en-US"/>
              <a:pPr/>
              <a:t>9</a:t>
            </a:fld>
            <a:endParaRPr lang="en-US"/>
          </a:p>
        </p:txBody>
      </p:sp>
      <p:sp>
        <p:nvSpPr>
          <p:cNvPr id="168962" name="Text Box 2"/>
          <p:cNvSpPr txBox="1">
            <a:spLocks noChangeArrowheads="1"/>
          </p:cNvSpPr>
          <p:nvPr/>
        </p:nvSpPr>
        <p:spPr bwMode="auto">
          <a:xfrm>
            <a:off x="2133600" y="254000"/>
            <a:ext cx="272415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en-US" sz="4000" i="1">
                <a:solidFill>
                  <a:srgbClr val="FF9933"/>
                </a:solidFill>
                <a:latin typeface=".VnTime" pitchFamily="34" charset="0"/>
              </a:rPr>
              <a:t>B¶ng chia 5</a:t>
            </a:r>
          </a:p>
        </p:txBody>
      </p:sp>
      <p:grpSp>
        <p:nvGrpSpPr>
          <p:cNvPr id="168963" name="Group 3"/>
          <p:cNvGrpSpPr>
            <a:grpSpLocks/>
          </p:cNvGrpSpPr>
          <p:nvPr/>
        </p:nvGrpSpPr>
        <p:grpSpPr bwMode="auto">
          <a:xfrm>
            <a:off x="4953000" y="990600"/>
            <a:ext cx="2743200" cy="5562600"/>
            <a:chOff x="3168" y="624"/>
            <a:chExt cx="1728" cy="3504"/>
          </a:xfrm>
        </p:grpSpPr>
        <p:sp>
          <p:nvSpPr>
            <p:cNvPr id="168964" name="Text Box 4"/>
            <p:cNvSpPr txBox="1">
              <a:spLocks noChangeArrowheads="1"/>
            </p:cNvSpPr>
            <p:nvPr/>
          </p:nvSpPr>
          <p:spPr bwMode="auto">
            <a:xfrm>
              <a:off x="3312" y="624"/>
              <a:ext cx="1440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/>
              <a:r>
                <a:rPr lang="en-US">
                  <a:solidFill>
                    <a:srgbClr val="3333FF"/>
                  </a:solidFill>
                </a:rPr>
                <a:t>5 : 5 =  1 </a:t>
              </a:r>
            </a:p>
          </p:txBody>
        </p:sp>
        <p:sp>
          <p:nvSpPr>
            <p:cNvPr id="168965" name="Text Box 5"/>
            <p:cNvSpPr txBox="1">
              <a:spLocks noChangeArrowheads="1"/>
            </p:cNvSpPr>
            <p:nvPr/>
          </p:nvSpPr>
          <p:spPr bwMode="auto">
            <a:xfrm>
              <a:off x="3264" y="960"/>
              <a:ext cx="1440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/>
              <a:r>
                <a:rPr lang="en-US">
                  <a:solidFill>
                    <a:srgbClr val="3333FF"/>
                  </a:solidFill>
                </a:rPr>
                <a:t>10: 5 =  2</a:t>
              </a:r>
            </a:p>
          </p:txBody>
        </p:sp>
        <p:sp>
          <p:nvSpPr>
            <p:cNvPr id="168966" name="Text Box 6"/>
            <p:cNvSpPr txBox="1">
              <a:spLocks noChangeArrowheads="1"/>
            </p:cNvSpPr>
            <p:nvPr/>
          </p:nvSpPr>
          <p:spPr bwMode="auto">
            <a:xfrm>
              <a:off x="3264" y="1324"/>
              <a:ext cx="1536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/>
              <a:r>
                <a:rPr lang="en-US">
                  <a:solidFill>
                    <a:srgbClr val="3333FF"/>
                  </a:solidFill>
                </a:rPr>
                <a:t>15: 5 =  3</a:t>
              </a:r>
            </a:p>
          </p:txBody>
        </p:sp>
        <p:sp>
          <p:nvSpPr>
            <p:cNvPr id="168967" name="Text Box 7"/>
            <p:cNvSpPr txBox="1">
              <a:spLocks noChangeArrowheads="1"/>
            </p:cNvSpPr>
            <p:nvPr/>
          </p:nvSpPr>
          <p:spPr bwMode="auto">
            <a:xfrm>
              <a:off x="3216" y="1660"/>
              <a:ext cx="1584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/>
              <a:r>
                <a:rPr lang="en-US">
                  <a:solidFill>
                    <a:srgbClr val="3333FF"/>
                  </a:solidFill>
                </a:rPr>
                <a:t>20 : 5 =  4</a:t>
              </a:r>
            </a:p>
          </p:txBody>
        </p:sp>
        <p:sp>
          <p:nvSpPr>
            <p:cNvPr id="168968" name="Text Box 8"/>
            <p:cNvSpPr txBox="1">
              <a:spLocks noChangeArrowheads="1"/>
            </p:cNvSpPr>
            <p:nvPr/>
          </p:nvSpPr>
          <p:spPr bwMode="auto">
            <a:xfrm>
              <a:off x="3216" y="2016"/>
              <a:ext cx="1680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/>
              <a:r>
                <a:rPr lang="en-US">
                  <a:solidFill>
                    <a:srgbClr val="3333FF"/>
                  </a:solidFill>
                </a:rPr>
                <a:t>25 : 5 =  5 </a:t>
              </a:r>
            </a:p>
          </p:txBody>
        </p:sp>
        <p:sp>
          <p:nvSpPr>
            <p:cNvPr id="168969" name="Text Box 9"/>
            <p:cNvSpPr txBox="1">
              <a:spLocks noChangeArrowheads="1"/>
            </p:cNvSpPr>
            <p:nvPr/>
          </p:nvSpPr>
          <p:spPr bwMode="auto">
            <a:xfrm>
              <a:off x="3168" y="2304"/>
              <a:ext cx="1728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/>
              <a:r>
                <a:rPr lang="en-US">
                  <a:solidFill>
                    <a:srgbClr val="3333FF"/>
                  </a:solidFill>
                </a:rPr>
                <a:t> 30 : 5 =  6</a:t>
              </a:r>
            </a:p>
          </p:txBody>
        </p:sp>
        <p:sp>
          <p:nvSpPr>
            <p:cNvPr id="168970" name="Text Box 10"/>
            <p:cNvSpPr txBox="1">
              <a:spLocks noChangeArrowheads="1"/>
            </p:cNvSpPr>
            <p:nvPr/>
          </p:nvSpPr>
          <p:spPr bwMode="auto">
            <a:xfrm>
              <a:off x="3168" y="2668"/>
              <a:ext cx="1680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/>
              <a:r>
                <a:rPr lang="en-US">
                  <a:solidFill>
                    <a:srgbClr val="3333FF"/>
                  </a:solidFill>
                </a:rPr>
                <a:t> 35 : 5 =  7</a:t>
              </a:r>
            </a:p>
          </p:txBody>
        </p:sp>
        <p:sp>
          <p:nvSpPr>
            <p:cNvPr id="168971" name="Text Box 11"/>
            <p:cNvSpPr txBox="1">
              <a:spLocks noChangeArrowheads="1"/>
            </p:cNvSpPr>
            <p:nvPr/>
          </p:nvSpPr>
          <p:spPr bwMode="auto">
            <a:xfrm>
              <a:off x="3168" y="3004"/>
              <a:ext cx="1632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/>
              <a:r>
                <a:rPr lang="en-US">
                  <a:solidFill>
                    <a:srgbClr val="3333FF"/>
                  </a:solidFill>
                </a:rPr>
                <a:t> 40 : 5 =  8</a:t>
              </a:r>
            </a:p>
          </p:txBody>
        </p:sp>
        <p:sp>
          <p:nvSpPr>
            <p:cNvPr id="168972" name="Text Box 12"/>
            <p:cNvSpPr txBox="1">
              <a:spLocks noChangeArrowheads="1"/>
            </p:cNvSpPr>
            <p:nvPr/>
          </p:nvSpPr>
          <p:spPr bwMode="auto">
            <a:xfrm>
              <a:off x="3168" y="3388"/>
              <a:ext cx="1728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/>
              <a:r>
                <a:rPr lang="en-US">
                  <a:solidFill>
                    <a:srgbClr val="3333FF"/>
                  </a:solidFill>
                </a:rPr>
                <a:t> 45 : 5 =  9</a:t>
              </a:r>
            </a:p>
          </p:txBody>
        </p:sp>
        <p:sp>
          <p:nvSpPr>
            <p:cNvPr id="168973" name="Text Box 13"/>
            <p:cNvSpPr txBox="1">
              <a:spLocks noChangeArrowheads="1"/>
            </p:cNvSpPr>
            <p:nvPr/>
          </p:nvSpPr>
          <p:spPr bwMode="auto">
            <a:xfrm>
              <a:off x="3168" y="3724"/>
              <a:ext cx="1728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/>
              <a:r>
                <a:rPr lang="en-US">
                  <a:solidFill>
                    <a:srgbClr val="3333FF"/>
                  </a:solidFill>
                </a:rPr>
                <a:t> 50 : 5 = 10</a:t>
              </a:r>
            </a:p>
          </p:txBody>
        </p:sp>
      </p:grpSp>
      <p:grpSp>
        <p:nvGrpSpPr>
          <p:cNvPr id="168974" name="Group 14"/>
          <p:cNvGrpSpPr>
            <a:grpSpLocks/>
          </p:cNvGrpSpPr>
          <p:nvPr/>
        </p:nvGrpSpPr>
        <p:grpSpPr bwMode="auto">
          <a:xfrm>
            <a:off x="6781800" y="1066800"/>
            <a:ext cx="685800" cy="5410200"/>
            <a:chOff x="4272" y="672"/>
            <a:chExt cx="432" cy="3408"/>
          </a:xfrm>
        </p:grpSpPr>
        <p:pic>
          <p:nvPicPr>
            <p:cNvPr id="168975" name="Picture 15" descr="FULLMOON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272" y="672"/>
              <a:ext cx="278" cy="28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68976" name="Picture 16" descr="FULLMOON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21" y="1392"/>
              <a:ext cx="285" cy="28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68977" name="Picture 17" descr="ROOSTER1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20" y="2016"/>
              <a:ext cx="336" cy="33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68978" name="Picture 18" descr="APPLE1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68" y="2688"/>
              <a:ext cx="261" cy="32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68979" name="Picture 19" descr="FULLMOON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20" y="1728"/>
              <a:ext cx="285" cy="28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68980" name="Picture 20" descr="SUNFACE5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68" y="2352"/>
              <a:ext cx="336" cy="33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68981" name="AutoShape 21"/>
            <p:cNvSpPr>
              <a:spLocks noChangeArrowheads="1"/>
            </p:cNvSpPr>
            <p:nvPr/>
          </p:nvSpPr>
          <p:spPr bwMode="auto">
            <a:xfrm>
              <a:off x="4368" y="3456"/>
              <a:ext cx="280" cy="288"/>
            </a:xfrm>
            <a:prstGeom prst="smileyFace">
              <a:avLst>
                <a:gd name="adj" fmla="val 4653"/>
              </a:avLst>
            </a:prstGeom>
            <a:solidFill>
              <a:srgbClr val="FF0000"/>
            </a:solidFill>
            <a:ln w="38100">
              <a:solidFill>
                <a:srgbClr val="FFFF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vi-VN"/>
            </a:p>
          </p:txBody>
        </p:sp>
        <p:pic>
          <p:nvPicPr>
            <p:cNvPr id="168982" name="Picture 22" descr="APPLE1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20" y="970"/>
              <a:ext cx="300" cy="37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68983" name="Picture 23" descr="FULLMOON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68" y="3072"/>
              <a:ext cx="285" cy="28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68984" name="Picture 24" descr="FULLMOON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71" y="3792"/>
              <a:ext cx="333" cy="28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68985" name="Rectangle 25"/>
          <p:cNvSpPr>
            <a:spLocks noChangeArrowheads="1"/>
          </p:cNvSpPr>
          <p:nvPr/>
        </p:nvSpPr>
        <p:spPr bwMode="auto">
          <a:xfrm>
            <a:off x="6858000" y="4876800"/>
            <a:ext cx="5334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/>
            <a:r>
              <a:rPr lang="en-US">
                <a:solidFill>
                  <a:srgbClr val="3333FF"/>
                </a:solidFill>
              </a:rPr>
              <a:t>8</a:t>
            </a:r>
          </a:p>
        </p:txBody>
      </p:sp>
      <p:sp>
        <p:nvSpPr>
          <p:cNvPr id="168986" name="Rectangle 26"/>
          <p:cNvSpPr>
            <a:spLocks noChangeArrowheads="1"/>
          </p:cNvSpPr>
          <p:nvPr/>
        </p:nvSpPr>
        <p:spPr bwMode="auto">
          <a:xfrm>
            <a:off x="6858000" y="5334000"/>
            <a:ext cx="609600" cy="6096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/>
            <a:r>
              <a:rPr lang="en-US">
                <a:solidFill>
                  <a:srgbClr val="3333FF"/>
                </a:solidFill>
              </a:rPr>
              <a:t>9</a:t>
            </a:r>
          </a:p>
        </p:txBody>
      </p:sp>
      <p:sp>
        <p:nvSpPr>
          <p:cNvPr id="168987" name="Rectangle 27"/>
          <p:cNvSpPr>
            <a:spLocks noChangeArrowheads="1"/>
          </p:cNvSpPr>
          <p:nvPr/>
        </p:nvSpPr>
        <p:spPr bwMode="auto">
          <a:xfrm>
            <a:off x="6858000" y="5910263"/>
            <a:ext cx="609600" cy="6096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l"/>
            <a:r>
              <a:rPr lang="en-US">
                <a:solidFill>
                  <a:srgbClr val="3333FF"/>
                </a:solidFill>
              </a:rPr>
              <a:t>10</a:t>
            </a:r>
          </a:p>
        </p:txBody>
      </p:sp>
      <p:grpSp>
        <p:nvGrpSpPr>
          <p:cNvPr id="168988" name="Group 28"/>
          <p:cNvGrpSpPr>
            <a:grpSpLocks/>
          </p:cNvGrpSpPr>
          <p:nvPr/>
        </p:nvGrpSpPr>
        <p:grpSpPr bwMode="auto">
          <a:xfrm>
            <a:off x="593725" y="990600"/>
            <a:ext cx="2806700" cy="4176713"/>
            <a:chOff x="374" y="624"/>
            <a:chExt cx="1768" cy="2631"/>
          </a:xfrm>
        </p:grpSpPr>
        <p:sp>
          <p:nvSpPr>
            <p:cNvPr id="168989" name="Text Box 29"/>
            <p:cNvSpPr txBox="1">
              <a:spLocks noChangeArrowheads="1"/>
            </p:cNvSpPr>
            <p:nvPr/>
          </p:nvSpPr>
          <p:spPr bwMode="auto">
            <a:xfrm>
              <a:off x="558" y="2256"/>
              <a:ext cx="1584" cy="4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/>
              <a:r>
                <a:rPr lang="en-US" sz="4400">
                  <a:latin typeface="Times New Roman" pitchFamily="18" charset="0"/>
                </a:rPr>
                <a:t>5 x 4 = 20</a:t>
              </a:r>
            </a:p>
          </p:txBody>
        </p:sp>
        <p:sp>
          <p:nvSpPr>
            <p:cNvPr id="168990" name="Text Box 30"/>
            <p:cNvSpPr txBox="1">
              <a:spLocks noChangeArrowheads="1"/>
            </p:cNvSpPr>
            <p:nvPr/>
          </p:nvSpPr>
          <p:spPr bwMode="auto">
            <a:xfrm>
              <a:off x="374" y="2736"/>
              <a:ext cx="1615" cy="5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en-US" sz="4800">
                  <a:latin typeface="Times New Roman" pitchFamily="18" charset="0"/>
                </a:rPr>
                <a:t>20 : 5 = 4</a:t>
              </a:r>
            </a:p>
          </p:txBody>
        </p:sp>
        <p:grpSp>
          <p:nvGrpSpPr>
            <p:cNvPr id="168991" name="Group 31"/>
            <p:cNvGrpSpPr>
              <a:grpSpLocks/>
            </p:cNvGrpSpPr>
            <p:nvPr/>
          </p:nvGrpSpPr>
          <p:grpSpPr bwMode="auto">
            <a:xfrm>
              <a:off x="384" y="624"/>
              <a:ext cx="1680" cy="1452"/>
              <a:chOff x="240" y="624"/>
              <a:chExt cx="1680" cy="1452"/>
            </a:xfrm>
          </p:grpSpPr>
          <p:grpSp>
            <p:nvGrpSpPr>
              <p:cNvPr id="168992" name="Group 32"/>
              <p:cNvGrpSpPr>
                <a:grpSpLocks/>
              </p:cNvGrpSpPr>
              <p:nvPr/>
            </p:nvGrpSpPr>
            <p:grpSpPr bwMode="auto">
              <a:xfrm>
                <a:off x="1152" y="624"/>
                <a:ext cx="336" cy="1440"/>
                <a:chOff x="1152" y="624"/>
                <a:chExt cx="336" cy="1440"/>
              </a:xfrm>
            </p:grpSpPr>
            <p:sp>
              <p:nvSpPr>
                <p:cNvPr id="168993" name="Rectangle 33"/>
                <p:cNvSpPr>
                  <a:spLocks noChangeArrowheads="1"/>
                </p:cNvSpPr>
                <p:nvPr/>
              </p:nvSpPr>
              <p:spPr bwMode="auto">
                <a:xfrm>
                  <a:off x="1152" y="624"/>
                  <a:ext cx="336" cy="1440"/>
                </a:xfrm>
                <a:prstGeom prst="rect">
                  <a:avLst/>
                </a:prstGeom>
                <a:solidFill>
                  <a:srgbClr val="FFFF00"/>
                </a:solidFill>
                <a:ln w="28575">
                  <a:solidFill>
                    <a:srgbClr val="3333FF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vi-VN"/>
                </a:p>
              </p:txBody>
            </p:sp>
            <p:grpSp>
              <p:nvGrpSpPr>
                <p:cNvPr id="168994" name="Group 34"/>
                <p:cNvGrpSpPr>
                  <a:grpSpLocks/>
                </p:cNvGrpSpPr>
                <p:nvPr/>
              </p:nvGrpSpPr>
              <p:grpSpPr bwMode="auto">
                <a:xfrm>
                  <a:off x="1200" y="672"/>
                  <a:ext cx="240" cy="1104"/>
                  <a:chOff x="1008" y="672"/>
                  <a:chExt cx="240" cy="1104"/>
                </a:xfrm>
              </p:grpSpPr>
              <p:sp>
                <p:nvSpPr>
                  <p:cNvPr id="168995" name="Oval 35"/>
                  <p:cNvSpPr>
                    <a:spLocks noChangeArrowheads="1"/>
                  </p:cNvSpPr>
                  <p:nvPr/>
                </p:nvSpPr>
                <p:spPr bwMode="auto">
                  <a:xfrm>
                    <a:off x="1008" y="672"/>
                    <a:ext cx="240" cy="240"/>
                  </a:xfrm>
                  <a:prstGeom prst="ellipse">
                    <a:avLst/>
                  </a:prstGeom>
                  <a:solidFill>
                    <a:srgbClr val="FF3300"/>
                  </a:solidFill>
                  <a:ln w="28575">
                    <a:solidFill>
                      <a:srgbClr val="3333FF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vi-VN"/>
                  </a:p>
                </p:txBody>
              </p:sp>
              <p:sp>
                <p:nvSpPr>
                  <p:cNvPr id="168996" name="Oval 36"/>
                  <p:cNvSpPr>
                    <a:spLocks noChangeArrowheads="1"/>
                  </p:cNvSpPr>
                  <p:nvPr/>
                </p:nvSpPr>
                <p:spPr bwMode="auto">
                  <a:xfrm>
                    <a:off x="1008" y="960"/>
                    <a:ext cx="240" cy="240"/>
                  </a:xfrm>
                  <a:prstGeom prst="ellipse">
                    <a:avLst/>
                  </a:prstGeom>
                  <a:solidFill>
                    <a:srgbClr val="FF3300"/>
                  </a:solidFill>
                  <a:ln w="28575">
                    <a:solidFill>
                      <a:srgbClr val="3333FF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vi-VN"/>
                  </a:p>
                </p:txBody>
              </p:sp>
              <p:sp>
                <p:nvSpPr>
                  <p:cNvPr id="168997" name="Oval 37"/>
                  <p:cNvSpPr>
                    <a:spLocks noChangeArrowheads="1"/>
                  </p:cNvSpPr>
                  <p:nvPr/>
                </p:nvSpPr>
                <p:spPr bwMode="auto">
                  <a:xfrm>
                    <a:off x="1008" y="1248"/>
                    <a:ext cx="240" cy="240"/>
                  </a:xfrm>
                  <a:prstGeom prst="ellipse">
                    <a:avLst/>
                  </a:prstGeom>
                  <a:solidFill>
                    <a:srgbClr val="FF3300"/>
                  </a:solidFill>
                  <a:ln w="28575">
                    <a:solidFill>
                      <a:srgbClr val="3333FF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vi-VN"/>
                  </a:p>
                </p:txBody>
              </p:sp>
              <p:sp>
                <p:nvSpPr>
                  <p:cNvPr id="168998" name="Oval 38"/>
                  <p:cNvSpPr>
                    <a:spLocks noChangeArrowheads="1"/>
                  </p:cNvSpPr>
                  <p:nvPr/>
                </p:nvSpPr>
                <p:spPr bwMode="auto">
                  <a:xfrm>
                    <a:off x="1008" y="1536"/>
                    <a:ext cx="240" cy="240"/>
                  </a:xfrm>
                  <a:prstGeom prst="ellipse">
                    <a:avLst/>
                  </a:prstGeom>
                  <a:solidFill>
                    <a:srgbClr val="FF3300"/>
                  </a:solidFill>
                  <a:ln w="28575">
                    <a:solidFill>
                      <a:srgbClr val="3333FF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vi-VN"/>
                  </a:p>
                </p:txBody>
              </p:sp>
            </p:grpSp>
            <p:sp>
              <p:nvSpPr>
                <p:cNvPr id="168999" name="Oval 39"/>
                <p:cNvSpPr>
                  <a:spLocks noChangeArrowheads="1"/>
                </p:cNvSpPr>
                <p:nvPr/>
              </p:nvSpPr>
              <p:spPr bwMode="auto">
                <a:xfrm>
                  <a:off x="1200" y="1824"/>
                  <a:ext cx="240" cy="240"/>
                </a:xfrm>
                <a:prstGeom prst="ellipse">
                  <a:avLst/>
                </a:prstGeom>
                <a:solidFill>
                  <a:srgbClr val="FF3300"/>
                </a:solidFill>
                <a:ln w="28575">
                  <a:solidFill>
                    <a:srgbClr val="3333FF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vi-VN"/>
                </a:p>
              </p:txBody>
            </p:sp>
          </p:grpSp>
          <p:grpSp>
            <p:nvGrpSpPr>
              <p:cNvPr id="169000" name="Group 40"/>
              <p:cNvGrpSpPr>
                <a:grpSpLocks/>
              </p:cNvGrpSpPr>
              <p:nvPr/>
            </p:nvGrpSpPr>
            <p:grpSpPr bwMode="auto">
              <a:xfrm>
                <a:off x="696" y="636"/>
                <a:ext cx="336" cy="1440"/>
                <a:chOff x="1152" y="624"/>
                <a:chExt cx="336" cy="1440"/>
              </a:xfrm>
            </p:grpSpPr>
            <p:sp>
              <p:nvSpPr>
                <p:cNvPr id="169001" name="Rectangle 41"/>
                <p:cNvSpPr>
                  <a:spLocks noChangeArrowheads="1"/>
                </p:cNvSpPr>
                <p:nvPr/>
              </p:nvSpPr>
              <p:spPr bwMode="auto">
                <a:xfrm>
                  <a:off x="1152" y="624"/>
                  <a:ext cx="336" cy="1440"/>
                </a:xfrm>
                <a:prstGeom prst="rect">
                  <a:avLst/>
                </a:prstGeom>
                <a:solidFill>
                  <a:srgbClr val="FFFF00"/>
                </a:solidFill>
                <a:ln w="28575">
                  <a:solidFill>
                    <a:srgbClr val="3333FF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vi-VN"/>
                </a:p>
              </p:txBody>
            </p:sp>
            <p:grpSp>
              <p:nvGrpSpPr>
                <p:cNvPr id="169002" name="Group 42"/>
                <p:cNvGrpSpPr>
                  <a:grpSpLocks/>
                </p:cNvGrpSpPr>
                <p:nvPr/>
              </p:nvGrpSpPr>
              <p:grpSpPr bwMode="auto">
                <a:xfrm>
                  <a:off x="1200" y="672"/>
                  <a:ext cx="240" cy="1104"/>
                  <a:chOff x="1008" y="672"/>
                  <a:chExt cx="240" cy="1104"/>
                </a:xfrm>
              </p:grpSpPr>
              <p:sp>
                <p:nvSpPr>
                  <p:cNvPr id="169003" name="Oval 43"/>
                  <p:cNvSpPr>
                    <a:spLocks noChangeArrowheads="1"/>
                  </p:cNvSpPr>
                  <p:nvPr/>
                </p:nvSpPr>
                <p:spPr bwMode="auto">
                  <a:xfrm>
                    <a:off x="1008" y="672"/>
                    <a:ext cx="240" cy="240"/>
                  </a:xfrm>
                  <a:prstGeom prst="ellipse">
                    <a:avLst/>
                  </a:prstGeom>
                  <a:solidFill>
                    <a:srgbClr val="FF3300"/>
                  </a:solidFill>
                  <a:ln w="28575">
                    <a:solidFill>
                      <a:srgbClr val="3333FF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vi-VN"/>
                  </a:p>
                </p:txBody>
              </p:sp>
              <p:sp>
                <p:nvSpPr>
                  <p:cNvPr id="169004" name="Oval 44"/>
                  <p:cNvSpPr>
                    <a:spLocks noChangeArrowheads="1"/>
                  </p:cNvSpPr>
                  <p:nvPr/>
                </p:nvSpPr>
                <p:spPr bwMode="auto">
                  <a:xfrm>
                    <a:off x="1008" y="960"/>
                    <a:ext cx="240" cy="240"/>
                  </a:xfrm>
                  <a:prstGeom prst="ellipse">
                    <a:avLst/>
                  </a:prstGeom>
                  <a:solidFill>
                    <a:srgbClr val="FF3300"/>
                  </a:solidFill>
                  <a:ln w="28575">
                    <a:solidFill>
                      <a:srgbClr val="3333FF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vi-VN"/>
                  </a:p>
                </p:txBody>
              </p:sp>
              <p:sp>
                <p:nvSpPr>
                  <p:cNvPr id="169005" name="Oval 45"/>
                  <p:cNvSpPr>
                    <a:spLocks noChangeArrowheads="1"/>
                  </p:cNvSpPr>
                  <p:nvPr/>
                </p:nvSpPr>
                <p:spPr bwMode="auto">
                  <a:xfrm>
                    <a:off x="1008" y="1248"/>
                    <a:ext cx="240" cy="240"/>
                  </a:xfrm>
                  <a:prstGeom prst="ellipse">
                    <a:avLst/>
                  </a:prstGeom>
                  <a:solidFill>
                    <a:srgbClr val="FF3300"/>
                  </a:solidFill>
                  <a:ln w="28575">
                    <a:solidFill>
                      <a:srgbClr val="3333FF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vi-VN"/>
                  </a:p>
                </p:txBody>
              </p:sp>
              <p:sp>
                <p:nvSpPr>
                  <p:cNvPr id="169006" name="Oval 46"/>
                  <p:cNvSpPr>
                    <a:spLocks noChangeArrowheads="1"/>
                  </p:cNvSpPr>
                  <p:nvPr/>
                </p:nvSpPr>
                <p:spPr bwMode="auto">
                  <a:xfrm>
                    <a:off x="1008" y="1536"/>
                    <a:ext cx="240" cy="240"/>
                  </a:xfrm>
                  <a:prstGeom prst="ellipse">
                    <a:avLst/>
                  </a:prstGeom>
                  <a:solidFill>
                    <a:srgbClr val="FF3300"/>
                  </a:solidFill>
                  <a:ln w="28575">
                    <a:solidFill>
                      <a:srgbClr val="3333FF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vi-VN"/>
                  </a:p>
                </p:txBody>
              </p:sp>
            </p:grpSp>
            <p:sp>
              <p:nvSpPr>
                <p:cNvPr id="169007" name="Oval 47"/>
                <p:cNvSpPr>
                  <a:spLocks noChangeArrowheads="1"/>
                </p:cNvSpPr>
                <p:nvPr/>
              </p:nvSpPr>
              <p:spPr bwMode="auto">
                <a:xfrm>
                  <a:off x="1200" y="1824"/>
                  <a:ext cx="240" cy="240"/>
                </a:xfrm>
                <a:prstGeom prst="ellipse">
                  <a:avLst/>
                </a:prstGeom>
                <a:solidFill>
                  <a:srgbClr val="FF3300"/>
                </a:solidFill>
                <a:ln w="28575">
                  <a:solidFill>
                    <a:srgbClr val="3333FF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vi-VN"/>
                </a:p>
              </p:txBody>
            </p:sp>
          </p:grpSp>
          <p:grpSp>
            <p:nvGrpSpPr>
              <p:cNvPr id="169008" name="Group 48"/>
              <p:cNvGrpSpPr>
                <a:grpSpLocks/>
              </p:cNvGrpSpPr>
              <p:nvPr/>
            </p:nvGrpSpPr>
            <p:grpSpPr bwMode="auto">
              <a:xfrm>
                <a:off x="240" y="624"/>
                <a:ext cx="336" cy="1440"/>
                <a:chOff x="1152" y="624"/>
                <a:chExt cx="336" cy="1440"/>
              </a:xfrm>
            </p:grpSpPr>
            <p:sp>
              <p:nvSpPr>
                <p:cNvPr id="169009" name="Rectangle 49"/>
                <p:cNvSpPr>
                  <a:spLocks noChangeArrowheads="1"/>
                </p:cNvSpPr>
                <p:nvPr/>
              </p:nvSpPr>
              <p:spPr bwMode="auto">
                <a:xfrm>
                  <a:off x="1152" y="624"/>
                  <a:ext cx="336" cy="1440"/>
                </a:xfrm>
                <a:prstGeom prst="rect">
                  <a:avLst/>
                </a:prstGeom>
                <a:solidFill>
                  <a:srgbClr val="FFFF00"/>
                </a:solidFill>
                <a:ln w="28575">
                  <a:solidFill>
                    <a:srgbClr val="3333FF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vi-VN"/>
                </a:p>
              </p:txBody>
            </p:sp>
            <p:grpSp>
              <p:nvGrpSpPr>
                <p:cNvPr id="169010" name="Group 50"/>
                <p:cNvGrpSpPr>
                  <a:grpSpLocks/>
                </p:cNvGrpSpPr>
                <p:nvPr/>
              </p:nvGrpSpPr>
              <p:grpSpPr bwMode="auto">
                <a:xfrm>
                  <a:off x="1200" y="672"/>
                  <a:ext cx="240" cy="1104"/>
                  <a:chOff x="1008" y="672"/>
                  <a:chExt cx="240" cy="1104"/>
                </a:xfrm>
              </p:grpSpPr>
              <p:sp>
                <p:nvSpPr>
                  <p:cNvPr id="169011" name="Oval 51"/>
                  <p:cNvSpPr>
                    <a:spLocks noChangeArrowheads="1"/>
                  </p:cNvSpPr>
                  <p:nvPr/>
                </p:nvSpPr>
                <p:spPr bwMode="auto">
                  <a:xfrm>
                    <a:off x="1008" y="672"/>
                    <a:ext cx="240" cy="240"/>
                  </a:xfrm>
                  <a:prstGeom prst="ellipse">
                    <a:avLst/>
                  </a:prstGeom>
                  <a:solidFill>
                    <a:srgbClr val="FF3300"/>
                  </a:solidFill>
                  <a:ln w="28575">
                    <a:solidFill>
                      <a:srgbClr val="3333FF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vi-VN"/>
                  </a:p>
                </p:txBody>
              </p:sp>
              <p:sp>
                <p:nvSpPr>
                  <p:cNvPr id="169012" name="Oval 52"/>
                  <p:cNvSpPr>
                    <a:spLocks noChangeArrowheads="1"/>
                  </p:cNvSpPr>
                  <p:nvPr/>
                </p:nvSpPr>
                <p:spPr bwMode="auto">
                  <a:xfrm>
                    <a:off x="1008" y="960"/>
                    <a:ext cx="240" cy="240"/>
                  </a:xfrm>
                  <a:prstGeom prst="ellipse">
                    <a:avLst/>
                  </a:prstGeom>
                  <a:solidFill>
                    <a:srgbClr val="FF3300"/>
                  </a:solidFill>
                  <a:ln w="28575">
                    <a:solidFill>
                      <a:srgbClr val="3333FF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vi-VN"/>
                  </a:p>
                </p:txBody>
              </p:sp>
              <p:sp>
                <p:nvSpPr>
                  <p:cNvPr id="169013" name="Oval 53"/>
                  <p:cNvSpPr>
                    <a:spLocks noChangeArrowheads="1"/>
                  </p:cNvSpPr>
                  <p:nvPr/>
                </p:nvSpPr>
                <p:spPr bwMode="auto">
                  <a:xfrm>
                    <a:off x="1008" y="1248"/>
                    <a:ext cx="240" cy="240"/>
                  </a:xfrm>
                  <a:prstGeom prst="ellipse">
                    <a:avLst/>
                  </a:prstGeom>
                  <a:solidFill>
                    <a:srgbClr val="FF3300"/>
                  </a:solidFill>
                  <a:ln w="28575">
                    <a:solidFill>
                      <a:srgbClr val="3333FF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vi-VN"/>
                  </a:p>
                </p:txBody>
              </p:sp>
              <p:sp>
                <p:nvSpPr>
                  <p:cNvPr id="169014" name="Oval 54"/>
                  <p:cNvSpPr>
                    <a:spLocks noChangeArrowheads="1"/>
                  </p:cNvSpPr>
                  <p:nvPr/>
                </p:nvSpPr>
                <p:spPr bwMode="auto">
                  <a:xfrm>
                    <a:off x="1008" y="1536"/>
                    <a:ext cx="240" cy="240"/>
                  </a:xfrm>
                  <a:prstGeom prst="ellipse">
                    <a:avLst/>
                  </a:prstGeom>
                  <a:solidFill>
                    <a:srgbClr val="FF3300"/>
                  </a:solidFill>
                  <a:ln w="28575">
                    <a:solidFill>
                      <a:srgbClr val="3333FF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vi-VN"/>
                  </a:p>
                </p:txBody>
              </p:sp>
            </p:grpSp>
            <p:sp>
              <p:nvSpPr>
                <p:cNvPr id="169015" name="Oval 55"/>
                <p:cNvSpPr>
                  <a:spLocks noChangeArrowheads="1"/>
                </p:cNvSpPr>
                <p:nvPr/>
              </p:nvSpPr>
              <p:spPr bwMode="auto">
                <a:xfrm>
                  <a:off x="1200" y="1824"/>
                  <a:ext cx="240" cy="240"/>
                </a:xfrm>
                <a:prstGeom prst="ellipse">
                  <a:avLst/>
                </a:prstGeom>
                <a:solidFill>
                  <a:srgbClr val="FF3300"/>
                </a:solidFill>
                <a:ln w="28575">
                  <a:solidFill>
                    <a:srgbClr val="3333FF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vi-VN"/>
                </a:p>
              </p:txBody>
            </p:sp>
          </p:grpSp>
          <p:grpSp>
            <p:nvGrpSpPr>
              <p:cNvPr id="169016" name="Group 56"/>
              <p:cNvGrpSpPr>
                <a:grpSpLocks/>
              </p:cNvGrpSpPr>
              <p:nvPr/>
            </p:nvGrpSpPr>
            <p:grpSpPr bwMode="auto">
              <a:xfrm>
                <a:off x="1152" y="624"/>
                <a:ext cx="336" cy="1440"/>
                <a:chOff x="1152" y="624"/>
                <a:chExt cx="336" cy="1440"/>
              </a:xfrm>
            </p:grpSpPr>
            <p:sp>
              <p:nvSpPr>
                <p:cNvPr id="169017" name="Rectangle 57"/>
                <p:cNvSpPr>
                  <a:spLocks noChangeArrowheads="1"/>
                </p:cNvSpPr>
                <p:nvPr/>
              </p:nvSpPr>
              <p:spPr bwMode="auto">
                <a:xfrm>
                  <a:off x="1152" y="624"/>
                  <a:ext cx="336" cy="1440"/>
                </a:xfrm>
                <a:prstGeom prst="rect">
                  <a:avLst/>
                </a:prstGeom>
                <a:solidFill>
                  <a:srgbClr val="FFFF00"/>
                </a:solidFill>
                <a:ln w="28575">
                  <a:solidFill>
                    <a:srgbClr val="3333FF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vi-VN"/>
                </a:p>
              </p:txBody>
            </p:sp>
            <p:grpSp>
              <p:nvGrpSpPr>
                <p:cNvPr id="169018" name="Group 58"/>
                <p:cNvGrpSpPr>
                  <a:grpSpLocks/>
                </p:cNvGrpSpPr>
                <p:nvPr/>
              </p:nvGrpSpPr>
              <p:grpSpPr bwMode="auto">
                <a:xfrm>
                  <a:off x="1200" y="672"/>
                  <a:ext cx="240" cy="1104"/>
                  <a:chOff x="1008" y="672"/>
                  <a:chExt cx="240" cy="1104"/>
                </a:xfrm>
              </p:grpSpPr>
              <p:sp>
                <p:nvSpPr>
                  <p:cNvPr id="169019" name="Oval 59"/>
                  <p:cNvSpPr>
                    <a:spLocks noChangeArrowheads="1"/>
                  </p:cNvSpPr>
                  <p:nvPr/>
                </p:nvSpPr>
                <p:spPr bwMode="auto">
                  <a:xfrm>
                    <a:off x="1008" y="672"/>
                    <a:ext cx="240" cy="240"/>
                  </a:xfrm>
                  <a:prstGeom prst="ellipse">
                    <a:avLst/>
                  </a:prstGeom>
                  <a:solidFill>
                    <a:srgbClr val="FF3300"/>
                  </a:solidFill>
                  <a:ln w="28575">
                    <a:solidFill>
                      <a:srgbClr val="3333FF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vi-VN"/>
                  </a:p>
                </p:txBody>
              </p:sp>
              <p:sp>
                <p:nvSpPr>
                  <p:cNvPr id="169020" name="Oval 60"/>
                  <p:cNvSpPr>
                    <a:spLocks noChangeArrowheads="1"/>
                  </p:cNvSpPr>
                  <p:nvPr/>
                </p:nvSpPr>
                <p:spPr bwMode="auto">
                  <a:xfrm>
                    <a:off x="1008" y="960"/>
                    <a:ext cx="240" cy="240"/>
                  </a:xfrm>
                  <a:prstGeom prst="ellipse">
                    <a:avLst/>
                  </a:prstGeom>
                  <a:solidFill>
                    <a:srgbClr val="FF3300"/>
                  </a:solidFill>
                  <a:ln w="28575">
                    <a:solidFill>
                      <a:srgbClr val="3333FF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vi-VN"/>
                  </a:p>
                </p:txBody>
              </p:sp>
              <p:sp>
                <p:nvSpPr>
                  <p:cNvPr id="169021" name="Oval 61"/>
                  <p:cNvSpPr>
                    <a:spLocks noChangeArrowheads="1"/>
                  </p:cNvSpPr>
                  <p:nvPr/>
                </p:nvSpPr>
                <p:spPr bwMode="auto">
                  <a:xfrm>
                    <a:off x="1008" y="1248"/>
                    <a:ext cx="240" cy="240"/>
                  </a:xfrm>
                  <a:prstGeom prst="ellipse">
                    <a:avLst/>
                  </a:prstGeom>
                  <a:solidFill>
                    <a:srgbClr val="FF3300"/>
                  </a:solidFill>
                  <a:ln w="28575">
                    <a:solidFill>
                      <a:srgbClr val="3333FF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vi-VN"/>
                  </a:p>
                </p:txBody>
              </p:sp>
              <p:sp>
                <p:nvSpPr>
                  <p:cNvPr id="169022" name="Oval 62"/>
                  <p:cNvSpPr>
                    <a:spLocks noChangeArrowheads="1"/>
                  </p:cNvSpPr>
                  <p:nvPr/>
                </p:nvSpPr>
                <p:spPr bwMode="auto">
                  <a:xfrm>
                    <a:off x="1008" y="1536"/>
                    <a:ext cx="240" cy="240"/>
                  </a:xfrm>
                  <a:prstGeom prst="ellipse">
                    <a:avLst/>
                  </a:prstGeom>
                  <a:solidFill>
                    <a:srgbClr val="FF3300"/>
                  </a:solidFill>
                  <a:ln w="28575">
                    <a:solidFill>
                      <a:srgbClr val="3333FF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vi-VN"/>
                  </a:p>
                </p:txBody>
              </p:sp>
            </p:grpSp>
            <p:sp>
              <p:nvSpPr>
                <p:cNvPr id="169023" name="Oval 63"/>
                <p:cNvSpPr>
                  <a:spLocks noChangeArrowheads="1"/>
                </p:cNvSpPr>
                <p:nvPr/>
              </p:nvSpPr>
              <p:spPr bwMode="auto">
                <a:xfrm>
                  <a:off x="1200" y="1824"/>
                  <a:ext cx="240" cy="240"/>
                </a:xfrm>
                <a:prstGeom prst="ellipse">
                  <a:avLst/>
                </a:prstGeom>
                <a:solidFill>
                  <a:srgbClr val="FF3300"/>
                </a:solidFill>
                <a:ln w="28575">
                  <a:solidFill>
                    <a:srgbClr val="3333FF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vi-VN"/>
                </a:p>
              </p:txBody>
            </p:sp>
          </p:grpSp>
          <p:grpSp>
            <p:nvGrpSpPr>
              <p:cNvPr id="169024" name="Group 64"/>
              <p:cNvGrpSpPr>
                <a:grpSpLocks/>
              </p:cNvGrpSpPr>
              <p:nvPr/>
            </p:nvGrpSpPr>
            <p:grpSpPr bwMode="auto">
              <a:xfrm>
                <a:off x="1584" y="636"/>
                <a:ext cx="336" cy="1440"/>
                <a:chOff x="1152" y="624"/>
                <a:chExt cx="336" cy="1440"/>
              </a:xfrm>
            </p:grpSpPr>
            <p:sp>
              <p:nvSpPr>
                <p:cNvPr id="169025" name="Rectangle 65"/>
                <p:cNvSpPr>
                  <a:spLocks noChangeArrowheads="1"/>
                </p:cNvSpPr>
                <p:nvPr/>
              </p:nvSpPr>
              <p:spPr bwMode="auto">
                <a:xfrm>
                  <a:off x="1152" y="624"/>
                  <a:ext cx="336" cy="1440"/>
                </a:xfrm>
                <a:prstGeom prst="rect">
                  <a:avLst/>
                </a:prstGeom>
                <a:solidFill>
                  <a:srgbClr val="FFFF00"/>
                </a:solidFill>
                <a:ln w="28575">
                  <a:solidFill>
                    <a:srgbClr val="3333FF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vi-VN"/>
                </a:p>
              </p:txBody>
            </p:sp>
            <p:grpSp>
              <p:nvGrpSpPr>
                <p:cNvPr id="169026" name="Group 66"/>
                <p:cNvGrpSpPr>
                  <a:grpSpLocks/>
                </p:cNvGrpSpPr>
                <p:nvPr/>
              </p:nvGrpSpPr>
              <p:grpSpPr bwMode="auto">
                <a:xfrm>
                  <a:off x="1200" y="672"/>
                  <a:ext cx="240" cy="1104"/>
                  <a:chOff x="1008" y="672"/>
                  <a:chExt cx="240" cy="1104"/>
                </a:xfrm>
              </p:grpSpPr>
              <p:sp>
                <p:nvSpPr>
                  <p:cNvPr id="169027" name="Oval 67"/>
                  <p:cNvSpPr>
                    <a:spLocks noChangeArrowheads="1"/>
                  </p:cNvSpPr>
                  <p:nvPr/>
                </p:nvSpPr>
                <p:spPr bwMode="auto">
                  <a:xfrm>
                    <a:off x="1008" y="672"/>
                    <a:ext cx="240" cy="240"/>
                  </a:xfrm>
                  <a:prstGeom prst="ellipse">
                    <a:avLst/>
                  </a:prstGeom>
                  <a:solidFill>
                    <a:srgbClr val="FF3300"/>
                  </a:solidFill>
                  <a:ln w="28575">
                    <a:solidFill>
                      <a:srgbClr val="3333FF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vi-VN"/>
                  </a:p>
                </p:txBody>
              </p:sp>
              <p:sp>
                <p:nvSpPr>
                  <p:cNvPr id="169028" name="Oval 68"/>
                  <p:cNvSpPr>
                    <a:spLocks noChangeArrowheads="1"/>
                  </p:cNvSpPr>
                  <p:nvPr/>
                </p:nvSpPr>
                <p:spPr bwMode="auto">
                  <a:xfrm>
                    <a:off x="1008" y="960"/>
                    <a:ext cx="240" cy="240"/>
                  </a:xfrm>
                  <a:prstGeom prst="ellipse">
                    <a:avLst/>
                  </a:prstGeom>
                  <a:solidFill>
                    <a:srgbClr val="FF3300"/>
                  </a:solidFill>
                  <a:ln w="28575">
                    <a:solidFill>
                      <a:srgbClr val="3333FF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vi-VN"/>
                  </a:p>
                </p:txBody>
              </p:sp>
              <p:sp>
                <p:nvSpPr>
                  <p:cNvPr id="169029" name="Oval 69"/>
                  <p:cNvSpPr>
                    <a:spLocks noChangeArrowheads="1"/>
                  </p:cNvSpPr>
                  <p:nvPr/>
                </p:nvSpPr>
                <p:spPr bwMode="auto">
                  <a:xfrm>
                    <a:off x="1008" y="1248"/>
                    <a:ext cx="240" cy="240"/>
                  </a:xfrm>
                  <a:prstGeom prst="ellipse">
                    <a:avLst/>
                  </a:prstGeom>
                  <a:solidFill>
                    <a:srgbClr val="FF3300"/>
                  </a:solidFill>
                  <a:ln w="28575">
                    <a:solidFill>
                      <a:srgbClr val="3333FF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vi-VN"/>
                  </a:p>
                </p:txBody>
              </p:sp>
              <p:sp>
                <p:nvSpPr>
                  <p:cNvPr id="169030" name="Oval 70"/>
                  <p:cNvSpPr>
                    <a:spLocks noChangeArrowheads="1"/>
                  </p:cNvSpPr>
                  <p:nvPr/>
                </p:nvSpPr>
                <p:spPr bwMode="auto">
                  <a:xfrm>
                    <a:off x="1008" y="1536"/>
                    <a:ext cx="240" cy="240"/>
                  </a:xfrm>
                  <a:prstGeom prst="ellipse">
                    <a:avLst/>
                  </a:prstGeom>
                  <a:solidFill>
                    <a:srgbClr val="FF3300"/>
                  </a:solidFill>
                  <a:ln w="28575">
                    <a:solidFill>
                      <a:srgbClr val="3333FF"/>
                    </a:solidFill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vi-VN"/>
                  </a:p>
                </p:txBody>
              </p:sp>
            </p:grpSp>
            <p:sp>
              <p:nvSpPr>
                <p:cNvPr id="169031" name="Oval 71"/>
                <p:cNvSpPr>
                  <a:spLocks noChangeArrowheads="1"/>
                </p:cNvSpPr>
                <p:nvPr/>
              </p:nvSpPr>
              <p:spPr bwMode="auto">
                <a:xfrm>
                  <a:off x="1200" y="1824"/>
                  <a:ext cx="240" cy="240"/>
                </a:xfrm>
                <a:prstGeom prst="ellipse">
                  <a:avLst/>
                </a:prstGeom>
                <a:solidFill>
                  <a:srgbClr val="FF3300"/>
                </a:solidFill>
                <a:ln w="28575">
                  <a:solidFill>
                    <a:srgbClr val="3333FF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vi-VN"/>
                </a:p>
              </p:txBody>
            </p:sp>
          </p:grpSp>
        </p:grpSp>
      </p:grpSp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VIOLETID" val="11320453"/>
  <p:tag name="VIOLETTITLE" val="Bảng chia 5-lớp 2"/>
  <p:tag name="VIOLETLESSON" val="76"/>
  <p:tag name="VIOLETCATID" val="8049769"/>
  <p:tag name="VIOLETSUBJECT" val="Toán học 2"/>
  <p:tag name="VIOLETAUTHORID" val="4036833"/>
  <p:tag name="VIOLETAUTHORNAME" val="Trần Văn Toàn"/>
  <p:tag name="VIOLETAUTHORAVATAR" val="no_avatar.jpg"/>
  <p:tag name="VIOLETAUTHORADDRESS" val="Trường Tiểu học Phong Phú A - Trà Vinh"/>
  <p:tag name="VIOLETDATE" val="2012-03-03 18:36:25"/>
  <p:tag name="VIOLETHIT" val="556"/>
  <p:tag name="VIOLETLIKE" val="0"/>
</p:tagLst>
</file>

<file path=ppt/theme/theme1.xml><?xml version="1.0" encoding="utf-8"?>
<a:theme xmlns:a="http://schemas.openxmlformats.org/drawingml/2006/main" name="Default Design">
  <a:themeElements>
    <a:clrScheme name="Default Design 4">
      <a:dk1>
        <a:srgbClr val="000000"/>
      </a:dk1>
      <a:lt1>
        <a:srgbClr val="FFFFCC"/>
      </a:lt1>
      <a:dk2>
        <a:srgbClr val="808000"/>
      </a:dk2>
      <a:lt2>
        <a:srgbClr val="666633"/>
      </a:lt2>
      <a:accent1>
        <a:srgbClr val="339933"/>
      </a:accent1>
      <a:accent2>
        <a:srgbClr val="800000"/>
      </a:accent2>
      <a:accent3>
        <a:srgbClr val="FFFFE2"/>
      </a:accent3>
      <a:accent4>
        <a:srgbClr val="000000"/>
      </a:accent4>
      <a:accent5>
        <a:srgbClr val="ADCAAD"/>
      </a:accent5>
      <a:accent6>
        <a:srgbClr val="730000"/>
      </a:accent6>
      <a:hlink>
        <a:srgbClr val="0033CC"/>
      </a:hlink>
      <a:folHlink>
        <a:srgbClr val="FFCC66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600" b="1" i="0" u="none" strike="noStrike" cap="none" normalizeH="0" baseline="0" smtClean="0">
            <a:ln>
              <a:noFill/>
            </a:ln>
            <a:solidFill>
              <a:schemeClr val="accent2"/>
            </a:solidFill>
            <a:effectLst/>
            <a:latin typeface=".Vn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600" b="1" i="0" u="none" strike="noStrike" cap="none" normalizeH="0" baseline="0" smtClean="0">
            <a:ln>
              <a:noFill/>
            </a:ln>
            <a:solidFill>
              <a:schemeClr val="accent2"/>
            </a:solidFill>
            <a:effectLst/>
            <a:latin typeface=".VnArial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rayons">
  <a:themeElements>
    <a:clrScheme name="Crayons 1">
      <a:dk1>
        <a:srgbClr val="000000"/>
      </a:dk1>
      <a:lt1>
        <a:srgbClr val="FFFFFF"/>
      </a:lt1>
      <a:dk2>
        <a:srgbClr val="FF0000"/>
      </a:dk2>
      <a:lt2>
        <a:srgbClr val="FFB800"/>
      </a:lt2>
      <a:accent1>
        <a:srgbClr val="FFEF66"/>
      </a:accent1>
      <a:accent2>
        <a:srgbClr val="000000"/>
      </a:accent2>
      <a:accent3>
        <a:srgbClr val="FFFFFF"/>
      </a:accent3>
      <a:accent4>
        <a:srgbClr val="000000"/>
      </a:accent4>
      <a:accent5>
        <a:srgbClr val="FFF6B8"/>
      </a:accent5>
      <a:accent6>
        <a:srgbClr val="000000"/>
      </a:accent6>
      <a:hlink>
        <a:srgbClr val="00B200"/>
      </a:hlink>
      <a:folHlink>
        <a:srgbClr val="703DFF"/>
      </a:folHlink>
    </a:clrScheme>
    <a:fontScheme name="Crayons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600" b="1" i="0" u="none" strike="noStrike" cap="none" normalizeH="0" baseline="0" smtClean="0">
            <a:ln>
              <a:noFill/>
            </a:ln>
            <a:solidFill>
              <a:schemeClr val="accent2"/>
            </a:solidFill>
            <a:effectLst/>
            <a:latin typeface=".Vn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600" b="1" i="0" u="none" strike="noStrike" cap="none" normalizeH="0" baseline="0" smtClean="0">
            <a:ln>
              <a:noFill/>
            </a:ln>
            <a:solidFill>
              <a:schemeClr val="accent2"/>
            </a:solidFill>
            <a:effectLst/>
            <a:latin typeface=".VnArial" pitchFamily="34" charset="0"/>
          </a:defRPr>
        </a:defPPr>
      </a:lstStyle>
    </a:lnDef>
  </a:objectDefaults>
  <a:extraClrSchemeLst>
    <a:extraClrScheme>
      <a:clrScheme name="Crayons 1">
        <a:dk1>
          <a:srgbClr val="000000"/>
        </a:dk1>
        <a:lt1>
          <a:srgbClr val="FFFFFF"/>
        </a:lt1>
        <a:dk2>
          <a:srgbClr val="FF0000"/>
        </a:dk2>
        <a:lt2>
          <a:srgbClr val="FFB800"/>
        </a:lt2>
        <a:accent1>
          <a:srgbClr val="FFEF66"/>
        </a:accent1>
        <a:accent2>
          <a:srgbClr val="000000"/>
        </a:accent2>
        <a:accent3>
          <a:srgbClr val="FFFFFF"/>
        </a:accent3>
        <a:accent4>
          <a:srgbClr val="000000"/>
        </a:accent4>
        <a:accent5>
          <a:srgbClr val="FFF6B8"/>
        </a:accent5>
        <a:accent6>
          <a:srgbClr val="000000"/>
        </a:accent6>
        <a:hlink>
          <a:srgbClr val="00B200"/>
        </a:hlink>
        <a:folHlink>
          <a:srgbClr val="703D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rayons 2">
        <a:dk1>
          <a:srgbClr val="000000"/>
        </a:dk1>
        <a:lt1>
          <a:srgbClr val="FFFFFF"/>
        </a:lt1>
        <a:dk2>
          <a:srgbClr val="000000"/>
        </a:dk2>
        <a:lt2>
          <a:srgbClr val="99CCFF"/>
        </a:lt2>
        <a:accent1>
          <a:srgbClr val="CCCCFF"/>
        </a:accent1>
        <a:accent2>
          <a:srgbClr val="000066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00005C"/>
        </a:accent6>
        <a:hlink>
          <a:srgbClr val="00B200"/>
        </a:hlink>
        <a:folHlink>
          <a:srgbClr val="CCFF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rayons 3">
        <a:dk1>
          <a:srgbClr val="000000"/>
        </a:dk1>
        <a:lt1>
          <a:srgbClr val="FFFFFF"/>
        </a:lt1>
        <a:dk2>
          <a:srgbClr val="000000"/>
        </a:dk2>
        <a:lt2>
          <a:srgbClr val="3399FF"/>
        </a:lt2>
        <a:accent1>
          <a:srgbClr val="CCECFF"/>
        </a:accent1>
        <a:accent2>
          <a:srgbClr val="008080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007373"/>
        </a:accent6>
        <a:hlink>
          <a:srgbClr val="009999"/>
        </a:hlink>
        <a:folHlink>
          <a:srgbClr val="33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rayons 4">
        <a:dk1>
          <a:srgbClr val="808000"/>
        </a:dk1>
        <a:lt1>
          <a:srgbClr val="FFFFFF"/>
        </a:lt1>
        <a:dk2>
          <a:srgbClr val="336600"/>
        </a:dk2>
        <a:lt2>
          <a:srgbClr val="FFFFFF"/>
        </a:lt2>
        <a:accent1>
          <a:srgbClr val="99CC00"/>
        </a:accent1>
        <a:accent2>
          <a:srgbClr val="003300"/>
        </a:accent2>
        <a:accent3>
          <a:srgbClr val="ADB8AA"/>
        </a:accent3>
        <a:accent4>
          <a:srgbClr val="DADADA"/>
        </a:accent4>
        <a:accent5>
          <a:srgbClr val="CAE2AA"/>
        </a:accent5>
        <a:accent6>
          <a:srgbClr val="002D00"/>
        </a:accent6>
        <a:hlink>
          <a:srgbClr val="CCCC00"/>
        </a:hlink>
        <a:folHlink>
          <a:srgbClr val="CCFF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ayons 5">
        <a:dk1>
          <a:srgbClr val="808080"/>
        </a:dk1>
        <a:lt1>
          <a:srgbClr val="FFFFFF"/>
        </a:lt1>
        <a:dk2>
          <a:srgbClr val="003366"/>
        </a:dk2>
        <a:lt2>
          <a:srgbClr val="CCECFF"/>
        </a:lt2>
        <a:accent1>
          <a:srgbClr val="33CCCC"/>
        </a:accent1>
        <a:accent2>
          <a:srgbClr val="006699"/>
        </a:accent2>
        <a:accent3>
          <a:srgbClr val="AAADB8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00FFFF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ayons 6">
        <a:dk1>
          <a:srgbClr val="6666FF"/>
        </a:dk1>
        <a:lt1>
          <a:srgbClr val="FFFFFF"/>
        </a:lt1>
        <a:dk2>
          <a:srgbClr val="000066"/>
        </a:dk2>
        <a:lt2>
          <a:srgbClr val="FFFFFF"/>
        </a:lt2>
        <a:accent1>
          <a:srgbClr val="33CCFF"/>
        </a:accent1>
        <a:accent2>
          <a:srgbClr val="0000FF"/>
        </a:accent2>
        <a:accent3>
          <a:srgbClr val="AAAAB8"/>
        </a:accent3>
        <a:accent4>
          <a:srgbClr val="DADADA"/>
        </a:accent4>
        <a:accent5>
          <a:srgbClr val="ADE2FF"/>
        </a:accent5>
        <a:accent6>
          <a:srgbClr val="0000E7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ayons 7">
        <a:dk1>
          <a:srgbClr val="000000"/>
        </a:dk1>
        <a:lt1>
          <a:srgbClr val="FFFFFF"/>
        </a:lt1>
        <a:dk2>
          <a:srgbClr val="800080"/>
        </a:dk2>
        <a:lt2>
          <a:srgbClr val="FFFFFF"/>
        </a:lt2>
        <a:accent1>
          <a:srgbClr val="CC66FF"/>
        </a:accent1>
        <a:accent2>
          <a:srgbClr val="990099"/>
        </a:accent2>
        <a:accent3>
          <a:srgbClr val="C0AAC0"/>
        </a:accent3>
        <a:accent4>
          <a:srgbClr val="DADADA"/>
        </a:accent4>
        <a:accent5>
          <a:srgbClr val="E2B8FF"/>
        </a:accent5>
        <a:accent6>
          <a:srgbClr val="8A008A"/>
        </a:accent6>
        <a:hlink>
          <a:srgbClr val="FF9900"/>
        </a:hlink>
        <a:folHlink>
          <a:srgbClr val="FF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ayons 8">
        <a:dk1>
          <a:srgbClr val="FF3300"/>
        </a:dk1>
        <a:lt1>
          <a:srgbClr val="FFFFFF"/>
        </a:lt1>
        <a:dk2>
          <a:srgbClr val="800000"/>
        </a:dk2>
        <a:lt2>
          <a:srgbClr val="FFFFCC"/>
        </a:lt2>
        <a:accent1>
          <a:srgbClr val="FF7C80"/>
        </a:accent1>
        <a:accent2>
          <a:srgbClr val="990000"/>
        </a:accent2>
        <a:accent3>
          <a:srgbClr val="C0AAAA"/>
        </a:accent3>
        <a:accent4>
          <a:srgbClr val="DADADA"/>
        </a:accent4>
        <a:accent5>
          <a:srgbClr val="FFBFC0"/>
        </a:accent5>
        <a:accent6>
          <a:srgbClr val="8A0000"/>
        </a:accent6>
        <a:hlink>
          <a:srgbClr val="FF66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cean">
  <a:themeElements>
    <a:clrScheme name="Ocean 1">
      <a:dk1>
        <a:srgbClr val="010199"/>
      </a:dk1>
      <a:lt1>
        <a:srgbClr val="FFFFFF"/>
      </a:lt1>
      <a:dk2>
        <a:srgbClr val="000099"/>
      </a:dk2>
      <a:lt2>
        <a:srgbClr val="FFFFFF"/>
      </a:lt2>
      <a:accent1>
        <a:srgbClr val="33CCCC"/>
      </a:accent1>
      <a:accent2>
        <a:srgbClr val="00C600"/>
      </a:accent2>
      <a:accent3>
        <a:srgbClr val="AAAACA"/>
      </a:accent3>
      <a:accent4>
        <a:srgbClr val="DADADA"/>
      </a:accent4>
      <a:accent5>
        <a:srgbClr val="ADE2E2"/>
      </a:accent5>
      <a:accent6>
        <a:srgbClr val="00B300"/>
      </a:accent6>
      <a:hlink>
        <a:srgbClr val="FFCC00"/>
      </a:hlink>
      <a:folHlink>
        <a:srgbClr val="6699FF"/>
      </a:folHlink>
    </a:clrScheme>
    <a:fontScheme name="Ocean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600" b="1" i="0" u="none" strike="noStrike" cap="none" normalizeH="0" baseline="0" smtClean="0">
            <a:ln>
              <a:noFill/>
            </a:ln>
            <a:solidFill>
              <a:schemeClr val="accent2"/>
            </a:solidFill>
            <a:effectLst/>
            <a:latin typeface=".Vn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600" b="1" i="0" u="none" strike="noStrike" cap="none" normalizeH="0" baseline="0" smtClean="0">
            <a:ln>
              <a:noFill/>
            </a:ln>
            <a:solidFill>
              <a:schemeClr val="accent2"/>
            </a:solidFill>
            <a:effectLst/>
            <a:latin typeface=".VnArial" pitchFamily="34" charset="0"/>
          </a:defRPr>
        </a:defPPr>
      </a:lstStyle>
    </a:lnDef>
  </a:objectDefaults>
  <a:extraClrSchemeLst>
    <a:extraClrScheme>
      <a:clrScheme name="Ocean 1">
        <a:dk1>
          <a:srgbClr val="010199"/>
        </a:dk1>
        <a:lt1>
          <a:srgbClr val="FFFFFF"/>
        </a:lt1>
        <a:dk2>
          <a:srgbClr val="000099"/>
        </a:dk2>
        <a:lt2>
          <a:srgbClr val="FFFFFF"/>
        </a:lt2>
        <a:accent1>
          <a:srgbClr val="33CCCC"/>
        </a:accent1>
        <a:accent2>
          <a:srgbClr val="00C600"/>
        </a:accent2>
        <a:accent3>
          <a:srgbClr val="AAAACA"/>
        </a:accent3>
        <a:accent4>
          <a:srgbClr val="DADADA"/>
        </a:accent4>
        <a:accent5>
          <a:srgbClr val="ADE2E2"/>
        </a:accent5>
        <a:accent6>
          <a:srgbClr val="00B300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2">
        <a:dk1>
          <a:srgbClr val="000066"/>
        </a:dk1>
        <a:lt1>
          <a:srgbClr val="FFFFFF"/>
        </a:lt1>
        <a:dk2>
          <a:srgbClr val="5D93FF"/>
        </a:dk2>
        <a:lt2>
          <a:srgbClr val="FFFFFF"/>
        </a:lt2>
        <a:accent1>
          <a:srgbClr val="6666FF"/>
        </a:accent1>
        <a:accent2>
          <a:srgbClr val="9999FF"/>
        </a:accent2>
        <a:accent3>
          <a:srgbClr val="B6C8FF"/>
        </a:accent3>
        <a:accent4>
          <a:srgbClr val="DADADA"/>
        </a:accent4>
        <a:accent5>
          <a:srgbClr val="B8B8FF"/>
        </a:accent5>
        <a:accent6>
          <a:srgbClr val="8A8AE7"/>
        </a:accent6>
        <a:hlink>
          <a:srgbClr val="FF33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3">
        <a:dk1>
          <a:srgbClr val="000000"/>
        </a:dk1>
        <a:lt1>
          <a:srgbClr val="FFFFFF"/>
        </a:lt1>
        <a:dk2>
          <a:srgbClr val="572E88"/>
        </a:dk2>
        <a:lt2>
          <a:srgbClr val="FFFFFF"/>
        </a:lt2>
        <a:accent1>
          <a:srgbClr val="FF6600"/>
        </a:accent1>
        <a:accent2>
          <a:srgbClr val="FFCC00"/>
        </a:accent2>
        <a:accent3>
          <a:srgbClr val="B4ADC3"/>
        </a:accent3>
        <a:accent4>
          <a:srgbClr val="DADADA"/>
        </a:accent4>
        <a:accent5>
          <a:srgbClr val="FFB8AA"/>
        </a:accent5>
        <a:accent6>
          <a:srgbClr val="E7B900"/>
        </a:accent6>
        <a:hlink>
          <a:srgbClr val="33CCCC"/>
        </a:hlink>
        <a:folHlink>
          <a:srgbClr val="36CC6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4">
        <a:dk1>
          <a:srgbClr val="003366"/>
        </a:dk1>
        <a:lt1>
          <a:srgbClr val="FFFFFF"/>
        </a:lt1>
        <a:dk2>
          <a:srgbClr val="666699"/>
        </a:dk2>
        <a:lt2>
          <a:srgbClr val="FFFFFF"/>
        </a:lt2>
        <a:accent1>
          <a:srgbClr val="9966FF"/>
        </a:accent1>
        <a:accent2>
          <a:srgbClr val="00CC66"/>
        </a:accent2>
        <a:accent3>
          <a:srgbClr val="B8B8CA"/>
        </a:accent3>
        <a:accent4>
          <a:srgbClr val="DADADA"/>
        </a:accent4>
        <a:accent5>
          <a:srgbClr val="CAB8FF"/>
        </a:accent5>
        <a:accent6>
          <a:srgbClr val="00B95C"/>
        </a:accent6>
        <a:hlink>
          <a:srgbClr val="65C8FF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5">
        <a:dk1>
          <a:srgbClr val="000000"/>
        </a:dk1>
        <a:lt1>
          <a:srgbClr val="FFFFFF"/>
        </a:lt1>
        <a:dk2>
          <a:srgbClr val="336600"/>
        </a:dk2>
        <a:lt2>
          <a:srgbClr val="FFFFFF"/>
        </a:lt2>
        <a:accent1>
          <a:srgbClr val="B7C533"/>
        </a:accent1>
        <a:accent2>
          <a:srgbClr val="CCCCFF"/>
        </a:accent2>
        <a:accent3>
          <a:srgbClr val="ADB8AA"/>
        </a:accent3>
        <a:accent4>
          <a:srgbClr val="DADADA"/>
        </a:accent4>
        <a:accent5>
          <a:srgbClr val="D8DFAD"/>
        </a:accent5>
        <a:accent6>
          <a:srgbClr val="B9B9E7"/>
        </a:accent6>
        <a:hlink>
          <a:srgbClr val="FFFFCC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6">
        <a:dk1>
          <a:srgbClr val="000000"/>
        </a:dk1>
        <a:lt1>
          <a:srgbClr val="FFFFFF"/>
        </a:lt1>
        <a:dk2>
          <a:srgbClr val="006B80"/>
        </a:dk2>
        <a:lt2>
          <a:srgbClr val="C1CB75"/>
        </a:lt2>
        <a:accent1>
          <a:srgbClr val="6F8406"/>
        </a:accent1>
        <a:accent2>
          <a:srgbClr val="D9E288"/>
        </a:accent2>
        <a:accent3>
          <a:srgbClr val="AABAC0"/>
        </a:accent3>
        <a:accent4>
          <a:srgbClr val="DADADA"/>
        </a:accent4>
        <a:accent5>
          <a:srgbClr val="BBC2AA"/>
        </a:accent5>
        <a:accent6>
          <a:srgbClr val="C4CD7B"/>
        </a:accent6>
        <a:hlink>
          <a:srgbClr val="00CC00"/>
        </a:hlink>
        <a:folHlink>
          <a:srgbClr val="C0FF7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7">
        <a:dk1>
          <a:srgbClr val="5F5F5F"/>
        </a:dk1>
        <a:lt1>
          <a:srgbClr val="FFFFFF"/>
        </a:lt1>
        <a:dk2>
          <a:srgbClr val="FF6600"/>
        </a:dk2>
        <a:lt2>
          <a:srgbClr val="FFFFFF"/>
        </a:lt2>
        <a:accent1>
          <a:srgbClr val="CC6600"/>
        </a:accent1>
        <a:accent2>
          <a:srgbClr val="FF6600"/>
        </a:accent2>
        <a:accent3>
          <a:srgbClr val="FFB8AA"/>
        </a:accent3>
        <a:accent4>
          <a:srgbClr val="DADADA"/>
        </a:accent4>
        <a:accent5>
          <a:srgbClr val="E2B8AA"/>
        </a:accent5>
        <a:accent6>
          <a:srgbClr val="E75C00"/>
        </a:accent6>
        <a:hlink>
          <a:srgbClr val="FFFF99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8">
        <a:dk1>
          <a:srgbClr val="000000"/>
        </a:dk1>
        <a:lt1>
          <a:srgbClr val="FFFFFF"/>
        </a:lt1>
        <a:dk2>
          <a:srgbClr val="FFBA2F"/>
        </a:dk2>
        <a:lt2>
          <a:srgbClr val="A50021"/>
        </a:lt2>
        <a:accent1>
          <a:srgbClr val="FF6600"/>
        </a:accent1>
        <a:accent2>
          <a:srgbClr val="CC6600"/>
        </a:accent2>
        <a:accent3>
          <a:srgbClr val="FFD9AD"/>
        </a:accent3>
        <a:accent4>
          <a:srgbClr val="DADADA"/>
        </a:accent4>
        <a:accent5>
          <a:srgbClr val="FFB8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2272</TotalTime>
  <Words>909</Words>
  <Application>Microsoft Office PowerPoint</Application>
  <PresentationFormat>On-screen Show (4:3)</PresentationFormat>
  <Paragraphs>316</Paragraphs>
  <Slides>18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12</vt:i4>
      </vt:variant>
      <vt:variant>
        <vt:lpstr>Theme</vt:lpstr>
      </vt:variant>
      <vt:variant>
        <vt:i4>3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34" baseType="lpstr">
      <vt:lpstr>Times New Roman</vt:lpstr>
      <vt:lpstr>Comic Sans MS</vt:lpstr>
      <vt:lpstr>Tahoma</vt:lpstr>
      <vt:lpstr>Arial</vt:lpstr>
      <vt:lpstr>Wingdings</vt:lpstr>
      <vt:lpstr>.VnCommercial Script</vt:lpstr>
      <vt:lpstr>.VnTime</vt:lpstr>
      <vt:lpstr>.VnArial</vt:lpstr>
      <vt:lpstr>VNI-Helve-Condense</vt:lpstr>
      <vt:lpstr>.VnArial Narrow</vt:lpstr>
      <vt:lpstr>.VnCooper</vt:lpstr>
      <vt:lpstr>.VnAristote</vt:lpstr>
      <vt:lpstr>Default Design</vt:lpstr>
      <vt:lpstr>Crayons</vt:lpstr>
      <vt:lpstr>Ocean</vt:lpstr>
      <vt:lpstr>Microsoft Clip Gallery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tdi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tt</dc:creator>
  <cp:lastModifiedBy>PC_ASUS</cp:lastModifiedBy>
  <cp:revision>194</cp:revision>
  <dcterms:created xsi:type="dcterms:W3CDTF">2005-02-13T22:22:36Z</dcterms:created>
  <dcterms:modified xsi:type="dcterms:W3CDTF">2019-03-17T07:10:06Z</dcterms:modified>
</cp:coreProperties>
</file>