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60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7" r:id="rId12"/>
    <p:sldId id="303" r:id="rId13"/>
    <p:sldId id="304" r:id="rId14"/>
    <p:sldId id="305" r:id="rId15"/>
    <p:sldId id="272" r:id="rId16"/>
    <p:sldId id="273" r:id="rId17"/>
    <p:sldId id="293" r:id="rId18"/>
    <p:sldId id="287" r:id="rId19"/>
    <p:sldId id="288" r:id="rId20"/>
    <p:sldId id="291" r:id="rId21"/>
    <p:sldId id="290" r:id="rId22"/>
    <p:sldId id="289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06" r:id="rId35"/>
    <p:sldId id="286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70" d="100"/>
          <a:sy n="70" d="100"/>
        </p:scale>
        <p:origin x="-149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40EFD-A9FF-40DF-9194-3CC16889D010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E1C0-D0CC-4464-8C80-31E89C617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735E23-2C05-4B7A-ACC9-DF78750F261E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5EF093-9EF0-4FCB-8AD0-FC02CD164632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ED98-529D-4488-A4F8-BC16AC908767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8BC4-6043-4D99-9728-41E62479E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" Target="slide21.xml"/><Relationship Id="rId7" Type="http://schemas.openxmlformats.org/officeDocument/2006/relationships/slide" Target="slide2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slide" Target="slide22.xml"/><Relationship Id="rId10" Type="http://schemas.openxmlformats.org/officeDocument/2006/relationships/image" Target="../media/image34.gif"/><Relationship Id="rId4" Type="http://schemas.openxmlformats.org/officeDocument/2006/relationships/image" Target="../media/image31.gif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6.xml"/><Relationship Id="rId7" Type="http://schemas.openxmlformats.org/officeDocument/2006/relationships/slide" Target="slide3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32.xml"/><Relationship Id="rId5" Type="http://schemas.openxmlformats.org/officeDocument/2006/relationships/slide" Target="slide28.xml"/><Relationship Id="rId10" Type="http://schemas.openxmlformats.org/officeDocument/2006/relationships/slide" Target="slide29.xml"/><Relationship Id="rId4" Type="http://schemas.openxmlformats.org/officeDocument/2006/relationships/slide" Target="slide27.xml"/><Relationship Id="rId9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49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3075" name="Content Placeholder 3" descr="Floral-Design-PPT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0" y="1600200"/>
            <a:ext cx="9144000" cy="213235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 pitchFamily="34" charset="0"/>
              </a:rPr>
              <a:t>TRƯỜNG TIỂU HỌC ÁI MỘ A</a:t>
            </a:r>
            <a:endParaRPr lang="en-US" sz="4400" dirty="0">
              <a:latin typeface=".VnArabiaH" pitchFamily="34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895600" y="41910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3581400"/>
            <a:ext cx="32111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Tự nhiên xã hội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0809" y="4343400"/>
            <a:ext cx="263007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 –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25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6019800"/>
            <a:ext cx="472440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562600"/>
            <a:ext cx="4572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3317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43400" y="1902944"/>
            <a:ext cx="4572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C©y l¹c: Kh«ng cã th©n, mäc lan ra mÆt ®Êt, ra cñ</a:t>
            </a:r>
          </a:p>
          <a:p>
            <a:pPr algn="just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Lîi Ých: Cho cñ ®Ó ¨n</a:t>
            </a:r>
          </a:p>
        </p:txBody>
      </p:sp>
      <p:pic>
        <p:nvPicPr>
          <p:cNvPr id="9" name="Picture 8" descr="hat%20l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1903413" y="6444456"/>
            <a:ext cx="52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H 7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875971"/>
            <a:ext cx="3629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6719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3317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92663"/>
              </p:ext>
            </p:extLst>
          </p:nvPr>
        </p:nvGraphicFramePr>
        <p:xfrm>
          <a:off x="76200" y="1371600"/>
          <a:ext cx="8991600" cy="5486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40221"/>
                <a:gridCol w="1860331"/>
                <a:gridCol w="5891048"/>
              </a:tblGrid>
              <a:tr h="4944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Tên</a:t>
                      </a:r>
                      <a:r>
                        <a:rPr lang="en-US" sz="2400" baseline="0" dirty="0" smtClean="0"/>
                        <a:t> cây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Lợi ích</a:t>
                      </a:r>
                      <a:r>
                        <a:rPr lang="en-US" sz="2400" baseline="0" dirty="0" smtClean="0"/>
                        <a:t> của cây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C©y mÝt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Cho qu¶ ®Ó ¨n, l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ấy gỗ</a:t>
                      </a:r>
                      <a:endParaRPr lang="en-US" sz="2400" dirty="0"/>
                    </a:p>
                  </a:txBody>
                  <a:tcPr anchor="ctr"/>
                </a:tc>
              </a:tr>
              <a:tr h="691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C©y phi lao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Ch¾n giã, ch¾n c¸t,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làm cảnh, cho bóng mát</a:t>
                      </a:r>
                      <a:endParaRPr lang="en-US" sz="2400" dirty="0"/>
                    </a:p>
                  </a:txBody>
                  <a:tcPr anchor="ctr"/>
                </a:tc>
              </a:tr>
              <a:tr h="6919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C©y ng«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Cho b¾p ®Ó ¨n</a:t>
                      </a:r>
                    </a:p>
                  </a:txBody>
                  <a:tcPr anchor="ctr"/>
                </a:tc>
              </a:tr>
              <a:tr h="6615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C©y ®u ®ñ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Cho qu¶ ®Ó ¨n</a:t>
                      </a:r>
                      <a:endParaRPr lang="en-US" sz="2400" dirty="0"/>
                    </a:p>
                  </a:txBody>
                  <a:tcPr anchor="ctr"/>
                </a:tc>
              </a:tr>
              <a:tr h="8302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C©y thanh long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Cho qu¶ ®Ó ¨n</a:t>
                      </a:r>
                      <a:endParaRPr lang="en-US" sz="2400" dirty="0"/>
                    </a:p>
                  </a:txBody>
                  <a:tcPr anchor="ctr"/>
                </a:tc>
              </a:tr>
              <a:tr h="8145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C©y s¶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Cho cñ ®Ó ¨n,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lá để gội đầu, pha trà ...</a:t>
                      </a:r>
                    </a:p>
                  </a:txBody>
                  <a:tcPr anchor="ctr"/>
                </a:tc>
              </a:tr>
              <a:tr h="7687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C©y l¹c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.VnTime" pitchFamily="34" charset="0"/>
                        </a:rPr>
                        <a:t>Cho cñ ®Ó ¨n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53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H×nh 1:</a:t>
            </a:r>
            <a:r>
              <a:rPr lang="en-US" sz="2400" b="1" dirty="0">
                <a:latin typeface=".VnTime" pitchFamily="34" charset="0"/>
              </a:rPr>
              <a:t> C©y mÝt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91000" y="2667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H×nh 7:</a:t>
            </a:r>
            <a:r>
              <a:rPr lang="en-US" sz="2400" b="1" dirty="0">
                <a:latin typeface=".VnTime" pitchFamily="34" charset="0"/>
              </a:rPr>
              <a:t> C©y l¹c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191000" y="1905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H×nh 5:</a:t>
            </a:r>
            <a:r>
              <a:rPr lang="en-US" sz="2400" b="1" dirty="0">
                <a:latin typeface=".VnTime" pitchFamily="34" charset="0"/>
              </a:rPr>
              <a:t> C©y thanh long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191000" y="2286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H×nh 6:</a:t>
            </a:r>
            <a:r>
              <a:rPr lang="en-US" sz="2400" b="1" dirty="0">
                <a:latin typeface=".VnTime" pitchFamily="34" charset="0"/>
              </a:rPr>
              <a:t> C©y s¶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191000" y="1524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H×nh 4:</a:t>
            </a:r>
            <a:r>
              <a:rPr lang="en-US" sz="2400" b="1" dirty="0">
                <a:latin typeface=".VnTime" pitchFamily="34" charset="0"/>
              </a:rPr>
              <a:t> C©y ®u ®ñ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8600" y="2286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H×nh 3:</a:t>
            </a:r>
            <a:r>
              <a:rPr lang="en-US" sz="2400" b="1" dirty="0">
                <a:latin typeface=".VnTime" pitchFamily="34" charset="0"/>
              </a:rPr>
              <a:t> C©y ng«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28600" y="1905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H×nh 2:</a:t>
            </a:r>
            <a:r>
              <a:rPr lang="en-US" sz="2400" b="1" dirty="0">
                <a:latin typeface=".VnTime" pitchFamily="34" charset="0"/>
              </a:rPr>
              <a:t> C©y phi lao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04800" y="3505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  <a:latin typeface=".VnTime" pitchFamily="34" charset="0"/>
              </a:rPr>
              <a:t>Trong tÊt c¶ nh÷ng c©y trªn, c©y nµo thuéc: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04800" y="5943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.VnTime" pitchFamily="34" charset="0"/>
              </a:rPr>
              <a:t>3. Lo¹i c©y cho bãng m¸t: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81000" y="4419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.VnTime" pitchFamily="34" charset="0"/>
              </a:rPr>
              <a:t>1. Lo¹i c©y ¨n qu¶: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04800" y="512445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2. Lo¹i c©y </a:t>
            </a:r>
            <a:r>
              <a:rPr lang="en-US" sz="2400" b="1" dirty="0" smtClean="0">
                <a:solidFill>
                  <a:srgbClr val="0000CC"/>
                </a:solidFill>
                <a:latin typeface=".VnTime" pitchFamily="34" charset="0"/>
              </a:rPr>
              <a:t>l</a:t>
            </a:r>
            <a:r>
              <a:rPr lang="en-US" sz="2400" b="1" dirty="0" smtClean="0">
                <a:solidFill>
                  <a:srgbClr val="0000CC"/>
                </a:solidFill>
                <a:cs typeface="Times New Roman" pitchFamily="18" charset="0"/>
              </a:rPr>
              <a:t>ư</a:t>
            </a:r>
            <a:r>
              <a:rPr lang="en-US" sz="2400" b="1" dirty="0" smtClean="0">
                <a:solidFill>
                  <a:srgbClr val="0000CC"/>
                </a:solidFill>
                <a:latin typeface=".VnTime" pitchFamily="34" charset="0"/>
              </a:rPr>
              <a:t>­¬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ng thùc, thùc phÈm: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295400" y="1524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C©y mÝt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295400" y="190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C©y phi lao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5257800" y="1524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C©y ®u ®ñ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257800" y="1905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C©y thanh long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295400" y="2286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C©y ng«</a:t>
            </a:r>
            <a:endParaRPr 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257800" y="2667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C©y l¹c</a:t>
            </a:r>
            <a:endParaRPr lang="en-US" sz="2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1295400" y="1524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C©y mÝt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5257800" y="228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C©y s¶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685800"/>
            <a:ext cx="1981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Chia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sẻ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0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215 L 0.18021 0.4224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0832 L -0.1 0.4245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2 L 0.09583 0.3690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625 L 0.4099 0.4168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4.10405E-6 L 0.15677 0.3657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8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333 L 0.31615 0.421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9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333 L 0.29167 0.5882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29 C 0.22083 0.29572 0.41267 0.55815 0.48958 0.6631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31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3" grpId="1"/>
      <p:bldP spid="27665" grpId="0"/>
      <p:bldP spid="27665" grpId="1"/>
      <p:bldP spid="27671" grpId="0"/>
      <p:bldP spid="27671" grpId="1"/>
      <p:bldP spid="27672" grpId="0"/>
      <p:bldP spid="27672" grpId="1"/>
      <p:bldP spid="27673" grpId="0"/>
      <p:bldP spid="27673" grpId="1"/>
      <p:bldP spid="27674" grpId="0"/>
      <p:bldP spid="27674" grpId="1"/>
      <p:bldP spid="27675" grpId="0"/>
      <p:bldP spid="27675" grpId="1"/>
      <p:bldP spid="27675" grpId="2"/>
      <p:bldP spid="27676" grpId="0"/>
      <p:bldP spid="2767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88392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.VnTime" pitchFamily="34" charset="0"/>
              </a:rPr>
              <a:t>  </a:t>
            </a:r>
            <a:r>
              <a:rPr lang="en-US" sz="3600" b="1" i="1" dirty="0" err="1" smtClean="0">
                <a:solidFill>
                  <a:srgbClr val="0000CC"/>
                </a:solidFill>
                <a:latin typeface=".VnTime" pitchFamily="34" charset="0"/>
              </a:rPr>
              <a:t>Ngoµi</a:t>
            </a:r>
            <a:r>
              <a:rPr lang="en-US" sz="3600" b="1" i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3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lîi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Ých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trªn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c¸c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c©y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trªn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c¹n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cßn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nhiÒu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lîi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Ých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kh¸c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n÷a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h·y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t×m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c¸c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lo¹i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c©y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trªn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 c¹n </a:t>
            </a:r>
            <a:r>
              <a:rPr lang="en-US" sz="3600" b="1" i="1" dirty="0" err="1">
                <a:solidFill>
                  <a:srgbClr val="0000CC"/>
                </a:solidFill>
                <a:latin typeface=".VnTime" pitchFamily="34" charset="0"/>
              </a:rPr>
              <a:t>thuéc</a:t>
            </a:r>
            <a:r>
              <a:rPr lang="en-US" sz="3600" b="1" i="1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 eaLnBrk="1" hangingPunct="1"/>
            <a:endParaRPr lang="en-US" sz="2800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60338" y="2906713"/>
            <a:ext cx="256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1. Lo¹i </a:t>
            </a:r>
            <a:r>
              <a:rPr lang="en-US" sz="2400" b="1" dirty="0" err="1">
                <a:solidFill>
                  <a:srgbClr val="0000CC"/>
                </a:solidFill>
                <a:latin typeface=".VnTime" pitchFamily="34" charset="0"/>
              </a:rPr>
              <a:t>c©y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Time" pitchFamily="34" charset="0"/>
              </a:rPr>
              <a:t>lÊy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Time" pitchFamily="34" charset="0"/>
              </a:rPr>
              <a:t>gç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" y="3429000"/>
            <a:ext cx="257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.VnTime" pitchFamily="34" charset="0"/>
              </a:rPr>
              <a:t>2. Lo¹i lµm thuèc: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338" y="3962400"/>
            <a:ext cx="385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latin typeface=".VnTime" pitchFamily="34" charset="0"/>
              </a:rPr>
              <a:t>. </a:t>
            </a:r>
            <a:r>
              <a:rPr lang="en-US" sz="2400" b="1" dirty="0">
                <a:solidFill>
                  <a:srgbClr val="0000CC"/>
                </a:solidFill>
                <a:latin typeface=".VnTime" pitchFamily="34" charset="0"/>
              </a:rPr>
              <a:t>Lo¹i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cảnh, trang trí</a:t>
            </a:r>
            <a:r>
              <a:rPr lang="en-US" sz="2400" b="1" dirty="0" smtClean="0">
                <a:solidFill>
                  <a:srgbClr val="0000CC"/>
                </a:solidFill>
                <a:latin typeface=".VnTime" pitchFamily="34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48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8437" name="Rectangle 292"/>
          <p:cNvSpPr>
            <a:spLocks noChangeArrowheads="1"/>
          </p:cNvSpPr>
          <p:nvPr/>
        </p:nvSpPr>
        <p:spPr bwMode="auto">
          <a:xfrm>
            <a:off x="0" y="1760538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pt-BR" sz="2800" b="1" dirty="0">
                <a:latin typeface="HP001 4 hàng" pitchFamily="34" charset="0"/>
              </a:rPr>
              <a:t>Kết luận: Có rất nhiều loài cây sống trên cạn, chúng là nguồn cung cấp thức ăn cho người động vật, ngoài ra chúng còn nhiều lợi ích khác.</a:t>
            </a:r>
            <a:endParaRPr lang="en-US" sz="2800" b="1" dirty="0">
              <a:latin typeface="HP001 4 hàng" pitchFamily="34" charset="0"/>
            </a:endParaRPr>
          </a:p>
          <a:p>
            <a:r>
              <a:rPr lang="en-US" sz="3500" b="1" dirty="0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</p:spTree>
    <p:extLst>
      <p:ext uri="{BB962C8B-B14F-4D97-AF65-F5344CB8AC3E}">
        <p14:creationId xmlns:p14="http://schemas.microsoft.com/office/powerpoint/2010/main" val="8107215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752600" y="5943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Bạch đàn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4770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</a:rPr>
              <a:t>Xà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 err="1">
                <a:solidFill>
                  <a:srgbClr val="0000FF"/>
                </a:solidFill>
              </a:rPr>
              <a:t>cừ</a:t>
            </a:r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18462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96" y="990600"/>
            <a:ext cx="346440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64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8018"/>
            <a:ext cx="3308968" cy="49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19400" y="76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Cây lấy gỗ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184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a-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114800"/>
            <a:ext cx="3962400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624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0000"/>
                </a:solidFill>
              </a:rPr>
              <a:t>Cây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</a:rPr>
              <a:t>tía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</a:rPr>
              <a:t>tô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1508" name="Picture 4" descr="IMG_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95042"/>
            <a:ext cx="4114800" cy="3048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0" y="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663300"/>
                </a:solidFill>
              </a:rPr>
              <a:t> </a:t>
            </a:r>
            <a:r>
              <a:rPr lang="en-US" sz="36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Cây</a:t>
            </a:r>
            <a:r>
              <a:rPr lang="en-US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dùng</a:t>
            </a:r>
            <a:r>
              <a:rPr lang="en-US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để</a:t>
            </a:r>
            <a:r>
              <a:rPr lang="en-US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làm</a:t>
            </a:r>
            <a:r>
              <a:rPr lang="en-US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600" b="1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thuốc</a:t>
            </a:r>
            <a:r>
              <a:rPr lang="en-US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6200" y="6858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err="1">
                <a:solidFill>
                  <a:srgbClr val="FF0000"/>
                </a:solidFill>
              </a:rPr>
              <a:t>Cây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nhọ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err="1">
                <a:solidFill>
                  <a:srgbClr val="FF0000"/>
                </a:solidFill>
              </a:rPr>
              <a:t>nồi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" name="Picture 12" descr="IMG_0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8200"/>
            <a:ext cx="4419600" cy="30480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91400" y="2819400"/>
            <a:ext cx="1676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FF0000"/>
                </a:solidFill>
              </a:rPr>
              <a:t>Cây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</a:rPr>
              <a:t>đinh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</a:rPr>
              <a:t>lăng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59635" y="457200"/>
            <a:ext cx="3564861" cy="1135357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CÂY LÀM CẢNH,TRANG TRÍ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76400"/>
            <a:ext cx="203835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871913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754188"/>
            <a:ext cx="1762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875088"/>
            <a:ext cx="23971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39762" y="3352449"/>
            <a:ext cx="1800225" cy="327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HOA GIẤY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24525" y="5472113"/>
            <a:ext cx="1800225" cy="327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HOA LƯU 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8350" y="5472113"/>
            <a:ext cx="1800225" cy="327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HOA HỒNG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80250" y="3335338"/>
            <a:ext cx="1800225" cy="325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MƯỜI GIỜ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41763" y="3427413"/>
            <a:ext cx="1800225" cy="327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CÂY MAI</a:t>
            </a:r>
          </a:p>
        </p:txBody>
      </p:sp>
      <p:pic>
        <p:nvPicPr>
          <p:cNvPr id="6657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1730375"/>
            <a:ext cx="23717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34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70000"/>
                      </a:srgbClr>
                    </a:gs>
                    <a:gs pos="12000">
                      <a:srgbClr val="E81766">
                        <a:alpha val="73600"/>
                      </a:srgbClr>
                    </a:gs>
                    <a:gs pos="27000">
                      <a:srgbClr val="EE3F17">
                        <a:alpha val="78100"/>
                      </a:srgbClr>
                    </a:gs>
                    <a:gs pos="48000">
                      <a:srgbClr val="FFFF00">
                        <a:alpha val="84400"/>
                      </a:srgbClr>
                    </a:gs>
                    <a:gs pos="64999">
                      <a:srgbClr val="1A8D48">
                        <a:alpha val="89500"/>
                      </a:srgbClr>
                    </a:gs>
                    <a:gs pos="78999">
                      <a:srgbClr val="0819FB">
                        <a:alpha val="9370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kern="1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70000"/>
                      </a:srgbClr>
                    </a:gs>
                    <a:gs pos="12000">
                      <a:srgbClr val="E81766">
                        <a:alpha val="73600"/>
                      </a:srgbClr>
                    </a:gs>
                    <a:gs pos="27000">
                      <a:srgbClr val="EE3F17">
                        <a:alpha val="78100"/>
                      </a:srgbClr>
                    </a:gs>
                    <a:gs pos="48000">
                      <a:srgbClr val="FFFF00">
                        <a:alpha val="84400"/>
                      </a:srgbClr>
                    </a:gs>
                    <a:gs pos="64999">
                      <a:srgbClr val="1A8D48">
                        <a:alpha val="89500"/>
                      </a:srgbClr>
                    </a:gs>
                    <a:gs pos="78999">
                      <a:srgbClr val="0819FB">
                        <a:alpha val="9370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70000"/>
                      </a:srgbClr>
                    </a:gs>
                    <a:gs pos="12000">
                      <a:srgbClr val="E81766">
                        <a:alpha val="73600"/>
                      </a:srgbClr>
                    </a:gs>
                    <a:gs pos="27000">
                      <a:srgbClr val="EE3F17">
                        <a:alpha val="78100"/>
                      </a:srgbClr>
                    </a:gs>
                    <a:gs pos="48000">
                      <a:srgbClr val="FFFF00">
                        <a:alpha val="84400"/>
                      </a:srgbClr>
                    </a:gs>
                    <a:gs pos="64999">
                      <a:srgbClr val="1A8D48">
                        <a:alpha val="89500"/>
                      </a:srgbClr>
                    </a:gs>
                    <a:gs pos="78999">
                      <a:srgbClr val="0819FB">
                        <a:alpha val="9370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70000"/>
                      </a:srgbClr>
                    </a:gs>
                    <a:gs pos="12000">
                      <a:srgbClr val="E81766">
                        <a:alpha val="73600"/>
                      </a:srgbClr>
                    </a:gs>
                    <a:gs pos="27000">
                      <a:srgbClr val="EE3F17">
                        <a:alpha val="78100"/>
                      </a:srgbClr>
                    </a:gs>
                    <a:gs pos="48000">
                      <a:srgbClr val="FFFF00">
                        <a:alpha val="84400"/>
                      </a:srgbClr>
                    </a:gs>
                    <a:gs pos="64999">
                      <a:srgbClr val="1A8D48">
                        <a:alpha val="89500"/>
                      </a:srgbClr>
                    </a:gs>
                    <a:gs pos="78999">
                      <a:srgbClr val="0819FB">
                        <a:alpha val="9370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70000"/>
                      </a:srgbClr>
                    </a:gs>
                    <a:gs pos="12000">
                      <a:srgbClr val="E81766">
                        <a:alpha val="73600"/>
                      </a:srgbClr>
                    </a:gs>
                    <a:gs pos="27000">
                      <a:srgbClr val="EE3F17">
                        <a:alpha val="78100"/>
                      </a:srgbClr>
                    </a:gs>
                    <a:gs pos="48000">
                      <a:srgbClr val="FFFF00">
                        <a:alpha val="84400"/>
                      </a:srgbClr>
                    </a:gs>
                    <a:gs pos="64999">
                      <a:srgbClr val="1A8D48">
                        <a:alpha val="89500"/>
                      </a:srgbClr>
                    </a:gs>
                    <a:gs pos="78999">
                      <a:srgbClr val="0819FB">
                        <a:alpha val="9370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70000"/>
                      </a:srgbClr>
                    </a:gs>
                    <a:gs pos="12000">
                      <a:srgbClr val="E81766">
                        <a:alpha val="73600"/>
                      </a:srgbClr>
                    </a:gs>
                    <a:gs pos="27000">
                      <a:srgbClr val="EE3F17">
                        <a:alpha val="78100"/>
                      </a:srgbClr>
                    </a:gs>
                    <a:gs pos="48000">
                      <a:srgbClr val="FFFF00">
                        <a:alpha val="84400"/>
                      </a:srgbClr>
                    </a:gs>
                    <a:gs pos="64999">
                      <a:srgbClr val="1A8D48">
                        <a:alpha val="89500"/>
                      </a:srgbClr>
                    </a:gs>
                    <a:gs pos="78999">
                      <a:srgbClr val="0819FB">
                        <a:alpha val="9370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70000"/>
                    </a:srgbClr>
                  </a:gs>
                  <a:gs pos="12000">
                    <a:srgbClr val="E81766">
                      <a:alpha val="73600"/>
                    </a:srgbClr>
                  </a:gs>
                  <a:gs pos="27000">
                    <a:srgbClr val="EE3F17">
                      <a:alpha val="78100"/>
                    </a:srgbClr>
                  </a:gs>
                  <a:gs pos="48000">
                    <a:srgbClr val="FFFF00">
                      <a:alpha val="84400"/>
                    </a:srgbClr>
                  </a:gs>
                  <a:gs pos="64999">
                    <a:srgbClr val="1A8D48">
                      <a:alpha val="89500"/>
                    </a:srgbClr>
                  </a:gs>
                  <a:gs pos="78999">
                    <a:srgbClr val="0819FB">
                      <a:alpha val="9370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images_1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76400"/>
            <a:ext cx="2352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60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495800"/>
            <a:ext cx="2362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Bellcol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4191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lumen-pflanzen051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16002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ừ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3983" y="350837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71600" y="5245067"/>
            <a:ext cx="670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ĐÂY LÀ CÂY GÌ ?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HÃY NÊU ÍCH LỢI CỦA CHÚNG.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7924800" y="6172200"/>
            <a:ext cx="914400" cy="5334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" y="2971800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* Cây có thể  sống ở đâu 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38100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latin typeface="Times New Roman" pitchFamily="18" charset="0"/>
              </a:rPr>
              <a:t>- Cây có thể sống ở khắp nơi : trên cạn ,dưới nước.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472440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29766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MAY MẮN</a:t>
            </a:r>
          </a:p>
        </p:txBody>
      </p:sp>
      <p:pic>
        <p:nvPicPr>
          <p:cNvPr id="6" name="Picture 21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343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8001000" y="6324600"/>
            <a:ext cx="914400" cy="4572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10916019_cay-xoai-mango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391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ĐÂY LÀ CÂY GÌ ?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</a:rPr>
              <a:t>HÃY NÊU ÍCH LỢI CỦA CHÚNG.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8229600" y="6324600"/>
            <a:ext cx="6858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5334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ĐÂY LÀ CÂY GÌ ?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</a:rPr>
              <a:t>HÃY NÊU ÍCH LỢI CỦA CHÚNG.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8077200" y="6248400"/>
            <a:ext cx="762000" cy="5334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tia-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609600"/>
            <a:ext cx="7010399" cy="4363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29600" cy="1231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 CHỮ KÌ DIỆU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886200" y="1752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5146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9144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29718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13716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34290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2057400" y="2133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2514600" y="2133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2971800" y="2133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8"/>
          <p:cNvSpPr>
            <a:spLocks noChangeArrowheads="1"/>
          </p:cNvSpPr>
          <p:nvPr/>
        </p:nvSpPr>
        <p:spPr bwMode="auto">
          <a:xfrm>
            <a:off x="3429000" y="2133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25"/>
          <p:cNvSpPr>
            <a:spLocks noChangeArrowheads="1"/>
          </p:cNvSpPr>
          <p:nvPr/>
        </p:nvSpPr>
        <p:spPr bwMode="auto">
          <a:xfrm>
            <a:off x="2971800" y="255428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3429000" y="255428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27"/>
          <p:cNvSpPr>
            <a:spLocks noChangeArrowheads="1"/>
          </p:cNvSpPr>
          <p:nvPr/>
        </p:nvSpPr>
        <p:spPr bwMode="auto">
          <a:xfrm>
            <a:off x="1828800" y="2401888"/>
            <a:ext cx="82296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21" name="Rectangle 28"/>
          <p:cNvSpPr>
            <a:spLocks noChangeArrowheads="1"/>
          </p:cNvSpPr>
          <p:nvPr/>
        </p:nvSpPr>
        <p:spPr bwMode="auto">
          <a:xfrm>
            <a:off x="3886200" y="2514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30"/>
          <p:cNvSpPr>
            <a:spLocks noChangeArrowheads="1"/>
          </p:cNvSpPr>
          <p:nvPr/>
        </p:nvSpPr>
        <p:spPr bwMode="auto">
          <a:xfrm>
            <a:off x="2971800" y="2514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31"/>
          <p:cNvSpPr>
            <a:spLocks noChangeArrowheads="1"/>
          </p:cNvSpPr>
          <p:nvPr/>
        </p:nvSpPr>
        <p:spPr bwMode="auto">
          <a:xfrm>
            <a:off x="3429000" y="2514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32"/>
          <p:cNvSpPr>
            <a:spLocks noChangeArrowheads="1"/>
          </p:cNvSpPr>
          <p:nvPr/>
        </p:nvSpPr>
        <p:spPr bwMode="auto">
          <a:xfrm>
            <a:off x="1752600" y="2401888"/>
            <a:ext cx="82296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26" name="Rectangle 41"/>
          <p:cNvSpPr>
            <a:spLocks noChangeArrowheads="1"/>
          </p:cNvSpPr>
          <p:nvPr/>
        </p:nvSpPr>
        <p:spPr bwMode="auto">
          <a:xfrm>
            <a:off x="2971800" y="2895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42"/>
          <p:cNvSpPr>
            <a:spLocks noChangeArrowheads="1"/>
          </p:cNvSpPr>
          <p:nvPr/>
        </p:nvSpPr>
        <p:spPr bwMode="auto">
          <a:xfrm>
            <a:off x="3429000" y="2895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Rectangle 43"/>
          <p:cNvSpPr>
            <a:spLocks noChangeArrowheads="1"/>
          </p:cNvSpPr>
          <p:nvPr/>
        </p:nvSpPr>
        <p:spPr bwMode="auto">
          <a:xfrm>
            <a:off x="3886200" y="4038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1529" name="Rectangle 44"/>
          <p:cNvSpPr>
            <a:spLocks noChangeArrowheads="1"/>
          </p:cNvSpPr>
          <p:nvPr/>
        </p:nvSpPr>
        <p:spPr bwMode="auto">
          <a:xfrm>
            <a:off x="43434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1530" name="Rectangle 45"/>
          <p:cNvSpPr>
            <a:spLocks noChangeArrowheads="1"/>
          </p:cNvSpPr>
          <p:nvPr/>
        </p:nvSpPr>
        <p:spPr bwMode="auto">
          <a:xfrm>
            <a:off x="34290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46"/>
          <p:cNvSpPr>
            <a:spLocks noChangeArrowheads="1"/>
          </p:cNvSpPr>
          <p:nvPr/>
        </p:nvSpPr>
        <p:spPr bwMode="auto">
          <a:xfrm>
            <a:off x="3886200" y="3276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49"/>
          <p:cNvSpPr>
            <a:spLocks noChangeArrowheads="1"/>
          </p:cNvSpPr>
          <p:nvPr/>
        </p:nvSpPr>
        <p:spPr bwMode="auto">
          <a:xfrm>
            <a:off x="3429000" y="3657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50"/>
          <p:cNvSpPr>
            <a:spLocks noChangeArrowheads="1"/>
          </p:cNvSpPr>
          <p:nvPr/>
        </p:nvSpPr>
        <p:spPr bwMode="auto">
          <a:xfrm>
            <a:off x="3886200" y="3657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55"/>
          <p:cNvSpPr>
            <a:spLocks noChangeArrowheads="1"/>
          </p:cNvSpPr>
          <p:nvPr/>
        </p:nvSpPr>
        <p:spPr bwMode="auto">
          <a:xfrm>
            <a:off x="914400" y="1219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35" name="Rectangle 56"/>
          <p:cNvSpPr>
            <a:spLocks noChangeArrowheads="1"/>
          </p:cNvSpPr>
          <p:nvPr/>
        </p:nvSpPr>
        <p:spPr bwMode="auto">
          <a:xfrm>
            <a:off x="3886200" y="2133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57"/>
          <p:cNvSpPr>
            <a:spLocks noChangeArrowheads="1"/>
          </p:cNvSpPr>
          <p:nvPr/>
        </p:nvSpPr>
        <p:spPr bwMode="auto">
          <a:xfrm>
            <a:off x="4343400" y="2133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58"/>
          <p:cNvSpPr>
            <a:spLocks noChangeArrowheads="1"/>
          </p:cNvSpPr>
          <p:nvPr/>
        </p:nvSpPr>
        <p:spPr bwMode="auto">
          <a:xfrm>
            <a:off x="48006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59"/>
          <p:cNvSpPr>
            <a:spLocks noChangeArrowheads="1"/>
          </p:cNvSpPr>
          <p:nvPr/>
        </p:nvSpPr>
        <p:spPr bwMode="auto">
          <a:xfrm>
            <a:off x="43434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60"/>
          <p:cNvSpPr>
            <a:spLocks noChangeArrowheads="1"/>
          </p:cNvSpPr>
          <p:nvPr/>
        </p:nvSpPr>
        <p:spPr bwMode="auto">
          <a:xfrm>
            <a:off x="43434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61"/>
          <p:cNvSpPr>
            <a:spLocks noChangeArrowheads="1"/>
          </p:cNvSpPr>
          <p:nvPr/>
        </p:nvSpPr>
        <p:spPr bwMode="auto">
          <a:xfrm>
            <a:off x="48006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62"/>
          <p:cNvSpPr>
            <a:spLocks noChangeArrowheads="1"/>
          </p:cNvSpPr>
          <p:nvPr/>
        </p:nvSpPr>
        <p:spPr bwMode="auto">
          <a:xfrm>
            <a:off x="29718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542" name="Rectangle 63"/>
          <p:cNvSpPr>
            <a:spLocks noChangeArrowheads="1"/>
          </p:cNvSpPr>
          <p:nvPr/>
        </p:nvSpPr>
        <p:spPr bwMode="auto">
          <a:xfrm>
            <a:off x="34290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Ô</a:t>
            </a:r>
          </a:p>
        </p:txBody>
      </p:sp>
      <p:sp>
        <p:nvSpPr>
          <p:cNvPr id="21543" name="Rectangle 64"/>
          <p:cNvSpPr>
            <a:spLocks noChangeArrowheads="1"/>
          </p:cNvSpPr>
          <p:nvPr/>
        </p:nvSpPr>
        <p:spPr bwMode="auto">
          <a:xfrm>
            <a:off x="52578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65"/>
          <p:cNvSpPr>
            <a:spLocks noChangeArrowheads="1"/>
          </p:cNvSpPr>
          <p:nvPr/>
        </p:nvSpPr>
        <p:spPr bwMode="auto">
          <a:xfrm>
            <a:off x="4343400" y="4419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66"/>
          <p:cNvSpPr>
            <a:spLocks noChangeArrowheads="1"/>
          </p:cNvSpPr>
          <p:nvPr/>
        </p:nvSpPr>
        <p:spPr bwMode="auto">
          <a:xfrm>
            <a:off x="4800600" y="4419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Rectangle 68"/>
          <p:cNvSpPr>
            <a:spLocks noChangeArrowheads="1"/>
          </p:cNvSpPr>
          <p:nvPr/>
        </p:nvSpPr>
        <p:spPr bwMode="auto">
          <a:xfrm>
            <a:off x="3886200" y="4419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Rectangle 69"/>
          <p:cNvSpPr>
            <a:spLocks noChangeArrowheads="1"/>
          </p:cNvSpPr>
          <p:nvPr/>
        </p:nvSpPr>
        <p:spPr bwMode="auto">
          <a:xfrm>
            <a:off x="3429000" y="4800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70"/>
          <p:cNvSpPr>
            <a:spLocks noChangeArrowheads="1"/>
          </p:cNvSpPr>
          <p:nvPr/>
        </p:nvSpPr>
        <p:spPr bwMode="auto">
          <a:xfrm>
            <a:off x="3886200" y="4800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Rectangle 71"/>
          <p:cNvSpPr>
            <a:spLocks noChangeArrowheads="1"/>
          </p:cNvSpPr>
          <p:nvPr/>
        </p:nvSpPr>
        <p:spPr bwMode="auto">
          <a:xfrm>
            <a:off x="5257800" y="4800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72"/>
          <p:cNvSpPr>
            <a:spLocks noChangeArrowheads="1"/>
          </p:cNvSpPr>
          <p:nvPr/>
        </p:nvSpPr>
        <p:spPr bwMode="auto">
          <a:xfrm>
            <a:off x="2971800" y="4800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73"/>
          <p:cNvSpPr>
            <a:spLocks noChangeArrowheads="1"/>
          </p:cNvSpPr>
          <p:nvPr/>
        </p:nvSpPr>
        <p:spPr bwMode="auto">
          <a:xfrm>
            <a:off x="4343400" y="4800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74"/>
          <p:cNvSpPr>
            <a:spLocks noChangeArrowheads="1"/>
          </p:cNvSpPr>
          <p:nvPr/>
        </p:nvSpPr>
        <p:spPr bwMode="auto">
          <a:xfrm>
            <a:off x="4800600" y="4800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75"/>
          <p:cNvSpPr>
            <a:spLocks noChangeArrowheads="1"/>
          </p:cNvSpPr>
          <p:nvPr/>
        </p:nvSpPr>
        <p:spPr bwMode="auto">
          <a:xfrm>
            <a:off x="2514600" y="5181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Rectangle 76"/>
          <p:cNvSpPr>
            <a:spLocks noChangeArrowheads="1"/>
          </p:cNvSpPr>
          <p:nvPr/>
        </p:nvSpPr>
        <p:spPr bwMode="auto">
          <a:xfrm>
            <a:off x="2971800" y="5181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77"/>
          <p:cNvSpPr>
            <a:spLocks noChangeArrowheads="1"/>
          </p:cNvSpPr>
          <p:nvPr/>
        </p:nvSpPr>
        <p:spPr bwMode="auto">
          <a:xfrm>
            <a:off x="4343400" y="5181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78"/>
          <p:cNvSpPr>
            <a:spLocks noChangeArrowheads="1"/>
          </p:cNvSpPr>
          <p:nvPr/>
        </p:nvSpPr>
        <p:spPr bwMode="auto">
          <a:xfrm>
            <a:off x="2057400" y="5181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79"/>
          <p:cNvSpPr>
            <a:spLocks noChangeArrowheads="1"/>
          </p:cNvSpPr>
          <p:nvPr/>
        </p:nvSpPr>
        <p:spPr bwMode="auto">
          <a:xfrm>
            <a:off x="3429000" y="5181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80"/>
          <p:cNvSpPr>
            <a:spLocks noChangeArrowheads="1"/>
          </p:cNvSpPr>
          <p:nvPr/>
        </p:nvSpPr>
        <p:spPr bwMode="auto">
          <a:xfrm>
            <a:off x="3886200" y="5181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Rectangle 96"/>
          <p:cNvSpPr>
            <a:spLocks noChangeArrowheads="1"/>
          </p:cNvSpPr>
          <p:nvPr/>
        </p:nvSpPr>
        <p:spPr bwMode="auto">
          <a:xfrm>
            <a:off x="3886200" y="1752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0273" name="Rectangle 97"/>
          <p:cNvSpPr>
            <a:spLocks noChangeArrowheads="1"/>
          </p:cNvSpPr>
          <p:nvPr/>
        </p:nvSpPr>
        <p:spPr bwMode="auto">
          <a:xfrm>
            <a:off x="2514600" y="1752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50274" name="Rectangle 98"/>
          <p:cNvSpPr>
            <a:spLocks noChangeArrowheads="1"/>
          </p:cNvSpPr>
          <p:nvPr/>
        </p:nvSpPr>
        <p:spPr bwMode="auto">
          <a:xfrm>
            <a:off x="2971800" y="1752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</a:t>
            </a:r>
          </a:p>
        </p:txBody>
      </p:sp>
      <p:sp>
        <p:nvSpPr>
          <p:cNvPr id="50275" name="Rectangle 99"/>
          <p:cNvSpPr>
            <a:spLocks noChangeArrowheads="1"/>
          </p:cNvSpPr>
          <p:nvPr/>
        </p:nvSpPr>
        <p:spPr bwMode="auto">
          <a:xfrm>
            <a:off x="3429000" y="1752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0276" name="Rectangle 100"/>
          <p:cNvSpPr>
            <a:spLocks noChangeArrowheads="1"/>
          </p:cNvSpPr>
          <p:nvPr/>
        </p:nvSpPr>
        <p:spPr bwMode="auto">
          <a:xfrm>
            <a:off x="4800600" y="1752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0277" name="Rectangle 101"/>
          <p:cNvSpPr>
            <a:spLocks noChangeArrowheads="1"/>
          </p:cNvSpPr>
          <p:nvPr/>
        </p:nvSpPr>
        <p:spPr bwMode="auto">
          <a:xfrm>
            <a:off x="4343400" y="1752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50278" name="Rectangle 102"/>
          <p:cNvSpPr>
            <a:spLocks noChangeArrowheads="1"/>
          </p:cNvSpPr>
          <p:nvPr/>
        </p:nvSpPr>
        <p:spPr bwMode="auto">
          <a:xfrm>
            <a:off x="2057400" y="2133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50279" name="Rectangle 103"/>
          <p:cNvSpPr>
            <a:spLocks noChangeArrowheads="1"/>
          </p:cNvSpPr>
          <p:nvPr/>
        </p:nvSpPr>
        <p:spPr bwMode="auto">
          <a:xfrm>
            <a:off x="2514600" y="2133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50280" name="Rectangle 104"/>
          <p:cNvSpPr>
            <a:spLocks noChangeArrowheads="1"/>
          </p:cNvSpPr>
          <p:nvPr/>
        </p:nvSpPr>
        <p:spPr bwMode="auto">
          <a:xfrm>
            <a:off x="2971800" y="2133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0281" name="Rectangle 105"/>
          <p:cNvSpPr>
            <a:spLocks noChangeArrowheads="1"/>
          </p:cNvSpPr>
          <p:nvPr/>
        </p:nvSpPr>
        <p:spPr bwMode="auto">
          <a:xfrm>
            <a:off x="3429000" y="2133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50282" name="Rectangle 106"/>
          <p:cNvSpPr>
            <a:spLocks noChangeArrowheads="1"/>
          </p:cNvSpPr>
          <p:nvPr/>
        </p:nvSpPr>
        <p:spPr bwMode="auto">
          <a:xfrm>
            <a:off x="3886200" y="2133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50283" name="Rectangle 107"/>
          <p:cNvSpPr>
            <a:spLocks noChangeArrowheads="1"/>
          </p:cNvSpPr>
          <p:nvPr/>
        </p:nvSpPr>
        <p:spPr bwMode="auto">
          <a:xfrm>
            <a:off x="4343400" y="2133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50284" name="Rectangle 108"/>
          <p:cNvSpPr>
            <a:spLocks noChangeArrowheads="1"/>
          </p:cNvSpPr>
          <p:nvPr/>
        </p:nvSpPr>
        <p:spPr bwMode="auto">
          <a:xfrm>
            <a:off x="3886200" y="2514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0285" name="Rectangle 10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50286" name="Rectangle 110"/>
          <p:cNvSpPr>
            <a:spLocks noChangeArrowheads="1"/>
          </p:cNvSpPr>
          <p:nvPr/>
        </p:nvSpPr>
        <p:spPr bwMode="auto">
          <a:xfrm>
            <a:off x="2971800" y="2514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50287" name="Rectangle 111"/>
          <p:cNvSpPr>
            <a:spLocks noChangeArrowheads="1"/>
          </p:cNvSpPr>
          <p:nvPr/>
        </p:nvSpPr>
        <p:spPr bwMode="auto">
          <a:xfrm>
            <a:off x="3429000" y="2514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50291" name="Rectangle 115"/>
          <p:cNvSpPr>
            <a:spLocks noChangeArrowheads="1"/>
          </p:cNvSpPr>
          <p:nvPr/>
        </p:nvSpPr>
        <p:spPr bwMode="auto">
          <a:xfrm>
            <a:off x="16002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0292" name="Rectangle 116"/>
          <p:cNvSpPr>
            <a:spLocks noChangeArrowheads="1"/>
          </p:cNvSpPr>
          <p:nvPr/>
        </p:nvSpPr>
        <p:spPr bwMode="auto">
          <a:xfrm>
            <a:off x="2057400" y="3276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Ư</a:t>
            </a:r>
          </a:p>
        </p:txBody>
      </p:sp>
      <p:sp>
        <p:nvSpPr>
          <p:cNvPr id="50293" name="Rectangle 117"/>
          <p:cNvSpPr>
            <a:spLocks noChangeArrowheads="1"/>
          </p:cNvSpPr>
          <p:nvPr/>
        </p:nvSpPr>
        <p:spPr bwMode="auto">
          <a:xfrm>
            <a:off x="25146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Ơ</a:t>
            </a:r>
          </a:p>
        </p:txBody>
      </p:sp>
      <p:sp>
        <p:nvSpPr>
          <p:cNvPr id="50294" name="Rectangle 118"/>
          <p:cNvSpPr>
            <a:spLocks noChangeArrowheads="1"/>
          </p:cNvSpPr>
          <p:nvPr/>
        </p:nvSpPr>
        <p:spPr bwMode="auto">
          <a:xfrm>
            <a:off x="29718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50295" name="Rectangle 119"/>
          <p:cNvSpPr>
            <a:spLocks noChangeArrowheads="1"/>
          </p:cNvSpPr>
          <p:nvPr/>
        </p:nvSpPr>
        <p:spPr bwMode="auto">
          <a:xfrm>
            <a:off x="34290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1590" name="Rectangle 120"/>
          <p:cNvSpPr>
            <a:spLocks noChangeArrowheads="1"/>
          </p:cNvSpPr>
          <p:nvPr/>
        </p:nvSpPr>
        <p:spPr bwMode="auto">
          <a:xfrm>
            <a:off x="-1371600" y="16764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91" name="Rectangle 121"/>
          <p:cNvSpPr>
            <a:spLocks noChangeArrowheads="1"/>
          </p:cNvSpPr>
          <p:nvPr/>
        </p:nvSpPr>
        <p:spPr bwMode="auto">
          <a:xfrm>
            <a:off x="16002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Rectangle 122"/>
          <p:cNvSpPr>
            <a:spLocks noChangeArrowheads="1"/>
          </p:cNvSpPr>
          <p:nvPr/>
        </p:nvSpPr>
        <p:spPr bwMode="auto">
          <a:xfrm>
            <a:off x="2057400" y="3276600"/>
            <a:ext cx="4572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93" name="Rectangle 123"/>
          <p:cNvSpPr>
            <a:spLocks noChangeArrowheads="1"/>
          </p:cNvSpPr>
          <p:nvPr/>
        </p:nvSpPr>
        <p:spPr bwMode="auto">
          <a:xfrm>
            <a:off x="25146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94" name="Rectangle 124"/>
          <p:cNvSpPr>
            <a:spLocks noChangeArrowheads="1"/>
          </p:cNvSpPr>
          <p:nvPr/>
        </p:nvSpPr>
        <p:spPr bwMode="auto">
          <a:xfrm>
            <a:off x="2971800" y="3276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95" name="Rectangle 125"/>
          <p:cNvSpPr>
            <a:spLocks noChangeArrowheads="1"/>
          </p:cNvSpPr>
          <p:nvPr/>
        </p:nvSpPr>
        <p:spPr bwMode="auto">
          <a:xfrm>
            <a:off x="6172200" y="20574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21596" name="Rectangle 126"/>
          <p:cNvSpPr>
            <a:spLocks noChangeArrowheads="1"/>
          </p:cNvSpPr>
          <p:nvPr/>
        </p:nvSpPr>
        <p:spPr bwMode="auto">
          <a:xfrm>
            <a:off x="5486400" y="16764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0303" name="Rectangle 127"/>
          <p:cNvSpPr>
            <a:spLocks noChangeArrowheads="1"/>
          </p:cNvSpPr>
          <p:nvPr/>
        </p:nvSpPr>
        <p:spPr bwMode="auto">
          <a:xfrm>
            <a:off x="43434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Ô</a:t>
            </a:r>
          </a:p>
        </p:txBody>
      </p:sp>
      <p:sp>
        <p:nvSpPr>
          <p:cNvPr id="50304" name="Rectangle 128"/>
          <p:cNvSpPr>
            <a:spLocks noChangeArrowheads="1"/>
          </p:cNvSpPr>
          <p:nvPr/>
        </p:nvSpPr>
        <p:spPr bwMode="auto">
          <a:xfrm>
            <a:off x="3886200" y="3276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0305" name="Rectangle 129"/>
          <p:cNvSpPr>
            <a:spLocks noChangeArrowheads="1"/>
          </p:cNvSpPr>
          <p:nvPr/>
        </p:nvSpPr>
        <p:spPr bwMode="auto">
          <a:xfrm>
            <a:off x="48006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50306" name="Rectangle 130"/>
          <p:cNvSpPr>
            <a:spLocks noChangeArrowheads="1"/>
          </p:cNvSpPr>
          <p:nvPr/>
        </p:nvSpPr>
        <p:spPr bwMode="auto">
          <a:xfrm>
            <a:off x="52578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50314" name="Rectangle 138"/>
          <p:cNvSpPr>
            <a:spLocks noChangeArrowheads="1"/>
          </p:cNvSpPr>
          <p:nvPr/>
        </p:nvSpPr>
        <p:spPr bwMode="auto">
          <a:xfrm>
            <a:off x="3429000" y="3657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50315" name="Rectangle 139"/>
          <p:cNvSpPr>
            <a:spLocks noChangeArrowheads="1"/>
          </p:cNvSpPr>
          <p:nvPr/>
        </p:nvSpPr>
        <p:spPr bwMode="auto">
          <a:xfrm>
            <a:off x="3886200" y="3657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Ê</a:t>
            </a:r>
          </a:p>
        </p:txBody>
      </p:sp>
      <p:sp>
        <p:nvSpPr>
          <p:cNvPr id="21603" name="Rectangle 141"/>
          <p:cNvSpPr>
            <a:spLocks noChangeArrowheads="1"/>
          </p:cNvSpPr>
          <p:nvPr/>
        </p:nvSpPr>
        <p:spPr bwMode="auto">
          <a:xfrm>
            <a:off x="25146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21604" name="Rectangle 142"/>
          <p:cNvSpPr>
            <a:spLocks noChangeArrowheads="1"/>
          </p:cNvSpPr>
          <p:nvPr/>
        </p:nvSpPr>
        <p:spPr bwMode="auto">
          <a:xfrm>
            <a:off x="3886200" y="4038600"/>
            <a:ext cx="457200" cy="381000"/>
          </a:xfrm>
          <a:prstGeom prst="rect">
            <a:avLst/>
          </a:prstGeom>
          <a:solidFill>
            <a:srgbClr val="00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Rectangle 143"/>
          <p:cNvSpPr>
            <a:spLocks noChangeArrowheads="1"/>
          </p:cNvSpPr>
          <p:nvPr/>
        </p:nvSpPr>
        <p:spPr bwMode="auto">
          <a:xfrm>
            <a:off x="43434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Rectangle 144"/>
          <p:cNvSpPr>
            <a:spLocks noChangeArrowheads="1"/>
          </p:cNvSpPr>
          <p:nvPr/>
        </p:nvSpPr>
        <p:spPr bwMode="auto">
          <a:xfrm>
            <a:off x="29718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Rectangle 145"/>
          <p:cNvSpPr>
            <a:spLocks noChangeArrowheads="1"/>
          </p:cNvSpPr>
          <p:nvPr/>
        </p:nvSpPr>
        <p:spPr bwMode="auto">
          <a:xfrm>
            <a:off x="34290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Rectangle 146"/>
          <p:cNvSpPr>
            <a:spLocks noChangeArrowheads="1"/>
          </p:cNvSpPr>
          <p:nvPr/>
        </p:nvSpPr>
        <p:spPr bwMode="auto">
          <a:xfrm>
            <a:off x="25146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323" name="Rectangle 147"/>
          <p:cNvSpPr>
            <a:spLocks noChangeArrowheads="1"/>
          </p:cNvSpPr>
          <p:nvPr/>
        </p:nvSpPr>
        <p:spPr bwMode="auto">
          <a:xfrm>
            <a:off x="4343400" y="4419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0324" name="Rectangle 148"/>
          <p:cNvSpPr>
            <a:spLocks noChangeArrowheads="1"/>
          </p:cNvSpPr>
          <p:nvPr/>
        </p:nvSpPr>
        <p:spPr bwMode="auto">
          <a:xfrm>
            <a:off x="4800600" y="4419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50325" name="Rectangle 149"/>
          <p:cNvSpPr>
            <a:spLocks noChangeArrowheads="1"/>
          </p:cNvSpPr>
          <p:nvPr/>
        </p:nvSpPr>
        <p:spPr bwMode="auto">
          <a:xfrm>
            <a:off x="3886200" y="4419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0326" name="Rectangle 150"/>
          <p:cNvSpPr>
            <a:spLocks noChangeArrowheads="1"/>
          </p:cNvSpPr>
          <p:nvPr/>
        </p:nvSpPr>
        <p:spPr bwMode="auto">
          <a:xfrm>
            <a:off x="4343400" y="4800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50327" name="Rectangle 151"/>
          <p:cNvSpPr>
            <a:spLocks noChangeArrowheads="1"/>
          </p:cNvSpPr>
          <p:nvPr/>
        </p:nvSpPr>
        <p:spPr bwMode="auto">
          <a:xfrm>
            <a:off x="3886200" y="4800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328" name="Rectangle 152"/>
          <p:cNvSpPr>
            <a:spLocks noChangeArrowheads="1"/>
          </p:cNvSpPr>
          <p:nvPr/>
        </p:nvSpPr>
        <p:spPr bwMode="auto">
          <a:xfrm>
            <a:off x="2971800" y="4800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50329" name="Rectangle 153"/>
          <p:cNvSpPr>
            <a:spLocks noChangeArrowheads="1"/>
          </p:cNvSpPr>
          <p:nvPr/>
        </p:nvSpPr>
        <p:spPr bwMode="auto">
          <a:xfrm>
            <a:off x="3429000" y="4800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Ư</a:t>
            </a:r>
          </a:p>
        </p:txBody>
      </p:sp>
      <p:sp>
        <p:nvSpPr>
          <p:cNvPr id="50330" name="Rectangle 154"/>
          <p:cNvSpPr>
            <a:spLocks noChangeArrowheads="1"/>
          </p:cNvSpPr>
          <p:nvPr/>
        </p:nvSpPr>
        <p:spPr bwMode="auto">
          <a:xfrm>
            <a:off x="4800600" y="4800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Â</a:t>
            </a:r>
          </a:p>
        </p:txBody>
      </p:sp>
      <p:sp>
        <p:nvSpPr>
          <p:cNvPr id="50331" name="Rectangle 155"/>
          <p:cNvSpPr>
            <a:spLocks noChangeArrowheads="1"/>
          </p:cNvSpPr>
          <p:nvPr/>
        </p:nvSpPr>
        <p:spPr bwMode="auto">
          <a:xfrm>
            <a:off x="5257800" y="4800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50332" name="Rectangle 156"/>
          <p:cNvSpPr>
            <a:spLocks noChangeArrowheads="1"/>
          </p:cNvSpPr>
          <p:nvPr/>
        </p:nvSpPr>
        <p:spPr bwMode="auto">
          <a:xfrm>
            <a:off x="2514600" y="5181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50333" name="Rectangle 157"/>
          <p:cNvSpPr>
            <a:spLocks noChangeArrowheads="1"/>
          </p:cNvSpPr>
          <p:nvPr/>
        </p:nvSpPr>
        <p:spPr bwMode="auto">
          <a:xfrm>
            <a:off x="2971800" y="5181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Ư</a:t>
            </a:r>
          </a:p>
        </p:txBody>
      </p:sp>
      <p:sp>
        <p:nvSpPr>
          <p:cNvPr id="50335" name="Rectangle 159"/>
          <p:cNvSpPr>
            <a:spLocks noChangeArrowheads="1"/>
          </p:cNvSpPr>
          <p:nvPr/>
        </p:nvSpPr>
        <p:spPr bwMode="auto">
          <a:xfrm>
            <a:off x="2057400" y="5181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50336" name="Rectangle 160"/>
          <p:cNvSpPr>
            <a:spLocks noChangeArrowheads="1"/>
          </p:cNvSpPr>
          <p:nvPr/>
        </p:nvSpPr>
        <p:spPr bwMode="auto">
          <a:xfrm>
            <a:off x="3429000" y="5181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Ơ</a:t>
            </a:r>
          </a:p>
        </p:txBody>
      </p:sp>
      <p:sp>
        <p:nvSpPr>
          <p:cNvPr id="50337" name="Rectangle 161"/>
          <p:cNvSpPr>
            <a:spLocks noChangeArrowheads="1"/>
          </p:cNvSpPr>
          <p:nvPr/>
        </p:nvSpPr>
        <p:spPr bwMode="auto">
          <a:xfrm>
            <a:off x="3886200" y="5181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0338" name="Rectangle 162"/>
          <p:cNvSpPr>
            <a:spLocks noChangeArrowheads="1"/>
          </p:cNvSpPr>
          <p:nvPr/>
        </p:nvSpPr>
        <p:spPr bwMode="auto">
          <a:xfrm>
            <a:off x="4343400" y="5181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50339" name="Rectangle 163"/>
          <p:cNvSpPr>
            <a:spLocks noChangeArrowheads="1"/>
          </p:cNvSpPr>
          <p:nvPr/>
        </p:nvSpPr>
        <p:spPr bwMode="auto">
          <a:xfrm>
            <a:off x="16002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50340" name="Rectangle 164"/>
          <p:cNvSpPr>
            <a:spLocks noChangeArrowheads="1"/>
          </p:cNvSpPr>
          <p:nvPr/>
        </p:nvSpPr>
        <p:spPr bwMode="auto">
          <a:xfrm>
            <a:off x="20574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Ư</a:t>
            </a:r>
          </a:p>
        </p:txBody>
      </p:sp>
      <p:sp>
        <p:nvSpPr>
          <p:cNvPr id="50341" name="Rectangle 165"/>
          <p:cNvSpPr>
            <a:spLocks noChangeArrowheads="1"/>
          </p:cNvSpPr>
          <p:nvPr/>
        </p:nvSpPr>
        <p:spPr bwMode="auto">
          <a:xfrm>
            <a:off x="25146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Ơ</a:t>
            </a:r>
          </a:p>
        </p:txBody>
      </p:sp>
      <p:sp>
        <p:nvSpPr>
          <p:cNvPr id="50342" name="Rectangle 166"/>
          <p:cNvSpPr>
            <a:spLocks noChangeArrowheads="1"/>
          </p:cNvSpPr>
          <p:nvPr/>
        </p:nvSpPr>
        <p:spPr bwMode="auto">
          <a:xfrm>
            <a:off x="2971800" y="3276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50343" name="Rectangle 167"/>
          <p:cNvSpPr>
            <a:spLocks noChangeArrowheads="1"/>
          </p:cNvSpPr>
          <p:nvPr/>
        </p:nvSpPr>
        <p:spPr bwMode="auto">
          <a:xfrm>
            <a:off x="3886200" y="4038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0344" name="Rectangle 168"/>
          <p:cNvSpPr>
            <a:spLocks noChangeArrowheads="1"/>
          </p:cNvSpPr>
          <p:nvPr/>
        </p:nvSpPr>
        <p:spPr bwMode="auto">
          <a:xfrm>
            <a:off x="4343400" y="4038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50345" name="Rectangle 169"/>
          <p:cNvSpPr>
            <a:spLocks noChangeArrowheads="1"/>
          </p:cNvSpPr>
          <p:nvPr/>
        </p:nvSpPr>
        <p:spPr bwMode="auto">
          <a:xfrm>
            <a:off x="2971800" y="4038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50346" name="Rectangle 170"/>
          <p:cNvSpPr>
            <a:spLocks noChangeArrowheads="1"/>
          </p:cNvSpPr>
          <p:nvPr/>
        </p:nvSpPr>
        <p:spPr bwMode="auto">
          <a:xfrm>
            <a:off x="3429000" y="4038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Ô</a:t>
            </a:r>
          </a:p>
        </p:txBody>
      </p:sp>
      <p:sp>
        <p:nvSpPr>
          <p:cNvPr id="50347" name="Rectangle 171"/>
          <p:cNvSpPr>
            <a:spLocks noChangeArrowheads="1"/>
          </p:cNvSpPr>
          <p:nvPr/>
        </p:nvSpPr>
        <p:spPr bwMode="auto">
          <a:xfrm>
            <a:off x="2514600" y="4038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</a:t>
            </a:r>
          </a:p>
        </p:txBody>
      </p:sp>
      <p:sp>
        <p:nvSpPr>
          <p:cNvPr id="21633" name="Rectangle 174"/>
          <p:cNvSpPr>
            <a:spLocks noChangeArrowheads="1"/>
          </p:cNvSpPr>
          <p:nvPr/>
        </p:nvSpPr>
        <p:spPr bwMode="auto">
          <a:xfrm>
            <a:off x="3429000" y="2895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4" name="Rectangle 178"/>
          <p:cNvSpPr>
            <a:spLocks noChangeArrowheads="1"/>
          </p:cNvSpPr>
          <p:nvPr/>
        </p:nvSpPr>
        <p:spPr bwMode="auto">
          <a:xfrm>
            <a:off x="3429000" y="2895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355" name="Rectangle 179"/>
          <p:cNvSpPr>
            <a:spLocks noChangeArrowheads="1"/>
          </p:cNvSpPr>
          <p:nvPr/>
        </p:nvSpPr>
        <p:spPr bwMode="auto">
          <a:xfrm>
            <a:off x="2971800" y="2895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50356" name="Rectangle 180"/>
          <p:cNvSpPr>
            <a:spLocks noChangeArrowheads="1"/>
          </p:cNvSpPr>
          <p:nvPr/>
        </p:nvSpPr>
        <p:spPr bwMode="auto">
          <a:xfrm>
            <a:off x="3429000" y="2895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21637" name="Rectangle 181"/>
          <p:cNvSpPr>
            <a:spLocks noChangeArrowheads="1"/>
          </p:cNvSpPr>
          <p:nvPr/>
        </p:nvSpPr>
        <p:spPr bwMode="auto">
          <a:xfrm>
            <a:off x="3886200" y="2895600"/>
            <a:ext cx="4572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358" name="Rectangle 182"/>
          <p:cNvSpPr>
            <a:spLocks noChangeArrowheads="1"/>
          </p:cNvSpPr>
          <p:nvPr/>
        </p:nvSpPr>
        <p:spPr bwMode="auto">
          <a:xfrm>
            <a:off x="3886200" y="2895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1640" name="Oval 184"/>
          <p:cNvSpPr>
            <a:spLocks noChangeArrowheads="1"/>
          </p:cNvSpPr>
          <p:nvPr/>
        </p:nvSpPr>
        <p:spPr bwMode="auto">
          <a:xfrm>
            <a:off x="838200" y="2133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1641" name="Oval 18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2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1642" name="Oval 18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1643" name="Oval 18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1644" name="Oval 18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1645" name="Oval 190"/>
          <p:cNvSpPr>
            <a:spLocks noChangeArrowheads="1"/>
          </p:cNvSpPr>
          <p:nvPr/>
        </p:nvSpPr>
        <p:spPr bwMode="auto">
          <a:xfrm>
            <a:off x="8382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1646" name="Oval 19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2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1647" name="Oval 19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2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8</a:t>
            </a:r>
            <a:endParaRPr lang="en-US"/>
          </a:p>
        </p:txBody>
      </p:sp>
      <p:sp>
        <p:nvSpPr>
          <p:cNvPr id="21648" name="Oval 193"/>
          <p:cNvSpPr>
            <a:spLocks noChangeArrowheads="1"/>
          </p:cNvSpPr>
          <p:nvPr/>
        </p:nvSpPr>
        <p:spPr bwMode="auto">
          <a:xfrm>
            <a:off x="838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1649" name="Oval 19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8200" y="5181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1651" name="Oval 196"/>
          <p:cNvSpPr>
            <a:spLocks noChangeArrowheads="1"/>
          </p:cNvSpPr>
          <p:nvPr/>
        </p:nvSpPr>
        <p:spPr bwMode="auto">
          <a:xfrm>
            <a:off x="7772400" y="1005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1652" name="Oval 19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38200" y="2133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21654" name="Oval 199"/>
          <p:cNvSpPr>
            <a:spLocks noChangeArrowheads="1"/>
          </p:cNvSpPr>
          <p:nvPr/>
        </p:nvSpPr>
        <p:spPr bwMode="auto">
          <a:xfrm>
            <a:off x="7772400" y="1005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1656" name="Oval 201"/>
          <p:cNvSpPr>
            <a:spLocks noChangeArrowheads="1"/>
          </p:cNvSpPr>
          <p:nvPr/>
        </p:nvSpPr>
        <p:spPr bwMode="auto">
          <a:xfrm>
            <a:off x="14173200" y="1097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1657" name="Oval 202"/>
          <p:cNvSpPr>
            <a:spLocks noChangeArrowheads="1"/>
          </p:cNvSpPr>
          <p:nvPr/>
        </p:nvSpPr>
        <p:spPr bwMode="auto">
          <a:xfrm>
            <a:off x="14173200" y="14478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1661" name="Oval 20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82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1664" name="Oval 210"/>
          <p:cNvSpPr>
            <a:spLocks noChangeArrowheads="1"/>
          </p:cNvSpPr>
          <p:nvPr/>
        </p:nvSpPr>
        <p:spPr bwMode="auto">
          <a:xfrm>
            <a:off x="8686800" y="906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1666" name="Oval 2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38200" y="4800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1669" name="Oval 215"/>
          <p:cNvSpPr>
            <a:spLocks noChangeArrowheads="1"/>
          </p:cNvSpPr>
          <p:nvPr/>
        </p:nvSpPr>
        <p:spPr bwMode="auto">
          <a:xfrm>
            <a:off x="6553200" y="830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1671" name="Oval 217"/>
          <p:cNvSpPr>
            <a:spLocks noChangeArrowheads="1"/>
          </p:cNvSpPr>
          <p:nvPr/>
        </p:nvSpPr>
        <p:spPr bwMode="auto">
          <a:xfrm>
            <a:off x="5410200" y="792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1672" name="Oval 218"/>
          <p:cNvSpPr>
            <a:spLocks noChangeArrowheads="1"/>
          </p:cNvSpPr>
          <p:nvPr/>
        </p:nvSpPr>
        <p:spPr bwMode="auto">
          <a:xfrm>
            <a:off x="8534400" y="967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45" name="Rectangle 96"/>
          <p:cNvSpPr>
            <a:spLocks noChangeArrowheads="1"/>
          </p:cNvSpPr>
          <p:nvPr/>
        </p:nvSpPr>
        <p:spPr bwMode="auto">
          <a:xfrm>
            <a:off x="3886200" y="1752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6" name="Rectangle 106"/>
          <p:cNvSpPr>
            <a:spLocks noChangeArrowheads="1"/>
          </p:cNvSpPr>
          <p:nvPr/>
        </p:nvSpPr>
        <p:spPr bwMode="auto">
          <a:xfrm>
            <a:off x="3886200" y="2133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147" name="Rectangle 108"/>
          <p:cNvSpPr>
            <a:spLocks noChangeArrowheads="1"/>
          </p:cNvSpPr>
          <p:nvPr/>
        </p:nvSpPr>
        <p:spPr bwMode="auto">
          <a:xfrm>
            <a:off x="3886200" y="2514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8" name="Rectangle 128"/>
          <p:cNvSpPr>
            <a:spLocks noChangeArrowheads="1"/>
          </p:cNvSpPr>
          <p:nvPr/>
        </p:nvSpPr>
        <p:spPr bwMode="auto">
          <a:xfrm>
            <a:off x="3886200" y="3276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49" name="Rectangle 139"/>
          <p:cNvSpPr>
            <a:spLocks noChangeArrowheads="1"/>
          </p:cNvSpPr>
          <p:nvPr/>
        </p:nvSpPr>
        <p:spPr bwMode="auto">
          <a:xfrm>
            <a:off x="3886200" y="3657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Ê</a:t>
            </a: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3886200" y="4419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1" name="Rectangle 151"/>
          <p:cNvSpPr>
            <a:spLocks noChangeArrowheads="1"/>
          </p:cNvSpPr>
          <p:nvPr/>
        </p:nvSpPr>
        <p:spPr bwMode="auto">
          <a:xfrm>
            <a:off x="3886200" y="4800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2" name="Rectangle 161"/>
          <p:cNvSpPr>
            <a:spLocks noChangeArrowheads="1"/>
          </p:cNvSpPr>
          <p:nvPr/>
        </p:nvSpPr>
        <p:spPr bwMode="auto">
          <a:xfrm>
            <a:off x="3886200" y="5181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3" name="Rectangle 167"/>
          <p:cNvSpPr>
            <a:spLocks noChangeArrowheads="1"/>
          </p:cNvSpPr>
          <p:nvPr/>
        </p:nvSpPr>
        <p:spPr bwMode="auto">
          <a:xfrm>
            <a:off x="3886200" y="4038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4" name="Rectangle 182"/>
          <p:cNvSpPr>
            <a:spLocks noChangeArrowheads="1"/>
          </p:cNvSpPr>
          <p:nvPr/>
        </p:nvSpPr>
        <p:spPr bwMode="auto">
          <a:xfrm>
            <a:off x="3886200" y="2895600"/>
            <a:ext cx="457200" cy="381000"/>
          </a:xfrm>
          <a:prstGeom prst="rect">
            <a:avLst/>
          </a:prstGeom>
          <a:solidFill>
            <a:srgbClr val="00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5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5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3" dur="1" fill="hold"/>
                                        <p:tgtEl>
                                          <p:spTgt spid="503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6" dur="1" fill="hold"/>
                                        <p:tgtEl>
                                          <p:spTgt spid="503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9" dur="1" fill="hold"/>
                                        <p:tgtEl>
                                          <p:spTgt spid="50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50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50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5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5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5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5" dur="1" fill="hold"/>
                                        <p:tgtEl>
                                          <p:spTgt spid="50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8" dur="1" fill="hold"/>
                                        <p:tgtEl>
                                          <p:spTgt spid="50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1" dur="1" fill="hold"/>
                                        <p:tgtEl>
                                          <p:spTgt spid="50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4" dur="1" fill="hold"/>
                                        <p:tgtEl>
                                          <p:spTgt spid="503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7" dur="1" fill="hold"/>
                                        <p:tgtEl>
                                          <p:spTgt spid="50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0" dur="1" fill="hold"/>
                                        <p:tgtEl>
                                          <p:spTgt spid="50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5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5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0"/>
                                        <p:tgtEl>
                                          <p:spTgt spid="5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0"/>
                                        <p:tgtEl>
                                          <p:spTgt spid="5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0"/>
                                        <p:tgtEl>
                                          <p:spTgt spid="5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0" fill="hold"/>
                                        <p:tgtEl>
                                          <p:spTgt spid="5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5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0"/>
                                        <p:tgtEl>
                                          <p:spTgt spid="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5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5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0"/>
                                        <p:tgtEl>
                                          <p:spTgt spid="5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0"/>
                                        <p:tgtEl>
                                          <p:spTgt spid="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0"/>
                                        <p:tgtEl>
                                          <p:spTgt spid="5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0" fill="hold"/>
                                        <p:tgtEl>
                                          <p:spTgt spid="5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0" fill="hold"/>
                                        <p:tgtEl>
                                          <p:spTgt spid="5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0" fill="hold"/>
                                        <p:tgtEl>
                                          <p:spTgt spid="5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0" fill="hold"/>
                                        <p:tgtEl>
                                          <p:spTgt spid="5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0" fill="hold"/>
                                        <p:tgtEl>
                                          <p:spTgt spid="5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0" fill="hold"/>
                                        <p:tgtEl>
                                          <p:spTgt spid="5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0" fill="hold"/>
                                        <p:tgtEl>
                                          <p:spTgt spid="5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0" fill="hold"/>
                                        <p:tgtEl>
                                          <p:spTgt spid="5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0" fill="hold"/>
                                        <p:tgtEl>
                                          <p:spTgt spid="5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0" fill="hold"/>
                                        <p:tgtEl>
                                          <p:spTgt spid="5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0" fill="hold"/>
                                        <p:tgtEl>
                                          <p:spTgt spid="5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0" fill="hold"/>
                                        <p:tgtEl>
                                          <p:spTgt spid="5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7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0" fill="hold"/>
                                        <p:tgtEl>
                                          <p:spTgt spid="5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0" fill="hold"/>
                                        <p:tgtEl>
                                          <p:spTgt spid="5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0" fill="hold"/>
                                        <p:tgtEl>
                                          <p:spTgt spid="5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0" fill="hold"/>
                                        <p:tgtEl>
                                          <p:spTgt spid="5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  <p:bldLst>
      <p:bldP spid="50272" grpId="0" animBg="1"/>
      <p:bldP spid="50272" grpId="1" animBg="1"/>
      <p:bldP spid="50272" grpId="2" animBg="1"/>
      <p:bldP spid="50273" grpId="0" animBg="1"/>
      <p:bldP spid="50274" grpId="0" animBg="1"/>
      <p:bldP spid="50275" grpId="0" animBg="1"/>
      <p:bldP spid="50276" grpId="0" animBg="1"/>
      <p:bldP spid="50277" grpId="0" animBg="1"/>
      <p:bldP spid="50278" grpId="0" animBg="1"/>
      <p:bldP spid="50279" grpId="0" animBg="1"/>
      <p:bldP spid="50280" grpId="0" animBg="1"/>
      <p:bldP spid="50281" grpId="0" animBg="1"/>
      <p:bldP spid="50282" grpId="0" animBg="1"/>
      <p:bldP spid="50282" grpId="1" animBg="1"/>
      <p:bldP spid="50283" grpId="0" animBg="1"/>
      <p:bldP spid="50284" grpId="0" animBg="1"/>
      <p:bldP spid="50284" grpId="1" animBg="1"/>
      <p:bldP spid="50284" grpId="2" animBg="1"/>
      <p:bldP spid="50285" grpId="0" animBg="1"/>
      <p:bldP spid="50286" grpId="0" animBg="1"/>
      <p:bldP spid="50287" grpId="0" animBg="1"/>
      <p:bldP spid="50304" grpId="0" animBg="1"/>
      <p:bldP spid="50304" grpId="1" animBg="1"/>
      <p:bldP spid="50306" grpId="0" animBg="1"/>
      <p:bldP spid="50314" grpId="0" animBg="1"/>
      <p:bldP spid="50315" grpId="0" animBg="1"/>
      <p:bldP spid="50315" grpId="1" animBg="1"/>
      <p:bldP spid="50315" grpId="2" animBg="1"/>
      <p:bldP spid="50323" grpId="0" animBg="1"/>
      <p:bldP spid="50324" grpId="0" animBg="1"/>
      <p:bldP spid="50325" grpId="0" animBg="1"/>
      <p:bldP spid="50325" grpId="1" animBg="1"/>
      <p:bldP spid="50325" grpId="2" animBg="1"/>
      <p:bldP spid="50326" grpId="0" animBg="1"/>
      <p:bldP spid="50327" grpId="0" animBg="1"/>
      <p:bldP spid="50327" grpId="1" animBg="1"/>
      <p:bldP spid="50327" grpId="2" animBg="1"/>
      <p:bldP spid="50328" grpId="0" animBg="1"/>
      <p:bldP spid="50329" grpId="0" animBg="1"/>
      <p:bldP spid="50330" grpId="0" animBg="1"/>
      <p:bldP spid="50331" grpId="0" animBg="1"/>
      <p:bldP spid="50332" grpId="0" animBg="1"/>
      <p:bldP spid="50333" grpId="0" animBg="1"/>
      <p:bldP spid="50335" grpId="0" animBg="1"/>
      <p:bldP spid="50336" grpId="0" animBg="1"/>
      <p:bldP spid="50337" grpId="0" animBg="1"/>
      <p:bldP spid="50337" grpId="1" animBg="1"/>
      <p:bldP spid="50337" grpId="2" animBg="1"/>
      <p:bldP spid="50338" grpId="0" animBg="1"/>
      <p:bldP spid="50339" grpId="0" animBg="1"/>
      <p:bldP spid="50340" grpId="0" animBg="1"/>
      <p:bldP spid="50341" grpId="0" animBg="1"/>
      <p:bldP spid="50343" grpId="0" animBg="1"/>
      <p:bldP spid="50343" grpId="1" animBg="1"/>
      <p:bldP spid="50343" grpId="2" animBg="1"/>
      <p:bldP spid="50344" grpId="0" animBg="1"/>
      <p:bldP spid="50345" grpId="0" animBg="1"/>
      <p:bldP spid="50346" grpId="0" animBg="1"/>
      <p:bldP spid="50347" grpId="0" animBg="1"/>
      <p:bldP spid="50355" grpId="0" animBg="1"/>
      <p:bldP spid="50356" grpId="0" animBg="1"/>
      <p:bldP spid="50358" grpId="0" animBg="1"/>
      <p:bldP spid="50358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hoa cu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2895600"/>
          </a:xfrm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219200" y="1981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971800" y="2667000"/>
            <a:ext cx="2971800" cy="1752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err="1">
                <a:latin typeface="Times New Roman" pitchFamily="18" charset="0"/>
              </a:rPr>
              <a:t>Loài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err="1"/>
              <a:t>hoa</a:t>
            </a:r>
            <a:r>
              <a:rPr lang="en-US" sz="2800" b="1"/>
              <a:t> </a:t>
            </a:r>
            <a:r>
              <a:rPr lang="en-US" sz="2800" b="1" err="1"/>
              <a:t>tượng</a:t>
            </a:r>
            <a:r>
              <a:rPr lang="en-US" sz="2800" b="1"/>
              <a:t> </a:t>
            </a:r>
            <a:r>
              <a:rPr lang="en-US" sz="2800" b="1" err="1"/>
              <a:t>trưng</a:t>
            </a:r>
            <a:r>
              <a:rPr lang="en-US" sz="2800" b="1"/>
              <a:t> </a:t>
            </a:r>
            <a:r>
              <a:rPr lang="en-US" sz="2800" b="1" err="1"/>
              <a:t>cho</a:t>
            </a:r>
            <a:r>
              <a:rPr lang="en-US" sz="2800" b="1"/>
              <a:t> </a:t>
            </a:r>
            <a:r>
              <a:rPr lang="en-US" sz="2800" b="1" err="1"/>
              <a:t>mùa</a:t>
            </a:r>
            <a:r>
              <a:rPr lang="en-US" sz="2800" b="1"/>
              <a:t> </a:t>
            </a:r>
            <a:r>
              <a:rPr lang="en-US" sz="2800" b="1" err="1"/>
              <a:t>thu</a:t>
            </a:r>
            <a:r>
              <a:rPr lang="en-US"/>
              <a:t>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676400" y="5029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133600" y="5029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590800" y="5029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048000" y="5029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505200" y="5029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962400" y="5029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24800" y="5867400"/>
            <a:ext cx="457200" cy="304800"/>
          </a:xfrm>
          <a:prstGeom prst="curvedDown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41" name="Picture 14" descr="đf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486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5" descr="đf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486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6" descr="đf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486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7" descr="đf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486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8" descr="đf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486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9" descr="đf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486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" name="Content Placeholder 13" descr="cach-su-dung-tinh-dau-gac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0" y="0"/>
            <a:ext cx="4762500" cy="3162300"/>
          </a:xfrm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143000" y="220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057400" y="3200400"/>
            <a:ext cx="3200400" cy="1447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smtClean="0"/>
              <a:t>Quả </a:t>
            </a:r>
            <a:r>
              <a:rPr lang="en-US" sz="3200" err="1"/>
              <a:t>màu</a:t>
            </a:r>
            <a:r>
              <a:rPr lang="en-US" sz="3200"/>
              <a:t> </a:t>
            </a:r>
            <a:r>
              <a:rPr lang="en-US" sz="3200" err="1"/>
              <a:t>đỏ</a:t>
            </a:r>
            <a:r>
              <a:rPr lang="en-US" sz="3200"/>
              <a:t> ,</a:t>
            </a:r>
          </a:p>
          <a:p>
            <a:pPr algn="ctr"/>
            <a:r>
              <a:rPr lang="en-US" sz="3200" err="1"/>
              <a:t>dùng</a:t>
            </a:r>
            <a:r>
              <a:rPr lang="en-US" sz="3200"/>
              <a:t> </a:t>
            </a:r>
            <a:r>
              <a:rPr lang="en-US" sz="3200" err="1"/>
              <a:t>để</a:t>
            </a:r>
            <a:r>
              <a:rPr lang="en-US" sz="3200"/>
              <a:t> </a:t>
            </a:r>
            <a:r>
              <a:rPr lang="en-US" sz="3200" err="1"/>
              <a:t>thổi</a:t>
            </a:r>
            <a:r>
              <a:rPr lang="en-US" sz="3200"/>
              <a:t> </a:t>
            </a:r>
            <a:r>
              <a:rPr lang="en-US" sz="3200" err="1"/>
              <a:t>xôi</a:t>
            </a:r>
            <a:endParaRPr lang="en-US" sz="32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057400" y="51054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90800" y="51054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124200" y="51054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657600" y="51054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191000" y="51054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724400" y="51054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5638800"/>
            <a:ext cx="609600" cy="381000"/>
          </a:xfrm>
          <a:prstGeom prst="curvedDownArrow">
            <a:avLst>
              <a:gd name="adj1" fmla="val 33333"/>
              <a:gd name="adj2" fmla="val 66667"/>
              <a:gd name="adj3" fmla="val 296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066800" y="1676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0" y="1981200"/>
            <a:ext cx="5181600" cy="2743200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err="1"/>
              <a:t>Họ</a:t>
            </a:r>
            <a:r>
              <a:rPr lang="en-US" sz="3200" b="1"/>
              <a:t> </a:t>
            </a:r>
            <a:r>
              <a:rPr lang="en-US" sz="3200" b="1" err="1"/>
              <a:t>hàng</a:t>
            </a:r>
            <a:r>
              <a:rPr lang="en-US" sz="3200" b="1"/>
              <a:t> </a:t>
            </a:r>
            <a:r>
              <a:rPr lang="en-US" sz="3200" b="1" err="1"/>
              <a:t>nhà</a:t>
            </a:r>
            <a:r>
              <a:rPr lang="en-US" sz="3200" b="1"/>
              <a:t> cam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62200" y="50292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19400" y="50292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276600" y="50292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733800" y="5029200"/>
            <a:ext cx="457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67600" y="6324600"/>
            <a:ext cx="457200" cy="304800"/>
          </a:xfrm>
          <a:prstGeom prst="curvedDown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8" name="Picture 12" descr="images_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images_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0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hon-quyt-n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mtClean="0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838200" y="1676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914400" y="3048000"/>
            <a:ext cx="4267200" cy="121920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i="1" err="1" smtClean="0">
                <a:latin typeface="Times New Roman" pitchFamily="18" charset="0"/>
              </a:rPr>
              <a:t>Quả</a:t>
            </a:r>
            <a:r>
              <a:rPr lang="en-US" sz="3600" b="1" i="1" smtClean="0">
                <a:latin typeface="Times New Roman" pitchFamily="18" charset="0"/>
              </a:rPr>
              <a:t> </a:t>
            </a:r>
            <a:r>
              <a:rPr lang="en-US" sz="3600" b="1" i="1" err="1">
                <a:latin typeface="Times New Roman" pitchFamily="18" charset="0"/>
              </a:rPr>
              <a:t>gì</a:t>
            </a:r>
            <a:r>
              <a:rPr lang="en-US" sz="3600" b="1" i="1">
                <a:latin typeface="Times New Roman" pitchFamily="18" charset="0"/>
              </a:rPr>
              <a:t> </a:t>
            </a:r>
            <a:r>
              <a:rPr lang="en-US" sz="3600" b="1" i="1" err="1">
                <a:latin typeface="Times New Roman" pitchFamily="18" charset="0"/>
              </a:rPr>
              <a:t>có</a:t>
            </a:r>
            <a:r>
              <a:rPr lang="en-US" sz="3600" b="1" i="1">
                <a:latin typeface="Times New Roman" pitchFamily="18" charset="0"/>
              </a:rPr>
              <a:t> </a:t>
            </a:r>
            <a:r>
              <a:rPr lang="en-US" sz="3600" b="1" i="1" err="1">
                <a:latin typeface="Times New Roman" pitchFamily="18" charset="0"/>
              </a:rPr>
              <a:t>gai</a:t>
            </a:r>
            <a:r>
              <a:rPr lang="en-US" sz="3600" b="1" i="1">
                <a:latin typeface="Times New Roman" pitchFamily="18" charset="0"/>
              </a:rPr>
              <a:t> ?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057400" y="5181600"/>
            <a:ext cx="381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438400" y="5181600"/>
            <a:ext cx="381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819400" y="5181600"/>
            <a:ext cx="381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48600" y="61722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mmrlx8tjeukvl6fy5akp-qua-mit-ch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4800"/>
            <a:ext cx="32004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066800" y="19050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438400" y="1752600"/>
            <a:ext cx="2743200" cy="3200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err="1"/>
              <a:t>Loài</a:t>
            </a:r>
            <a:r>
              <a:rPr lang="en-US" sz="3200" b="1"/>
              <a:t> </a:t>
            </a:r>
            <a:r>
              <a:rPr lang="en-US" sz="3200" b="1" err="1"/>
              <a:t>cây</a:t>
            </a:r>
            <a:r>
              <a:rPr lang="en-US" sz="3200" b="1"/>
              <a:t> </a:t>
            </a:r>
          </a:p>
          <a:p>
            <a:pPr algn="ctr"/>
            <a:r>
              <a:rPr lang="en-US" sz="3200" b="1" err="1"/>
              <a:t>Có</a:t>
            </a:r>
            <a:r>
              <a:rPr lang="en-US" sz="3200" b="1"/>
              <a:t> </a:t>
            </a:r>
            <a:r>
              <a:rPr lang="en-US" sz="3200" b="1" err="1"/>
              <a:t>thể</a:t>
            </a:r>
            <a:r>
              <a:rPr lang="en-US" sz="3200" b="1"/>
              <a:t> </a:t>
            </a:r>
          </a:p>
          <a:p>
            <a:pPr algn="ctr"/>
            <a:r>
              <a:rPr lang="en-US" sz="3200" b="1" err="1"/>
              <a:t>sống</a:t>
            </a:r>
            <a:r>
              <a:rPr lang="en-US" sz="3200" b="1"/>
              <a:t> ở </a:t>
            </a:r>
          </a:p>
          <a:p>
            <a:pPr algn="ctr"/>
            <a:r>
              <a:rPr lang="en-US" sz="3200" b="1" err="1"/>
              <a:t>sa</a:t>
            </a:r>
            <a:r>
              <a:rPr lang="en-US" sz="3200" b="1"/>
              <a:t> </a:t>
            </a:r>
            <a:r>
              <a:rPr lang="en-US" sz="3200" b="1" err="1"/>
              <a:t>mạc</a:t>
            </a:r>
            <a:r>
              <a:rPr lang="en-US" sz="3200" b="1"/>
              <a:t> </a:t>
            </a:r>
            <a:r>
              <a:rPr lang="en-US"/>
              <a:t>.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247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2628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3009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3390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4152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3771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4914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4533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5295900" y="541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72400" y="5562600"/>
            <a:ext cx="685800" cy="457200"/>
          </a:xfrm>
          <a:prstGeom prst="curvedDownArrow">
            <a:avLst>
              <a:gd name="adj1" fmla="val 26667"/>
              <a:gd name="adj2" fmla="val 5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0" name="Picture 19" descr="images_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21" descr="images_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381000"/>
            <a:ext cx="2095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" name="Content Placeholder 9" descr="mach-ban-mot-so-cach-chua-dau-rang-nhanh-nhat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0"/>
            <a:ext cx="3352800" cy="3733800"/>
          </a:xfrm>
        </p:spPr>
      </p:pic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762000" y="1600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52400" y="2971800"/>
            <a:ext cx="3581400" cy="1981200"/>
          </a:xfrm>
          <a:prstGeom prst="righ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err="1"/>
              <a:t>Một</a:t>
            </a:r>
            <a:r>
              <a:rPr lang="en-US" sz="2800" b="1"/>
              <a:t> </a:t>
            </a:r>
            <a:r>
              <a:rPr lang="en-US" sz="2800" b="1" err="1"/>
              <a:t>bộ</a:t>
            </a:r>
            <a:r>
              <a:rPr lang="en-US" sz="2800" b="1"/>
              <a:t> </a:t>
            </a:r>
            <a:r>
              <a:rPr lang="en-US" sz="2800" b="1" err="1"/>
              <a:t>phận</a:t>
            </a:r>
            <a:r>
              <a:rPr lang="en-US" sz="2800" b="1"/>
              <a:t> </a:t>
            </a:r>
          </a:p>
          <a:p>
            <a:pPr algn="ctr"/>
            <a:r>
              <a:rPr lang="en-US" sz="2800" b="1" err="1"/>
              <a:t>không</a:t>
            </a:r>
            <a:r>
              <a:rPr lang="en-US" sz="2800" b="1"/>
              <a:t> </a:t>
            </a:r>
            <a:r>
              <a:rPr lang="en-US" sz="2800" b="1" err="1"/>
              <a:t>thể</a:t>
            </a:r>
            <a:r>
              <a:rPr lang="en-US" sz="2800" b="1"/>
              <a:t> </a:t>
            </a:r>
            <a:r>
              <a:rPr lang="en-US" sz="2800" b="1" err="1"/>
              <a:t>thiếu</a:t>
            </a:r>
            <a:endParaRPr lang="en-US" sz="2800" b="1"/>
          </a:p>
          <a:p>
            <a:pPr algn="ctr"/>
            <a:r>
              <a:rPr lang="en-US" sz="2800" b="1"/>
              <a:t> </a:t>
            </a:r>
            <a:r>
              <a:rPr lang="en-US" sz="2800" b="1" err="1"/>
              <a:t>được</a:t>
            </a:r>
            <a:r>
              <a:rPr lang="en-US" sz="2800" b="1"/>
              <a:t> </a:t>
            </a:r>
            <a:r>
              <a:rPr lang="en-US" sz="2800" b="1" err="1"/>
              <a:t>của</a:t>
            </a:r>
            <a:r>
              <a:rPr lang="en-US" sz="2800" b="1"/>
              <a:t> </a:t>
            </a:r>
            <a:r>
              <a:rPr lang="en-US" sz="2800" b="1" err="1"/>
              <a:t>cây</a:t>
            </a:r>
            <a:r>
              <a:rPr lang="en-US" sz="2800" b="1"/>
              <a:t> </a:t>
            </a:r>
            <a:r>
              <a:rPr lang="en-US"/>
              <a:t>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495800" y="36576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876800" y="3657600"/>
            <a:ext cx="38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0" y="5791200"/>
            <a:ext cx="990600" cy="6096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Mot so loai cay song tren 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159" y="1448473"/>
            <a:ext cx="4338006" cy="35648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19" name="Picture 23" descr="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799"/>
            <a:ext cx="4800600" cy="52019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04800" y="1600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267200" y="1600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52400" y="3886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419600" y="3886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019800" y="136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8610600" y="2590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6096000" y="4191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043361" y="4724399"/>
            <a:ext cx="4083970" cy="1925315"/>
          </a:xfrm>
          <a:prstGeom prst="cloudCallout">
            <a:avLst>
              <a:gd name="adj1" fmla="val -61544"/>
              <a:gd name="adj2" fmla="val 50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1502" y="5057230"/>
            <a:ext cx="41576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THẢO LUẬN:</a:t>
            </a:r>
          </a:p>
          <a:p>
            <a:pPr marL="257209" indent="-257209" algn="ctr">
              <a:buFontTx/>
              <a:buAutoNum type="arabicPeriod"/>
              <a:defRPr/>
            </a:pPr>
            <a:r>
              <a:rPr lang="en-US" sz="2400" dirty="0" err="1">
                <a:cs typeface="Times New Roman" pitchFamily="18" charset="0"/>
              </a:rPr>
              <a:t>Trong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hình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gì</a:t>
            </a:r>
            <a:r>
              <a:rPr lang="en-US" sz="2400" dirty="0">
                <a:cs typeface="Times New Roman" pitchFamily="18" charset="0"/>
              </a:rPr>
              <a:t>?</a:t>
            </a:r>
          </a:p>
          <a:p>
            <a:pPr marL="257209" indent="-257209" algn="ctr">
              <a:buFontTx/>
              <a:buAutoNum type="arabicPeriod"/>
              <a:defRPr/>
            </a:pPr>
            <a:r>
              <a:rPr lang="en-US" sz="2400" dirty="0" smtClean="0">
                <a:cs typeface="Times New Roman" pitchFamily="18" charset="0"/>
              </a:rPr>
              <a:t>Lợi </a:t>
            </a:r>
            <a:r>
              <a:rPr lang="en-US" sz="2400" dirty="0">
                <a:cs typeface="Times New Roman" pitchFamily="18" charset="0"/>
              </a:rPr>
              <a:t>ích của cây đó?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02" y="5776942"/>
            <a:ext cx="558006" cy="89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273634" y="935388"/>
            <a:ext cx="4811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HP001 4 hàng" pitchFamily="34" charset="0"/>
              </a:rPr>
              <a:t>Một số loài cây sống trên cạn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/>
      <p:bldP spid="4122" grpId="0"/>
      <p:bldP spid="4123" grpId="0"/>
      <p:bldP spid="4124" grpId="0"/>
      <p:bldP spid="4125" grpId="0"/>
      <p:bldP spid="4126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1676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819400" y="914400"/>
            <a:ext cx="4800600" cy="2895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smtClean="0"/>
              <a:t>Cây gì không </a:t>
            </a:r>
            <a:r>
              <a:rPr lang="en-US" sz="3200" b="1" err="1"/>
              <a:t>thể</a:t>
            </a:r>
            <a:r>
              <a:rPr lang="en-US" sz="3200" b="1"/>
              <a:t> </a:t>
            </a:r>
            <a:r>
              <a:rPr lang="en-US" sz="3200" b="1" err="1"/>
              <a:t>thiếu</a:t>
            </a:r>
            <a:r>
              <a:rPr lang="en-US" sz="3200" b="1"/>
              <a:t> </a:t>
            </a:r>
            <a:r>
              <a:rPr lang="en-US" sz="3200" b="1" err="1"/>
              <a:t>được</a:t>
            </a:r>
            <a:r>
              <a:rPr lang="en-US" sz="3200" b="1"/>
              <a:t> </a:t>
            </a:r>
            <a:r>
              <a:rPr lang="en-US" sz="3200" b="1" err="1"/>
              <a:t>trong</a:t>
            </a:r>
            <a:r>
              <a:rPr lang="en-US" sz="3200" b="1"/>
              <a:t> </a:t>
            </a:r>
            <a:r>
              <a:rPr lang="en-US" sz="3200" b="1" err="1"/>
              <a:t>ngày</a:t>
            </a:r>
            <a:r>
              <a:rPr lang="en-US" sz="3200" b="1"/>
              <a:t> </a:t>
            </a:r>
            <a:r>
              <a:rPr lang="en-US" sz="3200" b="1" err="1" smtClean="0"/>
              <a:t>Nô</a:t>
            </a:r>
            <a:r>
              <a:rPr lang="en-US" sz="3200" b="1" smtClean="0"/>
              <a:t>-en</a:t>
            </a:r>
            <a:r>
              <a:rPr lang="en-US" sz="3200" b="1"/>
              <a:t>?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828800" y="5105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286000" y="5105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5105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200400" y="5105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657600" y="5105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00" y="5410200"/>
            <a:ext cx="762000" cy="457200"/>
          </a:xfrm>
          <a:prstGeom prst="curvedDownArrow">
            <a:avLst>
              <a:gd name="adj1" fmla="val 25000"/>
              <a:gd name="adj2" fmla="val 5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914400" y="2362200"/>
            <a:ext cx="5029200" cy="2590800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 err="1">
                <a:latin typeface="Times New Roman" pitchFamily="18" charset="0"/>
              </a:rPr>
              <a:t>Quả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</a:rPr>
              <a:t>gì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</a:rPr>
              <a:t>bà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</a:rPr>
              <a:t>của</a:t>
            </a:r>
            <a:r>
              <a:rPr lang="en-US" sz="2800" b="1" i="1"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i="1" err="1">
                <a:latin typeface="Times New Roman" pitchFamily="18" charset="0"/>
              </a:rPr>
              <a:t>chúng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</a:rPr>
              <a:t>ta</a:t>
            </a:r>
            <a:r>
              <a:rPr lang="en-US" sz="2800" b="1" i="1">
                <a:latin typeface="Times New Roman" pitchFamily="18" charset="0"/>
              </a:rPr>
              <a:t> hay </a:t>
            </a:r>
            <a:r>
              <a:rPr lang="en-US" sz="2800" b="1" i="1" err="1">
                <a:latin typeface="Times New Roman" pitchFamily="18" charset="0"/>
              </a:rPr>
              <a:t>ăn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 i="1" smtClean="0">
                <a:latin typeface="Times New Roman" pitchFamily="18" charset="0"/>
              </a:rPr>
              <a:t>?</a:t>
            </a:r>
            <a:endParaRPr lang="en-US" sz="2800" b="1" i="1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" name="Content Placeholder 10" descr="cau-tu-qu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0"/>
            <a:ext cx="4267200" cy="3530600"/>
          </a:xfrm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18288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95400" y="5456237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828800" y="5456237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362200" y="5456237"/>
            <a:ext cx="5334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5638800"/>
            <a:ext cx="457200" cy="2286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" name="Content Placeholder 14" descr="dua-hau-thuoc-tri-cam-nang-say-nang-mua-h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0" y="0"/>
            <a:ext cx="4286250" cy="3133725"/>
          </a:xfrm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838200" y="19050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24000" y="51054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981200" y="51054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438400" y="51054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895600" y="51054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352800" y="51054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10000" y="5105400"/>
            <a:ext cx="45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24800" y="5486400"/>
            <a:ext cx="533400" cy="381000"/>
          </a:xfrm>
          <a:prstGeom prst="curvedDown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71600" y="2895600"/>
            <a:ext cx="3352800" cy="137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solidFill>
                  <a:schemeClr val="tx1"/>
                </a:solidFill>
              </a:rPr>
              <a:t>Quả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gì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lòng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đỏ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vỏ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xanh</a:t>
            </a:r>
            <a:r>
              <a:rPr lang="en-US" sz="2800" b="1" smtClean="0">
                <a:solidFill>
                  <a:schemeClr val="tx1"/>
                </a:solidFill>
              </a:rPr>
              <a:t>, </a:t>
            </a:r>
            <a:r>
              <a:rPr lang="en-US" sz="2800" b="1" err="1" smtClean="0">
                <a:solidFill>
                  <a:schemeClr val="tx1"/>
                </a:solidFill>
              </a:rPr>
              <a:t>hạt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màu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đen</a:t>
            </a:r>
            <a:r>
              <a:rPr lang="en-US" sz="2800" b="1" smtClean="0">
                <a:solidFill>
                  <a:schemeClr val="tx1"/>
                </a:solidFill>
              </a:rPr>
              <a:t>.</a:t>
            </a:r>
            <a:endParaRPr 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" name="Content Placeholder 14" descr="02_DOOL_100602_K1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0"/>
            <a:ext cx="3505200" cy="2590800"/>
          </a:xfrm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838200" y="18288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828800" y="5227637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62200" y="5227637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895600" y="5227637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429000" y="5227637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962400" y="5227637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495800" y="5227637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48600" y="5562600"/>
            <a:ext cx="609600" cy="3048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2362200" y="2438400"/>
            <a:ext cx="3886200" cy="21336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solidFill>
                  <a:schemeClr val="tx1"/>
                </a:solidFill>
              </a:rPr>
              <a:t>Loài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hoa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thường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nở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vào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mùa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hè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và</a:t>
            </a:r>
            <a:r>
              <a:rPr lang="en-US" sz="2800" b="1" smtClean="0">
                <a:solidFill>
                  <a:schemeClr val="tx1"/>
                </a:solidFill>
              </a:rPr>
              <a:t> hay </a:t>
            </a:r>
            <a:r>
              <a:rPr lang="en-US" sz="2800" b="1" err="1" smtClean="0">
                <a:solidFill>
                  <a:schemeClr val="tx1"/>
                </a:solidFill>
              </a:rPr>
              <a:t>có</a:t>
            </a:r>
            <a:r>
              <a:rPr lang="en-US" sz="2800" b="1" smtClean="0">
                <a:solidFill>
                  <a:schemeClr val="tx1"/>
                </a:solidFill>
              </a:rPr>
              <a:t> ở </a:t>
            </a:r>
            <a:r>
              <a:rPr lang="en-US" sz="2800" b="1" err="1" smtClean="0">
                <a:solidFill>
                  <a:schemeClr val="tx1"/>
                </a:solidFill>
              </a:rPr>
              <a:t>sân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err="1" smtClean="0">
                <a:solidFill>
                  <a:schemeClr val="tx1"/>
                </a:solidFill>
              </a:rPr>
              <a:t>trường</a:t>
            </a:r>
            <a:r>
              <a:rPr lang="en-US" sz="2800" b="1" smtClean="0">
                <a:solidFill>
                  <a:schemeClr val="tx1"/>
                </a:solidFill>
              </a:rPr>
              <a:t>.</a:t>
            </a:r>
            <a:endParaRPr 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0" y="6858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nhớ</a:t>
            </a:r>
            <a:endParaRPr lang="en-US" sz="3600" b="1" u="sng" dirty="0" smtClean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endParaRPr lang="en-US" sz="3600" b="1" u="sng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HP001 4 hàng" pitchFamily="34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các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cạn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thuộc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các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tùy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thuộc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ích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của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. Các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itchFamily="34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HP001 4 hàng" pitchFamily="34" charset="0"/>
              </a:rPr>
              <a:t>…</a:t>
            </a:r>
            <a:endParaRPr lang="en-US" sz="2800" dirty="0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445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</a:t>
            </a:r>
            <a:r>
              <a:rPr lang="vi-VN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trọng cảm ơn các thầy cô giáo</a:t>
            </a:r>
            <a:endParaRPr lang="en-US" sz="3600" b="1" kern="1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03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768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173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pic>
        <p:nvPicPr>
          <p:cNvPr id="8" name="Picture 4" descr="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" y="1974056"/>
            <a:ext cx="3579264" cy="43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6488113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Time" pitchFamily="34" charset="0"/>
              </a:rPr>
              <a:t>H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286000"/>
            <a:ext cx="46482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C©y mÝt: Th©n th¼ng, cã nhiÒu cµnh, l¸. Qu¶ mÝt to, cã gai.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Lîi Ých: Cho qu¶ ®Ó ¨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n, l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ấy gỗ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.</a:t>
            </a:r>
            <a:endParaRPr lang="en-US" sz="2800" i="1" dirty="0">
              <a:solidFill>
                <a:srgbClr val="000000"/>
              </a:solidFill>
              <a:latin typeface=".VnTime" pitchFamily="34" charset="0"/>
            </a:endParaRPr>
          </a:p>
          <a:p>
            <a:pPr eaLnBrk="1" hangingPunct="1"/>
            <a:endParaRPr lang="en-US" sz="2000" dirty="0"/>
          </a:p>
        </p:txBody>
      </p:sp>
      <p:pic>
        <p:nvPicPr>
          <p:cNvPr id="11" name="Picture 6" descr="jackfrui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59809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8675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8197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139156" y="6324600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.VnTime" pitchFamily="34" charset="0"/>
              </a:rPr>
              <a:t>H 2</a:t>
            </a:r>
          </a:p>
        </p:txBody>
      </p:sp>
      <p:pic>
        <p:nvPicPr>
          <p:cNvPr id="8201" name="Picture 5" descr="26-%20Phi%20l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572000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76800" y="2898775"/>
            <a:ext cx="4267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C©y phi lao: Th©n trßn, th¼ng. L¸ dµi, Ýt cµnh. </a:t>
            </a: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Lîi Ých: Ch¾n giã, ch¾n 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c¸t,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làm cảnh, cho bóng mát. </a:t>
            </a:r>
            <a:endParaRPr lang="en-US" sz="28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1051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9221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524000" y="6488113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.VnTime" pitchFamily="34" charset="0"/>
                <a:cs typeface="Times New Roman" pitchFamily="18" charset="0"/>
              </a:rPr>
              <a:t>H 3</a:t>
            </a:r>
            <a:endParaRPr lang="en-US" sz="2000" b="1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225" name="Picture 4" descr="cay 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48200" cy="434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848" y="1772086"/>
            <a:ext cx="44196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C©y ng«: Th©n 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mÒm, m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ọc thẳng đứng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kh«ng cã 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cµnh,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nhiều lá dài.</a:t>
            </a:r>
            <a:endParaRPr lang="en-US" sz="28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Lîi Ých: Cho b¾p ®Ó ¨n.</a:t>
            </a:r>
          </a:p>
          <a:p>
            <a:pPr eaLnBrk="1" hangingPunct="1"/>
            <a:endParaRPr lang="en-US" sz="2000" dirty="0"/>
          </a:p>
        </p:txBody>
      </p:sp>
      <p:pic>
        <p:nvPicPr>
          <p:cNvPr id="20483" name="Picture 3" descr="C:\Users\Admin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905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:\Users\Admin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1600"/>
            <a:ext cx="1981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Admin\Download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886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764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0245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pic>
        <p:nvPicPr>
          <p:cNvPr id="10247" name="Picture 4" descr="đ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95800" y="1613237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C©y ®u ®ñ: Th©n th¼ng, cã nhiÒu 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cµnh l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á, quả mọc quanh thân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.</a:t>
            </a:r>
            <a:endParaRPr lang="en-US" sz="2800" i="1" dirty="0">
              <a:solidFill>
                <a:srgbClr val="000000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Lîi Ých: Cho qu¶ ®Ó ¨n.</a:t>
            </a:r>
          </a:p>
        </p:txBody>
      </p:sp>
      <p:pic>
        <p:nvPicPr>
          <p:cNvPr id="9" name="Picture 7" descr="qua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1676400" y="6400800"/>
            <a:ext cx="52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H 4</a:t>
            </a:r>
          </a:p>
        </p:txBody>
      </p:sp>
    </p:spTree>
    <p:extLst>
      <p:ext uri="{BB962C8B-B14F-4D97-AF65-F5344CB8AC3E}">
        <p14:creationId xmlns:p14="http://schemas.microsoft.com/office/powerpoint/2010/main" val="264017734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1269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pic>
        <p:nvPicPr>
          <p:cNvPr id="11271" name="Picture 4" descr="thanh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962400" cy="449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6081" y="1981200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C©y thanh long: Cã h×nh d¹ng </a:t>
            </a:r>
            <a:r>
              <a:rPr lang="en-US" sz="2800" i="1" dirty="0" err="1">
                <a:solidFill>
                  <a:srgbClr val="000000"/>
                </a:solidFill>
                <a:latin typeface=".VnTime" pitchFamily="34" charset="0"/>
              </a:rPr>
              <a:t>gièng</a:t>
            </a: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.VnTime" pitchFamily="34" charset="0"/>
              </a:rPr>
              <a:t>nh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­ </a:t>
            </a:r>
            <a:r>
              <a:rPr lang="en-US" sz="2800" i="1" dirty="0" err="1" smtClean="0">
                <a:solidFill>
                  <a:srgbClr val="000000"/>
                </a:solidFill>
                <a:latin typeface=".VnTime" pitchFamily="34" charset="0"/>
              </a:rPr>
              <a:t>x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­ươ</a:t>
            </a:r>
            <a:r>
              <a:rPr lang="en-US" sz="2800" i="1" dirty="0" err="1" smtClean="0">
                <a:solidFill>
                  <a:srgbClr val="000000"/>
                </a:solidFill>
                <a:latin typeface=".VnTime" pitchFamily="34" charset="0"/>
              </a:rPr>
              <a:t>ng</a:t>
            </a:r>
            <a:r>
              <a:rPr lang="en-US" sz="2800" i="1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rång. Qu¶ mäc ®Çu cµnh.</a:t>
            </a:r>
          </a:p>
          <a:p>
            <a:pPr algn="just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Lîi Ých: Cho qu¶ ®Ó ¨n.</a:t>
            </a:r>
          </a:p>
        </p:txBody>
      </p:sp>
      <p:pic>
        <p:nvPicPr>
          <p:cNvPr id="9" name="Picture 7" descr="qua thanh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5052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1752600" y="6477000"/>
            <a:ext cx="52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H 5</a:t>
            </a:r>
          </a:p>
        </p:txBody>
      </p:sp>
    </p:spTree>
    <p:extLst>
      <p:ext uri="{BB962C8B-B14F-4D97-AF65-F5344CB8AC3E}">
        <p14:creationId xmlns:p14="http://schemas.microsoft.com/office/powerpoint/2010/main" val="318904031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11"/>
          <p:cNvSpPr>
            <a:spLocks noChangeArrowheads="1"/>
          </p:cNvSpPr>
          <p:nvPr/>
        </p:nvSpPr>
        <p:spPr bwMode="auto">
          <a:xfrm>
            <a:off x="2895600" y="2628900"/>
            <a:ext cx="708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</a:t>
            </a:r>
            <a:r>
              <a:rPr lang="en-US" sz="350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2293" name="Rectangle 292"/>
          <p:cNvSpPr>
            <a:spLocks noChangeArrowheads="1"/>
          </p:cNvSpPr>
          <p:nvPr/>
        </p:nvSpPr>
        <p:spPr bwMode="auto">
          <a:xfrm>
            <a:off x="2895600" y="4368800"/>
            <a:ext cx="1609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500" b="1">
                <a:solidFill>
                  <a:schemeClr val="bg1"/>
                </a:solidFill>
                <a:latin typeface="HP001 4 hàng" pitchFamily="34" charset="0"/>
              </a:rPr>
              <a:t>Phong </a:t>
            </a:r>
          </a:p>
        </p:txBody>
      </p:sp>
      <p:pic>
        <p:nvPicPr>
          <p:cNvPr id="12295" name="Picture 4" descr="c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91000" cy="472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05325" y="1752600"/>
            <a:ext cx="457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C©y s¶: Th©n cá, cã nhiÒu l¸ dµi.</a:t>
            </a:r>
          </a:p>
          <a:p>
            <a:pPr algn="just">
              <a:spcBef>
                <a:spcPct val="50000"/>
              </a:spcBef>
            </a:pPr>
            <a:r>
              <a:rPr lang="en-US" sz="2800" i="1" dirty="0">
                <a:solidFill>
                  <a:srgbClr val="000000"/>
                </a:solidFill>
                <a:latin typeface=".VnTime" pitchFamily="34" charset="0"/>
              </a:rPr>
              <a:t>Lîi Ých: Cho cñ ®Ó ¨n, 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lá để gội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đầu, pha trà </a:t>
            </a:r>
            <a:r>
              <a:rPr lang="en-US" sz="2800" i="1" dirty="0">
                <a:solidFill>
                  <a:srgbClr val="000000"/>
                </a:solidFill>
                <a:cs typeface="Times New Roman" pitchFamily="18" charset="0"/>
              </a:rPr>
              <a:t>…</a:t>
            </a:r>
          </a:p>
        </p:txBody>
      </p:sp>
      <p:pic>
        <p:nvPicPr>
          <p:cNvPr id="9" name="Picture 7" descr="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7338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1905000" y="6477000"/>
            <a:ext cx="52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H 6</a:t>
            </a:r>
          </a:p>
        </p:txBody>
      </p:sp>
    </p:spTree>
    <p:extLst>
      <p:ext uri="{BB962C8B-B14F-4D97-AF65-F5344CB8AC3E}">
        <p14:creationId xmlns:p14="http://schemas.microsoft.com/office/powerpoint/2010/main" val="334617572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54694"/>
  <p:tag name="VIOLETTITLE" val="Bài 25. Một số loài cây sống trên cạn"/>
  <p:tag name="VIOLETLESSON" val="25"/>
  <p:tag name="VIOLETCATID" val="2001792"/>
  <p:tag name="VIOLETSUBJECT" val="Tự nhiên và Xã hội 2"/>
  <p:tag name="VIOLETAUTHORID" val="11604492"/>
  <p:tag name="VIOLETAUTHORNAME" val="Trịnh kim loan"/>
  <p:tag name="VIOLETAUTHORAVATAR" val="no_avatar.jpg"/>
  <p:tag name="VIOLETAUTHORADDRESS" val="Trường Đại Học Đồng Nai - Đồng Nai"/>
  <p:tag name="VIOLETDATE" val="2019-03-17 17:08:56"/>
  <p:tag name="VIOLETHIT" val="5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942</Words>
  <Application>Microsoft Office PowerPoint</Application>
  <PresentationFormat>On-screen Show (4:3)</PresentationFormat>
  <Paragraphs>252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PC_ASUS</cp:lastModifiedBy>
  <cp:revision>58</cp:revision>
  <dcterms:created xsi:type="dcterms:W3CDTF">2016-03-13T12:19:04Z</dcterms:created>
  <dcterms:modified xsi:type="dcterms:W3CDTF">2019-03-17T17:03:43Z</dcterms:modified>
</cp:coreProperties>
</file>