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77" r:id="rId2"/>
    <p:sldId id="272" r:id="rId3"/>
    <p:sldId id="280" r:id="rId4"/>
    <p:sldId id="260" r:id="rId5"/>
    <p:sldId id="281" r:id="rId6"/>
    <p:sldId id="282" r:id="rId7"/>
    <p:sldId id="283" r:id="rId8"/>
    <p:sldId id="262" r:id="rId9"/>
    <p:sldId id="284" r:id="rId10"/>
    <p:sldId id="285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270" r:id="rId32"/>
    <p:sldId id="278" r:id="rId33"/>
  </p:sldIdLst>
  <p:sldSz cx="12192000" cy="6858000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8C306-A27B-4C0A-874E-89A45B424611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76F78-F983-4F97-8DBD-00BAB6A3A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xmlns="" id="{F176624E-06A3-43AA-AD87-E982FA0052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xmlns="" id="{6A8033B5-2744-4D73-91C8-A73368B92A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xmlns="" id="{071D7A87-FD17-4605-9059-AFAF376FC5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CD5B5EC-8B6C-4E40-B9D5-6E651BD59FB1}" type="slidenum">
              <a:rPr lang="en-US" altLang="en-US"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605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xmlns="" id="{C5AE5773-70EC-4E26-8BE1-43A31C5C09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xmlns="" id="{DAB054D4-C05E-499A-A2AD-09BB5EAF4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xmlns="" id="{180F4076-882D-4BB4-9E58-49DE57FE1A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D7ECB19-4731-4BAD-AB93-E4E38688B21F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2532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FE30A2-5CD8-4882-94E3-29A8CC261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D324531-B77F-4A0F-874C-B6362FD679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9FD26C-FD9F-4749-83F6-159244470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5649-CFEA-4C95-BB96-0F34480F8D7C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596459-837F-4B09-84BC-FABBC4BEA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323960-5AC5-4F40-BE36-260D19F2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B465-FAAE-40A3-8D86-9133078BB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75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9745BE-AA5C-43BE-9E1C-DE6B617C0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18B039A-B323-407C-B0CA-9A0D21C2A2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B7BABA-6133-4772-87B2-542F66F47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5649-CFEA-4C95-BB96-0F34480F8D7C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45BA46-C214-4E49-B226-FDD5927A2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57CBDD-ECA7-4469-96A0-CD6A4F2E5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B465-FAAE-40A3-8D86-9133078BB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34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39DB4FB-6F7B-4050-AFAB-04E3AEB98C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FE3109A-53E3-4BD6-9068-9210E7665D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B8C7DE-A84E-400D-80F9-035228BC2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5649-CFEA-4C95-BB96-0F34480F8D7C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3A4A30-09A3-4829-91AE-CB167A803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CD50CA-CEA4-42C2-8B81-76C24B36B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B465-FAAE-40A3-8D86-9133078BB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4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B661AF-EDEA-44E7-B6E6-E8A59B338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BAB2BC-E10B-44D2-A802-F2F8B4A34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42452B-E5F7-4821-BB90-6ECACBF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5649-CFEA-4C95-BB96-0F34480F8D7C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368407-70ED-40B2-966D-348596993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CE0F2E-4F3A-45CE-B9AC-3C7667244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B465-FAAE-40A3-8D86-9133078BB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2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CD6C0A-F793-48C8-B540-144C8556C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FA2ADA0-2ABF-4D14-B4A4-3E59342E7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3B33F4-0D3F-4BCC-9EB8-42A0F03AE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5649-CFEA-4C95-BB96-0F34480F8D7C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845BBB-714D-479F-9078-2E8736ADA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5530E9-021B-4001-82AE-5713331D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B465-FAAE-40A3-8D86-9133078BB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4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5D8A2-1533-4C28-9E6A-5318AC220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A05068-E3D7-441C-BDFA-6708D2361E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41B96B0-B354-4CC2-87B9-A85C026B1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3716D6-FAFF-4A6C-86C9-FB239041A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5649-CFEA-4C95-BB96-0F34480F8D7C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AF20C25-9337-4A9E-B2CE-E2E702BDD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9BCC076-36A6-42BA-B2E1-A3DE6DAE5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B465-FAAE-40A3-8D86-9133078BB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7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8CAB9A-AB18-4A78-B852-E1F1E095F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D3DD030-7F4B-414C-9380-C126F780A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7A8B57-597E-4A6D-B849-3533E7AD2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34BCAE2-D83A-4D41-AC94-F7CECC990B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0AA1F28-472A-4CA4-9413-1BC3CC97D9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851B98A-2F66-43D8-AA46-1B85A068C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5649-CFEA-4C95-BB96-0F34480F8D7C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8A5DEF4-C9A3-4A71-8695-74692D49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2EFB66B-E050-4CB2-ABA3-B0A4AC6DF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B465-FAAE-40A3-8D86-9133078BB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87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00E365-B752-4654-A550-33AE9F3ED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448ED36-A3E5-4311-A8C6-21417DB09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5649-CFEA-4C95-BB96-0F34480F8D7C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C882795-795D-463F-BEF2-74E3BC409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4E8F14F-6180-4DB2-AF6D-12F4C7446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B465-FAAE-40A3-8D86-9133078BB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32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940EE6E-8D4B-442C-8851-795B13A4D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5649-CFEA-4C95-BB96-0F34480F8D7C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D92C5C0-15C7-46FC-AC9F-E4A8BD630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8BF869D-B583-4017-8D57-05622F2D2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B465-FAAE-40A3-8D86-9133078BB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2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8EE941-0DAA-4552-BE27-1798CAB8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4257AD-D28E-4D3F-8EB6-5892BB926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9898F6B-A5CB-4AF6-82CE-CF01091423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E58757-504E-46B7-8736-712D9A23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5649-CFEA-4C95-BB96-0F34480F8D7C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D77806A-5639-4339-B398-E19069D30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E5C69DA-55D4-4FB8-B219-BA860F82C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B465-FAAE-40A3-8D86-9133078BB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28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710F2A-BD39-45E5-8FCB-025B12550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02C2DCC-6D84-4807-8D2B-2C536AFCA0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4E23C10-1DA4-4C42-BAF9-14F4BB87B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53263F6-CC8E-4549-AA36-6F74F7D6B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5649-CFEA-4C95-BB96-0F34480F8D7C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63442D8-4DCA-437F-AB98-D62B4467E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FFE373A-D8BA-4228-A976-1CB14CF46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B465-FAAE-40A3-8D86-9133078BB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46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82258A1-D10B-4FC7-8ECD-AD455B067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40B26D1-6201-4ED5-937C-6A3058FC6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DAEA11-D440-4002-9D69-8288C260A9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F5649-CFEA-4C95-BB96-0F34480F8D7C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A24CC6-8C7C-4D14-A828-34065DD4CC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9CD266-4B30-48C0-9844-D91294FDB1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AB465-FAAE-40A3-8D86-9133078BB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84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3">
            <a:extLst>
              <a:ext uri="{FF2B5EF4-FFF2-40B4-BE49-F238E27FC236}">
                <a16:creationId xmlns:a16="http://schemas.microsoft.com/office/drawing/2014/main" xmlns="" id="{9CC21F98-D75B-4B56-8C80-AC4B9EF3335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66253" y="3377301"/>
          <a:ext cx="2721292" cy="3424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Clip" r:id="rId3" imgW="1060704" imgH="1335024" progId="MS_ClipArt_Gallery.2">
                  <p:embed/>
                </p:oleObj>
              </mc:Choice>
              <mc:Fallback>
                <p:oleObj name="Clip" r:id="rId3" imgW="1060704" imgH="1335024" progId="MS_ClipArt_Gallery.2">
                  <p:embed/>
                  <p:pic>
                    <p:nvPicPr>
                      <p:cNvPr id="3074" name="Object 3">
                        <a:extLst>
                          <a:ext uri="{FF2B5EF4-FFF2-40B4-BE49-F238E27FC236}">
                            <a16:creationId xmlns:a16="http://schemas.microsoft.com/office/drawing/2014/main" xmlns="" id="{9CC21F98-D75B-4B56-8C80-AC4B9EF333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53" y="3377301"/>
                        <a:ext cx="2721292" cy="34249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4" descr="Hoa hong">
            <a:extLst>
              <a:ext uri="{FF2B5EF4-FFF2-40B4-BE49-F238E27FC236}">
                <a16:creationId xmlns:a16="http://schemas.microsoft.com/office/drawing/2014/main" xmlns="" id="{3D2CE048-2C62-444E-B553-203F72C09E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183" y="4070770"/>
            <a:ext cx="3075564" cy="278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WordArt 11">
            <a:extLst>
              <a:ext uri="{FF2B5EF4-FFF2-40B4-BE49-F238E27FC236}">
                <a16:creationId xmlns:a16="http://schemas.microsoft.com/office/drawing/2014/main" xmlns="" id="{570EE43F-78A6-4B79-88E4-0A638CE68E1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89408" y="489395"/>
            <a:ext cx="7186412" cy="90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67"/>
              </a:avLst>
            </a:prstTxWarp>
            <a:scene3d>
              <a:camera prst="orthographicFront"/>
              <a:lightRig rig="legacyFlat3" dir="t"/>
            </a:scene3d>
            <a:sp3d extrusionH="887400" prstMaterial="legacyMatte">
              <a:extrusionClr>
                <a:srgbClr val="00FFFF"/>
              </a:extrusionClr>
              <a:contourClr>
                <a:srgbClr val="FF0066"/>
              </a:contourClr>
            </a:sp3d>
          </a:bodyPr>
          <a:lstStyle/>
          <a:p>
            <a:pPr algn="ctr" eaLnBrk="1" hangingPunct="1">
              <a:defRPr/>
            </a:pPr>
            <a:r>
              <a:rPr lang="en-US" sz="11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 MỘ A</a:t>
            </a:r>
            <a:endParaRPr lang="en-US" sz="11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29" descr="blumen-pflanzen042[1]">
            <a:extLst>
              <a:ext uri="{FF2B5EF4-FFF2-40B4-BE49-F238E27FC236}">
                <a16:creationId xmlns:a16="http://schemas.microsoft.com/office/drawing/2014/main" xmlns="" id="{D7FD3756-BEA6-40D9-9D86-4871B5F0D8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577947" y="0"/>
            <a:ext cx="14478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9" descr="blumen-pflanzen042[1]">
            <a:extLst>
              <a:ext uri="{FF2B5EF4-FFF2-40B4-BE49-F238E27FC236}">
                <a16:creationId xmlns:a16="http://schemas.microsoft.com/office/drawing/2014/main" xmlns="" id="{0BDE2C14-D6AA-4550-9F9F-EA7AF1BDB5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6254" y="-92364"/>
            <a:ext cx="14478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3372FCC4-DEC4-4654-A22B-74D54EE6AA06}"/>
              </a:ext>
            </a:extLst>
          </p:cNvPr>
          <p:cNvSpPr/>
          <p:nvPr/>
        </p:nvSpPr>
        <p:spPr>
          <a:xfrm>
            <a:off x="-898525" y="2967039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 sz="54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1DFE1E34-D07B-4BB7-83CF-4960E72A9429}"/>
              </a:ext>
            </a:extLst>
          </p:cNvPr>
          <p:cNvSpPr/>
          <p:nvPr/>
        </p:nvSpPr>
        <p:spPr>
          <a:xfrm>
            <a:off x="-898525" y="2967039"/>
            <a:ext cx="184150" cy="92392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endParaRPr lang="en-US" sz="5400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charset="0"/>
            </a:endParaRPr>
          </a:p>
        </p:txBody>
      </p:sp>
      <p:sp>
        <p:nvSpPr>
          <p:cNvPr id="9" name="WordArt 11">
            <a:extLst>
              <a:ext uri="{FF2B5EF4-FFF2-40B4-BE49-F238E27FC236}">
                <a16:creationId xmlns:a16="http://schemas.microsoft.com/office/drawing/2014/main" xmlns="" id="{570EE43F-78A6-4B79-88E4-0A638CE68E1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34684" y="5344731"/>
            <a:ext cx="3818586" cy="88864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67"/>
              </a:avLst>
            </a:prstTxWarp>
            <a:scene3d>
              <a:camera prst="orthographicFront"/>
              <a:lightRig rig="legacyFlat3" dir="t"/>
            </a:scene3d>
            <a:sp3d extrusionH="887400" prstMaterial="legacyMatte">
              <a:extrusionClr>
                <a:srgbClr val="00FFFF"/>
              </a:extrusionClr>
              <a:contourClr>
                <a:srgbClr val="FF0066"/>
              </a:contourClr>
            </a:sp3d>
          </a:bodyPr>
          <a:lstStyle/>
          <a:p>
            <a:pPr algn="ctr" eaLnBrk="1" hangingPunct="1">
              <a:defRPr/>
            </a:pPr>
            <a:r>
              <a:rPr lang="en-US" sz="1100" b="1" kern="10" dirty="0" smtClean="0">
                <a:ln w="9525"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LỚP 2</a:t>
            </a:r>
          </a:p>
          <a:p>
            <a:pPr algn="ctr" eaLnBrk="1" hangingPunct="1">
              <a:defRPr/>
            </a:pPr>
            <a:r>
              <a:rPr lang="en-US" sz="1100" b="1" kern="10" dirty="0" smtClean="0">
                <a:ln w="9525"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25</a:t>
            </a:r>
            <a:endParaRPr lang="en-US" sz="1100" b="1" kern="10" dirty="0">
              <a:ln w="9525"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11">
            <a:extLst>
              <a:ext uri="{FF2B5EF4-FFF2-40B4-BE49-F238E27FC236}">
                <a16:creationId xmlns:a16="http://schemas.microsoft.com/office/drawing/2014/main" xmlns="" id="{570EE43F-78A6-4B79-88E4-0A638CE68E1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93583" y="2354051"/>
            <a:ext cx="4778062" cy="90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67"/>
              </a:avLst>
            </a:prstTxWarp>
            <a:scene3d>
              <a:camera prst="orthographicFront"/>
              <a:lightRig rig="legacyFlat3" dir="t"/>
            </a:scene3d>
            <a:sp3d extrusionH="887400" prstMaterial="legacyMatte">
              <a:extrusionClr>
                <a:srgbClr val="00FFFF"/>
              </a:extrusionClr>
              <a:contourClr>
                <a:srgbClr val="FF0066"/>
              </a:contourClr>
            </a:sp3d>
          </a:bodyPr>
          <a:lstStyle/>
          <a:p>
            <a:pPr algn="ctr" eaLnBrk="1" hangingPunct="1">
              <a:defRPr/>
            </a:pPr>
            <a:r>
              <a:rPr lang="en-US" sz="1100" b="1" kern="10" dirty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</a:t>
            </a:r>
          </a:p>
        </p:txBody>
      </p:sp>
    </p:spTree>
    <p:extLst>
      <p:ext uri="{BB962C8B-B14F-4D97-AF65-F5344CB8AC3E}">
        <p14:creationId xmlns:p14="http://schemas.microsoft.com/office/powerpoint/2010/main" val="3190770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0E06E63-CFEC-4820-8F03-DEF0A1C8E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6750" cy="674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037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xmlns="" id="{B468A0F2-338F-493A-BFAF-EA3BF2CB9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199" y="-13335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10" descr="Bien">
            <a:extLst>
              <a:ext uri="{FF2B5EF4-FFF2-40B4-BE49-F238E27FC236}">
                <a16:creationId xmlns:a16="http://schemas.microsoft.com/office/drawing/2014/main" xmlns="" id="{10A587FA-DC6C-40ED-B973-7D8D162A5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892991"/>
            <a:ext cx="10534650" cy="585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81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8">
            <a:extLst>
              <a:ext uri="{FF2B5EF4-FFF2-40B4-BE49-F238E27FC236}">
                <a16:creationId xmlns:a16="http://schemas.microsoft.com/office/drawing/2014/main" xmlns="" id="{5F2B3698-B156-48F4-A1C7-592D22E43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22238"/>
            <a:ext cx="7669212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4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altLang="en-US" sz="4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4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3" name="Text Box 32">
            <a:extLst>
              <a:ext uri="{FF2B5EF4-FFF2-40B4-BE49-F238E27FC236}">
                <a16:creationId xmlns:a16="http://schemas.microsoft.com/office/drawing/2014/main" xmlns="" id="{CE9E1F22-65DC-4952-849B-9301D93F9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925393"/>
            <a:ext cx="1053465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 biển nhấp nhô xô vào bãi cát vàng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492AA79-F565-48B0-B52A-C49035857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47" y="3301144"/>
            <a:ext cx="1029652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nl-NL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Sóng biển </a:t>
            </a:r>
            <a:r>
              <a:rPr lang="vi-V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cuồn cuộn</a:t>
            </a:r>
            <a:r>
              <a:rPr lang="nl-NL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nối đuôi nhau </a:t>
            </a:r>
            <a:r>
              <a:rPr lang="vi-V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nl-NL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vào bờ</a:t>
            </a:r>
            <a:r>
              <a:rPr lang="vi-V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 chơi trò kéo co</a:t>
            </a:r>
            <a:r>
              <a:rPr lang="nl-NL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xmlns="" id="{07A8B8A3-286B-4408-B852-28794B3CD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47" y="4827574"/>
            <a:ext cx="104013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rượt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xmlns="" id="{E91E295D-F980-4966-A44F-EE537B563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911" y="1774714"/>
            <a:ext cx="1021079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đợt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rượt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bọt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806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lenovo\Desktop\Img.jpg">
            <a:extLst>
              <a:ext uri="{FF2B5EF4-FFF2-40B4-BE49-F238E27FC236}">
                <a16:creationId xmlns:a16="http://schemas.microsoft.com/office/drawing/2014/main" xmlns="" id="{E387A859-628E-4A2D-BF76-076E62892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6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151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2" descr="C:\Users\lenovo\Desktop\anh-dong-tuyet-dep-ve-bien-hut-hon-dan-ua-xe-dich-hinh-9.gif">
            <a:extLst>
              <a:ext uri="{FF2B5EF4-FFF2-40B4-BE49-F238E27FC236}">
                <a16:creationId xmlns:a16="http://schemas.microsoft.com/office/drawing/2014/main" xmlns="" id="{B7EAE91D-B962-4C14-A5A5-C3348D7441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91" y="198490"/>
            <a:ext cx="10481186" cy="656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015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itle 1">
            <a:extLst>
              <a:ext uri="{FF2B5EF4-FFF2-40B4-BE49-F238E27FC236}">
                <a16:creationId xmlns:a16="http://schemas.microsoft.com/office/drawing/2014/main" xmlns="" id="{E5A7B813-C294-444C-B16A-F7DD35FC698B}"/>
              </a:ext>
            </a:extLst>
          </p:cNvPr>
          <p:cNvSpPr txBox="1">
            <a:spLocks/>
          </p:cNvSpPr>
          <p:nvPr/>
        </p:nvSpPr>
        <p:spPr bwMode="auto">
          <a:xfrm>
            <a:off x="1857375" y="-20002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10" descr="Bien">
            <a:extLst>
              <a:ext uri="{FF2B5EF4-FFF2-40B4-BE49-F238E27FC236}">
                <a16:creationId xmlns:a16="http://schemas.microsoft.com/office/drawing/2014/main" xmlns="" id="{BC9364FF-862D-49FB-826C-9E1609DEB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7803"/>
            <a:ext cx="11430000" cy="594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71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9">
            <a:extLst>
              <a:ext uri="{FF2B5EF4-FFF2-40B4-BE49-F238E27FC236}">
                <a16:creationId xmlns:a16="http://schemas.microsoft.com/office/drawing/2014/main" xmlns="" id="{76B8BAB3-B367-4048-9A06-44CD2ABA8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272005"/>
            <a:ext cx="8355012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3602CA8-0B49-47F7-9C0C-01C0388AE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" y="1217615"/>
            <a:ext cx="1090612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nl-NL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Trên mặt biển, những chiếc thuyền đang giương buồm ra khơi đánh </a:t>
            </a:r>
            <a:r>
              <a:rPr lang="vi-VN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</a:t>
            </a:r>
            <a:r>
              <a:rPr lang="nl-NL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cá.</a:t>
            </a:r>
            <a:endParaRPr lang="en-US" alt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xmlns="" id="{B090639D-C866-4DA7-B099-3425F42F7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4" y="4299047"/>
            <a:ext cx="11769725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BB24AC5-39C1-4B5B-90FF-0C452CEE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4" y="2852497"/>
            <a:ext cx="1090612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nl-NL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Trên mặt biển, </a:t>
            </a:r>
            <a:r>
              <a:rPr lang="vi-VN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từng đoàn </a:t>
            </a:r>
            <a:r>
              <a:rPr lang="nl-NL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thuyền </a:t>
            </a:r>
            <a:r>
              <a:rPr lang="vi-VN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nối đuôi nhau căng</a:t>
            </a:r>
            <a:r>
              <a:rPr lang="nl-NL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buồm ra khơi đánh </a:t>
            </a:r>
            <a:r>
              <a:rPr lang="vi-VN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bắt </a:t>
            </a:r>
            <a:r>
              <a:rPr lang="nl-NL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cá.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84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itle 1">
            <a:extLst>
              <a:ext uri="{FF2B5EF4-FFF2-40B4-BE49-F238E27FC236}">
                <a16:creationId xmlns:a16="http://schemas.microsoft.com/office/drawing/2014/main" xmlns="" id="{6DDAE4D4-ED2F-4BD0-B933-66B5F94908E9}"/>
              </a:ext>
            </a:extLst>
          </p:cNvPr>
          <p:cNvSpPr txBox="1">
            <a:spLocks/>
          </p:cNvSpPr>
          <p:nvPr/>
        </p:nvSpPr>
        <p:spPr bwMode="auto">
          <a:xfrm>
            <a:off x="19050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Trên bầu trời có những gì?</a:t>
            </a:r>
          </a:p>
        </p:txBody>
      </p:sp>
      <p:pic>
        <p:nvPicPr>
          <p:cNvPr id="5" name="Picture 10" descr="Bien">
            <a:extLst>
              <a:ext uri="{FF2B5EF4-FFF2-40B4-BE49-F238E27FC236}">
                <a16:creationId xmlns:a16="http://schemas.microsoft.com/office/drawing/2014/main" xmlns="" id="{7C531BAE-6EB1-4539-A10A-36AF95EF6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066800"/>
            <a:ext cx="106489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96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30">
            <a:extLst>
              <a:ext uri="{FF2B5EF4-FFF2-40B4-BE49-F238E27FC236}">
                <a16:creationId xmlns:a16="http://schemas.microsoft.com/office/drawing/2014/main" xmlns="" id="{993BE186-A107-47A9-9C6E-66FE13247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104" y="155992"/>
            <a:ext cx="83058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altLang="en-US" sz="4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4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4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6" name="Text Box 34">
            <a:extLst>
              <a:ext uri="{FF2B5EF4-FFF2-40B4-BE49-F238E27FC236}">
                <a16:creationId xmlns:a16="http://schemas.microsoft.com/office/drawing/2014/main" xmlns="" id="{07C0E70A-0F44-4E2A-8458-1743E9DD8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748" y="998774"/>
            <a:ext cx="11264571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bầu trời, ông m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ặt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trôi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bồng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bềnh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xmlns="" id="{5232B8F0-D194-40E5-AB1B-F582D3B47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104" y="3429000"/>
            <a:ext cx="11264571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chót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chao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vi-VN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đôi cánh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vui đùa với sóng biển,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 muốt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nhởn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nhơ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217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30">
            <a:extLst>
              <a:ext uri="{FF2B5EF4-FFF2-40B4-BE49-F238E27FC236}">
                <a16:creationId xmlns:a16="http://schemas.microsoft.com/office/drawing/2014/main" xmlns="" id="{433C6596-A27C-44BF-AC1C-7C51B2943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690563"/>
            <a:ext cx="112585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xmlns="" id="{1FDDBE7F-FCD9-4E31-9D72-C757418F8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125" y="2393239"/>
            <a:ext cx="115633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xmlns="" id="{845E2FB5-FF5B-4231-8F12-F92D8CF3B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125" y="4095915"/>
            <a:ext cx="115633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Ôi, biển đẹp thật! Em yêu biển lắm.</a:t>
            </a:r>
            <a:endParaRPr lang="en-US" alt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09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59CC2F-EDED-4918-876A-09D600F43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791" y="-324255"/>
            <a:ext cx="1087835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ý. Quan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E8C7EBD-F65E-4850-B99D-03E5485DF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48" y="1733550"/>
            <a:ext cx="11020425" cy="4031873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ạ.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alt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3148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lenovo\Desktop\bãi trước.jpg">
            <a:extLst>
              <a:ext uri="{FF2B5EF4-FFF2-40B4-BE49-F238E27FC236}">
                <a16:creationId xmlns:a16="http://schemas.microsoft.com/office/drawing/2014/main" xmlns="" id="{0FB087B9-BBA1-4360-AB0F-ED1E10BCD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28600"/>
            <a:ext cx="115538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0B05410-F4DE-468A-AA97-790C26213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1" y="5943600"/>
            <a:ext cx="55927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 Trước – Vũng Tàu</a:t>
            </a:r>
          </a:p>
        </p:txBody>
      </p:sp>
    </p:spTree>
    <p:extLst>
      <p:ext uri="{BB962C8B-B14F-4D97-AF65-F5344CB8AC3E}">
        <p14:creationId xmlns:p14="http://schemas.microsoft.com/office/powerpoint/2010/main" val="30691555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lenovo\Desktop\thùy vân - vũng tàu.jpg">
            <a:extLst>
              <a:ext uri="{FF2B5EF4-FFF2-40B4-BE49-F238E27FC236}">
                <a16:creationId xmlns:a16="http://schemas.microsoft.com/office/drawing/2014/main" xmlns="" id="{C967F509-CA52-463C-BBDC-3DE61879D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44462"/>
            <a:ext cx="11506200" cy="564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1BEE0E0-9801-4DA7-92AA-2262CD734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943600"/>
            <a:ext cx="65293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 Thùy Vân – Vũng Tàu</a:t>
            </a:r>
          </a:p>
        </p:txBody>
      </p:sp>
    </p:spTree>
    <p:extLst>
      <p:ext uri="{BB962C8B-B14F-4D97-AF65-F5344CB8AC3E}">
        <p14:creationId xmlns:p14="http://schemas.microsoft.com/office/powerpoint/2010/main" val="40520309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lenovo\Desktop\hồ cốc.jpg">
            <a:extLst>
              <a:ext uri="{FF2B5EF4-FFF2-40B4-BE49-F238E27FC236}">
                <a16:creationId xmlns:a16="http://schemas.microsoft.com/office/drawing/2014/main" xmlns="" id="{F42FA90D-9D35-429D-A8AE-6354D2D5E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44462"/>
            <a:ext cx="11734800" cy="564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E8551B-8A39-4C72-B40C-990F58E82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1" y="5943600"/>
            <a:ext cx="4962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 Cốc – Vũng Tàu</a:t>
            </a:r>
          </a:p>
        </p:txBody>
      </p:sp>
    </p:spTree>
    <p:extLst>
      <p:ext uri="{BB962C8B-B14F-4D97-AF65-F5344CB8AC3E}">
        <p14:creationId xmlns:p14="http://schemas.microsoft.com/office/powerpoint/2010/main" val="119642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lenovo\Desktop\vọng nguyệt vt.jpg">
            <a:extLst>
              <a:ext uri="{FF2B5EF4-FFF2-40B4-BE49-F238E27FC236}">
                <a16:creationId xmlns:a16="http://schemas.microsoft.com/office/drawing/2014/main" xmlns="" id="{AE860038-248A-418E-80BB-2C86BB02B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9" y="152400"/>
            <a:ext cx="1164907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95AAED9-0027-4772-9333-FF81C3F6E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1" y="5943600"/>
            <a:ext cx="72564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 Vọng Nguyệt – Vũng Tàu</a:t>
            </a:r>
          </a:p>
        </p:txBody>
      </p:sp>
    </p:spTree>
    <p:extLst>
      <p:ext uri="{BB962C8B-B14F-4D97-AF65-F5344CB8AC3E}">
        <p14:creationId xmlns:p14="http://schemas.microsoft.com/office/powerpoint/2010/main" val="422625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lenovo\Desktop\phú quốc cc.jpg">
            <a:extLst>
              <a:ext uri="{FF2B5EF4-FFF2-40B4-BE49-F238E27FC236}">
                <a16:creationId xmlns:a16="http://schemas.microsoft.com/office/drawing/2014/main" xmlns="" id="{33C6DF9B-47B1-421F-8FB0-1A8B05853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41288"/>
            <a:ext cx="11715750" cy="564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A38071D-FD36-4DA4-82C9-B7547DF69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2100" y="5943600"/>
            <a:ext cx="382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 Phú Quốc</a:t>
            </a:r>
          </a:p>
        </p:txBody>
      </p:sp>
    </p:spTree>
    <p:extLst>
      <p:ext uri="{BB962C8B-B14F-4D97-AF65-F5344CB8AC3E}">
        <p14:creationId xmlns:p14="http://schemas.microsoft.com/office/powerpoint/2010/main" val="385624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lenovo\Desktop\phú quốc.jpg">
            <a:extLst>
              <a:ext uri="{FF2B5EF4-FFF2-40B4-BE49-F238E27FC236}">
                <a16:creationId xmlns:a16="http://schemas.microsoft.com/office/drawing/2014/main" xmlns="" id="{4B211E9A-C86B-4F81-BD40-02A97E09D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2400"/>
            <a:ext cx="1178242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BCD040B-D40F-440C-92DD-7E23F2576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2100" y="5943600"/>
            <a:ext cx="382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 Phú Quốc</a:t>
            </a:r>
          </a:p>
        </p:txBody>
      </p:sp>
    </p:spTree>
    <p:extLst>
      <p:ext uri="{BB962C8B-B14F-4D97-AF65-F5344CB8AC3E}">
        <p14:creationId xmlns:p14="http://schemas.microsoft.com/office/powerpoint/2010/main" val="239643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lenovo\Desktop\12-bai-bien-phu-quoc-ivivu-121.jpg">
            <a:extLst>
              <a:ext uri="{FF2B5EF4-FFF2-40B4-BE49-F238E27FC236}">
                <a16:creationId xmlns:a16="http://schemas.microsoft.com/office/drawing/2014/main" xmlns="" id="{924D57BE-557C-40A7-9DCB-A4D33C3DC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4462"/>
            <a:ext cx="11877675" cy="564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C77EAB5-D1B5-4CB2-BA9E-733606B9F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2100" y="5943600"/>
            <a:ext cx="382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 Phú Quốc</a:t>
            </a:r>
          </a:p>
        </p:txBody>
      </p:sp>
    </p:spTree>
    <p:extLst>
      <p:ext uri="{BB962C8B-B14F-4D97-AF65-F5344CB8AC3E}">
        <p14:creationId xmlns:p14="http://schemas.microsoft.com/office/powerpoint/2010/main" val="27168629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lenovo\Desktop\Di Nha Trang nen o dau.jpg">
            <a:extLst>
              <a:ext uri="{FF2B5EF4-FFF2-40B4-BE49-F238E27FC236}">
                <a16:creationId xmlns:a16="http://schemas.microsoft.com/office/drawing/2014/main" xmlns="" id="{67014996-358F-4468-A627-5F13581FE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-76200"/>
            <a:ext cx="1191577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4E53783-B4ED-4BC8-8DBF-980D530BB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2100" y="5943600"/>
            <a:ext cx="40211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 Nha Trang</a:t>
            </a:r>
          </a:p>
        </p:txBody>
      </p:sp>
    </p:spTree>
    <p:extLst>
      <p:ext uri="{BB962C8B-B14F-4D97-AF65-F5344CB8AC3E}">
        <p14:creationId xmlns:p14="http://schemas.microsoft.com/office/powerpoint/2010/main" val="24843140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lenovo\Desktop\nha trang gg.jpg">
            <a:extLst>
              <a:ext uri="{FF2B5EF4-FFF2-40B4-BE49-F238E27FC236}">
                <a16:creationId xmlns:a16="http://schemas.microsoft.com/office/drawing/2014/main" xmlns="" id="{AB33F13D-567D-4FC7-86FC-C17B2F3E1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0"/>
            <a:ext cx="1202055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D50A167-6C88-4D62-9E89-EEC17D567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2100" y="5943600"/>
            <a:ext cx="40211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 Nha Trang</a:t>
            </a:r>
          </a:p>
        </p:txBody>
      </p:sp>
    </p:spTree>
    <p:extLst>
      <p:ext uri="{BB962C8B-B14F-4D97-AF65-F5344CB8AC3E}">
        <p14:creationId xmlns:p14="http://schemas.microsoft.com/office/powerpoint/2010/main" val="33368990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lenovo\Desktop\bai-bien-nha-trang.jpg">
            <a:extLst>
              <a:ext uri="{FF2B5EF4-FFF2-40B4-BE49-F238E27FC236}">
                <a16:creationId xmlns:a16="http://schemas.microsoft.com/office/drawing/2014/main" xmlns="" id="{FD9AED39-4709-44C9-8B7A-7DE27CACA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9" y="0"/>
            <a:ext cx="1197292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7527C51-1B94-4510-AA57-FF2D14529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2100" y="5943600"/>
            <a:ext cx="40211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 Nha Trang</a:t>
            </a:r>
          </a:p>
        </p:txBody>
      </p:sp>
    </p:spTree>
    <p:extLst>
      <p:ext uri="{BB962C8B-B14F-4D97-AF65-F5344CB8AC3E}">
        <p14:creationId xmlns:p14="http://schemas.microsoft.com/office/powerpoint/2010/main" val="66229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xmlns="" id="{A35FA913-9D12-4D10-93D8-F81CF6E19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7470" y="726124"/>
            <a:ext cx="518668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Khi đáp lại lời đồng ý, ta cần đáp lại với thái độ vui vẻ, nhã nhặn, lịch sự.</a:t>
            </a:r>
            <a:endParaRPr lang="en-US" altLang="en-US" sz="6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956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2" descr="Bien">
            <a:extLst>
              <a:ext uri="{FF2B5EF4-FFF2-40B4-BE49-F238E27FC236}">
                <a16:creationId xmlns:a16="http://schemas.microsoft.com/office/drawing/2014/main" xmlns="" id="{93E9E0BC-E325-49A7-BFF9-E75BE8BC1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4" y="1371600"/>
            <a:ext cx="60293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AutoShape 7">
            <a:extLst>
              <a:ext uri="{FF2B5EF4-FFF2-40B4-BE49-F238E27FC236}">
                <a16:creationId xmlns:a16="http://schemas.microsoft.com/office/drawing/2014/main" xmlns="" id="{D68A3E9D-5E59-4C3A-A013-9A12A2DA9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5600700" cy="4476750"/>
          </a:xfrm>
          <a:prstGeom prst="cloudCallout">
            <a:avLst>
              <a:gd name="adj1" fmla="val 57114"/>
              <a:gd name="adj2" fmla="val 46749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797" name="Text Box 39">
            <a:extLst>
              <a:ext uri="{FF2B5EF4-FFF2-40B4-BE49-F238E27FC236}">
                <a16:creationId xmlns:a16="http://schemas.microsoft.com/office/drawing/2014/main" xmlns="" id="{9A10F246-BC02-4890-ADB1-A9B0351D5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-50800"/>
            <a:ext cx="2895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99FF"/>
                    </a:gs>
                    <a:gs pos="100000">
                      <a:srgbClr val="A3FBE4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</a:t>
            </a:r>
          </a:p>
        </p:txBody>
      </p:sp>
      <p:sp>
        <p:nvSpPr>
          <p:cNvPr id="33798" name="Text Box 40">
            <a:extLst>
              <a:ext uri="{FF2B5EF4-FFF2-40B4-BE49-F238E27FC236}">
                <a16:creationId xmlns:a16="http://schemas.microsoft.com/office/drawing/2014/main" xmlns="" id="{ACAB3E4D-B01F-44EA-AD11-B28E73AA9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58800"/>
            <a:ext cx="8915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99FF"/>
                    </a:gs>
                    <a:gs pos="100000">
                      <a:srgbClr val="A3FBE4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ý. Quan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499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0968701-4DA7-447E-8A7A-B4E19AC80913}"/>
              </a:ext>
            </a:extLst>
          </p:cNvPr>
          <p:cNvSpPr/>
          <p:nvPr/>
        </p:nvSpPr>
        <p:spPr>
          <a:xfrm>
            <a:off x="1752600" y="228600"/>
            <a:ext cx="3505200" cy="11079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6600" b="1" dirty="0" err="1">
                <a:ln/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6600" b="1" dirty="0">
                <a:ln/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/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6600" b="1" dirty="0">
                <a:ln/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en-US" sz="6600" b="1" dirty="0">
              <a:ln/>
              <a:solidFill>
                <a:schemeClr val="accent4"/>
              </a:solidFill>
            </a:endParaRPr>
          </a:p>
        </p:txBody>
      </p:sp>
      <p:sp>
        <p:nvSpPr>
          <p:cNvPr id="7" name="Horizontal Scroll 6">
            <a:extLst>
              <a:ext uri="{FF2B5EF4-FFF2-40B4-BE49-F238E27FC236}">
                <a16:creationId xmlns:a16="http://schemas.microsoft.com/office/drawing/2014/main" xmlns="" id="{87ACC905-6A63-4157-8864-B0EAE6F7BFD3}"/>
              </a:ext>
            </a:extLst>
          </p:cNvPr>
          <p:cNvSpPr/>
          <p:nvPr/>
        </p:nvSpPr>
        <p:spPr>
          <a:xfrm>
            <a:off x="1943100" y="1336596"/>
            <a:ext cx="7315200" cy="2286000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ý.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Horizontal Scroll 7">
            <a:extLst>
              <a:ext uri="{FF2B5EF4-FFF2-40B4-BE49-F238E27FC236}">
                <a16:creationId xmlns:a16="http://schemas.microsoft.com/office/drawing/2014/main" xmlns="" id="{6661D784-16ED-4034-B9A4-C40CC4EEB543}"/>
              </a:ext>
            </a:extLst>
          </p:cNvPr>
          <p:cNvSpPr/>
          <p:nvPr/>
        </p:nvSpPr>
        <p:spPr>
          <a:xfrm>
            <a:off x="1943100" y="3886200"/>
            <a:ext cx="7391400" cy="2133600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ý.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478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93682" y="2371090"/>
            <a:ext cx="1066800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TIẾT HỌC ĐÃ KẾT THÚC </a:t>
            </a:r>
          </a:p>
          <a:p>
            <a:pPr algn="ctr"/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XIN CHÂN THÀNH CẢM ƠN QUÝ THẦY CÔ VÀ CÁC EM HỌC SINH. </a:t>
            </a:r>
          </a:p>
        </p:txBody>
      </p:sp>
    </p:spTree>
    <p:extLst>
      <p:ext uri="{BB962C8B-B14F-4D97-AF65-F5344CB8AC3E}">
        <p14:creationId xmlns:p14="http://schemas.microsoft.com/office/powerpoint/2010/main" val="13844379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07C0E3C0-68DB-46FA-A015-7A79F79CE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43" y="1428750"/>
            <a:ext cx="11568112" cy="5191125"/>
          </a:xfrm>
        </p:spPr>
        <p:txBody>
          <a:bodyPr>
            <a:noAutofit/>
          </a:bodyPr>
          <a:lstStyle/>
          <a:p>
            <a:pPr marL="274320" indent="-274320">
              <a:buNone/>
              <a:defRPr/>
            </a:pP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4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 2"/>
              <a:buAutoNum type="alphaLcParenR"/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tẩy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514350" indent="-514350">
              <a:buNone/>
              <a:defRPr/>
            </a:pPr>
            <a:r>
              <a:rPr lang="en-US" sz="4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 Ừ.</a:t>
            </a:r>
          </a:p>
          <a:p>
            <a:pPr marL="514350" indent="-514350">
              <a:buNone/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 - …</a:t>
            </a:r>
          </a:p>
          <a:p>
            <a:pPr marL="514350" indent="-514350">
              <a:buFont typeface="Wingdings 2"/>
              <a:buAutoNum type="alphaLcParenR" startAt="2"/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>
              <a:buNone/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	 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None/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	 - …</a:t>
            </a:r>
          </a:p>
          <a:p>
            <a:pPr marL="514350" indent="-514350">
              <a:buNone/>
              <a:defRPr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000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6612E85-4C42-470D-9462-74FA3C9ED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75" y="514350"/>
            <a:ext cx="1030605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LcParenR"/>
            </a:pPr>
            <a:r>
              <a:rPr lang="en-US" alt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alt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alt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eaLnBrk="1" hangingPunct="1"/>
            <a:r>
              <a:rPr lang="en-US" alt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 Ừ.</a:t>
            </a:r>
          </a:p>
          <a:p>
            <a:pPr eaLnBrk="1" hangingPunct="1"/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	  	</a:t>
            </a:r>
          </a:p>
          <a:p>
            <a:pPr eaLnBrk="1" hangingPunct="1"/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A28AB4C-B05A-41F8-A96F-C48D61EA84EB}"/>
              </a:ext>
            </a:extLst>
          </p:cNvPr>
          <p:cNvSpPr/>
          <p:nvPr/>
        </p:nvSpPr>
        <p:spPr>
          <a:xfrm>
            <a:off x="1791196" y="4763724"/>
            <a:ext cx="8657113" cy="78191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 i="1" dirty="0">
                <a:latin typeface="+mj-lt"/>
              </a:rPr>
              <a:t> - Cảm ơn bạn nhé. Bạn tốt quá!</a:t>
            </a:r>
            <a:endParaRPr lang="en-US" sz="4800" b="1" i="1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DAC1ED6-05C2-419F-B000-36F3BA6D64BD}"/>
              </a:ext>
            </a:extLst>
          </p:cNvPr>
          <p:cNvSpPr/>
          <p:nvPr/>
        </p:nvSpPr>
        <p:spPr>
          <a:xfrm>
            <a:off x="1185551" y="5834867"/>
            <a:ext cx="5569527" cy="83498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 i="1" dirty="0">
                <a:latin typeface="+mj-lt"/>
              </a:rPr>
              <a:t> - Cảm ơn nhé!</a:t>
            </a:r>
            <a:endParaRPr lang="en-US" sz="4800" b="1" i="1" dirty="0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F8362B8-A1A5-4040-B4F8-FBBD19E3682E}"/>
              </a:ext>
            </a:extLst>
          </p:cNvPr>
          <p:cNvSpPr/>
          <p:nvPr/>
        </p:nvSpPr>
        <p:spPr>
          <a:xfrm>
            <a:off x="1185551" y="3639512"/>
            <a:ext cx="9417133" cy="83498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 i="1" dirty="0">
                <a:latin typeface="+mj-lt"/>
              </a:rPr>
              <a:t> - Mình cảm ơn bạn rất nhiều!</a:t>
            </a:r>
            <a:endParaRPr lang="en-US" sz="48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246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92C8717-C4D5-483A-A6EC-100E8B0AC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899" y="180975"/>
            <a:ext cx="987742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AutoNum type="alphaLcParenR" startAt="2"/>
            </a:pPr>
            <a:r>
              <a:rPr lang="en-US" altLang="en-US" sz="48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8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8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8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48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48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en-US" sz="48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48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48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48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8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8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48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/>
            <a:r>
              <a:rPr lang="en-US" altLang="en-US" sz="48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- </a:t>
            </a:r>
            <a:r>
              <a:rPr lang="en-US" altLang="en-US" sz="48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altLang="en-US" sz="48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  <a:p>
            <a:pPr eaLnBrk="1" hangingPunct="1"/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525E878-C93F-4173-AB03-CA11634DCD9B}"/>
              </a:ext>
            </a:extLst>
          </p:cNvPr>
          <p:cNvSpPr/>
          <p:nvPr/>
        </p:nvSpPr>
        <p:spPr>
          <a:xfrm>
            <a:off x="1353788" y="5058888"/>
            <a:ext cx="8372104" cy="6056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1ABD0BB-E1D6-4FC5-BFC5-58C9A7628FB5}"/>
              </a:ext>
            </a:extLst>
          </p:cNvPr>
          <p:cNvSpPr/>
          <p:nvPr/>
        </p:nvSpPr>
        <p:spPr>
          <a:xfrm>
            <a:off x="2089068" y="4215740"/>
            <a:ext cx="8730344" cy="6056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Cám ơn, a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2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xmlns="" id="{79349219-45AB-4DDD-A186-56CD012B7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3640" y="3292476"/>
            <a:ext cx="1020572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được người khác cho phép hoặc đồng ý, chúng ta phải đáp lại bằng lời cảm ơn thật chân thành.</a:t>
            </a:r>
            <a:endParaRPr lang="en-US" altLang="en-US" sz="5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4853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ThanhTruc\My Documents\New Folder (2)\P1030768.jpg">
            <a:extLst>
              <a:ext uri="{FF2B5EF4-FFF2-40B4-BE49-F238E27FC236}">
                <a16:creationId xmlns:a16="http://schemas.microsoft.com/office/drawing/2014/main" xmlns="" id="{E6890D0A-2169-457A-91A3-D6593A68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1"/>
            <a:ext cx="63722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BE8511E-D314-4D50-82C7-D7BF1B75E7DF}"/>
              </a:ext>
            </a:extLst>
          </p:cNvPr>
          <p:cNvSpPr txBox="1"/>
          <p:nvPr/>
        </p:nvSpPr>
        <p:spPr>
          <a:xfrm>
            <a:off x="6361471" y="438457"/>
            <a:ext cx="6167591" cy="479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0004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10" descr="Bien">
            <a:extLst>
              <a:ext uri="{FF2B5EF4-FFF2-40B4-BE49-F238E27FC236}">
                <a16:creationId xmlns:a16="http://schemas.microsoft.com/office/drawing/2014/main" xmlns="" id="{64365EF2-F340-4B87-99A0-5CB748A0A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826" y="1057276"/>
            <a:ext cx="5834174" cy="547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27">
            <a:extLst>
              <a:ext uri="{FF2B5EF4-FFF2-40B4-BE49-F238E27FC236}">
                <a16:creationId xmlns:a16="http://schemas.microsoft.com/office/drawing/2014/main" xmlns="" id="{7B576E1A-3099-45B9-BA88-334D2D5EE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426" y="149212"/>
            <a:ext cx="6781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4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4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4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4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0" name="Text Box 31">
            <a:extLst>
              <a:ext uri="{FF2B5EF4-FFF2-40B4-BE49-F238E27FC236}">
                <a16:creationId xmlns:a16="http://schemas.microsoft.com/office/drawing/2014/main" xmlns="" id="{FB2AE6BC-7D4F-4ECD-9D17-BBD7CA6E7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37" y="1165029"/>
            <a:ext cx="6086475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6FEF231-10DB-4F3F-93D1-621E9D052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4" y="2920622"/>
            <a:ext cx="60864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lúc bình minh</a:t>
            </a:r>
            <a:r>
              <a:rPr lang="nl-NL" alt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C414F5F-C848-4CD5-BF3E-5560014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" y="4400464"/>
            <a:ext cx="60864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</a:t>
            </a:r>
            <a:r>
              <a:rPr lang="vi-VN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</a:t>
            </a:r>
            <a:r>
              <a:rPr lang="nl-NL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42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2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546997"/>
  <p:tag name="VIOLETTITLE" val="Tuần 25. Đáp lời đồng ý. Quan sát tranh, trả lời câu hỏi"/>
  <p:tag name="VIOLETLESSON" val="25"/>
  <p:tag name="VIOLETCATID" val="7840639"/>
  <p:tag name="VIOLETSUBJECT" val="Tập làm văn 2"/>
  <p:tag name="VIOLETAUTHORID" val="5423714"/>
  <p:tag name="VIOLETAUTHORNAME" val="Đào Thị Ánh Tuyết"/>
  <p:tag name="VIOLETAUTHORAVATAR" val="no_avatar.jpg"/>
  <p:tag name="VIOLETAUTHORADDRESS" val="TH Quốc tế Việt Úc - TPHCM"/>
  <p:tag name="VIOLETDATE" val="2019-03-07 09:49:49"/>
  <p:tag name="VIOLETHIT" val="150"/>
  <p:tag name="VIOLETLIKE" val="0"/>
  <p:tag name="MMPROD_NEXTUNIQUEID" val="10010"/>
  <p:tag name="MMPROD_UIDATA" val="&lt;database version=&quot;7.0&quot;&gt;&lt;object type=&quot;1&quot; unique_id=&quot;10001&quot;&gt;&lt;object type=&quot;2&quot; unique_id=&quot;10274&quot;&gt;&lt;object type=&quot;3&quot; unique_id=&quot;10275&quot;&gt;&lt;property id=&quot;20148&quot; value=&quot;5&quot;/&gt;&lt;property id=&quot;20300&quot; value=&quot;Slide 1&quot;/&gt;&lt;property id=&quot;20307&quot; value=&quot;277&quot;/&gt;&lt;/object&gt;&lt;object type=&quot;3&quot; unique_id=&quot;10276&quot;&gt;&lt;property id=&quot;20148&quot; value=&quot;5&quot;/&gt;&lt;property id=&quot;20300&quot; value=&quot;Slide 2&quot;/&gt;&lt;property id=&quot;20307&quot; value=&quot;272&quot;/&gt;&lt;/object&gt;&lt;object type=&quot;3&quot; unique_id=&quot;10277&quot;&gt;&lt;property id=&quot;20148&quot; value=&quot;5&quot;/&gt;&lt;property id=&quot;20300&quot; value=&quot;Slide 3&quot;/&gt;&lt;property id=&quot;20307&quot; value=&quot;280&quot;/&gt;&lt;/object&gt;&lt;object type=&quot;3&quot; unique_id=&quot;10278&quot;&gt;&lt;property id=&quot;20148&quot; value=&quot;5&quot;/&gt;&lt;property id=&quot;20300&quot; value=&quot;Slide 4&quot;/&gt;&lt;property id=&quot;20307&quot; value=&quot;260&quot;/&gt;&lt;/object&gt;&lt;object type=&quot;3&quot; unique_id=&quot;10279&quot;&gt;&lt;property id=&quot;20148&quot; value=&quot;5&quot;/&gt;&lt;property id=&quot;20300&quot; value=&quot;Slide 5&quot;/&gt;&lt;property id=&quot;20307&quot; value=&quot;281&quot;/&gt;&lt;/object&gt;&lt;object type=&quot;3&quot; unique_id=&quot;10280&quot;&gt;&lt;property id=&quot;20148&quot; value=&quot;5&quot;/&gt;&lt;property id=&quot;20300&quot; value=&quot;Slide 6&quot;/&gt;&lt;property id=&quot;20307&quot; value=&quot;282&quot;/&gt;&lt;/object&gt;&lt;object type=&quot;3&quot; unique_id=&quot;10281&quot;&gt;&lt;property id=&quot;20148&quot; value=&quot;5&quot;/&gt;&lt;property id=&quot;20300&quot; value=&quot;Slide 7&quot;/&gt;&lt;property id=&quot;20307&quot; value=&quot;283&quot;/&gt;&lt;/object&gt;&lt;object type=&quot;3&quot; unique_id=&quot;10282&quot;&gt;&lt;property id=&quot;20148&quot; value=&quot;5&quot;/&gt;&lt;property id=&quot;20300&quot; value=&quot;Slide 8&quot;/&gt;&lt;property id=&quot;20307&quot; value=&quot;262&quot;/&gt;&lt;/object&gt;&lt;object type=&quot;3&quot; unique_id=&quot;10283&quot;&gt;&lt;property id=&quot;20148&quot; value=&quot;5&quot;/&gt;&lt;property id=&quot;20300&quot; value=&quot;Slide 9&quot;/&gt;&lt;property id=&quot;20307&quot; value=&quot;284&quot;/&gt;&lt;/object&gt;&lt;object type=&quot;3&quot; unique_id=&quot;10284&quot;&gt;&lt;property id=&quot;20148&quot; value=&quot;5&quot;/&gt;&lt;property id=&quot;20300&quot; value=&quot;Slide 10&quot;/&gt;&lt;property id=&quot;20307&quot; value=&quot;285&quot;/&gt;&lt;/object&gt;&lt;object type=&quot;3&quot; unique_id=&quot;10285&quot;&gt;&lt;property id=&quot;20148&quot; value=&quot;5&quot;/&gt;&lt;property id=&quot;20300&quot; value=&quot;Slide 11 - &amp;quot;b) Sóng biển như thế nào?&amp;quot;&quot;/&gt;&lt;property id=&quot;20307&quot; value=&quot;287&quot;/&gt;&lt;/object&gt;&lt;object type=&quot;3&quot; unique_id=&quot;10286&quot;&gt;&lt;property id=&quot;20148&quot; value=&quot;5&quot;/&gt;&lt;property id=&quot;20300&quot; value=&quot;Slide 12&quot;/&gt;&lt;property id=&quot;20307&quot; value=&quot;288&quot;/&gt;&lt;/object&gt;&lt;object type=&quot;3&quot; unique_id=&quot;10287&quot;&gt;&lt;property id=&quot;20148&quot; value=&quot;5&quot;/&gt;&lt;property id=&quot;20300&quot; value=&quot;Slide 13&quot;/&gt;&lt;property id=&quot;20307&quot; value=&quot;289&quot;/&gt;&lt;/object&gt;&lt;object type=&quot;3&quot; unique_id=&quot;10288&quot;&gt;&lt;property id=&quot;20148&quot; value=&quot;5&quot;/&gt;&lt;property id=&quot;20300&quot; value=&quot;Slide 14&quot;/&gt;&lt;property id=&quot;20307&quot; value=&quot;290&quot;/&gt;&lt;/object&gt;&lt;object type=&quot;3&quot; unique_id=&quot;10289&quot;&gt;&lt;property id=&quot;20148&quot; value=&quot;5&quot;/&gt;&lt;property id=&quot;20300&quot; value=&quot;Slide 15&quot;/&gt;&lt;property id=&quot;20307&quot; value=&quot;291&quot;/&gt;&lt;/object&gt;&lt;object type=&quot;3&quot; unique_id=&quot;10290&quot;&gt;&lt;property id=&quot;20148&quot; value=&quot;5&quot;/&gt;&lt;property id=&quot;20300&quot; value=&quot;Slide 16&quot;/&gt;&lt;property id=&quot;20307&quot; value=&quot;292&quot;/&gt;&lt;/object&gt;&lt;object type=&quot;3&quot; unique_id=&quot;10291&quot;&gt;&lt;property id=&quot;20148&quot; value=&quot;5&quot;/&gt;&lt;property id=&quot;20300&quot; value=&quot;Slide 17&quot;/&gt;&lt;property id=&quot;20307&quot; value=&quot;293&quot;/&gt;&lt;/object&gt;&lt;object type=&quot;3&quot; unique_id=&quot;10292&quot;&gt;&lt;property id=&quot;20148&quot; value=&quot;5&quot;/&gt;&lt;property id=&quot;20300&quot; value=&quot;Slide 18&quot;/&gt;&lt;property id=&quot;20307&quot; value=&quot;294&quot;/&gt;&lt;/object&gt;&lt;object type=&quot;3&quot; unique_id=&quot;10293&quot;&gt;&lt;property id=&quot;20148&quot; value=&quot;5&quot;/&gt;&lt;property id=&quot;20300&quot; value=&quot;Slide 19&quot;/&gt;&lt;property id=&quot;20307&quot; value=&quot;295&quot;/&gt;&lt;/object&gt;&lt;object type=&quot;3&quot; unique_id=&quot;10294&quot;&gt;&lt;property id=&quot;20148&quot; value=&quot;5&quot;/&gt;&lt;property id=&quot;20300&quot; value=&quot;Slide 20&quot;/&gt;&lt;property id=&quot;20307&quot; value=&quot;296&quot;/&gt;&lt;/object&gt;&lt;object type=&quot;3&quot; unique_id=&quot;10295&quot;&gt;&lt;property id=&quot;20148&quot; value=&quot;5&quot;/&gt;&lt;property id=&quot;20300&quot; value=&quot;Slide 21&quot;/&gt;&lt;property id=&quot;20307&quot; value=&quot;297&quot;/&gt;&lt;/object&gt;&lt;object type=&quot;3&quot; unique_id=&quot;10296&quot;&gt;&lt;property id=&quot;20148&quot; value=&quot;5&quot;/&gt;&lt;property id=&quot;20300&quot; value=&quot;Slide 22&quot;/&gt;&lt;property id=&quot;20307&quot; value=&quot;298&quot;/&gt;&lt;/object&gt;&lt;object type=&quot;3&quot; unique_id=&quot;10297&quot;&gt;&lt;property id=&quot;20148&quot; value=&quot;5&quot;/&gt;&lt;property id=&quot;20300&quot; value=&quot;Slide 23&quot;/&gt;&lt;property id=&quot;20307&quot; value=&quot;299&quot;/&gt;&lt;/object&gt;&lt;object type=&quot;3&quot; unique_id=&quot;10298&quot;&gt;&lt;property id=&quot;20148&quot; value=&quot;5&quot;/&gt;&lt;property id=&quot;20300&quot; value=&quot;Slide 24&quot;/&gt;&lt;property id=&quot;20307&quot; value=&quot;300&quot;/&gt;&lt;/object&gt;&lt;object type=&quot;3&quot; unique_id=&quot;10299&quot;&gt;&lt;property id=&quot;20148&quot; value=&quot;5&quot;/&gt;&lt;property id=&quot;20300&quot; value=&quot;Slide 25&quot;/&gt;&lt;property id=&quot;20307&quot; value=&quot;301&quot;/&gt;&lt;/object&gt;&lt;object type=&quot;3&quot; unique_id=&quot;10300&quot;&gt;&lt;property id=&quot;20148&quot; value=&quot;5&quot;/&gt;&lt;property id=&quot;20300&quot; value=&quot;Slide 26&quot;/&gt;&lt;property id=&quot;20307&quot; value=&quot;302&quot;/&gt;&lt;/object&gt;&lt;object type=&quot;3&quot; unique_id=&quot;10301&quot;&gt;&lt;property id=&quot;20148&quot; value=&quot;5&quot;/&gt;&lt;property id=&quot;20300&quot; value=&quot;Slide 27&quot;/&gt;&lt;property id=&quot;20307&quot; value=&quot;303&quot;/&gt;&lt;/object&gt;&lt;object type=&quot;3&quot; unique_id=&quot;10302&quot;&gt;&lt;property id=&quot;20148&quot; value=&quot;5&quot;/&gt;&lt;property id=&quot;20300&quot; value=&quot;Slide 28&quot;/&gt;&lt;property id=&quot;20307&quot; value=&quot;304&quot;/&gt;&lt;/object&gt;&lt;object type=&quot;3&quot; unique_id=&quot;10303&quot;&gt;&lt;property id=&quot;20148&quot; value=&quot;5&quot;/&gt;&lt;property id=&quot;20300&quot; value=&quot;Slide 29&quot;/&gt;&lt;property id=&quot;20307&quot; value=&quot;305&quot;/&gt;&lt;/object&gt;&lt;object type=&quot;3&quot; unique_id=&quot;10304&quot;&gt;&lt;property id=&quot;20148&quot; value=&quot;5&quot;/&gt;&lt;property id=&quot;20300&quot; value=&quot;Slide 30&quot;/&gt;&lt;property id=&quot;20307&quot; value=&quot;306&quot;/&gt;&lt;/object&gt;&lt;object type=&quot;3&quot; unique_id=&quot;10305&quot;&gt;&lt;property id=&quot;20148&quot; value=&quot;5&quot;/&gt;&lt;property id=&quot;20300&quot; value=&quot;Slide 31&quot;/&gt;&lt;property id=&quot;20307&quot; value=&quot;270&quot;/&gt;&lt;/object&gt;&lt;object type=&quot;3&quot; unique_id=&quot;10306&quot;&gt;&lt;property id=&quot;20148&quot; value=&quot;5&quot;/&gt;&lt;property id=&quot;20300&quot; value=&quot;Slide 32&quot;/&gt;&lt;property id=&quot;20307&quot; value=&quot;278&quot;/&gt;&lt;/object&gt;&lt;/object&gt;&lt;object type=&quot;8&quot; unique_id=&quot;103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709</Words>
  <Application>Microsoft Office PowerPoint</Application>
  <PresentationFormat>Custom</PresentationFormat>
  <Paragraphs>83</Paragraphs>
  <Slides>32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b) Sóng biển như thế nào?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dieu</dc:creator>
  <cp:lastModifiedBy>PC_ASUS</cp:lastModifiedBy>
  <cp:revision>43</cp:revision>
  <dcterms:created xsi:type="dcterms:W3CDTF">2018-01-26T18:05:13Z</dcterms:created>
  <dcterms:modified xsi:type="dcterms:W3CDTF">2019-03-16T09:17:16Z</dcterms:modified>
</cp:coreProperties>
</file>