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3" r:id="rId2"/>
    <p:sldId id="284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86" r:id="rId11"/>
    <p:sldId id="288" r:id="rId12"/>
    <p:sldId id="289" r:id="rId13"/>
    <p:sldId id="272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FFCC"/>
    <a:srgbClr val="00FF00"/>
    <a:srgbClr val="000000"/>
    <a:srgbClr val="FF0066"/>
    <a:srgbClr val="CC0066"/>
    <a:srgbClr val="C7F8FD"/>
    <a:srgbClr val="043E07"/>
    <a:srgbClr val="CC99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9167" autoAdjust="0"/>
  </p:normalViewPr>
  <p:slideViewPr>
    <p:cSldViewPr>
      <p:cViewPr>
        <p:scale>
          <a:sx n="60" d="100"/>
          <a:sy n="60" d="100"/>
        </p:scale>
        <p:origin x="-78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F8DB7A0-8C11-4A96-9135-D4B126153110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1AFF5D3-7862-413B-8E13-0C8813631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FF5D3-7862-413B-8E13-0C881363193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8309C5A-1499-43DE-8A68-5E5881175AED}" type="datetimeFigureOut">
              <a:rPr lang="en-US" smtClean="0"/>
              <a:pPr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E4A5BE5C-409F-49F7-9BBB-16FC0B5932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295400" y="3962400"/>
            <a:ext cx="381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.VnAristote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5334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effectLst/>
                <a:latin typeface="Times New Roman" pitchFamily="18" charset="0"/>
                <a:cs typeface="Times New Roman" pitchFamily="18" charset="0"/>
              </a:rPr>
              <a:t>TRƯỜNG TIỂU HỌC ÁI MỘ A</a:t>
            </a:r>
            <a:endParaRPr lang="en-US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1501914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Môn: Toán</a:t>
            </a: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1501914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4000" dirty="0"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5000" y="2667000"/>
            <a:ext cx="5410200" cy="1524000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pPr algn="just"/>
            <a:r>
              <a:rPr lang="en-US" sz="4400" smtClean="0">
                <a:solidFill>
                  <a:srgbClr val="0066FF"/>
                </a:solidFill>
                <a:effectLst/>
                <a:latin typeface="Times New Roman" pitchFamily="18" charset="0"/>
                <a:cs typeface="Times New Roman" pitchFamily="18" charset="0"/>
              </a:rPr>
              <a:t>Tên bài: Phép chia</a:t>
            </a:r>
            <a:endParaRPr lang="en-US" sz="4400" dirty="0">
              <a:solidFill>
                <a:srgbClr val="0066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 rot="-590108">
            <a:off x="214761" y="3764222"/>
            <a:ext cx="1256261" cy="1730440"/>
            <a:chOff x="0" y="0"/>
            <a:chExt cx="480" cy="960"/>
          </a:xfrm>
        </p:grpSpPr>
        <p:grpSp>
          <p:nvGrpSpPr>
            <p:cNvPr id="9" name="Group 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7" name="Group 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" name="Group 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" name="Group 48"/>
          <p:cNvGrpSpPr>
            <a:grpSpLocks/>
          </p:cNvGrpSpPr>
          <p:nvPr/>
        </p:nvGrpSpPr>
        <p:grpSpPr bwMode="auto">
          <a:xfrm rot="-590108">
            <a:off x="1425823" y="3761887"/>
            <a:ext cx="1256261" cy="1747080"/>
            <a:chOff x="0" y="0"/>
            <a:chExt cx="480" cy="960"/>
          </a:xfrm>
        </p:grpSpPr>
        <p:grpSp>
          <p:nvGrpSpPr>
            <p:cNvPr id="34" name="Group 4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42" name="Group 5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5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" name="Group 5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5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" name="Group 5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4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5" name="Group 6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4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" name="Group 6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3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" name="Group 6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4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8" name="Group 73"/>
          <p:cNvGrpSpPr>
            <a:grpSpLocks/>
          </p:cNvGrpSpPr>
          <p:nvPr/>
        </p:nvGrpSpPr>
        <p:grpSpPr bwMode="auto">
          <a:xfrm rot="-590108">
            <a:off x="2570105" y="3844571"/>
            <a:ext cx="1256261" cy="1700860"/>
            <a:chOff x="0" y="0"/>
            <a:chExt cx="480" cy="960"/>
          </a:xfrm>
        </p:grpSpPr>
        <p:grpSp>
          <p:nvGrpSpPr>
            <p:cNvPr id="59" name="Group 7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67" name="Group 7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8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8" name="Group 7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7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9" name="Group 8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7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0" name="Group 8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7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0" name="Group 9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6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3" name="Group 9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6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3" name="Group 98"/>
          <p:cNvGrpSpPr>
            <a:grpSpLocks/>
          </p:cNvGrpSpPr>
          <p:nvPr/>
        </p:nvGrpSpPr>
        <p:grpSpPr bwMode="auto">
          <a:xfrm rot="-590108">
            <a:off x="3855241" y="3751512"/>
            <a:ext cx="1256261" cy="1821032"/>
            <a:chOff x="0" y="0"/>
            <a:chExt cx="480" cy="960"/>
          </a:xfrm>
        </p:grpSpPr>
        <p:grpSp>
          <p:nvGrpSpPr>
            <p:cNvPr id="84" name="Group 99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92" name="Group 100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05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6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3" name="Group 104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02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4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4" name="Group 108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99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0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1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5" name="Group 112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96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8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85" name="Group 116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86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8" name="Group 119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90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1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9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8" name="Group 123"/>
          <p:cNvGrpSpPr>
            <a:grpSpLocks/>
          </p:cNvGrpSpPr>
          <p:nvPr/>
        </p:nvGrpSpPr>
        <p:grpSpPr bwMode="auto">
          <a:xfrm rot="-590108">
            <a:off x="4998241" y="3827712"/>
            <a:ext cx="1256261" cy="1821031"/>
            <a:chOff x="0" y="0"/>
            <a:chExt cx="480" cy="960"/>
          </a:xfrm>
        </p:grpSpPr>
        <p:grpSp>
          <p:nvGrpSpPr>
            <p:cNvPr id="109" name="Group 124"/>
            <p:cNvGrpSpPr>
              <a:grpSpLocks/>
            </p:cNvGrpSpPr>
            <p:nvPr/>
          </p:nvGrpSpPr>
          <p:grpSpPr bwMode="auto">
            <a:xfrm>
              <a:off x="0" y="0"/>
              <a:ext cx="482" cy="745"/>
              <a:chOff x="0" y="0"/>
              <a:chExt cx="760" cy="1271"/>
            </a:xfrm>
          </p:grpSpPr>
          <p:grpSp>
            <p:nvGrpSpPr>
              <p:cNvPr id="117" name="Group 125"/>
              <p:cNvGrpSpPr>
                <a:grpSpLocks/>
              </p:cNvGrpSpPr>
              <p:nvPr/>
            </p:nvGrpSpPr>
            <p:grpSpPr bwMode="auto">
              <a:xfrm>
                <a:off x="0" y="575"/>
                <a:ext cx="267" cy="268"/>
                <a:chOff x="0" y="0"/>
                <a:chExt cx="379" cy="412"/>
              </a:xfrm>
            </p:grpSpPr>
            <p:sp>
              <p:nvSpPr>
                <p:cNvPr id="130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1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2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8" name="Group 129"/>
              <p:cNvGrpSpPr>
                <a:grpSpLocks/>
              </p:cNvGrpSpPr>
              <p:nvPr/>
            </p:nvGrpSpPr>
            <p:grpSpPr bwMode="auto">
              <a:xfrm>
                <a:off x="218" y="314"/>
                <a:ext cx="337" cy="957"/>
                <a:chOff x="0" y="0"/>
                <a:chExt cx="520" cy="957"/>
              </a:xfrm>
            </p:grpSpPr>
            <p:sp>
              <p:nvSpPr>
                <p:cNvPr id="127" name="Unknown Shape"/>
                <p:cNvSpPr>
                  <a:spLocks/>
                </p:cNvSpPr>
                <p:nvPr/>
              </p:nvSpPr>
              <p:spPr bwMode="auto">
                <a:xfrm>
                  <a:off x="259" y="166"/>
                  <a:ext cx="261" cy="791"/>
                </a:xfrm>
                <a:custGeom>
                  <a:avLst/>
                  <a:gdLst/>
                  <a:ahLst/>
                  <a:cxnLst>
                    <a:cxn ang="0">
                      <a:pos x="615" y="27"/>
                    </a:cxn>
                    <a:cxn ang="0">
                      <a:pos x="581" y="56"/>
                    </a:cxn>
                    <a:cxn ang="0">
                      <a:pos x="544" y="81"/>
                    </a:cxn>
                    <a:cxn ang="0">
                      <a:pos x="508" y="106"/>
                    </a:cxn>
                    <a:cxn ang="0">
                      <a:pos x="460" y="148"/>
                    </a:cxn>
                    <a:cxn ang="0">
                      <a:pos x="393" y="211"/>
                    </a:cxn>
                    <a:cxn ang="0">
                      <a:pos x="339" y="270"/>
                    </a:cxn>
                    <a:cxn ang="0">
                      <a:pos x="307" y="311"/>
                    </a:cxn>
                    <a:cxn ang="0">
                      <a:pos x="274" y="351"/>
                    </a:cxn>
                    <a:cxn ang="0">
                      <a:pos x="244" y="393"/>
                    </a:cxn>
                    <a:cxn ang="0">
                      <a:pos x="207" y="443"/>
                    </a:cxn>
                    <a:cxn ang="0">
                      <a:pos x="161" y="516"/>
                    </a:cxn>
                    <a:cxn ang="0">
                      <a:pos x="125" y="592"/>
                    </a:cxn>
                    <a:cxn ang="0">
                      <a:pos x="92" y="671"/>
                    </a:cxn>
                    <a:cxn ang="0">
                      <a:pos x="67" y="738"/>
                    </a:cxn>
                    <a:cxn ang="0">
                      <a:pos x="62" y="766"/>
                    </a:cxn>
                    <a:cxn ang="0">
                      <a:pos x="54" y="789"/>
                    </a:cxn>
                    <a:cxn ang="0">
                      <a:pos x="39" y="774"/>
                    </a:cxn>
                    <a:cxn ang="0">
                      <a:pos x="23" y="743"/>
                    </a:cxn>
                    <a:cxn ang="0">
                      <a:pos x="14" y="709"/>
                    </a:cxn>
                    <a:cxn ang="0">
                      <a:pos x="4" y="673"/>
                    </a:cxn>
                    <a:cxn ang="0">
                      <a:pos x="0" y="627"/>
                    </a:cxn>
                    <a:cxn ang="0">
                      <a:pos x="6" y="573"/>
                    </a:cxn>
                    <a:cxn ang="0">
                      <a:pos x="23" y="521"/>
                    </a:cxn>
                    <a:cxn ang="0">
                      <a:pos x="44" y="472"/>
                    </a:cxn>
                    <a:cxn ang="0">
                      <a:pos x="67" y="433"/>
                    </a:cxn>
                    <a:cxn ang="0">
                      <a:pos x="92" y="404"/>
                    </a:cxn>
                    <a:cxn ang="0">
                      <a:pos x="117" y="378"/>
                    </a:cxn>
                    <a:cxn ang="0">
                      <a:pos x="140" y="351"/>
                    </a:cxn>
                    <a:cxn ang="0">
                      <a:pos x="155" y="336"/>
                    </a:cxn>
                    <a:cxn ang="0">
                      <a:pos x="169" y="324"/>
                    </a:cxn>
                    <a:cxn ang="0">
                      <a:pos x="198" y="299"/>
                    </a:cxn>
                    <a:cxn ang="0">
                      <a:pos x="224" y="278"/>
                    </a:cxn>
                    <a:cxn ang="0">
                      <a:pos x="249" y="259"/>
                    </a:cxn>
                    <a:cxn ang="0">
                      <a:pos x="274" y="240"/>
                    </a:cxn>
                    <a:cxn ang="0">
                      <a:pos x="301" y="221"/>
                    </a:cxn>
                    <a:cxn ang="0">
                      <a:pos x="328" y="203"/>
                    </a:cxn>
                    <a:cxn ang="0">
                      <a:pos x="353" y="186"/>
                    </a:cxn>
                    <a:cxn ang="0">
                      <a:pos x="379" y="167"/>
                    </a:cxn>
                    <a:cxn ang="0">
                      <a:pos x="410" y="150"/>
                    </a:cxn>
                    <a:cxn ang="0">
                      <a:pos x="441" y="131"/>
                    </a:cxn>
                    <a:cxn ang="0">
                      <a:pos x="469" y="111"/>
                    </a:cxn>
                    <a:cxn ang="0">
                      <a:pos x="500" y="92"/>
                    </a:cxn>
                    <a:cxn ang="0">
                      <a:pos x="525" y="77"/>
                    </a:cxn>
                    <a:cxn ang="0">
                      <a:pos x="550" y="60"/>
                    </a:cxn>
                    <a:cxn ang="0">
                      <a:pos x="573" y="43"/>
                    </a:cxn>
                    <a:cxn ang="0">
                      <a:pos x="598" y="29"/>
                    </a:cxn>
                    <a:cxn ang="0">
                      <a:pos x="619" y="16"/>
                    </a:cxn>
                    <a:cxn ang="0">
                      <a:pos x="636" y="0"/>
                    </a:cxn>
                  </a:cxnLst>
                  <a:rect l="0" t="0" r="r" b="b"/>
                  <a:pathLst>
                    <a:path w="640" h="791">
                      <a:moveTo>
                        <a:pt x="640" y="2"/>
                      </a:moveTo>
                      <a:lnTo>
                        <a:pt x="632" y="12"/>
                      </a:lnTo>
                      <a:lnTo>
                        <a:pt x="625" y="20"/>
                      </a:lnTo>
                      <a:lnTo>
                        <a:pt x="615" y="27"/>
                      </a:lnTo>
                      <a:lnTo>
                        <a:pt x="607" y="35"/>
                      </a:lnTo>
                      <a:lnTo>
                        <a:pt x="598" y="43"/>
                      </a:lnTo>
                      <a:lnTo>
                        <a:pt x="590" y="48"/>
                      </a:lnTo>
                      <a:lnTo>
                        <a:pt x="581" y="56"/>
                      </a:lnTo>
                      <a:lnTo>
                        <a:pt x="571" y="62"/>
                      </a:lnTo>
                      <a:lnTo>
                        <a:pt x="561" y="67"/>
                      </a:lnTo>
                      <a:lnTo>
                        <a:pt x="552" y="73"/>
                      </a:lnTo>
                      <a:lnTo>
                        <a:pt x="544" y="81"/>
                      </a:lnTo>
                      <a:lnTo>
                        <a:pt x="535" y="87"/>
                      </a:lnTo>
                      <a:lnTo>
                        <a:pt x="525" y="92"/>
                      </a:lnTo>
                      <a:lnTo>
                        <a:pt x="515" y="98"/>
                      </a:lnTo>
                      <a:lnTo>
                        <a:pt x="508" y="106"/>
                      </a:lnTo>
                      <a:lnTo>
                        <a:pt x="498" y="111"/>
                      </a:lnTo>
                      <a:lnTo>
                        <a:pt x="489" y="121"/>
                      </a:lnTo>
                      <a:lnTo>
                        <a:pt x="479" y="129"/>
                      </a:lnTo>
                      <a:lnTo>
                        <a:pt x="460" y="148"/>
                      </a:lnTo>
                      <a:lnTo>
                        <a:pt x="450" y="156"/>
                      </a:lnTo>
                      <a:lnTo>
                        <a:pt x="431" y="175"/>
                      </a:lnTo>
                      <a:lnTo>
                        <a:pt x="422" y="182"/>
                      </a:lnTo>
                      <a:lnTo>
                        <a:pt x="393" y="211"/>
                      </a:lnTo>
                      <a:lnTo>
                        <a:pt x="385" y="221"/>
                      </a:lnTo>
                      <a:lnTo>
                        <a:pt x="366" y="240"/>
                      </a:lnTo>
                      <a:lnTo>
                        <a:pt x="358" y="251"/>
                      </a:lnTo>
                      <a:lnTo>
                        <a:pt x="339" y="270"/>
                      </a:lnTo>
                      <a:lnTo>
                        <a:pt x="332" y="280"/>
                      </a:lnTo>
                      <a:lnTo>
                        <a:pt x="322" y="290"/>
                      </a:lnTo>
                      <a:lnTo>
                        <a:pt x="314" y="301"/>
                      </a:lnTo>
                      <a:lnTo>
                        <a:pt x="307" y="311"/>
                      </a:lnTo>
                      <a:lnTo>
                        <a:pt x="297" y="320"/>
                      </a:lnTo>
                      <a:lnTo>
                        <a:pt x="289" y="332"/>
                      </a:lnTo>
                      <a:lnTo>
                        <a:pt x="282" y="341"/>
                      </a:lnTo>
                      <a:lnTo>
                        <a:pt x="274" y="351"/>
                      </a:lnTo>
                      <a:lnTo>
                        <a:pt x="267" y="362"/>
                      </a:lnTo>
                      <a:lnTo>
                        <a:pt x="257" y="372"/>
                      </a:lnTo>
                      <a:lnTo>
                        <a:pt x="249" y="383"/>
                      </a:lnTo>
                      <a:lnTo>
                        <a:pt x="244" y="393"/>
                      </a:lnTo>
                      <a:lnTo>
                        <a:pt x="234" y="404"/>
                      </a:lnTo>
                      <a:lnTo>
                        <a:pt x="228" y="414"/>
                      </a:lnTo>
                      <a:lnTo>
                        <a:pt x="221" y="426"/>
                      </a:lnTo>
                      <a:lnTo>
                        <a:pt x="207" y="443"/>
                      </a:lnTo>
                      <a:lnTo>
                        <a:pt x="196" y="460"/>
                      </a:lnTo>
                      <a:lnTo>
                        <a:pt x="182" y="479"/>
                      </a:lnTo>
                      <a:lnTo>
                        <a:pt x="173" y="496"/>
                      </a:lnTo>
                      <a:lnTo>
                        <a:pt x="161" y="516"/>
                      </a:lnTo>
                      <a:lnTo>
                        <a:pt x="152" y="535"/>
                      </a:lnTo>
                      <a:lnTo>
                        <a:pt x="142" y="554"/>
                      </a:lnTo>
                      <a:lnTo>
                        <a:pt x="132" y="573"/>
                      </a:lnTo>
                      <a:lnTo>
                        <a:pt x="125" y="592"/>
                      </a:lnTo>
                      <a:lnTo>
                        <a:pt x="117" y="611"/>
                      </a:lnTo>
                      <a:lnTo>
                        <a:pt x="108" y="632"/>
                      </a:lnTo>
                      <a:lnTo>
                        <a:pt x="100" y="652"/>
                      </a:lnTo>
                      <a:lnTo>
                        <a:pt x="92" y="671"/>
                      </a:lnTo>
                      <a:lnTo>
                        <a:pt x="86" y="692"/>
                      </a:lnTo>
                      <a:lnTo>
                        <a:pt x="79" y="711"/>
                      </a:lnTo>
                      <a:lnTo>
                        <a:pt x="71" y="730"/>
                      </a:lnTo>
                      <a:lnTo>
                        <a:pt x="67" y="738"/>
                      </a:lnTo>
                      <a:lnTo>
                        <a:pt x="65" y="745"/>
                      </a:lnTo>
                      <a:lnTo>
                        <a:pt x="64" y="753"/>
                      </a:lnTo>
                      <a:lnTo>
                        <a:pt x="62" y="759"/>
                      </a:lnTo>
                      <a:lnTo>
                        <a:pt x="62" y="766"/>
                      </a:lnTo>
                      <a:lnTo>
                        <a:pt x="60" y="774"/>
                      </a:lnTo>
                      <a:lnTo>
                        <a:pt x="58" y="782"/>
                      </a:lnTo>
                      <a:lnTo>
                        <a:pt x="56" y="789"/>
                      </a:lnTo>
                      <a:lnTo>
                        <a:pt x="54" y="789"/>
                      </a:lnTo>
                      <a:lnTo>
                        <a:pt x="52" y="791"/>
                      </a:lnTo>
                      <a:lnTo>
                        <a:pt x="50" y="789"/>
                      </a:lnTo>
                      <a:lnTo>
                        <a:pt x="44" y="782"/>
                      </a:lnTo>
                      <a:lnTo>
                        <a:pt x="39" y="774"/>
                      </a:lnTo>
                      <a:lnTo>
                        <a:pt x="35" y="766"/>
                      </a:lnTo>
                      <a:lnTo>
                        <a:pt x="31" y="759"/>
                      </a:lnTo>
                      <a:lnTo>
                        <a:pt x="27" y="751"/>
                      </a:lnTo>
                      <a:lnTo>
                        <a:pt x="23" y="743"/>
                      </a:lnTo>
                      <a:lnTo>
                        <a:pt x="21" y="734"/>
                      </a:lnTo>
                      <a:lnTo>
                        <a:pt x="18" y="726"/>
                      </a:lnTo>
                      <a:lnTo>
                        <a:pt x="16" y="717"/>
                      </a:lnTo>
                      <a:lnTo>
                        <a:pt x="14" y="709"/>
                      </a:lnTo>
                      <a:lnTo>
                        <a:pt x="10" y="699"/>
                      </a:lnTo>
                      <a:lnTo>
                        <a:pt x="8" y="690"/>
                      </a:lnTo>
                      <a:lnTo>
                        <a:pt x="6" y="682"/>
                      </a:lnTo>
                      <a:lnTo>
                        <a:pt x="4" y="673"/>
                      </a:lnTo>
                      <a:lnTo>
                        <a:pt x="2" y="665"/>
                      </a:lnTo>
                      <a:lnTo>
                        <a:pt x="2" y="655"/>
                      </a:lnTo>
                      <a:lnTo>
                        <a:pt x="0" y="642"/>
                      </a:lnTo>
                      <a:lnTo>
                        <a:pt x="0" y="627"/>
                      </a:lnTo>
                      <a:lnTo>
                        <a:pt x="2" y="613"/>
                      </a:lnTo>
                      <a:lnTo>
                        <a:pt x="2" y="600"/>
                      </a:lnTo>
                      <a:lnTo>
                        <a:pt x="4" y="586"/>
                      </a:lnTo>
                      <a:lnTo>
                        <a:pt x="6" y="573"/>
                      </a:lnTo>
                      <a:lnTo>
                        <a:pt x="10" y="560"/>
                      </a:lnTo>
                      <a:lnTo>
                        <a:pt x="14" y="546"/>
                      </a:lnTo>
                      <a:lnTo>
                        <a:pt x="18" y="533"/>
                      </a:lnTo>
                      <a:lnTo>
                        <a:pt x="23" y="521"/>
                      </a:lnTo>
                      <a:lnTo>
                        <a:pt x="27" y="508"/>
                      </a:lnTo>
                      <a:lnTo>
                        <a:pt x="33" y="494"/>
                      </a:lnTo>
                      <a:lnTo>
                        <a:pt x="39" y="483"/>
                      </a:lnTo>
                      <a:lnTo>
                        <a:pt x="44" y="472"/>
                      </a:lnTo>
                      <a:lnTo>
                        <a:pt x="50" y="460"/>
                      </a:lnTo>
                      <a:lnTo>
                        <a:pt x="58" y="447"/>
                      </a:lnTo>
                      <a:lnTo>
                        <a:pt x="64" y="441"/>
                      </a:lnTo>
                      <a:lnTo>
                        <a:pt x="67" y="433"/>
                      </a:lnTo>
                      <a:lnTo>
                        <a:pt x="75" y="426"/>
                      </a:lnTo>
                      <a:lnTo>
                        <a:pt x="81" y="418"/>
                      </a:lnTo>
                      <a:lnTo>
                        <a:pt x="86" y="412"/>
                      </a:lnTo>
                      <a:lnTo>
                        <a:pt x="92" y="404"/>
                      </a:lnTo>
                      <a:lnTo>
                        <a:pt x="98" y="397"/>
                      </a:lnTo>
                      <a:lnTo>
                        <a:pt x="104" y="391"/>
                      </a:lnTo>
                      <a:lnTo>
                        <a:pt x="109" y="383"/>
                      </a:lnTo>
                      <a:lnTo>
                        <a:pt x="117" y="378"/>
                      </a:lnTo>
                      <a:lnTo>
                        <a:pt x="123" y="370"/>
                      </a:lnTo>
                      <a:lnTo>
                        <a:pt x="129" y="364"/>
                      </a:lnTo>
                      <a:lnTo>
                        <a:pt x="134" y="357"/>
                      </a:lnTo>
                      <a:lnTo>
                        <a:pt x="140" y="351"/>
                      </a:lnTo>
                      <a:lnTo>
                        <a:pt x="146" y="343"/>
                      </a:lnTo>
                      <a:lnTo>
                        <a:pt x="154" y="337"/>
                      </a:lnTo>
                      <a:lnTo>
                        <a:pt x="152" y="336"/>
                      </a:lnTo>
                      <a:lnTo>
                        <a:pt x="155" y="336"/>
                      </a:lnTo>
                      <a:lnTo>
                        <a:pt x="159" y="332"/>
                      </a:lnTo>
                      <a:lnTo>
                        <a:pt x="163" y="330"/>
                      </a:lnTo>
                      <a:lnTo>
                        <a:pt x="165" y="326"/>
                      </a:lnTo>
                      <a:lnTo>
                        <a:pt x="169" y="324"/>
                      </a:lnTo>
                      <a:lnTo>
                        <a:pt x="177" y="316"/>
                      </a:lnTo>
                      <a:lnTo>
                        <a:pt x="180" y="314"/>
                      </a:lnTo>
                      <a:lnTo>
                        <a:pt x="192" y="303"/>
                      </a:lnTo>
                      <a:lnTo>
                        <a:pt x="198" y="299"/>
                      </a:lnTo>
                      <a:lnTo>
                        <a:pt x="205" y="293"/>
                      </a:lnTo>
                      <a:lnTo>
                        <a:pt x="211" y="290"/>
                      </a:lnTo>
                      <a:lnTo>
                        <a:pt x="217" y="284"/>
                      </a:lnTo>
                      <a:lnTo>
                        <a:pt x="224" y="278"/>
                      </a:lnTo>
                      <a:lnTo>
                        <a:pt x="230" y="274"/>
                      </a:lnTo>
                      <a:lnTo>
                        <a:pt x="236" y="269"/>
                      </a:lnTo>
                      <a:lnTo>
                        <a:pt x="244" y="265"/>
                      </a:lnTo>
                      <a:lnTo>
                        <a:pt x="249" y="259"/>
                      </a:lnTo>
                      <a:lnTo>
                        <a:pt x="255" y="255"/>
                      </a:lnTo>
                      <a:lnTo>
                        <a:pt x="263" y="249"/>
                      </a:lnTo>
                      <a:lnTo>
                        <a:pt x="268" y="246"/>
                      </a:lnTo>
                      <a:lnTo>
                        <a:pt x="274" y="240"/>
                      </a:lnTo>
                      <a:lnTo>
                        <a:pt x="282" y="236"/>
                      </a:lnTo>
                      <a:lnTo>
                        <a:pt x="288" y="232"/>
                      </a:lnTo>
                      <a:lnTo>
                        <a:pt x="295" y="226"/>
                      </a:lnTo>
                      <a:lnTo>
                        <a:pt x="301" y="221"/>
                      </a:lnTo>
                      <a:lnTo>
                        <a:pt x="309" y="217"/>
                      </a:lnTo>
                      <a:lnTo>
                        <a:pt x="314" y="213"/>
                      </a:lnTo>
                      <a:lnTo>
                        <a:pt x="320" y="209"/>
                      </a:lnTo>
                      <a:lnTo>
                        <a:pt x="328" y="203"/>
                      </a:lnTo>
                      <a:lnTo>
                        <a:pt x="334" y="200"/>
                      </a:lnTo>
                      <a:lnTo>
                        <a:pt x="339" y="194"/>
                      </a:lnTo>
                      <a:lnTo>
                        <a:pt x="347" y="190"/>
                      </a:lnTo>
                      <a:lnTo>
                        <a:pt x="353" y="186"/>
                      </a:lnTo>
                      <a:lnTo>
                        <a:pt x="360" y="180"/>
                      </a:lnTo>
                      <a:lnTo>
                        <a:pt x="366" y="177"/>
                      </a:lnTo>
                      <a:lnTo>
                        <a:pt x="374" y="171"/>
                      </a:lnTo>
                      <a:lnTo>
                        <a:pt x="379" y="167"/>
                      </a:lnTo>
                      <a:lnTo>
                        <a:pt x="387" y="163"/>
                      </a:lnTo>
                      <a:lnTo>
                        <a:pt x="395" y="157"/>
                      </a:lnTo>
                      <a:lnTo>
                        <a:pt x="402" y="154"/>
                      </a:lnTo>
                      <a:lnTo>
                        <a:pt x="410" y="150"/>
                      </a:lnTo>
                      <a:lnTo>
                        <a:pt x="418" y="144"/>
                      </a:lnTo>
                      <a:lnTo>
                        <a:pt x="425" y="140"/>
                      </a:lnTo>
                      <a:lnTo>
                        <a:pt x="433" y="136"/>
                      </a:lnTo>
                      <a:lnTo>
                        <a:pt x="441" y="131"/>
                      </a:lnTo>
                      <a:lnTo>
                        <a:pt x="447" y="125"/>
                      </a:lnTo>
                      <a:lnTo>
                        <a:pt x="454" y="121"/>
                      </a:lnTo>
                      <a:lnTo>
                        <a:pt x="462" y="115"/>
                      </a:lnTo>
                      <a:lnTo>
                        <a:pt x="469" y="111"/>
                      </a:lnTo>
                      <a:lnTo>
                        <a:pt x="477" y="106"/>
                      </a:lnTo>
                      <a:lnTo>
                        <a:pt x="485" y="100"/>
                      </a:lnTo>
                      <a:lnTo>
                        <a:pt x="492" y="96"/>
                      </a:lnTo>
                      <a:lnTo>
                        <a:pt x="500" y="92"/>
                      </a:lnTo>
                      <a:lnTo>
                        <a:pt x="508" y="87"/>
                      </a:lnTo>
                      <a:lnTo>
                        <a:pt x="514" y="83"/>
                      </a:lnTo>
                      <a:lnTo>
                        <a:pt x="519" y="81"/>
                      </a:lnTo>
                      <a:lnTo>
                        <a:pt x="525" y="77"/>
                      </a:lnTo>
                      <a:lnTo>
                        <a:pt x="531" y="73"/>
                      </a:lnTo>
                      <a:lnTo>
                        <a:pt x="538" y="67"/>
                      </a:lnTo>
                      <a:lnTo>
                        <a:pt x="544" y="64"/>
                      </a:lnTo>
                      <a:lnTo>
                        <a:pt x="550" y="60"/>
                      </a:lnTo>
                      <a:lnTo>
                        <a:pt x="556" y="56"/>
                      </a:lnTo>
                      <a:lnTo>
                        <a:pt x="561" y="52"/>
                      </a:lnTo>
                      <a:lnTo>
                        <a:pt x="567" y="48"/>
                      </a:lnTo>
                      <a:lnTo>
                        <a:pt x="573" y="43"/>
                      </a:lnTo>
                      <a:lnTo>
                        <a:pt x="581" y="39"/>
                      </a:lnTo>
                      <a:lnTo>
                        <a:pt x="586" y="35"/>
                      </a:lnTo>
                      <a:lnTo>
                        <a:pt x="592" y="31"/>
                      </a:lnTo>
                      <a:lnTo>
                        <a:pt x="598" y="29"/>
                      </a:lnTo>
                      <a:lnTo>
                        <a:pt x="604" y="25"/>
                      </a:lnTo>
                      <a:lnTo>
                        <a:pt x="609" y="21"/>
                      </a:lnTo>
                      <a:lnTo>
                        <a:pt x="613" y="20"/>
                      </a:lnTo>
                      <a:lnTo>
                        <a:pt x="619" y="16"/>
                      </a:lnTo>
                      <a:lnTo>
                        <a:pt x="623" y="10"/>
                      </a:lnTo>
                      <a:lnTo>
                        <a:pt x="627" y="8"/>
                      </a:lnTo>
                      <a:lnTo>
                        <a:pt x="632" y="4"/>
                      </a:lnTo>
                      <a:lnTo>
                        <a:pt x="636" y="0"/>
                      </a:lnTo>
                      <a:lnTo>
                        <a:pt x="640" y="0"/>
                      </a:lnTo>
                      <a:lnTo>
                        <a:pt x="640" y="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8" name="Unknown Shape"/>
                <p:cNvSpPr>
                  <a:spLocks/>
                </p:cNvSpPr>
                <p:nvPr/>
              </p:nvSpPr>
              <p:spPr bwMode="auto">
                <a:xfrm rot="741287">
                  <a:off x="150" y="0"/>
                  <a:ext cx="193" cy="699"/>
                </a:xfrm>
                <a:custGeom>
                  <a:avLst/>
                  <a:gdLst/>
                  <a:ahLst/>
                  <a:cxnLst>
                    <a:cxn ang="0">
                      <a:pos x="44" y="21"/>
                    </a:cxn>
                    <a:cxn ang="0">
                      <a:pos x="53" y="40"/>
                    </a:cxn>
                    <a:cxn ang="0">
                      <a:pos x="63" y="58"/>
                    </a:cxn>
                    <a:cxn ang="0">
                      <a:pos x="72" y="75"/>
                    </a:cxn>
                    <a:cxn ang="0">
                      <a:pos x="82" y="94"/>
                    </a:cxn>
                    <a:cxn ang="0">
                      <a:pos x="92" y="111"/>
                    </a:cxn>
                    <a:cxn ang="0">
                      <a:pos x="101" y="128"/>
                    </a:cxn>
                    <a:cxn ang="0">
                      <a:pos x="109" y="146"/>
                    </a:cxn>
                    <a:cxn ang="0">
                      <a:pos x="118" y="169"/>
                    </a:cxn>
                    <a:cxn ang="0">
                      <a:pos x="128" y="192"/>
                    </a:cxn>
                    <a:cxn ang="0">
                      <a:pos x="138" y="215"/>
                    </a:cxn>
                    <a:cxn ang="0">
                      <a:pos x="147" y="238"/>
                    </a:cxn>
                    <a:cxn ang="0">
                      <a:pos x="157" y="261"/>
                    </a:cxn>
                    <a:cxn ang="0">
                      <a:pos x="166" y="284"/>
                    </a:cxn>
                    <a:cxn ang="0">
                      <a:pos x="176" y="307"/>
                    </a:cxn>
                    <a:cxn ang="0">
                      <a:pos x="184" y="330"/>
                    </a:cxn>
                    <a:cxn ang="0">
                      <a:pos x="189" y="347"/>
                    </a:cxn>
                    <a:cxn ang="0">
                      <a:pos x="193" y="354"/>
                    </a:cxn>
                    <a:cxn ang="0">
                      <a:pos x="191" y="360"/>
                    </a:cxn>
                    <a:cxn ang="0">
                      <a:pos x="185" y="372"/>
                    </a:cxn>
                    <a:cxn ang="0">
                      <a:pos x="180" y="383"/>
                    </a:cxn>
                    <a:cxn ang="0">
                      <a:pos x="174" y="395"/>
                    </a:cxn>
                    <a:cxn ang="0">
                      <a:pos x="170" y="408"/>
                    </a:cxn>
                    <a:cxn ang="0">
                      <a:pos x="164" y="410"/>
                    </a:cxn>
                    <a:cxn ang="0">
                      <a:pos x="161" y="404"/>
                    </a:cxn>
                    <a:cxn ang="0">
                      <a:pos x="157" y="389"/>
                    </a:cxn>
                    <a:cxn ang="0">
                      <a:pos x="153" y="366"/>
                    </a:cxn>
                    <a:cxn ang="0">
                      <a:pos x="145" y="343"/>
                    </a:cxn>
                    <a:cxn ang="0">
                      <a:pos x="136" y="320"/>
                    </a:cxn>
                    <a:cxn ang="0">
                      <a:pos x="126" y="297"/>
                    </a:cxn>
                    <a:cxn ang="0">
                      <a:pos x="115" y="268"/>
                    </a:cxn>
                    <a:cxn ang="0">
                      <a:pos x="103" y="240"/>
                    </a:cxn>
                    <a:cxn ang="0">
                      <a:pos x="92" y="211"/>
                    </a:cxn>
                    <a:cxn ang="0">
                      <a:pos x="80" y="182"/>
                    </a:cxn>
                    <a:cxn ang="0">
                      <a:pos x="69" y="153"/>
                    </a:cxn>
                    <a:cxn ang="0">
                      <a:pos x="55" y="125"/>
                    </a:cxn>
                    <a:cxn ang="0">
                      <a:pos x="44" y="96"/>
                    </a:cxn>
                    <a:cxn ang="0">
                      <a:pos x="30" y="67"/>
                    </a:cxn>
                    <a:cxn ang="0">
                      <a:pos x="23" y="56"/>
                    </a:cxn>
                    <a:cxn ang="0">
                      <a:pos x="17" y="44"/>
                    </a:cxn>
                    <a:cxn ang="0">
                      <a:pos x="9" y="33"/>
                    </a:cxn>
                    <a:cxn ang="0">
                      <a:pos x="0" y="23"/>
                    </a:cxn>
                    <a:cxn ang="0">
                      <a:pos x="2" y="15"/>
                    </a:cxn>
                    <a:cxn ang="0">
                      <a:pos x="11" y="12"/>
                    </a:cxn>
                    <a:cxn ang="0">
                      <a:pos x="19" y="8"/>
                    </a:cxn>
                    <a:cxn ang="0">
                      <a:pos x="27" y="4"/>
                    </a:cxn>
                    <a:cxn ang="0">
                      <a:pos x="32" y="2"/>
                    </a:cxn>
                    <a:cxn ang="0">
                      <a:pos x="34" y="10"/>
                    </a:cxn>
                  </a:cxnLst>
                  <a:rect l="0" t="0" r="r" b="b"/>
                  <a:pathLst>
                    <a:path w="193" h="410">
                      <a:moveTo>
                        <a:pt x="38" y="14"/>
                      </a:moveTo>
                      <a:lnTo>
                        <a:pt x="44" y="21"/>
                      </a:lnTo>
                      <a:lnTo>
                        <a:pt x="48" y="31"/>
                      </a:lnTo>
                      <a:lnTo>
                        <a:pt x="53" y="40"/>
                      </a:lnTo>
                      <a:lnTo>
                        <a:pt x="57" y="48"/>
                      </a:lnTo>
                      <a:lnTo>
                        <a:pt x="63" y="58"/>
                      </a:lnTo>
                      <a:lnTo>
                        <a:pt x="69" y="65"/>
                      </a:lnTo>
                      <a:lnTo>
                        <a:pt x="72" y="75"/>
                      </a:lnTo>
                      <a:lnTo>
                        <a:pt x="78" y="84"/>
                      </a:lnTo>
                      <a:lnTo>
                        <a:pt x="82" y="94"/>
                      </a:lnTo>
                      <a:lnTo>
                        <a:pt x="88" y="102"/>
                      </a:lnTo>
                      <a:lnTo>
                        <a:pt x="92" y="111"/>
                      </a:lnTo>
                      <a:lnTo>
                        <a:pt x="97" y="119"/>
                      </a:lnTo>
                      <a:lnTo>
                        <a:pt x="101" y="128"/>
                      </a:lnTo>
                      <a:lnTo>
                        <a:pt x="105" y="138"/>
                      </a:lnTo>
                      <a:lnTo>
                        <a:pt x="109" y="146"/>
                      </a:lnTo>
                      <a:lnTo>
                        <a:pt x="113" y="157"/>
                      </a:lnTo>
                      <a:lnTo>
                        <a:pt x="118" y="169"/>
                      </a:lnTo>
                      <a:lnTo>
                        <a:pt x="122" y="180"/>
                      </a:lnTo>
                      <a:lnTo>
                        <a:pt x="128" y="192"/>
                      </a:lnTo>
                      <a:lnTo>
                        <a:pt x="132" y="203"/>
                      </a:lnTo>
                      <a:lnTo>
                        <a:pt x="138" y="215"/>
                      </a:lnTo>
                      <a:lnTo>
                        <a:pt x="141" y="226"/>
                      </a:lnTo>
                      <a:lnTo>
                        <a:pt x="147" y="238"/>
                      </a:lnTo>
                      <a:lnTo>
                        <a:pt x="153" y="249"/>
                      </a:lnTo>
                      <a:lnTo>
                        <a:pt x="157" y="261"/>
                      </a:lnTo>
                      <a:lnTo>
                        <a:pt x="162" y="272"/>
                      </a:lnTo>
                      <a:lnTo>
                        <a:pt x="166" y="284"/>
                      </a:lnTo>
                      <a:lnTo>
                        <a:pt x="170" y="295"/>
                      </a:lnTo>
                      <a:lnTo>
                        <a:pt x="176" y="307"/>
                      </a:lnTo>
                      <a:lnTo>
                        <a:pt x="180" y="318"/>
                      </a:lnTo>
                      <a:lnTo>
                        <a:pt x="184" y="330"/>
                      </a:lnTo>
                      <a:lnTo>
                        <a:pt x="189" y="341"/>
                      </a:lnTo>
                      <a:lnTo>
                        <a:pt x="189" y="347"/>
                      </a:lnTo>
                      <a:lnTo>
                        <a:pt x="191" y="351"/>
                      </a:lnTo>
                      <a:lnTo>
                        <a:pt x="193" y="354"/>
                      </a:lnTo>
                      <a:lnTo>
                        <a:pt x="193" y="360"/>
                      </a:lnTo>
                      <a:lnTo>
                        <a:pt x="191" y="360"/>
                      </a:lnTo>
                      <a:lnTo>
                        <a:pt x="189" y="366"/>
                      </a:lnTo>
                      <a:lnTo>
                        <a:pt x="185" y="372"/>
                      </a:lnTo>
                      <a:lnTo>
                        <a:pt x="184" y="377"/>
                      </a:lnTo>
                      <a:lnTo>
                        <a:pt x="180" y="383"/>
                      </a:lnTo>
                      <a:lnTo>
                        <a:pt x="178" y="389"/>
                      </a:lnTo>
                      <a:lnTo>
                        <a:pt x="174" y="395"/>
                      </a:lnTo>
                      <a:lnTo>
                        <a:pt x="172" y="400"/>
                      </a:lnTo>
                      <a:lnTo>
                        <a:pt x="170" y="408"/>
                      </a:lnTo>
                      <a:lnTo>
                        <a:pt x="168" y="410"/>
                      </a:lnTo>
                      <a:lnTo>
                        <a:pt x="164" y="410"/>
                      </a:lnTo>
                      <a:lnTo>
                        <a:pt x="162" y="408"/>
                      </a:lnTo>
                      <a:lnTo>
                        <a:pt x="161" y="404"/>
                      </a:lnTo>
                      <a:lnTo>
                        <a:pt x="161" y="395"/>
                      </a:lnTo>
                      <a:lnTo>
                        <a:pt x="157" y="389"/>
                      </a:lnTo>
                      <a:lnTo>
                        <a:pt x="155" y="377"/>
                      </a:lnTo>
                      <a:lnTo>
                        <a:pt x="153" y="366"/>
                      </a:lnTo>
                      <a:lnTo>
                        <a:pt x="149" y="354"/>
                      </a:lnTo>
                      <a:lnTo>
                        <a:pt x="145" y="343"/>
                      </a:lnTo>
                      <a:lnTo>
                        <a:pt x="140" y="331"/>
                      </a:lnTo>
                      <a:lnTo>
                        <a:pt x="136" y="320"/>
                      </a:lnTo>
                      <a:lnTo>
                        <a:pt x="130" y="308"/>
                      </a:lnTo>
                      <a:lnTo>
                        <a:pt x="126" y="297"/>
                      </a:lnTo>
                      <a:lnTo>
                        <a:pt x="120" y="284"/>
                      </a:lnTo>
                      <a:lnTo>
                        <a:pt x="115" y="268"/>
                      </a:lnTo>
                      <a:lnTo>
                        <a:pt x="109" y="253"/>
                      </a:lnTo>
                      <a:lnTo>
                        <a:pt x="103" y="240"/>
                      </a:lnTo>
                      <a:lnTo>
                        <a:pt x="97" y="224"/>
                      </a:lnTo>
                      <a:lnTo>
                        <a:pt x="92" y="211"/>
                      </a:lnTo>
                      <a:lnTo>
                        <a:pt x="86" y="195"/>
                      </a:lnTo>
                      <a:lnTo>
                        <a:pt x="80" y="182"/>
                      </a:lnTo>
                      <a:lnTo>
                        <a:pt x="74" y="167"/>
                      </a:lnTo>
                      <a:lnTo>
                        <a:pt x="69" y="153"/>
                      </a:lnTo>
                      <a:lnTo>
                        <a:pt x="63" y="138"/>
                      </a:lnTo>
                      <a:lnTo>
                        <a:pt x="55" y="125"/>
                      </a:lnTo>
                      <a:lnTo>
                        <a:pt x="50" y="109"/>
                      </a:lnTo>
                      <a:lnTo>
                        <a:pt x="44" y="96"/>
                      </a:lnTo>
                      <a:lnTo>
                        <a:pt x="38" y="82"/>
                      </a:lnTo>
                      <a:lnTo>
                        <a:pt x="30" y="67"/>
                      </a:lnTo>
                      <a:lnTo>
                        <a:pt x="27" y="61"/>
                      </a:lnTo>
                      <a:lnTo>
                        <a:pt x="23" y="56"/>
                      </a:lnTo>
                      <a:lnTo>
                        <a:pt x="21" y="50"/>
                      </a:lnTo>
                      <a:lnTo>
                        <a:pt x="17" y="44"/>
                      </a:lnTo>
                      <a:lnTo>
                        <a:pt x="13" y="38"/>
                      </a:lnTo>
                      <a:lnTo>
                        <a:pt x="9" y="33"/>
                      </a:lnTo>
                      <a:lnTo>
                        <a:pt x="5" y="27"/>
                      </a:lnTo>
                      <a:lnTo>
                        <a:pt x="0" y="23"/>
                      </a:lnTo>
                      <a:lnTo>
                        <a:pt x="0" y="19"/>
                      </a:lnTo>
                      <a:lnTo>
                        <a:pt x="2" y="15"/>
                      </a:lnTo>
                      <a:lnTo>
                        <a:pt x="7" y="14"/>
                      </a:lnTo>
                      <a:lnTo>
                        <a:pt x="11" y="12"/>
                      </a:lnTo>
                      <a:lnTo>
                        <a:pt x="15" y="10"/>
                      </a:lnTo>
                      <a:lnTo>
                        <a:pt x="19" y="8"/>
                      </a:lnTo>
                      <a:lnTo>
                        <a:pt x="23" y="6"/>
                      </a:lnTo>
                      <a:lnTo>
                        <a:pt x="27" y="4"/>
                      </a:lnTo>
                      <a:lnTo>
                        <a:pt x="30" y="0"/>
                      </a:lnTo>
                      <a:lnTo>
                        <a:pt x="32" y="2"/>
                      </a:lnTo>
                      <a:lnTo>
                        <a:pt x="34" y="6"/>
                      </a:lnTo>
                      <a:lnTo>
                        <a:pt x="34" y="10"/>
                      </a:lnTo>
                      <a:lnTo>
                        <a:pt x="38" y="1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9" name="Unknown Shape"/>
                <p:cNvSpPr>
                  <a:spLocks/>
                </p:cNvSpPr>
                <p:nvPr/>
              </p:nvSpPr>
              <p:spPr bwMode="auto">
                <a:xfrm>
                  <a:off x="0" y="509"/>
                  <a:ext cx="261" cy="397"/>
                </a:xfrm>
                <a:custGeom>
                  <a:avLst/>
                  <a:gdLst/>
                  <a:ahLst/>
                  <a:cxnLst>
                    <a:cxn ang="0">
                      <a:pos x="286" y="90"/>
                    </a:cxn>
                    <a:cxn ang="0">
                      <a:pos x="307" y="111"/>
                    </a:cxn>
                    <a:cxn ang="0">
                      <a:pos x="320" y="130"/>
                    </a:cxn>
                    <a:cxn ang="0">
                      <a:pos x="332" y="150"/>
                    </a:cxn>
                    <a:cxn ang="0">
                      <a:pos x="343" y="169"/>
                    </a:cxn>
                    <a:cxn ang="0">
                      <a:pos x="351" y="176"/>
                    </a:cxn>
                    <a:cxn ang="0">
                      <a:pos x="343" y="217"/>
                    </a:cxn>
                    <a:cxn ang="0">
                      <a:pos x="337" y="293"/>
                    </a:cxn>
                    <a:cxn ang="0">
                      <a:pos x="345" y="341"/>
                    </a:cxn>
                    <a:cxn ang="0">
                      <a:pos x="353" y="364"/>
                    </a:cxn>
                    <a:cxn ang="0">
                      <a:pos x="360" y="387"/>
                    </a:cxn>
                    <a:cxn ang="0">
                      <a:pos x="360" y="397"/>
                    </a:cxn>
                    <a:cxn ang="0">
                      <a:pos x="355" y="393"/>
                    </a:cxn>
                    <a:cxn ang="0">
                      <a:pos x="341" y="379"/>
                    </a:cxn>
                    <a:cxn ang="0">
                      <a:pos x="330" y="364"/>
                    </a:cxn>
                    <a:cxn ang="0">
                      <a:pos x="320" y="347"/>
                    </a:cxn>
                    <a:cxn ang="0">
                      <a:pos x="312" y="332"/>
                    </a:cxn>
                    <a:cxn ang="0">
                      <a:pos x="305" y="314"/>
                    </a:cxn>
                    <a:cxn ang="0">
                      <a:pos x="293" y="291"/>
                    </a:cxn>
                    <a:cxn ang="0">
                      <a:pos x="280" y="263"/>
                    </a:cxn>
                    <a:cxn ang="0">
                      <a:pos x="266" y="238"/>
                    </a:cxn>
                    <a:cxn ang="0">
                      <a:pos x="242" y="196"/>
                    </a:cxn>
                    <a:cxn ang="0">
                      <a:pos x="215" y="153"/>
                    </a:cxn>
                    <a:cxn ang="0">
                      <a:pos x="184" y="115"/>
                    </a:cxn>
                    <a:cxn ang="0">
                      <a:pos x="125" y="61"/>
                    </a:cxn>
                    <a:cxn ang="0">
                      <a:pos x="88" y="44"/>
                    </a:cxn>
                    <a:cxn ang="0">
                      <a:pos x="73" y="38"/>
                    </a:cxn>
                    <a:cxn ang="0">
                      <a:pos x="56" y="31"/>
                    </a:cxn>
                    <a:cxn ang="0">
                      <a:pos x="41" y="25"/>
                    </a:cxn>
                    <a:cxn ang="0">
                      <a:pos x="23" y="21"/>
                    </a:cxn>
                    <a:cxn ang="0">
                      <a:pos x="2" y="16"/>
                    </a:cxn>
                    <a:cxn ang="0">
                      <a:pos x="2" y="10"/>
                    </a:cxn>
                    <a:cxn ang="0">
                      <a:pos x="12" y="6"/>
                    </a:cxn>
                    <a:cxn ang="0">
                      <a:pos x="39" y="2"/>
                    </a:cxn>
                    <a:cxn ang="0">
                      <a:pos x="96" y="2"/>
                    </a:cxn>
                    <a:cxn ang="0">
                      <a:pos x="125" y="6"/>
                    </a:cxn>
                    <a:cxn ang="0">
                      <a:pos x="152" y="14"/>
                    </a:cxn>
                    <a:cxn ang="0">
                      <a:pos x="176" y="21"/>
                    </a:cxn>
                    <a:cxn ang="0">
                      <a:pos x="198" y="31"/>
                    </a:cxn>
                    <a:cxn ang="0">
                      <a:pos x="219" y="42"/>
                    </a:cxn>
                    <a:cxn ang="0">
                      <a:pos x="238" y="54"/>
                    </a:cxn>
                    <a:cxn ang="0">
                      <a:pos x="257" y="67"/>
                    </a:cxn>
                    <a:cxn ang="0">
                      <a:pos x="274" y="81"/>
                    </a:cxn>
                  </a:cxnLst>
                  <a:rect l="0" t="0" r="r" b="b"/>
                  <a:pathLst>
                    <a:path w="362" h="397">
                      <a:moveTo>
                        <a:pt x="274" y="81"/>
                      </a:moveTo>
                      <a:lnTo>
                        <a:pt x="280" y="86"/>
                      </a:lnTo>
                      <a:lnTo>
                        <a:pt x="286" y="90"/>
                      </a:lnTo>
                      <a:lnTo>
                        <a:pt x="297" y="102"/>
                      </a:lnTo>
                      <a:lnTo>
                        <a:pt x="301" y="107"/>
                      </a:lnTo>
                      <a:lnTo>
                        <a:pt x="307" y="111"/>
                      </a:lnTo>
                      <a:lnTo>
                        <a:pt x="311" y="119"/>
                      </a:lnTo>
                      <a:lnTo>
                        <a:pt x="316" y="125"/>
                      </a:lnTo>
                      <a:lnTo>
                        <a:pt x="320" y="130"/>
                      </a:lnTo>
                      <a:lnTo>
                        <a:pt x="324" y="136"/>
                      </a:lnTo>
                      <a:lnTo>
                        <a:pt x="330" y="142"/>
                      </a:lnTo>
                      <a:lnTo>
                        <a:pt x="332" y="150"/>
                      </a:lnTo>
                      <a:lnTo>
                        <a:pt x="335" y="155"/>
                      </a:lnTo>
                      <a:lnTo>
                        <a:pt x="339" y="161"/>
                      </a:lnTo>
                      <a:lnTo>
                        <a:pt x="343" y="169"/>
                      </a:lnTo>
                      <a:lnTo>
                        <a:pt x="347" y="174"/>
                      </a:lnTo>
                      <a:lnTo>
                        <a:pt x="349" y="176"/>
                      </a:lnTo>
                      <a:lnTo>
                        <a:pt x="351" y="176"/>
                      </a:lnTo>
                      <a:lnTo>
                        <a:pt x="355" y="180"/>
                      </a:lnTo>
                      <a:lnTo>
                        <a:pt x="349" y="199"/>
                      </a:lnTo>
                      <a:lnTo>
                        <a:pt x="343" y="217"/>
                      </a:lnTo>
                      <a:lnTo>
                        <a:pt x="339" y="238"/>
                      </a:lnTo>
                      <a:lnTo>
                        <a:pt x="337" y="255"/>
                      </a:lnTo>
                      <a:lnTo>
                        <a:pt x="337" y="293"/>
                      </a:lnTo>
                      <a:lnTo>
                        <a:pt x="341" y="314"/>
                      </a:lnTo>
                      <a:lnTo>
                        <a:pt x="343" y="333"/>
                      </a:lnTo>
                      <a:lnTo>
                        <a:pt x="345" y="341"/>
                      </a:lnTo>
                      <a:lnTo>
                        <a:pt x="347" y="349"/>
                      </a:lnTo>
                      <a:lnTo>
                        <a:pt x="351" y="356"/>
                      </a:lnTo>
                      <a:lnTo>
                        <a:pt x="353" y="364"/>
                      </a:lnTo>
                      <a:lnTo>
                        <a:pt x="355" y="372"/>
                      </a:lnTo>
                      <a:lnTo>
                        <a:pt x="356" y="379"/>
                      </a:lnTo>
                      <a:lnTo>
                        <a:pt x="360" y="387"/>
                      </a:lnTo>
                      <a:lnTo>
                        <a:pt x="362" y="395"/>
                      </a:lnTo>
                      <a:lnTo>
                        <a:pt x="362" y="397"/>
                      </a:lnTo>
                      <a:lnTo>
                        <a:pt x="360" y="397"/>
                      </a:lnTo>
                      <a:lnTo>
                        <a:pt x="358" y="395"/>
                      </a:lnTo>
                      <a:lnTo>
                        <a:pt x="355" y="395"/>
                      </a:lnTo>
                      <a:lnTo>
                        <a:pt x="355" y="393"/>
                      </a:lnTo>
                      <a:lnTo>
                        <a:pt x="349" y="389"/>
                      </a:lnTo>
                      <a:lnTo>
                        <a:pt x="345" y="383"/>
                      </a:lnTo>
                      <a:lnTo>
                        <a:pt x="341" y="379"/>
                      </a:lnTo>
                      <a:lnTo>
                        <a:pt x="337" y="374"/>
                      </a:lnTo>
                      <a:lnTo>
                        <a:pt x="334" y="368"/>
                      </a:lnTo>
                      <a:lnTo>
                        <a:pt x="330" y="364"/>
                      </a:lnTo>
                      <a:lnTo>
                        <a:pt x="328" y="358"/>
                      </a:lnTo>
                      <a:lnTo>
                        <a:pt x="324" y="353"/>
                      </a:lnTo>
                      <a:lnTo>
                        <a:pt x="320" y="347"/>
                      </a:lnTo>
                      <a:lnTo>
                        <a:pt x="318" y="343"/>
                      </a:lnTo>
                      <a:lnTo>
                        <a:pt x="314" y="337"/>
                      </a:lnTo>
                      <a:lnTo>
                        <a:pt x="312" y="332"/>
                      </a:lnTo>
                      <a:lnTo>
                        <a:pt x="311" y="326"/>
                      </a:lnTo>
                      <a:lnTo>
                        <a:pt x="309" y="320"/>
                      </a:lnTo>
                      <a:lnTo>
                        <a:pt x="305" y="314"/>
                      </a:lnTo>
                      <a:lnTo>
                        <a:pt x="303" y="309"/>
                      </a:lnTo>
                      <a:lnTo>
                        <a:pt x="299" y="301"/>
                      </a:lnTo>
                      <a:lnTo>
                        <a:pt x="293" y="291"/>
                      </a:lnTo>
                      <a:lnTo>
                        <a:pt x="289" y="282"/>
                      </a:lnTo>
                      <a:lnTo>
                        <a:pt x="286" y="272"/>
                      </a:lnTo>
                      <a:lnTo>
                        <a:pt x="280" y="263"/>
                      </a:lnTo>
                      <a:lnTo>
                        <a:pt x="276" y="255"/>
                      </a:lnTo>
                      <a:lnTo>
                        <a:pt x="272" y="245"/>
                      </a:lnTo>
                      <a:lnTo>
                        <a:pt x="266" y="238"/>
                      </a:lnTo>
                      <a:lnTo>
                        <a:pt x="259" y="222"/>
                      </a:lnTo>
                      <a:lnTo>
                        <a:pt x="249" y="209"/>
                      </a:lnTo>
                      <a:lnTo>
                        <a:pt x="242" y="196"/>
                      </a:lnTo>
                      <a:lnTo>
                        <a:pt x="232" y="182"/>
                      </a:lnTo>
                      <a:lnTo>
                        <a:pt x="224" y="169"/>
                      </a:lnTo>
                      <a:lnTo>
                        <a:pt x="215" y="153"/>
                      </a:lnTo>
                      <a:lnTo>
                        <a:pt x="205" y="142"/>
                      </a:lnTo>
                      <a:lnTo>
                        <a:pt x="194" y="129"/>
                      </a:lnTo>
                      <a:lnTo>
                        <a:pt x="184" y="115"/>
                      </a:lnTo>
                      <a:lnTo>
                        <a:pt x="150" y="81"/>
                      </a:lnTo>
                      <a:lnTo>
                        <a:pt x="138" y="71"/>
                      </a:lnTo>
                      <a:lnTo>
                        <a:pt x="125" y="61"/>
                      </a:lnTo>
                      <a:lnTo>
                        <a:pt x="109" y="54"/>
                      </a:lnTo>
                      <a:lnTo>
                        <a:pt x="94" y="46"/>
                      </a:lnTo>
                      <a:lnTo>
                        <a:pt x="88" y="44"/>
                      </a:lnTo>
                      <a:lnTo>
                        <a:pt x="85" y="42"/>
                      </a:lnTo>
                      <a:lnTo>
                        <a:pt x="79" y="40"/>
                      </a:lnTo>
                      <a:lnTo>
                        <a:pt x="73" y="38"/>
                      </a:lnTo>
                      <a:lnTo>
                        <a:pt x="67" y="37"/>
                      </a:lnTo>
                      <a:lnTo>
                        <a:pt x="62" y="33"/>
                      </a:lnTo>
                      <a:lnTo>
                        <a:pt x="56" y="31"/>
                      </a:lnTo>
                      <a:lnTo>
                        <a:pt x="50" y="29"/>
                      </a:lnTo>
                      <a:lnTo>
                        <a:pt x="46" y="27"/>
                      </a:lnTo>
                      <a:lnTo>
                        <a:pt x="41" y="25"/>
                      </a:lnTo>
                      <a:lnTo>
                        <a:pt x="35" y="25"/>
                      </a:lnTo>
                      <a:lnTo>
                        <a:pt x="29" y="23"/>
                      </a:lnTo>
                      <a:lnTo>
                        <a:pt x="23" y="21"/>
                      </a:lnTo>
                      <a:lnTo>
                        <a:pt x="18" y="19"/>
                      </a:lnTo>
                      <a:lnTo>
                        <a:pt x="4" y="19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10"/>
                      </a:lnTo>
                      <a:lnTo>
                        <a:pt x="4" y="8"/>
                      </a:lnTo>
                      <a:lnTo>
                        <a:pt x="10" y="8"/>
                      </a:lnTo>
                      <a:lnTo>
                        <a:pt x="12" y="6"/>
                      </a:lnTo>
                      <a:lnTo>
                        <a:pt x="19" y="6"/>
                      </a:lnTo>
                      <a:lnTo>
                        <a:pt x="29" y="4"/>
                      </a:lnTo>
                      <a:lnTo>
                        <a:pt x="39" y="2"/>
                      </a:lnTo>
                      <a:lnTo>
                        <a:pt x="46" y="0"/>
                      </a:lnTo>
                      <a:lnTo>
                        <a:pt x="85" y="0"/>
                      </a:lnTo>
                      <a:lnTo>
                        <a:pt x="96" y="2"/>
                      </a:lnTo>
                      <a:lnTo>
                        <a:pt x="106" y="4"/>
                      </a:lnTo>
                      <a:lnTo>
                        <a:pt x="115" y="4"/>
                      </a:lnTo>
                      <a:lnTo>
                        <a:pt x="125" y="6"/>
                      </a:lnTo>
                      <a:lnTo>
                        <a:pt x="134" y="8"/>
                      </a:lnTo>
                      <a:lnTo>
                        <a:pt x="144" y="12"/>
                      </a:lnTo>
                      <a:lnTo>
                        <a:pt x="152" y="14"/>
                      </a:lnTo>
                      <a:lnTo>
                        <a:pt x="161" y="16"/>
                      </a:lnTo>
                      <a:lnTo>
                        <a:pt x="171" y="19"/>
                      </a:lnTo>
                      <a:lnTo>
                        <a:pt x="176" y="21"/>
                      </a:lnTo>
                      <a:lnTo>
                        <a:pt x="184" y="25"/>
                      </a:lnTo>
                      <a:lnTo>
                        <a:pt x="192" y="27"/>
                      </a:lnTo>
                      <a:lnTo>
                        <a:pt x="198" y="31"/>
                      </a:lnTo>
                      <a:lnTo>
                        <a:pt x="203" y="35"/>
                      </a:lnTo>
                      <a:lnTo>
                        <a:pt x="211" y="38"/>
                      </a:lnTo>
                      <a:lnTo>
                        <a:pt x="219" y="42"/>
                      </a:lnTo>
                      <a:lnTo>
                        <a:pt x="224" y="46"/>
                      </a:lnTo>
                      <a:lnTo>
                        <a:pt x="230" y="48"/>
                      </a:lnTo>
                      <a:lnTo>
                        <a:pt x="238" y="54"/>
                      </a:lnTo>
                      <a:lnTo>
                        <a:pt x="244" y="58"/>
                      </a:lnTo>
                      <a:lnTo>
                        <a:pt x="249" y="61"/>
                      </a:lnTo>
                      <a:lnTo>
                        <a:pt x="257" y="67"/>
                      </a:lnTo>
                      <a:lnTo>
                        <a:pt x="263" y="71"/>
                      </a:lnTo>
                      <a:lnTo>
                        <a:pt x="268" y="75"/>
                      </a:lnTo>
                      <a:lnTo>
                        <a:pt x="274" y="81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9" name="Group 133"/>
              <p:cNvGrpSpPr>
                <a:grpSpLocks/>
              </p:cNvGrpSpPr>
              <p:nvPr/>
            </p:nvGrpSpPr>
            <p:grpSpPr bwMode="auto">
              <a:xfrm rot="1834475">
                <a:off x="237" y="0"/>
                <a:ext cx="283" cy="316"/>
                <a:chOff x="0" y="0"/>
                <a:chExt cx="379" cy="412"/>
              </a:xfrm>
            </p:grpSpPr>
            <p:sp>
              <p:nvSpPr>
                <p:cNvPr id="124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5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6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0" name="Group 137"/>
              <p:cNvGrpSpPr>
                <a:grpSpLocks/>
              </p:cNvGrpSpPr>
              <p:nvPr/>
            </p:nvGrpSpPr>
            <p:grpSpPr bwMode="auto">
              <a:xfrm flipH="1">
                <a:off x="488" y="255"/>
                <a:ext cx="272" cy="316"/>
                <a:chOff x="0" y="0"/>
                <a:chExt cx="379" cy="412"/>
              </a:xfrm>
            </p:grpSpPr>
            <p:sp>
              <p:nvSpPr>
                <p:cNvPr id="121" name="Unknown Shape"/>
                <p:cNvSpPr>
                  <a:spLocks/>
                </p:cNvSpPr>
                <p:nvPr/>
              </p:nvSpPr>
              <p:spPr bwMode="auto">
                <a:xfrm>
                  <a:off x="0" y="0"/>
                  <a:ext cx="379" cy="412"/>
                </a:xfrm>
                <a:custGeom>
                  <a:avLst/>
                  <a:gdLst/>
                  <a:ahLst/>
                  <a:cxnLst>
                    <a:cxn ang="0">
                      <a:pos x="197" y="14"/>
                    </a:cxn>
                    <a:cxn ang="0">
                      <a:pos x="206" y="25"/>
                    </a:cxn>
                    <a:cxn ang="0">
                      <a:pos x="216" y="37"/>
                    </a:cxn>
                    <a:cxn ang="0">
                      <a:pos x="233" y="52"/>
                    </a:cxn>
                    <a:cxn ang="0">
                      <a:pos x="245" y="65"/>
                    </a:cxn>
                    <a:cxn ang="0">
                      <a:pos x="258" y="79"/>
                    </a:cxn>
                    <a:cxn ang="0">
                      <a:pos x="300" y="119"/>
                    </a:cxn>
                    <a:cxn ang="0">
                      <a:pos x="314" y="132"/>
                    </a:cxn>
                    <a:cxn ang="0">
                      <a:pos x="333" y="153"/>
                    </a:cxn>
                    <a:cxn ang="0">
                      <a:pos x="346" y="173"/>
                    </a:cxn>
                    <a:cxn ang="0">
                      <a:pos x="360" y="198"/>
                    </a:cxn>
                    <a:cxn ang="0">
                      <a:pos x="369" y="222"/>
                    </a:cxn>
                    <a:cxn ang="0">
                      <a:pos x="377" y="249"/>
                    </a:cxn>
                    <a:cxn ang="0">
                      <a:pos x="379" y="284"/>
                    </a:cxn>
                    <a:cxn ang="0">
                      <a:pos x="375" y="303"/>
                    </a:cxn>
                    <a:cxn ang="0">
                      <a:pos x="371" y="320"/>
                    </a:cxn>
                    <a:cxn ang="0">
                      <a:pos x="363" y="337"/>
                    </a:cxn>
                    <a:cxn ang="0">
                      <a:pos x="356" y="353"/>
                    </a:cxn>
                    <a:cxn ang="0">
                      <a:pos x="344" y="368"/>
                    </a:cxn>
                    <a:cxn ang="0">
                      <a:pos x="331" y="381"/>
                    </a:cxn>
                    <a:cxn ang="0">
                      <a:pos x="316" y="393"/>
                    </a:cxn>
                    <a:cxn ang="0">
                      <a:pos x="300" y="399"/>
                    </a:cxn>
                    <a:cxn ang="0">
                      <a:pos x="285" y="404"/>
                    </a:cxn>
                    <a:cxn ang="0">
                      <a:pos x="270" y="408"/>
                    </a:cxn>
                    <a:cxn ang="0">
                      <a:pos x="254" y="412"/>
                    </a:cxn>
                    <a:cxn ang="0">
                      <a:pos x="214" y="410"/>
                    </a:cxn>
                    <a:cxn ang="0">
                      <a:pos x="197" y="406"/>
                    </a:cxn>
                    <a:cxn ang="0">
                      <a:pos x="181" y="401"/>
                    </a:cxn>
                    <a:cxn ang="0">
                      <a:pos x="166" y="393"/>
                    </a:cxn>
                    <a:cxn ang="0">
                      <a:pos x="153" y="383"/>
                    </a:cxn>
                    <a:cxn ang="0">
                      <a:pos x="134" y="366"/>
                    </a:cxn>
                    <a:cxn ang="0">
                      <a:pos x="124" y="353"/>
                    </a:cxn>
                    <a:cxn ang="0">
                      <a:pos x="114" y="339"/>
                    </a:cxn>
                    <a:cxn ang="0">
                      <a:pos x="107" y="324"/>
                    </a:cxn>
                    <a:cxn ang="0">
                      <a:pos x="101" y="309"/>
                    </a:cxn>
                    <a:cxn ang="0">
                      <a:pos x="90" y="291"/>
                    </a:cxn>
                    <a:cxn ang="0">
                      <a:pos x="80" y="274"/>
                    </a:cxn>
                    <a:cxn ang="0">
                      <a:pos x="69" y="257"/>
                    </a:cxn>
                    <a:cxn ang="0">
                      <a:pos x="57" y="240"/>
                    </a:cxn>
                    <a:cxn ang="0">
                      <a:pos x="46" y="224"/>
                    </a:cxn>
                    <a:cxn ang="0">
                      <a:pos x="24" y="201"/>
                    </a:cxn>
                    <a:cxn ang="0">
                      <a:pos x="9" y="190"/>
                    </a:cxn>
                    <a:cxn ang="0">
                      <a:pos x="1" y="180"/>
                    </a:cxn>
                    <a:cxn ang="0">
                      <a:pos x="17" y="173"/>
                    </a:cxn>
                    <a:cxn ang="0">
                      <a:pos x="36" y="171"/>
                    </a:cxn>
                    <a:cxn ang="0">
                      <a:pos x="99" y="173"/>
                    </a:cxn>
                    <a:cxn ang="0">
                      <a:pos x="118" y="175"/>
                    </a:cxn>
                    <a:cxn ang="0">
                      <a:pos x="136" y="178"/>
                    </a:cxn>
                    <a:cxn ang="0">
                      <a:pos x="155" y="182"/>
                    </a:cxn>
                    <a:cxn ang="0">
                      <a:pos x="159" y="142"/>
                    </a:cxn>
                    <a:cxn ang="0">
                      <a:pos x="164" y="104"/>
                    </a:cxn>
                    <a:cxn ang="0">
                      <a:pos x="172" y="67"/>
                    </a:cxn>
                    <a:cxn ang="0">
                      <a:pos x="180" y="29"/>
                    </a:cxn>
                    <a:cxn ang="0">
                      <a:pos x="181" y="18"/>
                    </a:cxn>
                    <a:cxn ang="0">
                      <a:pos x="183" y="6"/>
                    </a:cxn>
                    <a:cxn ang="0">
                      <a:pos x="189" y="0"/>
                    </a:cxn>
                    <a:cxn ang="0">
                      <a:pos x="191" y="4"/>
                    </a:cxn>
                    <a:cxn ang="0">
                      <a:pos x="193" y="8"/>
                    </a:cxn>
                  </a:cxnLst>
                  <a:rect l="0" t="0" r="r" b="b"/>
                  <a:pathLst>
                    <a:path w="379" h="412">
                      <a:moveTo>
                        <a:pt x="193" y="8"/>
                      </a:moveTo>
                      <a:lnTo>
                        <a:pt x="197" y="14"/>
                      </a:lnTo>
                      <a:lnTo>
                        <a:pt x="203" y="19"/>
                      </a:lnTo>
                      <a:lnTo>
                        <a:pt x="206" y="25"/>
                      </a:lnTo>
                      <a:lnTo>
                        <a:pt x="212" y="31"/>
                      </a:lnTo>
                      <a:lnTo>
                        <a:pt x="216" y="37"/>
                      </a:lnTo>
                      <a:lnTo>
                        <a:pt x="226" y="46"/>
                      </a:lnTo>
                      <a:lnTo>
                        <a:pt x="233" y="52"/>
                      </a:lnTo>
                      <a:lnTo>
                        <a:pt x="239" y="58"/>
                      </a:lnTo>
                      <a:lnTo>
                        <a:pt x="245" y="65"/>
                      </a:lnTo>
                      <a:lnTo>
                        <a:pt x="252" y="71"/>
                      </a:lnTo>
                      <a:lnTo>
                        <a:pt x="258" y="79"/>
                      </a:lnTo>
                      <a:lnTo>
                        <a:pt x="266" y="85"/>
                      </a:lnTo>
                      <a:lnTo>
                        <a:pt x="300" y="119"/>
                      </a:lnTo>
                      <a:lnTo>
                        <a:pt x="308" y="125"/>
                      </a:lnTo>
                      <a:lnTo>
                        <a:pt x="314" y="132"/>
                      </a:lnTo>
                      <a:lnTo>
                        <a:pt x="327" y="146"/>
                      </a:lnTo>
                      <a:lnTo>
                        <a:pt x="333" y="153"/>
                      </a:lnTo>
                      <a:lnTo>
                        <a:pt x="339" y="161"/>
                      </a:lnTo>
                      <a:lnTo>
                        <a:pt x="346" y="173"/>
                      </a:lnTo>
                      <a:lnTo>
                        <a:pt x="352" y="184"/>
                      </a:lnTo>
                      <a:lnTo>
                        <a:pt x="360" y="198"/>
                      </a:lnTo>
                      <a:lnTo>
                        <a:pt x="365" y="209"/>
                      </a:lnTo>
                      <a:lnTo>
                        <a:pt x="369" y="222"/>
                      </a:lnTo>
                      <a:lnTo>
                        <a:pt x="375" y="236"/>
                      </a:lnTo>
                      <a:lnTo>
                        <a:pt x="377" y="249"/>
                      </a:lnTo>
                      <a:lnTo>
                        <a:pt x="379" y="265"/>
                      </a:lnTo>
                      <a:lnTo>
                        <a:pt x="379" y="284"/>
                      </a:lnTo>
                      <a:lnTo>
                        <a:pt x="377" y="293"/>
                      </a:lnTo>
                      <a:lnTo>
                        <a:pt x="375" y="303"/>
                      </a:lnTo>
                      <a:lnTo>
                        <a:pt x="375" y="311"/>
                      </a:lnTo>
                      <a:lnTo>
                        <a:pt x="371" y="320"/>
                      </a:lnTo>
                      <a:lnTo>
                        <a:pt x="367" y="330"/>
                      </a:lnTo>
                      <a:lnTo>
                        <a:pt x="363" y="337"/>
                      </a:lnTo>
                      <a:lnTo>
                        <a:pt x="360" y="345"/>
                      </a:lnTo>
                      <a:lnTo>
                        <a:pt x="356" y="353"/>
                      </a:lnTo>
                      <a:lnTo>
                        <a:pt x="350" y="362"/>
                      </a:lnTo>
                      <a:lnTo>
                        <a:pt x="344" y="368"/>
                      </a:lnTo>
                      <a:lnTo>
                        <a:pt x="339" y="376"/>
                      </a:lnTo>
                      <a:lnTo>
                        <a:pt x="331" y="381"/>
                      </a:lnTo>
                      <a:lnTo>
                        <a:pt x="323" y="387"/>
                      </a:lnTo>
                      <a:lnTo>
                        <a:pt x="316" y="393"/>
                      </a:lnTo>
                      <a:lnTo>
                        <a:pt x="308" y="397"/>
                      </a:lnTo>
                      <a:lnTo>
                        <a:pt x="300" y="399"/>
                      </a:lnTo>
                      <a:lnTo>
                        <a:pt x="293" y="402"/>
                      </a:lnTo>
                      <a:lnTo>
                        <a:pt x="285" y="404"/>
                      </a:lnTo>
                      <a:lnTo>
                        <a:pt x="277" y="406"/>
                      </a:lnTo>
                      <a:lnTo>
                        <a:pt x="270" y="408"/>
                      </a:lnTo>
                      <a:lnTo>
                        <a:pt x="262" y="410"/>
                      </a:lnTo>
                      <a:lnTo>
                        <a:pt x="254" y="412"/>
                      </a:lnTo>
                      <a:lnTo>
                        <a:pt x="222" y="412"/>
                      </a:lnTo>
                      <a:lnTo>
                        <a:pt x="214" y="410"/>
                      </a:lnTo>
                      <a:lnTo>
                        <a:pt x="204" y="408"/>
                      </a:lnTo>
                      <a:lnTo>
                        <a:pt x="197" y="406"/>
                      </a:lnTo>
                      <a:lnTo>
                        <a:pt x="189" y="404"/>
                      </a:lnTo>
                      <a:lnTo>
                        <a:pt x="181" y="401"/>
                      </a:lnTo>
                      <a:lnTo>
                        <a:pt x="174" y="397"/>
                      </a:lnTo>
                      <a:lnTo>
                        <a:pt x="166" y="393"/>
                      </a:lnTo>
                      <a:lnTo>
                        <a:pt x="159" y="389"/>
                      </a:lnTo>
                      <a:lnTo>
                        <a:pt x="153" y="383"/>
                      </a:lnTo>
                      <a:lnTo>
                        <a:pt x="145" y="378"/>
                      </a:lnTo>
                      <a:lnTo>
                        <a:pt x="134" y="366"/>
                      </a:lnTo>
                      <a:lnTo>
                        <a:pt x="130" y="360"/>
                      </a:lnTo>
                      <a:lnTo>
                        <a:pt x="124" y="353"/>
                      </a:lnTo>
                      <a:lnTo>
                        <a:pt x="118" y="345"/>
                      </a:lnTo>
                      <a:lnTo>
                        <a:pt x="114" y="339"/>
                      </a:lnTo>
                      <a:lnTo>
                        <a:pt x="111" y="332"/>
                      </a:lnTo>
                      <a:lnTo>
                        <a:pt x="107" y="324"/>
                      </a:lnTo>
                      <a:lnTo>
                        <a:pt x="103" y="316"/>
                      </a:lnTo>
                      <a:lnTo>
                        <a:pt x="101" y="309"/>
                      </a:lnTo>
                      <a:lnTo>
                        <a:pt x="95" y="301"/>
                      </a:lnTo>
                      <a:lnTo>
                        <a:pt x="90" y="291"/>
                      </a:lnTo>
                      <a:lnTo>
                        <a:pt x="84" y="284"/>
                      </a:lnTo>
                      <a:lnTo>
                        <a:pt x="80" y="274"/>
                      </a:lnTo>
                      <a:lnTo>
                        <a:pt x="74" y="266"/>
                      </a:lnTo>
                      <a:lnTo>
                        <a:pt x="69" y="257"/>
                      </a:lnTo>
                      <a:lnTo>
                        <a:pt x="63" y="249"/>
                      </a:lnTo>
                      <a:lnTo>
                        <a:pt x="57" y="240"/>
                      </a:lnTo>
                      <a:lnTo>
                        <a:pt x="51" y="232"/>
                      </a:lnTo>
                      <a:lnTo>
                        <a:pt x="46" y="224"/>
                      </a:lnTo>
                      <a:lnTo>
                        <a:pt x="40" y="217"/>
                      </a:lnTo>
                      <a:lnTo>
                        <a:pt x="24" y="201"/>
                      </a:lnTo>
                      <a:lnTo>
                        <a:pt x="17" y="196"/>
                      </a:lnTo>
                      <a:lnTo>
                        <a:pt x="9" y="190"/>
                      </a:lnTo>
                      <a:lnTo>
                        <a:pt x="0" y="184"/>
                      </a:lnTo>
                      <a:lnTo>
                        <a:pt x="1" y="180"/>
                      </a:lnTo>
                      <a:lnTo>
                        <a:pt x="7" y="175"/>
                      </a:lnTo>
                      <a:lnTo>
                        <a:pt x="17" y="173"/>
                      </a:lnTo>
                      <a:lnTo>
                        <a:pt x="26" y="173"/>
                      </a:lnTo>
                      <a:lnTo>
                        <a:pt x="36" y="171"/>
                      </a:lnTo>
                      <a:lnTo>
                        <a:pt x="90" y="171"/>
                      </a:lnTo>
                      <a:lnTo>
                        <a:pt x="99" y="173"/>
                      </a:lnTo>
                      <a:lnTo>
                        <a:pt x="109" y="173"/>
                      </a:lnTo>
                      <a:lnTo>
                        <a:pt x="118" y="175"/>
                      </a:lnTo>
                      <a:lnTo>
                        <a:pt x="128" y="176"/>
                      </a:lnTo>
                      <a:lnTo>
                        <a:pt x="136" y="178"/>
                      </a:lnTo>
                      <a:lnTo>
                        <a:pt x="145" y="180"/>
                      </a:lnTo>
                      <a:lnTo>
                        <a:pt x="155" y="182"/>
                      </a:lnTo>
                      <a:lnTo>
                        <a:pt x="157" y="161"/>
                      </a:lnTo>
                      <a:lnTo>
                        <a:pt x="159" y="142"/>
                      </a:lnTo>
                      <a:lnTo>
                        <a:pt x="160" y="123"/>
                      </a:lnTo>
                      <a:lnTo>
                        <a:pt x="164" y="104"/>
                      </a:lnTo>
                      <a:lnTo>
                        <a:pt x="168" y="85"/>
                      </a:lnTo>
                      <a:lnTo>
                        <a:pt x="172" y="67"/>
                      </a:lnTo>
                      <a:lnTo>
                        <a:pt x="176" y="48"/>
                      </a:lnTo>
                      <a:lnTo>
                        <a:pt x="180" y="29"/>
                      </a:lnTo>
                      <a:lnTo>
                        <a:pt x="180" y="21"/>
                      </a:lnTo>
                      <a:lnTo>
                        <a:pt x="181" y="18"/>
                      </a:lnTo>
                      <a:lnTo>
                        <a:pt x="181" y="10"/>
                      </a:lnTo>
                      <a:lnTo>
                        <a:pt x="183" y="6"/>
                      </a:lnTo>
                      <a:lnTo>
                        <a:pt x="185" y="2"/>
                      </a:lnTo>
                      <a:lnTo>
                        <a:pt x="189" y="0"/>
                      </a:lnTo>
                      <a:lnTo>
                        <a:pt x="191" y="0"/>
                      </a:lnTo>
                      <a:lnTo>
                        <a:pt x="191" y="4"/>
                      </a:lnTo>
                      <a:lnTo>
                        <a:pt x="193" y="6"/>
                      </a:lnTo>
                      <a:lnTo>
                        <a:pt x="193" y="8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2" name="Unknown Shape"/>
                <p:cNvSpPr>
                  <a:spLocks/>
                </p:cNvSpPr>
                <p:nvPr/>
              </p:nvSpPr>
              <p:spPr bwMode="auto">
                <a:xfrm>
                  <a:off x="84" y="21"/>
                  <a:ext cx="80" cy="142"/>
                </a:xfrm>
                <a:custGeom>
                  <a:avLst/>
                  <a:gdLst/>
                  <a:ahLst/>
                  <a:cxnLst>
                    <a:cxn ang="0">
                      <a:pos x="80" y="6"/>
                    </a:cxn>
                    <a:cxn ang="0">
                      <a:pos x="80" y="14"/>
                    </a:cxn>
                    <a:cxn ang="0">
                      <a:pos x="78" y="21"/>
                    </a:cxn>
                    <a:cxn ang="0">
                      <a:pos x="75" y="29"/>
                    </a:cxn>
                    <a:cxn ang="0">
                      <a:pos x="73" y="37"/>
                    </a:cxn>
                    <a:cxn ang="0">
                      <a:pos x="69" y="48"/>
                    </a:cxn>
                    <a:cxn ang="0">
                      <a:pos x="67" y="58"/>
                    </a:cxn>
                    <a:cxn ang="0">
                      <a:pos x="63" y="71"/>
                    </a:cxn>
                    <a:cxn ang="0">
                      <a:pos x="61" y="83"/>
                    </a:cxn>
                    <a:cxn ang="0">
                      <a:pos x="59" y="94"/>
                    </a:cxn>
                    <a:cxn ang="0">
                      <a:pos x="59" y="132"/>
                    </a:cxn>
                    <a:cxn ang="0">
                      <a:pos x="61" y="132"/>
                    </a:cxn>
                    <a:cxn ang="0">
                      <a:pos x="61" y="138"/>
                    </a:cxn>
                    <a:cxn ang="0">
                      <a:pos x="59" y="140"/>
                    </a:cxn>
                    <a:cxn ang="0">
                      <a:pos x="57" y="140"/>
                    </a:cxn>
                    <a:cxn ang="0">
                      <a:pos x="55" y="142"/>
                    </a:cxn>
                    <a:cxn ang="0">
                      <a:pos x="52" y="142"/>
                    </a:cxn>
                    <a:cxn ang="0">
                      <a:pos x="48" y="140"/>
                    </a:cxn>
                    <a:cxn ang="0">
                      <a:pos x="42" y="140"/>
                    </a:cxn>
                    <a:cxn ang="0">
                      <a:pos x="38" y="138"/>
                    </a:cxn>
                    <a:cxn ang="0">
                      <a:pos x="32" y="138"/>
                    </a:cxn>
                    <a:cxn ang="0">
                      <a:pos x="29" y="136"/>
                    </a:cxn>
                    <a:cxn ang="0">
                      <a:pos x="23" y="136"/>
                    </a:cxn>
                    <a:cxn ang="0">
                      <a:pos x="19" y="134"/>
                    </a:cxn>
                    <a:cxn ang="0">
                      <a:pos x="6" y="134"/>
                    </a:cxn>
                    <a:cxn ang="0">
                      <a:pos x="2" y="132"/>
                    </a:cxn>
                    <a:cxn ang="0">
                      <a:pos x="2" y="113"/>
                    </a:cxn>
                    <a:cxn ang="0">
                      <a:pos x="0" y="104"/>
                    </a:cxn>
                    <a:cxn ang="0">
                      <a:pos x="0" y="85"/>
                    </a:cxn>
                    <a:cxn ang="0">
                      <a:pos x="2" y="75"/>
                    </a:cxn>
                    <a:cxn ang="0">
                      <a:pos x="4" y="67"/>
                    </a:cxn>
                    <a:cxn ang="0">
                      <a:pos x="6" y="58"/>
                    </a:cxn>
                    <a:cxn ang="0">
                      <a:pos x="13" y="58"/>
                    </a:cxn>
                    <a:cxn ang="0">
                      <a:pos x="15" y="56"/>
                    </a:cxn>
                    <a:cxn ang="0">
                      <a:pos x="17" y="56"/>
                    </a:cxn>
                    <a:cxn ang="0">
                      <a:pos x="19" y="54"/>
                    </a:cxn>
                    <a:cxn ang="0">
                      <a:pos x="19" y="39"/>
                    </a:cxn>
                    <a:cxn ang="0">
                      <a:pos x="21" y="31"/>
                    </a:cxn>
                    <a:cxn ang="0">
                      <a:pos x="23" y="25"/>
                    </a:cxn>
                    <a:cxn ang="0">
                      <a:pos x="27" y="19"/>
                    </a:cxn>
                    <a:cxn ang="0">
                      <a:pos x="30" y="14"/>
                    </a:cxn>
                    <a:cxn ang="0">
                      <a:pos x="36" y="8"/>
                    </a:cxn>
                    <a:cxn ang="0">
                      <a:pos x="42" y="4"/>
                    </a:cxn>
                    <a:cxn ang="0">
                      <a:pos x="48" y="2"/>
                    </a:cxn>
                    <a:cxn ang="0">
                      <a:pos x="52" y="2"/>
                    </a:cxn>
                    <a:cxn ang="0">
                      <a:pos x="57" y="0"/>
                    </a:cxn>
                    <a:cxn ang="0">
                      <a:pos x="61" y="2"/>
                    </a:cxn>
                    <a:cxn ang="0">
                      <a:pos x="67" y="2"/>
                    </a:cxn>
                    <a:cxn ang="0">
                      <a:pos x="73" y="4"/>
                    </a:cxn>
                    <a:cxn ang="0">
                      <a:pos x="76" y="6"/>
                    </a:cxn>
                    <a:cxn ang="0">
                      <a:pos x="80" y="6"/>
                    </a:cxn>
                  </a:cxnLst>
                  <a:rect l="0" t="0" r="r" b="b"/>
                  <a:pathLst>
                    <a:path w="80" h="142">
                      <a:moveTo>
                        <a:pt x="80" y="6"/>
                      </a:moveTo>
                      <a:lnTo>
                        <a:pt x="80" y="14"/>
                      </a:lnTo>
                      <a:lnTo>
                        <a:pt x="78" y="21"/>
                      </a:lnTo>
                      <a:lnTo>
                        <a:pt x="75" y="29"/>
                      </a:lnTo>
                      <a:lnTo>
                        <a:pt x="73" y="37"/>
                      </a:lnTo>
                      <a:lnTo>
                        <a:pt x="69" y="48"/>
                      </a:lnTo>
                      <a:lnTo>
                        <a:pt x="67" y="58"/>
                      </a:lnTo>
                      <a:lnTo>
                        <a:pt x="63" y="71"/>
                      </a:lnTo>
                      <a:lnTo>
                        <a:pt x="61" y="83"/>
                      </a:lnTo>
                      <a:lnTo>
                        <a:pt x="59" y="94"/>
                      </a:lnTo>
                      <a:lnTo>
                        <a:pt x="59" y="132"/>
                      </a:lnTo>
                      <a:lnTo>
                        <a:pt x="61" y="132"/>
                      </a:lnTo>
                      <a:lnTo>
                        <a:pt x="61" y="138"/>
                      </a:lnTo>
                      <a:lnTo>
                        <a:pt x="59" y="140"/>
                      </a:lnTo>
                      <a:lnTo>
                        <a:pt x="57" y="140"/>
                      </a:lnTo>
                      <a:lnTo>
                        <a:pt x="55" y="142"/>
                      </a:lnTo>
                      <a:lnTo>
                        <a:pt x="52" y="142"/>
                      </a:lnTo>
                      <a:lnTo>
                        <a:pt x="48" y="140"/>
                      </a:lnTo>
                      <a:lnTo>
                        <a:pt x="42" y="140"/>
                      </a:lnTo>
                      <a:lnTo>
                        <a:pt x="38" y="138"/>
                      </a:lnTo>
                      <a:lnTo>
                        <a:pt x="32" y="138"/>
                      </a:lnTo>
                      <a:lnTo>
                        <a:pt x="29" y="136"/>
                      </a:lnTo>
                      <a:lnTo>
                        <a:pt x="23" y="136"/>
                      </a:lnTo>
                      <a:lnTo>
                        <a:pt x="19" y="134"/>
                      </a:lnTo>
                      <a:lnTo>
                        <a:pt x="6" y="134"/>
                      </a:lnTo>
                      <a:lnTo>
                        <a:pt x="2" y="132"/>
                      </a:lnTo>
                      <a:lnTo>
                        <a:pt x="2" y="113"/>
                      </a:lnTo>
                      <a:lnTo>
                        <a:pt x="0" y="104"/>
                      </a:lnTo>
                      <a:lnTo>
                        <a:pt x="0" y="85"/>
                      </a:lnTo>
                      <a:lnTo>
                        <a:pt x="2" y="75"/>
                      </a:lnTo>
                      <a:lnTo>
                        <a:pt x="4" y="67"/>
                      </a:lnTo>
                      <a:lnTo>
                        <a:pt x="6" y="58"/>
                      </a:lnTo>
                      <a:lnTo>
                        <a:pt x="13" y="58"/>
                      </a:lnTo>
                      <a:lnTo>
                        <a:pt x="15" y="56"/>
                      </a:lnTo>
                      <a:lnTo>
                        <a:pt x="17" y="56"/>
                      </a:lnTo>
                      <a:lnTo>
                        <a:pt x="19" y="54"/>
                      </a:lnTo>
                      <a:lnTo>
                        <a:pt x="19" y="39"/>
                      </a:lnTo>
                      <a:lnTo>
                        <a:pt x="21" y="31"/>
                      </a:lnTo>
                      <a:lnTo>
                        <a:pt x="23" y="25"/>
                      </a:lnTo>
                      <a:lnTo>
                        <a:pt x="27" y="19"/>
                      </a:lnTo>
                      <a:lnTo>
                        <a:pt x="30" y="14"/>
                      </a:lnTo>
                      <a:lnTo>
                        <a:pt x="36" y="8"/>
                      </a:lnTo>
                      <a:lnTo>
                        <a:pt x="42" y="4"/>
                      </a:lnTo>
                      <a:lnTo>
                        <a:pt x="48" y="2"/>
                      </a:lnTo>
                      <a:lnTo>
                        <a:pt x="52" y="2"/>
                      </a:lnTo>
                      <a:lnTo>
                        <a:pt x="57" y="0"/>
                      </a:lnTo>
                      <a:lnTo>
                        <a:pt x="61" y="2"/>
                      </a:lnTo>
                      <a:lnTo>
                        <a:pt x="67" y="2"/>
                      </a:lnTo>
                      <a:lnTo>
                        <a:pt x="73" y="4"/>
                      </a:lnTo>
                      <a:lnTo>
                        <a:pt x="76" y="6"/>
                      </a:lnTo>
                      <a:lnTo>
                        <a:pt x="80" y="6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" name="Unknown Shape"/>
                <p:cNvSpPr>
                  <a:spLocks/>
                </p:cNvSpPr>
                <p:nvPr/>
              </p:nvSpPr>
              <p:spPr bwMode="auto">
                <a:xfrm>
                  <a:off x="23" y="35"/>
                  <a:ext cx="68" cy="118"/>
                </a:xfrm>
                <a:custGeom>
                  <a:avLst/>
                  <a:gdLst/>
                  <a:ahLst/>
                  <a:cxnLst>
                    <a:cxn ang="0">
                      <a:pos x="68" y="0"/>
                    </a:cxn>
                    <a:cxn ang="0">
                      <a:pos x="67" y="4"/>
                    </a:cxn>
                    <a:cxn ang="0">
                      <a:pos x="67" y="9"/>
                    </a:cxn>
                    <a:cxn ang="0">
                      <a:pos x="68" y="13"/>
                    </a:cxn>
                    <a:cxn ang="0">
                      <a:pos x="68" y="23"/>
                    </a:cxn>
                    <a:cxn ang="0">
                      <a:pos x="67" y="28"/>
                    </a:cxn>
                    <a:cxn ang="0">
                      <a:pos x="65" y="30"/>
                    </a:cxn>
                    <a:cxn ang="0">
                      <a:pos x="59" y="32"/>
                    </a:cxn>
                    <a:cxn ang="0">
                      <a:pos x="57" y="30"/>
                    </a:cxn>
                    <a:cxn ang="0">
                      <a:pos x="55" y="30"/>
                    </a:cxn>
                    <a:cxn ang="0">
                      <a:pos x="51" y="34"/>
                    </a:cxn>
                    <a:cxn ang="0">
                      <a:pos x="51" y="36"/>
                    </a:cxn>
                    <a:cxn ang="0">
                      <a:pos x="49" y="40"/>
                    </a:cxn>
                    <a:cxn ang="0">
                      <a:pos x="49" y="42"/>
                    </a:cxn>
                    <a:cxn ang="0">
                      <a:pos x="47" y="44"/>
                    </a:cxn>
                    <a:cxn ang="0">
                      <a:pos x="44" y="61"/>
                    </a:cxn>
                    <a:cxn ang="0">
                      <a:pos x="44" y="78"/>
                    </a:cxn>
                    <a:cxn ang="0">
                      <a:pos x="46" y="97"/>
                    </a:cxn>
                    <a:cxn ang="0">
                      <a:pos x="47" y="115"/>
                    </a:cxn>
                    <a:cxn ang="0">
                      <a:pos x="44" y="117"/>
                    </a:cxn>
                    <a:cxn ang="0">
                      <a:pos x="38" y="117"/>
                    </a:cxn>
                    <a:cxn ang="0">
                      <a:pos x="32" y="118"/>
                    </a:cxn>
                    <a:cxn ang="0">
                      <a:pos x="5" y="118"/>
                    </a:cxn>
                    <a:cxn ang="0">
                      <a:pos x="5" y="111"/>
                    </a:cxn>
                    <a:cxn ang="0">
                      <a:pos x="3" y="105"/>
                    </a:cxn>
                    <a:cxn ang="0">
                      <a:pos x="1" y="97"/>
                    </a:cxn>
                    <a:cxn ang="0">
                      <a:pos x="0" y="90"/>
                    </a:cxn>
                    <a:cxn ang="0">
                      <a:pos x="0" y="76"/>
                    </a:cxn>
                    <a:cxn ang="0">
                      <a:pos x="1" y="71"/>
                    </a:cxn>
                    <a:cxn ang="0">
                      <a:pos x="5" y="65"/>
                    </a:cxn>
                    <a:cxn ang="0">
                      <a:pos x="9" y="63"/>
                    </a:cxn>
                    <a:cxn ang="0">
                      <a:pos x="9" y="61"/>
                    </a:cxn>
                    <a:cxn ang="0">
                      <a:pos x="11" y="59"/>
                    </a:cxn>
                    <a:cxn ang="0">
                      <a:pos x="11" y="40"/>
                    </a:cxn>
                    <a:cxn ang="0">
                      <a:pos x="13" y="34"/>
                    </a:cxn>
                    <a:cxn ang="0">
                      <a:pos x="19" y="28"/>
                    </a:cxn>
                    <a:cxn ang="0">
                      <a:pos x="23" y="27"/>
                    </a:cxn>
                    <a:cxn ang="0">
                      <a:pos x="24" y="23"/>
                    </a:cxn>
                    <a:cxn ang="0">
                      <a:pos x="28" y="21"/>
                    </a:cxn>
                    <a:cxn ang="0">
                      <a:pos x="30" y="17"/>
                    </a:cxn>
                    <a:cxn ang="0">
                      <a:pos x="30" y="11"/>
                    </a:cxn>
                    <a:cxn ang="0">
                      <a:pos x="36" y="7"/>
                    </a:cxn>
                    <a:cxn ang="0">
                      <a:pos x="40" y="4"/>
                    </a:cxn>
                    <a:cxn ang="0">
                      <a:pos x="44" y="2"/>
                    </a:cxn>
                    <a:cxn ang="0">
                      <a:pos x="49" y="2"/>
                    </a:cxn>
                    <a:cxn ang="0">
                      <a:pos x="55" y="0"/>
                    </a:cxn>
                    <a:cxn ang="0">
                      <a:pos x="68" y="0"/>
                    </a:cxn>
                  </a:cxnLst>
                  <a:rect l="0" t="0" r="r" b="b"/>
                  <a:pathLst>
                    <a:path w="68" h="118">
                      <a:moveTo>
                        <a:pt x="68" y="0"/>
                      </a:moveTo>
                      <a:lnTo>
                        <a:pt x="67" y="4"/>
                      </a:lnTo>
                      <a:lnTo>
                        <a:pt x="67" y="9"/>
                      </a:lnTo>
                      <a:lnTo>
                        <a:pt x="68" y="13"/>
                      </a:lnTo>
                      <a:lnTo>
                        <a:pt x="68" y="23"/>
                      </a:lnTo>
                      <a:lnTo>
                        <a:pt x="67" y="28"/>
                      </a:lnTo>
                      <a:lnTo>
                        <a:pt x="65" y="30"/>
                      </a:lnTo>
                      <a:lnTo>
                        <a:pt x="59" y="32"/>
                      </a:lnTo>
                      <a:lnTo>
                        <a:pt x="57" y="30"/>
                      </a:lnTo>
                      <a:lnTo>
                        <a:pt x="55" y="30"/>
                      </a:lnTo>
                      <a:lnTo>
                        <a:pt x="51" y="34"/>
                      </a:lnTo>
                      <a:lnTo>
                        <a:pt x="51" y="36"/>
                      </a:lnTo>
                      <a:lnTo>
                        <a:pt x="49" y="40"/>
                      </a:lnTo>
                      <a:lnTo>
                        <a:pt x="49" y="42"/>
                      </a:lnTo>
                      <a:lnTo>
                        <a:pt x="47" y="44"/>
                      </a:lnTo>
                      <a:lnTo>
                        <a:pt x="44" y="61"/>
                      </a:lnTo>
                      <a:lnTo>
                        <a:pt x="44" y="78"/>
                      </a:lnTo>
                      <a:lnTo>
                        <a:pt x="46" y="97"/>
                      </a:lnTo>
                      <a:lnTo>
                        <a:pt x="47" y="115"/>
                      </a:lnTo>
                      <a:lnTo>
                        <a:pt x="44" y="117"/>
                      </a:lnTo>
                      <a:lnTo>
                        <a:pt x="38" y="117"/>
                      </a:lnTo>
                      <a:lnTo>
                        <a:pt x="32" y="118"/>
                      </a:lnTo>
                      <a:lnTo>
                        <a:pt x="5" y="118"/>
                      </a:lnTo>
                      <a:lnTo>
                        <a:pt x="5" y="111"/>
                      </a:lnTo>
                      <a:lnTo>
                        <a:pt x="3" y="105"/>
                      </a:lnTo>
                      <a:lnTo>
                        <a:pt x="1" y="97"/>
                      </a:lnTo>
                      <a:lnTo>
                        <a:pt x="0" y="90"/>
                      </a:lnTo>
                      <a:lnTo>
                        <a:pt x="0" y="76"/>
                      </a:lnTo>
                      <a:lnTo>
                        <a:pt x="1" y="71"/>
                      </a:lnTo>
                      <a:lnTo>
                        <a:pt x="5" y="65"/>
                      </a:lnTo>
                      <a:lnTo>
                        <a:pt x="9" y="63"/>
                      </a:lnTo>
                      <a:lnTo>
                        <a:pt x="9" y="61"/>
                      </a:lnTo>
                      <a:lnTo>
                        <a:pt x="11" y="59"/>
                      </a:lnTo>
                      <a:lnTo>
                        <a:pt x="11" y="40"/>
                      </a:lnTo>
                      <a:lnTo>
                        <a:pt x="13" y="34"/>
                      </a:lnTo>
                      <a:lnTo>
                        <a:pt x="19" y="28"/>
                      </a:lnTo>
                      <a:lnTo>
                        <a:pt x="23" y="27"/>
                      </a:lnTo>
                      <a:lnTo>
                        <a:pt x="24" y="23"/>
                      </a:lnTo>
                      <a:lnTo>
                        <a:pt x="28" y="21"/>
                      </a:lnTo>
                      <a:lnTo>
                        <a:pt x="30" y="17"/>
                      </a:lnTo>
                      <a:lnTo>
                        <a:pt x="30" y="11"/>
                      </a:lnTo>
                      <a:lnTo>
                        <a:pt x="36" y="7"/>
                      </a:lnTo>
                      <a:lnTo>
                        <a:pt x="40" y="4"/>
                      </a:lnTo>
                      <a:lnTo>
                        <a:pt x="44" y="2"/>
                      </a:lnTo>
                      <a:lnTo>
                        <a:pt x="49" y="2"/>
                      </a:lnTo>
                      <a:lnTo>
                        <a:pt x="55" y="0"/>
                      </a:lnTo>
                      <a:lnTo>
                        <a:pt x="68" y="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0" name="Group 141"/>
            <p:cNvGrpSpPr>
              <a:grpSpLocks/>
            </p:cNvGrpSpPr>
            <p:nvPr/>
          </p:nvGrpSpPr>
          <p:grpSpPr bwMode="auto">
            <a:xfrm rot="-843529">
              <a:off x="133" y="626"/>
              <a:ext cx="199" cy="338"/>
              <a:chOff x="0" y="0"/>
              <a:chExt cx="341" cy="480"/>
            </a:xfrm>
          </p:grpSpPr>
          <p:sp>
            <p:nvSpPr>
              <p:cNvPr id="111" name="Unknown Shape"/>
              <p:cNvSpPr>
                <a:spLocks/>
              </p:cNvSpPr>
              <p:nvPr/>
            </p:nvSpPr>
            <p:spPr bwMode="auto">
              <a:xfrm flipH="1">
                <a:off x="168" y="96"/>
                <a:ext cx="120" cy="33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Unknown Shape"/>
              <p:cNvSpPr>
                <a:spLocks/>
              </p:cNvSpPr>
              <p:nvPr/>
            </p:nvSpPr>
            <p:spPr bwMode="auto">
              <a:xfrm flipH="1">
                <a:off x="124" y="96"/>
                <a:ext cx="96" cy="384"/>
              </a:xfrm>
              <a:custGeom>
                <a:avLst/>
                <a:gdLst/>
                <a:ahLst/>
                <a:cxnLst>
                  <a:cxn ang="0">
                    <a:pos x="286" y="90"/>
                  </a:cxn>
                  <a:cxn ang="0">
                    <a:pos x="307" y="111"/>
                  </a:cxn>
                  <a:cxn ang="0">
                    <a:pos x="320" y="130"/>
                  </a:cxn>
                  <a:cxn ang="0">
                    <a:pos x="332" y="150"/>
                  </a:cxn>
                  <a:cxn ang="0">
                    <a:pos x="343" y="169"/>
                  </a:cxn>
                  <a:cxn ang="0">
                    <a:pos x="351" y="176"/>
                  </a:cxn>
                  <a:cxn ang="0">
                    <a:pos x="343" y="217"/>
                  </a:cxn>
                  <a:cxn ang="0">
                    <a:pos x="337" y="293"/>
                  </a:cxn>
                  <a:cxn ang="0">
                    <a:pos x="345" y="341"/>
                  </a:cxn>
                  <a:cxn ang="0">
                    <a:pos x="353" y="364"/>
                  </a:cxn>
                  <a:cxn ang="0">
                    <a:pos x="360" y="387"/>
                  </a:cxn>
                  <a:cxn ang="0">
                    <a:pos x="360" y="397"/>
                  </a:cxn>
                  <a:cxn ang="0">
                    <a:pos x="355" y="393"/>
                  </a:cxn>
                  <a:cxn ang="0">
                    <a:pos x="341" y="379"/>
                  </a:cxn>
                  <a:cxn ang="0">
                    <a:pos x="330" y="364"/>
                  </a:cxn>
                  <a:cxn ang="0">
                    <a:pos x="320" y="347"/>
                  </a:cxn>
                  <a:cxn ang="0">
                    <a:pos x="312" y="332"/>
                  </a:cxn>
                  <a:cxn ang="0">
                    <a:pos x="305" y="314"/>
                  </a:cxn>
                  <a:cxn ang="0">
                    <a:pos x="293" y="291"/>
                  </a:cxn>
                  <a:cxn ang="0">
                    <a:pos x="280" y="263"/>
                  </a:cxn>
                  <a:cxn ang="0">
                    <a:pos x="266" y="238"/>
                  </a:cxn>
                  <a:cxn ang="0">
                    <a:pos x="242" y="196"/>
                  </a:cxn>
                  <a:cxn ang="0">
                    <a:pos x="215" y="153"/>
                  </a:cxn>
                  <a:cxn ang="0">
                    <a:pos x="184" y="115"/>
                  </a:cxn>
                  <a:cxn ang="0">
                    <a:pos x="125" y="61"/>
                  </a:cxn>
                  <a:cxn ang="0">
                    <a:pos x="88" y="44"/>
                  </a:cxn>
                  <a:cxn ang="0">
                    <a:pos x="73" y="38"/>
                  </a:cxn>
                  <a:cxn ang="0">
                    <a:pos x="56" y="31"/>
                  </a:cxn>
                  <a:cxn ang="0">
                    <a:pos x="41" y="25"/>
                  </a:cxn>
                  <a:cxn ang="0">
                    <a:pos x="23" y="21"/>
                  </a:cxn>
                  <a:cxn ang="0">
                    <a:pos x="2" y="16"/>
                  </a:cxn>
                  <a:cxn ang="0">
                    <a:pos x="2" y="10"/>
                  </a:cxn>
                  <a:cxn ang="0">
                    <a:pos x="12" y="6"/>
                  </a:cxn>
                  <a:cxn ang="0">
                    <a:pos x="39" y="2"/>
                  </a:cxn>
                  <a:cxn ang="0">
                    <a:pos x="96" y="2"/>
                  </a:cxn>
                  <a:cxn ang="0">
                    <a:pos x="125" y="6"/>
                  </a:cxn>
                  <a:cxn ang="0">
                    <a:pos x="152" y="14"/>
                  </a:cxn>
                  <a:cxn ang="0">
                    <a:pos x="176" y="21"/>
                  </a:cxn>
                  <a:cxn ang="0">
                    <a:pos x="198" y="31"/>
                  </a:cxn>
                  <a:cxn ang="0">
                    <a:pos x="219" y="42"/>
                  </a:cxn>
                  <a:cxn ang="0">
                    <a:pos x="238" y="54"/>
                  </a:cxn>
                  <a:cxn ang="0">
                    <a:pos x="257" y="67"/>
                  </a:cxn>
                  <a:cxn ang="0">
                    <a:pos x="274" y="81"/>
                  </a:cxn>
                </a:cxnLst>
                <a:rect l="0" t="0" r="r" b="b"/>
                <a:pathLst>
                  <a:path w="362" h="397">
                    <a:moveTo>
                      <a:pt x="274" y="81"/>
                    </a:moveTo>
                    <a:lnTo>
                      <a:pt x="280" y="86"/>
                    </a:lnTo>
                    <a:lnTo>
                      <a:pt x="286" y="90"/>
                    </a:lnTo>
                    <a:lnTo>
                      <a:pt x="297" y="102"/>
                    </a:lnTo>
                    <a:lnTo>
                      <a:pt x="301" y="107"/>
                    </a:lnTo>
                    <a:lnTo>
                      <a:pt x="307" y="111"/>
                    </a:lnTo>
                    <a:lnTo>
                      <a:pt x="311" y="119"/>
                    </a:lnTo>
                    <a:lnTo>
                      <a:pt x="316" y="125"/>
                    </a:lnTo>
                    <a:lnTo>
                      <a:pt x="320" y="130"/>
                    </a:lnTo>
                    <a:lnTo>
                      <a:pt x="324" y="136"/>
                    </a:lnTo>
                    <a:lnTo>
                      <a:pt x="330" y="142"/>
                    </a:lnTo>
                    <a:lnTo>
                      <a:pt x="332" y="150"/>
                    </a:lnTo>
                    <a:lnTo>
                      <a:pt x="335" y="155"/>
                    </a:lnTo>
                    <a:lnTo>
                      <a:pt x="339" y="161"/>
                    </a:lnTo>
                    <a:lnTo>
                      <a:pt x="343" y="169"/>
                    </a:lnTo>
                    <a:lnTo>
                      <a:pt x="347" y="174"/>
                    </a:lnTo>
                    <a:lnTo>
                      <a:pt x="349" y="176"/>
                    </a:lnTo>
                    <a:lnTo>
                      <a:pt x="351" y="176"/>
                    </a:lnTo>
                    <a:lnTo>
                      <a:pt x="355" y="180"/>
                    </a:lnTo>
                    <a:lnTo>
                      <a:pt x="349" y="199"/>
                    </a:lnTo>
                    <a:lnTo>
                      <a:pt x="343" y="217"/>
                    </a:lnTo>
                    <a:lnTo>
                      <a:pt x="339" y="238"/>
                    </a:lnTo>
                    <a:lnTo>
                      <a:pt x="337" y="255"/>
                    </a:lnTo>
                    <a:lnTo>
                      <a:pt x="337" y="293"/>
                    </a:lnTo>
                    <a:lnTo>
                      <a:pt x="341" y="314"/>
                    </a:lnTo>
                    <a:lnTo>
                      <a:pt x="343" y="333"/>
                    </a:lnTo>
                    <a:lnTo>
                      <a:pt x="345" y="341"/>
                    </a:lnTo>
                    <a:lnTo>
                      <a:pt x="347" y="349"/>
                    </a:lnTo>
                    <a:lnTo>
                      <a:pt x="351" y="356"/>
                    </a:lnTo>
                    <a:lnTo>
                      <a:pt x="353" y="364"/>
                    </a:lnTo>
                    <a:lnTo>
                      <a:pt x="355" y="372"/>
                    </a:lnTo>
                    <a:lnTo>
                      <a:pt x="356" y="379"/>
                    </a:lnTo>
                    <a:lnTo>
                      <a:pt x="360" y="387"/>
                    </a:lnTo>
                    <a:lnTo>
                      <a:pt x="362" y="395"/>
                    </a:lnTo>
                    <a:lnTo>
                      <a:pt x="362" y="397"/>
                    </a:lnTo>
                    <a:lnTo>
                      <a:pt x="360" y="397"/>
                    </a:lnTo>
                    <a:lnTo>
                      <a:pt x="358" y="395"/>
                    </a:lnTo>
                    <a:lnTo>
                      <a:pt x="355" y="395"/>
                    </a:lnTo>
                    <a:lnTo>
                      <a:pt x="355" y="393"/>
                    </a:lnTo>
                    <a:lnTo>
                      <a:pt x="349" y="389"/>
                    </a:lnTo>
                    <a:lnTo>
                      <a:pt x="345" y="383"/>
                    </a:lnTo>
                    <a:lnTo>
                      <a:pt x="341" y="379"/>
                    </a:lnTo>
                    <a:lnTo>
                      <a:pt x="337" y="374"/>
                    </a:lnTo>
                    <a:lnTo>
                      <a:pt x="334" y="368"/>
                    </a:lnTo>
                    <a:lnTo>
                      <a:pt x="330" y="364"/>
                    </a:lnTo>
                    <a:lnTo>
                      <a:pt x="328" y="358"/>
                    </a:lnTo>
                    <a:lnTo>
                      <a:pt x="324" y="353"/>
                    </a:lnTo>
                    <a:lnTo>
                      <a:pt x="320" y="347"/>
                    </a:lnTo>
                    <a:lnTo>
                      <a:pt x="318" y="343"/>
                    </a:lnTo>
                    <a:lnTo>
                      <a:pt x="314" y="337"/>
                    </a:lnTo>
                    <a:lnTo>
                      <a:pt x="312" y="332"/>
                    </a:lnTo>
                    <a:lnTo>
                      <a:pt x="311" y="326"/>
                    </a:lnTo>
                    <a:lnTo>
                      <a:pt x="309" y="320"/>
                    </a:lnTo>
                    <a:lnTo>
                      <a:pt x="305" y="314"/>
                    </a:lnTo>
                    <a:lnTo>
                      <a:pt x="303" y="309"/>
                    </a:lnTo>
                    <a:lnTo>
                      <a:pt x="299" y="301"/>
                    </a:lnTo>
                    <a:lnTo>
                      <a:pt x="293" y="291"/>
                    </a:lnTo>
                    <a:lnTo>
                      <a:pt x="289" y="282"/>
                    </a:lnTo>
                    <a:lnTo>
                      <a:pt x="286" y="272"/>
                    </a:lnTo>
                    <a:lnTo>
                      <a:pt x="280" y="263"/>
                    </a:lnTo>
                    <a:lnTo>
                      <a:pt x="276" y="255"/>
                    </a:lnTo>
                    <a:lnTo>
                      <a:pt x="272" y="245"/>
                    </a:lnTo>
                    <a:lnTo>
                      <a:pt x="266" y="238"/>
                    </a:lnTo>
                    <a:lnTo>
                      <a:pt x="259" y="222"/>
                    </a:lnTo>
                    <a:lnTo>
                      <a:pt x="249" y="209"/>
                    </a:lnTo>
                    <a:lnTo>
                      <a:pt x="242" y="196"/>
                    </a:lnTo>
                    <a:lnTo>
                      <a:pt x="232" y="182"/>
                    </a:lnTo>
                    <a:lnTo>
                      <a:pt x="224" y="169"/>
                    </a:lnTo>
                    <a:lnTo>
                      <a:pt x="215" y="153"/>
                    </a:lnTo>
                    <a:lnTo>
                      <a:pt x="205" y="142"/>
                    </a:lnTo>
                    <a:lnTo>
                      <a:pt x="194" y="129"/>
                    </a:lnTo>
                    <a:lnTo>
                      <a:pt x="184" y="115"/>
                    </a:lnTo>
                    <a:lnTo>
                      <a:pt x="150" y="81"/>
                    </a:lnTo>
                    <a:lnTo>
                      <a:pt x="138" y="71"/>
                    </a:lnTo>
                    <a:lnTo>
                      <a:pt x="125" y="61"/>
                    </a:lnTo>
                    <a:lnTo>
                      <a:pt x="109" y="54"/>
                    </a:lnTo>
                    <a:lnTo>
                      <a:pt x="94" y="46"/>
                    </a:lnTo>
                    <a:lnTo>
                      <a:pt x="88" y="44"/>
                    </a:lnTo>
                    <a:lnTo>
                      <a:pt x="85" y="42"/>
                    </a:lnTo>
                    <a:lnTo>
                      <a:pt x="79" y="40"/>
                    </a:lnTo>
                    <a:lnTo>
                      <a:pt x="73" y="38"/>
                    </a:lnTo>
                    <a:lnTo>
                      <a:pt x="67" y="37"/>
                    </a:lnTo>
                    <a:lnTo>
                      <a:pt x="62" y="33"/>
                    </a:lnTo>
                    <a:lnTo>
                      <a:pt x="56" y="31"/>
                    </a:lnTo>
                    <a:lnTo>
                      <a:pt x="50" y="29"/>
                    </a:lnTo>
                    <a:lnTo>
                      <a:pt x="46" y="27"/>
                    </a:lnTo>
                    <a:lnTo>
                      <a:pt x="41" y="25"/>
                    </a:lnTo>
                    <a:lnTo>
                      <a:pt x="35" y="25"/>
                    </a:lnTo>
                    <a:lnTo>
                      <a:pt x="29" y="23"/>
                    </a:lnTo>
                    <a:lnTo>
                      <a:pt x="23" y="21"/>
                    </a:lnTo>
                    <a:lnTo>
                      <a:pt x="18" y="19"/>
                    </a:lnTo>
                    <a:lnTo>
                      <a:pt x="4" y="19"/>
                    </a:lnTo>
                    <a:lnTo>
                      <a:pt x="2" y="16"/>
                    </a:lnTo>
                    <a:lnTo>
                      <a:pt x="0" y="12"/>
                    </a:lnTo>
                    <a:lnTo>
                      <a:pt x="0" y="10"/>
                    </a:lnTo>
                    <a:lnTo>
                      <a:pt x="2" y="10"/>
                    </a:lnTo>
                    <a:lnTo>
                      <a:pt x="4" y="8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9" y="6"/>
                    </a:lnTo>
                    <a:lnTo>
                      <a:pt x="29" y="4"/>
                    </a:lnTo>
                    <a:lnTo>
                      <a:pt x="39" y="2"/>
                    </a:lnTo>
                    <a:lnTo>
                      <a:pt x="46" y="0"/>
                    </a:lnTo>
                    <a:lnTo>
                      <a:pt x="85" y="0"/>
                    </a:lnTo>
                    <a:lnTo>
                      <a:pt x="96" y="2"/>
                    </a:lnTo>
                    <a:lnTo>
                      <a:pt x="106" y="4"/>
                    </a:lnTo>
                    <a:lnTo>
                      <a:pt x="115" y="4"/>
                    </a:lnTo>
                    <a:lnTo>
                      <a:pt x="125" y="6"/>
                    </a:lnTo>
                    <a:lnTo>
                      <a:pt x="134" y="8"/>
                    </a:lnTo>
                    <a:lnTo>
                      <a:pt x="144" y="12"/>
                    </a:lnTo>
                    <a:lnTo>
                      <a:pt x="152" y="14"/>
                    </a:lnTo>
                    <a:lnTo>
                      <a:pt x="161" y="16"/>
                    </a:lnTo>
                    <a:lnTo>
                      <a:pt x="171" y="19"/>
                    </a:lnTo>
                    <a:lnTo>
                      <a:pt x="176" y="21"/>
                    </a:lnTo>
                    <a:lnTo>
                      <a:pt x="184" y="25"/>
                    </a:lnTo>
                    <a:lnTo>
                      <a:pt x="192" y="27"/>
                    </a:lnTo>
                    <a:lnTo>
                      <a:pt x="198" y="31"/>
                    </a:lnTo>
                    <a:lnTo>
                      <a:pt x="203" y="35"/>
                    </a:lnTo>
                    <a:lnTo>
                      <a:pt x="211" y="38"/>
                    </a:lnTo>
                    <a:lnTo>
                      <a:pt x="219" y="42"/>
                    </a:lnTo>
                    <a:lnTo>
                      <a:pt x="224" y="46"/>
                    </a:lnTo>
                    <a:lnTo>
                      <a:pt x="230" y="48"/>
                    </a:lnTo>
                    <a:lnTo>
                      <a:pt x="238" y="54"/>
                    </a:lnTo>
                    <a:lnTo>
                      <a:pt x="244" y="58"/>
                    </a:lnTo>
                    <a:lnTo>
                      <a:pt x="249" y="61"/>
                    </a:lnTo>
                    <a:lnTo>
                      <a:pt x="257" y="67"/>
                    </a:lnTo>
                    <a:lnTo>
                      <a:pt x="263" y="71"/>
                    </a:lnTo>
                    <a:lnTo>
                      <a:pt x="268" y="75"/>
                    </a:lnTo>
                    <a:lnTo>
                      <a:pt x="274" y="81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" name="Group 144"/>
              <p:cNvGrpSpPr>
                <a:grpSpLocks/>
              </p:cNvGrpSpPr>
              <p:nvPr/>
            </p:nvGrpSpPr>
            <p:grpSpPr bwMode="auto">
              <a:xfrm>
                <a:off x="52" y="0"/>
                <a:ext cx="289" cy="226"/>
                <a:chOff x="0" y="0"/>
                <a:chExt cx="386" cy="289"/>
              </a:xfrm>
            </p:grpSpPr>
            <p:sp>
              <p:nvSpPr>
                <p:cNvPr id="115" name="Unknown Shape"/>
                <p:cNvSpPr>
                  <a:spLocks/>
                </p:cNvSpPr>
                <p:nvPr/>
              </p:nvSpPr>
              <p:spPr bwMode="auto">
                <a:xfrm rot="17402457">
                  <a:off x="192" y="95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6" name="Unknown Shape"/>
                <p:cNvSpPr>
                  <a:spLocks/>
                </p:cNvSpPr>
                <p:nvPr/>
              </p:nvSpPr>
              <p:spPr bwMode="auto">
                <a:xfrm rot="14358594">
                  <a:off x="1" y="-1"/>
                  <a:ext cx="193" cy="195"/>
                </a:xfrm>
                <a:custGeom>
                  <a:avLst/>
                  <a:gdLst/>
                  <a:ahLst/>
                  <a:cxnLst>
                    <a:cxn ang="0">
                      <a:pos x="185" y="119"/>
                    </a:cxn>
                    <a:cxn ang="0">
                      <a:pos x="193" y="165"/>
                    </a:cxn>
                    <a:cxn ang="0">
                      <a:pos x="191" y="209"/>
                    </a:cxn>
                    <a:cxn ang="0">
                      <a:pos x="180" y="253"/>
                    </a:cxn>
                    <a:cxn ang="0">
                      <a:pos x="166" y="280"/>
                    </a:cxn>
                    <a:cxn ang="0">
                      <a:pos x="153" y="289"/>
                    </a:cxn>
                    <a:cxn ang="0">
                      <a:pos x="141" y="291"/>
                    </a:cxn>
                    <a:cxn ang="0">
                      <a:pos x="128" y="293"/>
                    </a:cxn>
                    <a:cxn ang="0">
                      <a:pos x="109" y="295"/>
                    </a:cxn>
                    <a:cxn ang="0">
                      <a:pos x="97" y="293"/>
                    </a:cxn>
                    <a:cxn ang="0">
                      <a:pos x="72" y="291"/>
                    </a:cxn>
                    <a:cxn ang="0">
                      <a:pos x="53" y="289"/>
                    </a:cxn>
                    <a:cxn ang="0">
                      <a:pos x="40" y="287"/>
                    </a:cxn>
                    <a:cxn ang="0">
                      <a:pos x="28" y="285"/>
                    </a:cxn>
                    <a:cxn ang="0">
                      <a:pos x="21" y="281"/>
                    </a:cxn>
                    <a:cxn ang="0">
                      <a:pos x="15" y="280"/>
                    </a:cxn>
                    <a:cxn ang="0">
                      <a:pos x="9" y="278"/>
                    </a:cxn>
                    <a:cxn ang="0">
                      <a:pos x="3" y="274"/>
                    </a:cxn>
                    <a:cxn ang="0">
                      <a:pos x="0" y="199"/>
                    </a:cxn>
                    <a:cxn ang="0">
                      <a:pos x="5" y="167"/>
                    </a:cxn>
                    <a:cxn ang="0">
                      <a:pos x="11" y="147"/>
                    </a:cxn>
                    <a:cxn ang="0">
                      <a:pos x="17" y="128"/>
                    </a:cxn>
                    <a:cxn ang="0">
                      <a:pos x="22" y="109"/>
                    </a:cxn>
                    <a:cxn ang="0">
                      <a:pos x="30" y="90"/>
                    </a:cxn>
                    <a:cxn ang="0">
                      <a:pos x="40" y="71"/>
                    </a:cxn>
                    <a:cxn ang="0">
                      <a:pos x="49" y="54"/>
                    </a:cxn>
                    <a:cxn ang="0">
                      <a:pos x="61" y="36"/>
                    </a:cxn>
                    <a:cxn ang="0">
                      <a:pos x="72" y="25"/>
                    </a:cxn>
                    <a:cxn ang="0">
                      <a:pos x="82" y="13"/>
                    </a:cxn>
                    <a:cxn ang="0">
                      <a:pos x="93" y="4"/>
                    </a:cxn>
                    <a:cxn ang="0">
                      <a:pos x="107" y="0"/>
                    </a:cxn>
                    <a:cxn ang="0">
                      <a:pos x="122" y="4"/>
                    </a:cxn>
                    <a:cxn ang="0">
                      <a:pos x="135" y="13"/>
                    </a:cxn>
                    <a:cxn ang="0">
                      <a:pos x="149" y="29"/>
                    </a:cxn>
                    <a:cxn ang="0">
                      <a:pos x="158" y="42"/>
                    </a:cxn>
                    <a:cxn ang="0">
                      <a:pos x="166" y="55"/>
                    </a:cxn>
                    <a:cxn ang="0">
                      <a:pos x="170" y="69"/>
                    </a:cxn>
                    <a:cxn ang="0">
                      <a:pos x="176" y="82"/>
                    </a:cxn>
                    <a:cxn ang="0">
                      <a:pos x="180" y="98"/>
                    </a:cxn>
                  </a:cxnLst>
                  <a:rect l="0" t="0" r="r" b="b"/>
                  <a:pathLst>
                    <a:path w="193" h="295">
                      <a:moveTo>
                        <a:pt x="180" y="98"/>
                      </a:moveTo>
                      <a:lnTo>
                        <a:pt x="185" y="119"/>
                      </a:lnTo>
                      <a:lnTo>
                        <a:pt x="189" y="142"/>
                      </a:lnTo>
                      <a:lnTo>
                        <a:pt x="193" y="165"/>
                      </a:lnTo>
                      <a:lnTo>
                        <a:pt x="193" y="188"/>
                      </a:lnTo>
                      <a:lnTo>
                        <a:pt x="191" y="209"/>
                      </a:lnTo>
                      <a:lnTo>
                        <a:pt x="187" y="232"/>
                      </a:lnTo>
                      <a:lnTo>
                        <a:pt x="180" y="253"/>
                      </a:lnTo>
                      <a:lnTo>
                        <a:pt x="168" y="272"/>
                      </a:lnTo>
                      <a:lnTo>
                        <a:pt x="166" y="280"/>
                      </a:lnTo>
                      <a:lnTo>
                        <a:pt x="158" y="287"/>
                      </a:lnTo>
                      <a:lnTo>
                        <a:pt x="153" y="289"/>
                      </a:lnTo>
                      <a:lnTo>
                        <a:pt x="147" y="289"/>
                      </a:lnTo>
                      <a:lnTo>
                        <a:pt x="141" y="291"/>
                      </a:lnTo>
                      <a:lnTo>
                        <a:pt x="135" y="291"/>
                      </a:lnTo>
                      <a:lnTo>
                        <a:pt x="128" y="293"/>
                      </a:lnTo>
                      <a:lnTo>
                        <a:pt x="116" y="293"/>
                      </a:lnTo>
                      <a:lnTo>
                        <a:pt x="109" y="295"/>
                      </a:lnTo>
                      <a:lnTo>
                        <a:pt x="103" y="295"/>
                      </a:lnTo>
                      <a:lnTo>
                        <a:pt x="97" y="293"/>
                      </a:lnTo>
                      <a:lnTo>
                        <a:pt x="78" y="293"/>
                      </a:lnTo>
                      <a:lnTo>
                        <a:pt x="72" y="291"/>
                      </a:lnTo>
                      <a:lnTo>
                        <a:pt x="59" y="291"/>
                      </a:lnTo>
                      <a:lnTo>
                        <a:pt x="53" y="289"/>
                      </a:lnTo>
                      <a:lnTo>
                        <a:pt x="45" y="289"/>
                      </a:lnTo>
                      <a:lnTo>
                        <a:pt x="40" y="287"/>
                      </a:lnTo>
                      <a:lnTo>
                        <a:pt x="34" y="285"/>
                      </a:lnTo>
                      <a:lnTo>
                        <a:pt x="28" y="285"/>
                      </a:lnTo>
                      <a:lnTo>
                        <a:pt x="24" y="283"/>
                      </a:lnTo>
                      <a:lnTo>
                        <a:pt x="21" y="281"/>
                      </a:lnTo>
                      <a:lnTo>
                        <a:pt x="19" y="281"/>
                      </a:lnTo>
                      <a:lnTo>
                        <a:pt x="15" y="280"/>
                      </a:lnTo>
                      <a:lnTo>
                        <a:pt x="13" y="280"/>
                      </a:lnTo>
                      <a:lnTo>
                        <a:pt x="9" y="278"/>
                      </a:lnTo>
                      <a:lnTo>
                        <a:pt x="7" y="276"/>
                      </a:lnTo>
                      <a:lnTo>
                        <a:pt x="3" y="274"/>
                      </a:lnTo>
                      <a:lnTo>
                        <a:pt x="0" y="249"/>
                      </a:lnTo>
                      <a:lnTo>
                        <a:pt x="0" y="199"/>
                      </a:lnTo>
                      <a:lnTo>
                        <a:pt x="1" y="176"/>
                      </a:lnTo>
                      <a:lnTo>
                        <a:pt x="5" y="167"/>
                      </a:lnTo>
                      <a:lnTo>
                        <a:pt x="7" y="157"/>
                      </a:lnTo>
                      <a:lnTo>
                        <a:pt x="11" y="147"/>
                      </a:lnTo>
                      <a:lnTo>
                        <a:pt x="13" y="138"/>
                      </a:lnTo>
                      <a:lnTo>
                        <a:pt x="17" y="128"/>
                      </a:lnTo>
                      <a:lnTo>
                        <a:pt x="21" y="119"/>
                      </a:lnTo>
                      <a:lnTo>
                        <a:pt x="22" y="109"/>
                      </a:lnTo>
                      <a:lnTo>
                        <a:pt x="26" y="100"/>
                      </a:lnTo>
                      <a:lnTo>
                        <a:pt x="30" y="90"/>
                      </a:lnTo>
                      <a:lnTo>
                        <a:pt x="36" y="80"/>
                      </a:lnTo>
                      <a:lnTo>
                        <a:pt x="40" y="71"/>
                      </a:lnTo>
                      <a:lnTo>
                        <a:pt x="44" y="63"/>
                      </a:lnTo>
                      <a:lnTo>
                        <a:pt x="49" y="54"/>
                      </a:lnTo>
                      <a:lnTo>
                        <a:pt x="55" y="46"/>
                      </a:lnTo>
                      <a:lnTo>
                        <a:pt x="61" y="36"/>
                      </a:lnTo>
                      <a:lnTo>
                        <a:pt x="67" y="29"/>
                      </a:lnTo>
                      <a:lnTo>
                        <a:pt x="72" y="25"/>
                      </a:lnTo>
                      <a:lnTo>
                        <a:pt x="76" y="17"/>
                      </a:lnTo>
                      <a:lnTo>
                        <a:pt x="82" y="13"/>
                      </a:lnTo>
                      <a:lnTo>
                        <a:pt x="88" y="8"/>
                      </a:lnTo>
                      <a:lnTo>
                        <a:pt x="93" y="4"/>
                      </a:lnTo>
                      <a:lnTo>
                        <a:pt x="99" y="2"/>
                      </a:lnTo>
                      <a:lnTo>
                        <a:pt x="107" y="0"/>
                      </a:lnTo>
                      <a:lnTo>
                        <a:pt x="114" y="2"/>
                      </a:lnTo>
                      <a:lnTo>
                        <a:pt x="122" y="4"/>
                      </a:lnTo>
                      <a:lnTo>
                        <a:pt x="128" y="8"/>
                      </a:lnTo>
                      <a:lnTo>
                        <a:pt x="135" y="13"/>
                      </a:lnTo>
                      <a:lnTo>
                        <a:pt x="145" y="23"/>
                      </a:lnTo>
                      <a:lnTo>
                        <a:pt x="149" y="29"/>
                      </a:lnTo>
                      <a:lnTo>
                        <a:pt x="155" y="34"/>
                      </a:lnTo>
                      <a:lnTo>
                        <a:pt x="158" y="42"/>
                      </a:lnTo>
                      <a:lnTo>
                        <a:pt x="162" y="48"/>
                      </a:lnTo>
                      <a:lnTo>
                        <a:pt x="166" y="55"/>
                      </a:lnTo>
                      <a:lnTo>
                        <a:pt x="168" y="61"/>
                      </a:lnTo>
                      <a:lnTo>
                        <a:pt x="170" y="69"/>
                      </a:lnTo>
                      <a:lnTo>
                        <a:pt x="174" y="77"/>
                      </a:lnTo>
                      <a:lnTo>
                        <a:pt x="176" y="82"/>
                      </a:lnTo>
                      <a:lnTo>
                        <a:pt x="178" y="90"/>
                      </a:lnTo>
                      <a:lnTo>
                        <a:pt x="180" y="98"/>
                      </a:lnTo>
                      <a:close/>
                    </a:path>
                  </a:pathLst>
                </a:custGeom>
                <a:solidFill>
                  <a:srgbClr val="FFC97F"/>
                </a:solidFill>
                <a:ln w="9525" cap="flat" cmpd="sng">
                  <a:solidFill>
                    <a:srgbClr val="000099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4" name="Unknown Shape"/>
              <p:cNvSpPr>
                <a:spLocks/>
              </p:cNvSpPr>
              <p:nvPr/>
            </p:nvSpPr>
            <p:spPr bwMode="auto">
              <a:xfrm rot="14073898" flipH="1">
                <a:off x="48" y="148"/>
                <a:ext cx="120" cy="216"/>
              </a:xfrm>
              <a:custGeom>
                <a:avLst/>
                <a:gdLst/>
                <a:ahLst/>
                <a:cxnLst>
                  <a:cxn ang="0">
                    <a:pos x="615" y="27"/>
                  </a:cxn>
                  <a:cxn ang="0">
                    <a:pos x="581" y="56"/>
                  </a:cxn>
                  <a:cxn ang="0">
                    <a:pos x="544" y="81"/>
                  </a:cxn>
                  <a:cxn ang="0">
                    <a:pos x="508" y="106"/>
                  </a:cxn>
                  <a:cxn ang="0">
                    <a:pos x="460" y="148"/>
                  </a:cxn>
                  <a:cxn ang="0">
                    <a:pos x="393" y="211"/>
                  </a:cxn>
                  <a:cxn ang="0">
                    <a:pos x="339" y="270"/>
                  </a:cxn>
                  <a:cxn ang="0">
                    <a:pos x="307" y="311"/>
                  </a:cxn>
                  <a:cxn ang="0">
                    <a:pos x="274" y="351"/>
                  </a:cxn>
                  <a:cxn ang="0">
                    <a:pos x="244" y="393"/>
                  </a:cxn>
                  <a:cxn ang="0">
                    <a:pos x="207" y="443"/>
                  </a:cxn>
                  <a:cxn ang="0">
                    <a:pos x="161" y="516"/>
                  </a:cxn>
                  <a:cxn ang="0">
                    <a:pos x="125" y="592"/>
                  </a:cxn>
                  <a:cxn ang="0">
                    <a:pos x="92" y="671"/>
                  </a:cxn>
                  <a:cxn ang="0">
                    <a:pos x="67" y="738"/>
                  </a:cxn>
                  <a:cxn ang="0">
                    <a:pos x="62" y="766"/>
                  </a:cxn>
                  <a:cxn ang="0">
                    <a:pos x="54" y="789"/>
                  </a:cxn>
                  <a:cxn ang="0">
                    <a:pos x="39" y="774"/>
                  </a:cxn>
                  <a:cxn ang="0">
                    <a:pos x="23" y="743"/>
                  </a:cxn>
                  <a:cxn ang="0">
                    <a:pos x="14" y="709"/>
                  </a:cxn>
                  <a:cxn ang="0">
                    <a:pos x="4" y="673"/>
                  </a:cxn>
                  <a:cxn ang="0">
                    <a:pos x="0" y="627"/>
                  </a:cxn>
                  <a:cxn ang="0">
                    <a:pos x="6" y="573"/>
                  </a:cxn>
                  <a:cxn ang="0">
                    <a:pos x="23" y="521"/>
                  </a:cxn>
                  <a:cxn ang="0">
                    <a:pos x="44" y="472"/>
                  </a:cxn>
                  <a:cxn ang="0">
                    <a:pos x="67" y="433"/>
                  </a:cxn>
                  <a:cxn ang="0">
                    <a:pos x="92" y="404"/>
                  </a:cxn>
                  <a:cxn ang="0">
                    <a:pos x="117" y="378"/>
                  </a:cxn>
                  <a:cxn ang="0">
                    <a:pos x="140" y="351"/>
                  </a:cxn>
                  <a:cxn ang="0">
                    <a:pos x="155" y="336"/>
                  </a:cxn>
                  <a:cxn ang="0">
                    <a:pos x="169" y="324"/>
                  </a:cxn>
                  <a:cxn ang="0">
                    <a:pos x="198" y="299"/>
                  </a:cxn>
                  <a:cxn ang="0">
                    <a:pos x="224" y="278"/>
                  </a:cxn>
                  <a:cxn ang="0">
                    <a:pos x="249" y="259"/>
                  </a:cxn>
                  <a:cxn ang="0">
                    <a:pos x="274" y="240"/>
                  </a:cxn>
                  <a:cxn ang="0">
                    <a:pos x="301" y="221"/>
                  </a:cxn>
                  <a:cxn ang="0">
                    <a:pos x="328" y="203"/>
                  </a:cxn>
                  <a:cxn ang="0">
                    <a:pos x="353" y="186"/>
                  </a:cxn>
                  <a:cxn ang="0">
                    <a:pos x="379" y="167"/>
                  </a:cxn>
                  <a:cxn ang="0">
                    <a:pos x="410" y="150"/>
                  </a:cxn>
                  <a:cxn ang="0">
                    <a:pos x="441" y="131"/>
                  </a:cxn>
                  <a:cxn ang="0">
                    <a:pos x="469" y="111"/>
                  </a:cxn>
                  <a:cxn ang="0">
                    <a:pos x="500" y="92"/>
                  </a:cxn>
                  <a:cxn ang="0">
                    <a:pos x="525" y="77"/>
                  </a:cxn>
                  <a:cxn ang="0">
                    <a:pos x="550" y="60"/>
                  </a:cxn>
                  <a:cxn ang="0">
                    <a:pos x="573" y="43"/>
                  </a:cxn>
                  <a:cxn ang="0">
                    <a:pos x="598" y="29"/>
                  </a:cxn>
                  <a:cxn ang="0">
                    <a:pos x="619" y="16"/>
                  </a:cxn>
                  <a:cxn ang="0">
                    <a:pos x="636" y="0"/>
                  </a:cxn>
                </a:cxnLst>
                <a:rect l="0" t="0" r="r" b="b"/>
                <a:pathLst>
                  <a:path w="640" h="791">
                    <a:moveTo>
                      <a:pt x="640" y="2"/>
                    </a:moveTo>
                    <a:lnTo>
                      <a:pt x="632" y="12"/>
                    </a:lnTo>
                    <a:lnTo>
                      <a:pt x="625" y="20"/>
                    </a:lnTo>
                    <a:lnTo>
                      <a:pt x="615" y="27"/>
                    </a:lnTo>
                    <a:lnTo>
                      <a:pt x="607" y="35"/>
                    </a:lnTo>
                    <a:lnTo>
                      <a:pt x="598" y="43"/>
                    </a:lnTo>
                    <a:lnTo>
                      <a:pt x="590" y="48"/>
                    </a:lnTo>
                    <a:lnTo>
                      <a:pt x="581" y="56"/>
                    </a:lnTo>
                    <a:lnTo>
                      <a:pt x="571" y="62"/>
                    </a:lnTo>
                    <a:lnTo>
                      <a:pt x="561" y="67"/>
                    </a:lnTo>
                    <a:lnTo>
                      <a:pt x="552" y="73"/>
                    </a:lnTo>
                    <a:lnTo>
                      <a:pt x="544" y="81"/>
                    </a:lnTo>
                    <a:lnTo>
                      <a:pt x="535" y="87"/>
                    </a:lnTo>
                    <a:lnTo>
                      <a:pt x="525" y="92"/>
                    </a:lnTo>
                    <a:lnTo>
                      <a:pt x="515" y="98"/>
                    </a:lnTo>
                    <a:lnTo>
                      <a:pt x="508" y="106"/>
                    </a:lnTo>
                    <a:lnTo>
                      <a:pt x="498" y="111"/>
                    </a:lnTo>
                    <a:lnTo>
                      <a:pt x="489" y="121"/>
                    </a:lnTo>
                    <a:lnTo>
                      <a:pt x="479" y="129"/>
                    </a:lnTo>
                    <a:lnTo>
                      <a:pt x="460" y="148"/>
                    </a:lnTo>
                    <a:lnTo>
                      <a:pt x="450" y="156"/>
                    </a:lnTo>
                    <a:lnTo>
                      <a:pt x="431" y="175"/>
                    </a:lnTo>
                    <a:lnTo>
                      <a:pt x="422" y="182"/>
                    </a:lnTo>
                    <a:lnTo>
                      <a:pt x="393" y="211"/>
                    </a:lnTo>
                    <a:lnTo>
                      <a:pt x="385" y="221"/>
                    </a:lnTo>
                    <a:lnTo>
                      <a:pt x="366" y="240"/>
                    </a:lnTo>
                    <a:lnTo>
                      <a:pt x="358" y="251"/>
                    </a:lnTo>
                    <a:lnTo>
                      <a:pt x="339" y="270"/>
                    </a:lnTo>
                    <a:lnTo>
                      <a:pt x="332" y="280"/>
                    </a:lnTo>
                    <a:lnTo>
                      <a:pt x="322" y="290"/>
                    </a:lnTo>
                    <a:lnTo>
                      <a:pt x="314" y="301"/>
                    </a:lnTo>
                    <a:lnTo>
                      <a:pt x="307" y="311"/>
                    </a:lnTo>
                    <a:lnTo>
                      <a:pt x="297" y="320"/>
                    </a:lnTo>
                    <a:lnTo>
                      <a:pt x="289" y="332"/>
                    </a:lnTo>
                    <a:lnTo>
                      <a:pt x="282" y="341"/>
                    </a:lnTo>
                    <a:lnTo>
                      <a:pt x="274" y="351"/>
                    </a:lnTo>
                    <a:lnTo>
                      <a:pt x="267" y="362"/>
                    </a:lnTo>
                    <a:lnTo>
                      <a:pt x="257" y="372"/>
                    </a:lnTo>
                    <a:lnTo>
                      <a:pt x="249" y="383"/>
                    </a:lnTo>
                    <a:lnTo>
                      <a:pt x="244" y="393"/>
                    </a:lnTo>
                    <a:lnTo>
                      <a:pt x="234" y="404"/>
                    </a:lnTo>
                    <a:lnTo>
                      <a:pt x="228" y="414"/>
                    </a:lnTo>
                    <a:lnTo>
                      <a:pt x="221" y="426"/>
                    </a:lnTo>
                    <a:lnTo>
                      <a:pt x="207" y="443"/>
                    </a:lnTo>
                    <a:lnTo>
                      <a:pt x="196" y="460"/>
                    </a:lnTo>
                    <a:lnTo>
                      <a:pt x="182" y="479"/>
                    </a:lnTo>
                    <a:lnTo>
                      <a:pt x="173" y="496"/>
                    </a:lnTo>
                    <a:lnTo>
                      <a:pt x="161" y="516"/>
                    </a:lnTo>
                    <a:lnTo>
                      <a:pt x="152" y="535"/>
                    </a:lnTo>
                    <a:lnTo>
                      <a:pt x="142" y="554"/>
                    </a:lnTo>
                    <a:lnTo>
                      <a:pt x="132" y="573"/>
                    </a:lnTo>
                    <a:lnTo>
                      <a:pt x="125" y="592"/>
                    </a:lnTo>
                    <a:lnTo>
                      <a:pt x="117" y="611"/>
                    </a:lnTo>
                    <a:lnTo>
                      <a:pt x="108" y="632"/>
                    </a:lnTo>
                    <a:lnTo>
                      <a:pt x="100" y="652"/>
                    </a:lnTo>
                    <a:lnTo>
                      <a:pt x="92" y="671"/>
                    </a:lnTo>
                    <a:lnTo>
                      <a:pt x="86" y="692"/>
                    </a:lnTo>
                    <a:lnTo>
                      <a:pt x="79" y="711"/>
                    </a:lnTo>
                    <a:lnTo>
                      <a:pt x="71" y="730"/>
                    </a:lnTo>
                    <a:lnTo>
                      <a:pt x="67" y="738"/>
                    </a:lnTo>
                    <a:lnTo>
                      <a:pt x="65" y="745"/>
                    </a:lnTo>
                    <a:lnTo>
                      <a:pt x="64" y="753"/>
                    </a:lnTo>
                    <a:lnTo>
                      <a:pt x="62" y="759"/>
                    </a:lnTo>
                    <a:lnTo>
                      <a:pt x="62" y="766"/>
                    </a:lnTo>
                    <a:lnTo>
                      <a:pt x="60" y="774"/>
                    </a:lnTo>
                    <a:lnTo>
                      <a:pt x="58" y="782"/>
                    </a:lnTo>
                    <a:lnTo>
                      <a:pt x="56" y="789"/>
                    </a:lnTo>
                    <a:lnTo>
                      <a:pt x="54" y="789"/>
                    </a:lnTo>
                    <a:lnTo>
                      <a:pt x="52" y="791"/>
                    </a:lnTo>
                    <a:lnTo>
                      <a:pt x="50" y="789"/>
                    </a:lnTo>
                    <a:lnTo>
                      <a:pt x="44" y="782"/>
                    </a:lnTo>
                    <a:lnTo>
                      <a:pt x="39" y="774"/>
                    </a:lnTo>
                    <a:lnTo>
                      <a:pt x="35" y="766"/>
                    </a:lnTo>
                    <a:lnTo>
                      <a:pt x="31" y="759"/>
                    </a:lnTo>
                    <a:lnTo>
                      <a:pt x="27" y="751"/>
                    </a:lnTo>
                    <a:lnTo>
                      <a:pt x="23" y="743"/>
                    </a:lnTo>
                    <a:lnTo>
                      <a:pt x="21" y="734"/>
                    </a:lnTo>
                    <a:lnTo>
                      <a:pt x="18" y="726"/>
                    </a:lnTo>
                    <a:lnTo>
                      <a:pt x="16" y="717"/>
                    </a:lnTo>
                    <a:lnTo>
                      <a:pt x="14" y="709"/>
                    </a:lnTo>
                    <a:lnTo>
                      <a:pt x="10" y="699"/>
                    </a:lnTo>
                    <a:lnTo>
                      <a:pt x="8" y="690"/>
                    </a:lnTo>
                    <a:lnTo>
                      <a:pt x="6" y="682"/>
                    </a:lnTo>
                    <a:lnTo>
                      <a:pt x="4" y="673"/>
                    </a:lnTo>
                    <a:lnTo>
                      <a:pt x="2" y="665"/>
                    </a:lnTo>
                    <a:lnTo>
                      <a:pt x="2" y="655"/>
                    </a:lnTo>
                    <a:lnTo>
                      <a:pt x="0" y="642"/>
                    </a:lnTo>
                    <a:lnTo>
                      <a:pt x="0" y="627"/>
                    </a:lnTo>
                    <a:lnTo>
                      <a:pt x="2" y="613"/>
                    </a:lnTo>
                    <a:lnTo>
                      <a:pt x="2" y="600"/>
                    </a:lnTo>
                    <a:lnTo>
                      <a:pt x="4" y="586"/>
                    </a:lnTo>
                    <a:lnTo>
                      <a:pt x="6" y="573"/>
                    </a:lnTo>
                    <a:lnTo>
                      <a:pt x="10" y="560"/>
                    </a:lnTo>
                    <a:lnTo>
                      <a:pt x="14" y="546"/>
                    </a:lnTo>
                    <a:lnTo>
                      <a:pt x="18" y="533"/>
                    </a:lnTo>
                    <a:lnTo>
                      <a:pt x="23" y="521"/>
                    </a:lnTo>
                    <a:lnTo>
                      <a:pt x="27" y="508"/>
                    </a:lnTo>
                    <a:lnTo>
                      <a:pt x="33" y="494"/>
                    </a:lnTo>
                    <a:lnTo>
                      <a:pt x="39" y="483"/>
                    </a:lnTo>
                    <a:lnTo>
                      <a:pt x="44" y="472"/>
                    </a:lnTo>
                    <a:lnTo>
                      <a:pt x="50" y="460"/>
                    </a:lnTo>
                    <a:lnTo>
                      <a:pt x="58" y="447"/>
                    </a:lnTo>
                    <a:lnTo>
                      <a:pt x="64" y="441"/>
                    </a:lnTo>
                    <a:lnTo>
                      <a:pt x="67" y="433"/>
                    </a:lnTo>
                    <a:lnTo>
                      <a:pt x="75" y="426"/>
                    </a:lnTo>
                    <a:lnTo>
                      <a:pt x="81" y="418"/>
                    </a:lnTo>
                    <a:lnTo>
                      <a:pt x="86" y="412"/>
                    </a:lnTo>
                    <a:lnTo>
                      <a:pt x="92" y="404"/>
                    </a:lnTo>
                    <a:lnTo>
                      <a:pt x="98" y="397"/>
                    </a:lnTo>
                    <a:lnTo>
                      <a:pt x="104" y="391"/>
                    </a:lnTo>
                    <a:lnTo>
                      <a:pt x="109" y="383"/>
                    </a:lnTo>
                    <a:lnTo>
                      <a:pt x="117" y="378"/>
                    </a:lnTo>
                    <a:lnTo>
                      <a:pt x="123" y="370"/>
                    </a:lnTo>
                    <a:lnTo>
                      <a:pt x="129" y="364"/>
                    </a:lnTo>
                    <a:lnTo>
                      <a:pt x="134" y="357"/>
                    </a:lnTo>
                    <a:lnTo>
                      <a:pt x="140" y="351"/>
                    </a:lnTo>
                    <a:lnTo>
                      <a:pt x="146" y="343"/>
                    </a:lnTo>
                    <a:lnTo>
                      <a:pt x="154" y="337"/>
                    </a:lnTo>
                    <a:lnTo>
                      <a:pt x="152" y="336"/>
                    </a:lnTo>
                    <a:lnTo>
                      <a:pt x="155" y="336"/>
                    </a:lnTo>
                    <a:lnTo>
                      <a:pt x="159" y="332"/>
                    </a:lnTo>
                    <a:lnTo>
                      <a:pt x="163" y="330"/>
                    </a:lnTo>
                    <a:lnTo>
                      <a:pt x="165" y="326"/>
                    </a:lnTo>
                    <a:lnTo>
                      <a:pt x="169" y="324"/>
                    </a:lnTo>
                    <a:lnTo>
                      <a:pt x="177" y="316"/>
                    </a:lnTo>
                    <a:lnTo>
                      <a:pt x="180" y="314"/>
                    </a:lnTo>
                    <a:lnTo>
                      <a:pt x="192" y="303"/>
                    </a:lnTo>
                    <a:lnTo>
                      <a:pt x="198" y="299"/>
                    </a:lnTo>
                    <a:lnTo>
                      <a:pt x="205" y="293"/>
                    </a:lnTo>
                    <a:lnTo>
                      <a:pt x="211" y="290"/>
                    </a:lnTo>
                    <a:lnTo>
                      <a:pt x="217" y="284"/>
                    </a:lnTo>
                    <a:lnTo>
                      <a:pt x="224" y="278"/>
                    </a:lnTo>
                    <a:lnTo>
                      <a:pt x="230" y="274"/>
                    </a:lnTo>
                    <a:lnTo>
                      <a:pt x="236" y="269"/>
                    </a:lnTo>
                    <a:lnTo>
                      <a:pt x="244" y="265"/>
                    </a:lnTo>
                    <a:lnTo>
                      <a:pt x="249" y="259"/>
                    </a:lnTo>
                    <a:lnTo>
                      <a:pt x="255" y="255"/>
                    </a:lnTo>
                    <a:lnTo>
                      <a:pt x="263" y="249"/>
                    </a:lnTo>
                    <a:lnTo>
                      <a:pt x="268" y="246"/>
                    </a:lnTo>
                    <a:lnTo>
                      <a:pt x="274" y="240"/>
                    </a:lnTo>
                    <a:lnTo>
                      <a:pt x="282" y="236"/>
                    </a:lnTo>
                    <a:lnTo>
                      <a:pt x="288" y="232"/>
                    </a:lnTo>
                    <a:lnTo>
                      <a:pt x="295" y="226"/>
                    </a:lnTo>
                    <a:lnTo>
                      <a:pt x="301" y="221"/>
                    </a:lnTo>
                    <a:lnTo>
                      <a:pt x="309" y="217"/>
                    </a:lnTo>
                    <a:lnTo>
                      <a:pt x="314" y="213"/>
                    </a:lnTo>
                    <a:lnTo>
                      <a:pt x="320" y="209"/>
                    </a:lnTo>
                    <a:lnTo>
                      <a:pt x="328" y="203"/>
                    </a:lnTo>
                    <a:lnTo>
                      <a:pt x="334" y="200"/>
                    </a:lnTo>
                    <a:lnTo>
                      <a:pt x="339" y="194"/>
                    </a:lnTo>
                    <a:lnTo>
                      <a:pt x="347" y="190"/>
                    </a:lnTo>
                    <a:lnTo>
                      <a:pt x="353" y="186"/>
                    </a:lnTo>
                    <a:lnTo>
                      <a:pt x="360" y="180"/>
                    </a:lnTo>
                    <a:lnTo>
                      <a:pt x="366" y="177"/>
                    </a:lnTo>
                    <a:lnTo>
                      <a:pt x="374" y="171"/>
                    </a:lnTo>
                    <a:lnTo>
                      <a:pt x="379" y="167"/>
                    </a:lnTo>
                    <a:lnTo>
                      <a:pt x="387" y="163"/>
                    </a:lnTo>
                    <a:lnTo>
                      <a:pt x="395" y="157"/>
                    </a:lnTo>
                    <a:lnTo>
                      <a:pt x="402" y="154"/>
                    </a:lnTo>
                    <a:lnTo>
                      <a:pt x="410" y="150"/>
                    </a:lnTo>
                    <a:lnTo>
                      <a:pt x="418" y="144"/>
                    </a:lnTo>
                    <a:lnTo>
                      <a:pt x="425" y="140"/>
                    </a:lnTo>
                    <a:lnTo>
                      <a:pt x="433" y="136"/>
                    </a:lnTo>
                    <a:lnTo>
                      <a:pt x="441" y="131"/>
                    </a:lnTo>
                    <a:lnTo>
                      <a:pt x="447" y="125"/>
                    </a:lnTo>
                    <a:lnTo>
                      <a:pt x="454" y="121"/>
                    </a:lnTo>
                    <a:lnTo>
                      <a:pt x="462" y="115"/>
                    </a:lnTo>
                    <a:lnTo>
                      <a:pt x="469" y="111"/>
                    </a:lnTo>
                    <a:lnTo>
                      <a:pt x="477" y="106"/>
                    </a:lnTo>
                    <a:lnTo>
                      <a:pt x="485" y="100"/>
                    </a:lnTo>
                    <a:lnTo>
                      <a:pt x="492" y="96"/>
                    </a:lnTo>
                    <a:lnTo>
                      <a:pt x="500" y="92"/>
                    </a:lnTo>
                    <a:lnTo>
                      <a:pt x="508" y="87"/>
                    </a:lnTo>
                    <a:lnTo>
                      <a:pt x="514" y="83"/>
                    </a:lnTo>
                    <a:lnTo>
                      <a:pt x="519" y="81"/>
                    </a:lnTo>
                    <a:lnTo>
                      <a:pt x="525" y="77"/>
                    </a:lnTo>
                    <a:lnTo>
                      <a:pt x="531" y="73"/>
                    </a:lnTo>
                    <a:lnTo>
                      <a:pt x="538" y="67"/>
                    </a:lnTo>
                    <a:lnTo>
                      <a:pt x="544" y="64"/>
                    </a:lnTo>
                    <a:lnTo>
                      <a:pt x="550" y="60"/>
                    </a:lnTo>
                    <a:lnTo>
                      <a:pt x="556" y="56"/>
                    </a:lnTo>
                    <a:lnTo>
                      <a:pt x="561" y="52"/>
                    </a:lnTo>
                    <a:lnTo>
                      <a:pt x="567" y="48"/>
                    </a:lnTo>
                    <a:lnTo>
                      <a:pt x="573" y="43"/>
                    </a:lnTo>
                    <a:lnTo>
                      <a:pt x="581" y="39"/>
                    </a:lnTo>
                    <a:lnTo>
                      <a:pt x="586" y="35"/>
                    </a:lnTo>
                    <a:lnTo>
                      <a:pt x="592" y="31"/>
                    </a:lnTo>
                    <a:lnTo>
                      <a:pt x="598" y="29"/>
                    </a:lnTo>
                    <a:lnTo>
                      <a:pt x="604" y="25"/>
                    </a:lnTo>
                    <a:lnTo>
                      <a:pt x="609" y="21"/>
                    </a:lnTo>
                    <a:lnTo>
                      <a:pt x="613" y="20"/>
                    </a:lnTo>
                    <a:lnTo>
                      <a:pt x="619" y="16"/>
                    </a:lnTo>
                    <a:lnTo>
                      <a:pt x="623" y="10"/>
                    </a:lnTo>
                    <a:lnTo>
                      <a:pt x="627" y="8"/>
                    </a:lnTo>
                    <a:lnTo>
                      <a:pt x="632" y="4"/>
                    </a:lnTo>
                    <a:lnTo>
                      <a:pt x="636" y="0"/>
                    </a:lnTo>
                    <a:lnTo>
                      <a:pt x="640" y="0"/>
                    </a:lnTo>
                    <a:lnTo>
                      <a:pt x="640" y="2"/>
                    </a:lnTo>
                    <a:close/>
                  </a:path>
                </a:pathLst>
              </a:custGeom>
              <a:solidFill>
                <a:srgbClr val="00FF00"/>
              </a:solidFill>
              <a:ln w="9525" cap="flat" cmpd="sng">
                <a:solidFill>
                  <a:srgbClr val="000099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6" name="Rectangle 135"/>
          <p:cNvSpPr/>
          <p:nvPr/>
        </p:nvSpPr>
        <p:spPr>
          <a:xfrm>
            <a:off x="457200" y="1295400"/>
            <a:ext cx="29562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Times New Roman" pitchFamily="18" charset="0"/>
              </a:rPr>
              <a:t>a ) 3 x 5 = 15</a:t>
            </a:r>
            <a:endParaRPr lang="en-US" sz="40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37" name="Rectangle 20"/>
          <p:cNvSpPr>
            <a:spLocks noChangeArrowheads="1"/>
          </p:cNvSpPr>
          <p:nvPr/>
        </p:nvSpPr>
        <p:spPr bwMode="auto">
          <a:xfrm>
            <a:off x="6477000" y="3048000"/>
            <a:ext cx="2362200" cy="304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3 x 5 = 15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15 : 3 = 5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15 : 5 = 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533400" y="9144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2060"/>
                </a:solidFill>
                <a:latin typeface="Times New Roman" pitchFamily="18" charset="0"/>
              </a:rPr>
              <a:t>b ) 4 x 3 = 12</a:t>
            </a: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6096000" y="2667000"/>
            <a:ext cx="25146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4 x 3 = 12</a:t>
            </a:r>
          </a:p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12 </a:t>
            </a:r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: 4 = 3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12 : 3 = 4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3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98425" y="5943600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78" name="Picture 11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842963" y="5068888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9" name="Picture 3" descr="vit con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 rot="20099703">
            <a:off x="409575" y="5575300"/>
            <a:ext cx="9985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" name="Picture 4" descr="v"/>
          <p:cNvPicPr>
            <a:picLocks noChangeAspect="1" noChangeArrowheads="1"/>
          </p:cNvPicPr>
          <p:nvPr/>
        </p:nvPicPr>
        <p:blipFill>
          <a:blip r:embed="rId4">
            <a:lum bright="-30000" contrast="40000"/>
          </a:blip>
          <a:srcRect/>
          <a:stretch>
            <a:fillRect/>
          </a:stretch>
        </p:blipFill>
        <p:spPr bwMode="auto">
          <a:xfrm rot="958434">
            <a:off x="1139825" y="5580063"/>
            <a:ext cx="83026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1" name="Picture 16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1760538" y="5527675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2" name="Oval 181"/>
          <p:cNvSpPr/>
          <p:nvPr/>
        </p:nvSpPr>
        <p:spPr>
          <a:xfrm>
            <a:off x="784225" y="4876800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83" name="Straight Connector 182"/>
          <p:cNvCxnSpPr>
            <a:endCxn id="182" idx="6"/>
          </p:cNvCxnSpPr>
          <p:nvPr/>
        </p:nvCxnSpPr>
        <p:spPr>
          <a:xfrm>
            <a:off x="819150" y="5048250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82" idx="1"/>
            <a:endCxn id="182" idx="4"/>
          </p:cNvCxnSpPr>
          <p:nvPr/>
        </p:nvCxnSpPr>
        <p:spPr>
          <a:xfrm rot="16200000" flipH="1">
            <a:off x="1139031" y="4812507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>
          <a:xfrm flipV="1">
            <a:off x="1012825" y="4876800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rot="16200000" flipH="1">
            <a:off x="1361281" y="4756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 rot="16200000" flipH="1">
            <a:off x="1742281" y="4756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rot="10800000" flipV="1">
            <a:off x="1546225" y="4876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rot="16200000" flipH="1">
            <a:off x="905668" y="5364957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endCxn id="177" idx="5"/>
          </p:cNvCxnSpPr>
          <p:nvPr/>
        </p:nvCxnSpPr>
        <p:spPr>
          <a:xfrm rot="16200000" flipH="1">
            <a:off x="1286668" y="5441157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rot="16200000" flipH="1">
            <a:off x="1584325" y="537210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rot="16200000" flipH="1">
            <a:off x="593725" y="5372100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rot="16200000" flipH="1">
            <a:off x="365125" y="5448300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rot="16200000" flipH="1">
            <a:off x="136525" y="58293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rot="16200000" flipH="1">
            <a:off x="1992313" y="5421312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rot="16200000" flipH="1">
            <a:off x="2193925" y="5219700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rot="16200000" flipH="1">
            <a:off x="98425" y="60198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rot="16200000" flipH="1">
            <a:off x="212725" y="56769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rot="5400000">
            <a:off x="860425" y="5105400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rot="5400000">
            <a:off x="1089025" y="5257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>
            <a:endCxn id="177" idx="3"/>
          </p:cNvCxnSpPr>
          <p:nvPr/>
        </p:nvCxnSpPr>
        <p:spPr>
          <a:xfrm rot="10800000" flipV="1">
            <a:off x="511175" y="5257800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rot="5400000">
            <a:off x="1089025" y="5257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rot="5400000">
            <a:off x="327025" y="5181600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rot="10800000" flipV="1">
            <a:off x="76200" y="5257800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endCxn id="177" idx="4"/>
          </p:cNvCxnSpPr>
          <p:nvPr/>
        </p:nvCxnSpPr>
        <p:spPr>
          <a:xfrm rot="5400000">
            <a:off x="1450975" y="5543550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rot="5400000">
            <a:off x="1774825" y="5715000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rot="5400000">
            <a:off x="302418" y="5130007"/>
            <a:ext cx="741363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rot="5400000">
            <a:off x="2155825" y="5973763"/>
            <a:ext cx="762000" cy="76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>
            <a:endCxn id="177" idx="5"/>
          </p:cNvCxnSpPr>
          <p:nvPr/>
        </p:nvCxnSpPr>
        <p:spPr>
          <a:xfrm rot="10800000" flipV="1">
            <a:off x="2505075" y="6248400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rot="16200000" flipH="1">
            <a:off x="136525" y="6362700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Oval 210"/>
          <p:cNvSpPr/>
          <p:nvPr/>
        </p:nvSpPr>
        <p:spPr>
          <a:xfrm>
            <a:off x="1828800" y="4038600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12" name="Picture 11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2573338" y="3163888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3" name="Picture 3" descr="vit con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 rot="20099703">
            <a:off x="2139950" y="3670300"/>
            <a:ext cx="1000125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4" name="Picture 4" descr="v"/>
          <p:cNvPicPr>
            <a:picLocks noChangeAspect="1" noChangeArrowheads="1"/>
          </p:cNvPicPr>
          <p:nvPr/>
        </p:nvPicPr>
        <p:blipFill>
          <a:blip r:embed="rId4">
            <a:lum bright="-30000" contrast="40000"/>
          </a:blip>
          <a:srcRect/>
          <a:stretch>
            <a:fillRect/>
          </a:stretch>
        </p:blipFill>
        <p:spPr bwMode="auto">
          <a:xfrm rot="958434">
            <a:off x="2870200" y="3675063"/>
            <a:ext cx="831850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" name="Picture 16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3490913" y="3622675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7" name="Oval 216"/>
          <p:cNvSpPr/>
          <p:nvPr/>
        </p:nvSpPr>
        <p:spPr>
          <a:xfrm>
            <a:off x="2514600" y="2971800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19" name="Straight Connector 218"/>
          <p:cNvCxnSpPr>
            <a:endCxn id="217" idx="6"/>
          </p:cNvCxnSpPr>
          <p:nvPr/>
        </p:nvCxnSpPr>
        <p:spPr>
          <a:xfrm>
            <a:off x="2549525" y="3143250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17" idx="1"/>
            <a:endCxn id="217" idx="4"/>
          </p:cNvCxnSpPr>
          <p:nvPr/>
        </p:nvCxnSpPr>
        <p:spPr>
          <a:xfrm rot="16200000" flipH="1">
            <a:off x="2869406" y="2907507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/>
          <p:nvPr/>
        </p:nvCxnSpPr>
        <p:spPr>
          <a:xfrm flipV="1">
            <a:off x="2743200" y="2971800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/>
          <p:nvPr/>
        </p:nvCxnSpPr>
        <p:spPr>
          <a:xfrm rot="16200000" flipH="1">
            <a:off x="3091656" y="2851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rot="16200000" flipH="1">
            <a:off x="3472656" y="2851944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rot="10800000" flipV="1">
            <a:off x="3276600" y="29718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rot="16200000" flipH="1">
            <a:off x="2636043" y="3459957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>
            <a:endCxn id="211" idx="5"/>
          </p:cNvCxnSpPr>
          <p:nvPr/>
        </p:nvCxnSpPr>
        <p:spPr>
          <a:xfrm rot="16200000" flipH="1">
            <a:off x="3017043" y="3536157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rot="16200000" flipH="1">
            <a:off x="3314700" y="3467100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rot="16200000" flipH="1">
            <a:off x="2324100" y="3467100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rot="16200000" flipH="1">
            <a:off x="2095500" y="3543300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rot="16200000" flipH="1">
            <a:off x="1866900" y="3924300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rot="16200000" flipH="1">
            <a:off x="3722688" y="3516312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rot="16200000" flipH="1">
            <a:off x="3924300" y="3314700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rot="16200000" flipH="1">
            <a:off x="1828800" y="4191000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rot="16200000" flipH="1">
            <a:off x="1943100" y="37719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rot="5400000">
            <a:off x="2590800" y="3200400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5400000">
            <a:off x="2819400" y="3352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>
            <a:endCxn id="211" idx="3"/>
          </p:cNvCxnSpPr>
          <p:nvPr/>
        </p:nvCxnSpPr>
        <p:spPr>
          <a:xfrm rot="10800000" flipV="1">
            <a:off x="2241550" y="3352800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rot="5400000">
            <a:off x="2819400" y="3352800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rot="5400000">
            <a:off x="1981200" y="3352800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rot="10800000" flipV="1">
            <a:off x="2133600" y="2971800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>
            <a:endCxn id="211" idx="4"/>
          </p:cNvCxnSpPr>
          <p:nvPr/>
        </p:nvCxnSpPr>
        <p:spPr>
          <a:xfrm rot="5400000">
            <a:off x="3181350" y="3638550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rot="5400000">
            <a:off x="3505200" y="3810000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>
            <a:stCxn id="217" idx="3"/>
          </p:cNvCxnSpPr>
          <p:nvPr/>
        </p:nvCxnSpPr>
        <p:spPr>
          <a:xfrm rot="5400000">
            <a:off x="1956594" y="3245644"/>
            <a:ext cx="741362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 rot="5400000">
            <a:off x="3810000" y="3992563"/>
            <a:ext cx="838200" cy="838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endCxn id="211" idx="5"/>
          </p:cNvCxnSpPr>
          <p:nvPr/>
        </p:nvCxnSpPr>
        <p:spPr>
          <a:xfrm rot="10800000" flipV="1">
            <a:off x="4235450" y="4343400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Oval 280"/>
          <p:cNvSpPr/>
          <p:nvPr/>
        </p:nvSpPr>
        <p:spPr>
          <a:xfrm>
            <a:off x="3810000" y="5867401"/>
            <a:ext cx="2819400" cy="838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82" name="Picture 11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4554538" y="4992689"/>
            <a:ext cx="887412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3" name="Picture 3" descr="vit con 3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 rot="20099703">
            <a:off x="4121150" y="5499101"/>
            <a:ext cx="998538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4" name="Picture 4" descr="v"/>
          <p:cNvPicPr>
            <a:picLocks noChangeAspect="1" noChangeArrowheads="1"/>
          </p:cNvPicPr>
          <p:nvPr/>
        </p:nvPicPr>
        <p:blipFill>
          <a:blip r:embed="rId4">
            <a:lum bright="-30000" contrast="40000"/>
          </a:blip>
          <a:srcRect/>
          <a:stretch>
            <a:fillRect/>
          </a:stretch>
        </p:blipFill>
        <p:spPr bwMode="auto">
          <a:xfrm rot="958434">
            <a:off x="4851400" y="5503864"/>
            <a:ext cx="83026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5" name="Picture 16" descr="vit xam 4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/>
          <a:stretch>
            <a:fillRect/>
          </a:stretch>
        </p:blipFill>
        <p:spPr bwMode="auto">
          <a:xfrm rot="20487073">
            <a:off x="5472113" y="5451476"/>
            <a:ext cx="903287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" name="Oval 285"/>
          <p:cNvSpPr/>
          <p:nvPr/>
        </p:nvSpPr>
        <p:spPr>
          <a:xfrm>
            <a:off x="4495800" y="4800601"/>
            <a:ext cx="16002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87" name="Straight Connector 286"/>
          <p:cNvCxnSpPr>
            <a:endCxn id="286" idx="6"/>
          </p:cNvCxnSpPr>
          <p:nvPr/>
        </p:nvCxnSpPr>
        <p:spPr>
          <a:xfrm>
            <a:off x="4530725" y="4972051"/>
            <a:ext cx="1565275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stCxn id="286" idx="1"/>
            <a:endCxn id="286" idx="4"/>
          </p:cNvCxnSpPr>
          <p:nvPr/>
        </p:nvCxnSpPr>
        <p:spPr>
          <a:xfrm rot="16200000" flipH="1">
            <a:off x="4850606" y="4736308"/>
            <a:ext cx="325437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 flipV="1">
            <a:off x="4724400" y="4800601"/>
            <a:ext cx="685800" cy="28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 rot="16200000" flipH="1">
            <a:off x="5072856" y="4680745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/>
          <p:cNvCxnSpPr/>
          <p:nvPr/>
        </p:nvCxnSpPr>
        <p:spPr>
          <a:xfrm rot="16200000" flipH="1">
            <a:off x="5453856" y="4680745"/>
            <a:ext cx="325438" cy="56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rot="10800000" flipV="1">
            <a:off x="5257800" y="4800601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rot="16200000" flipH="1">
            <a:off x="4617243" y="5288758"/>
            <a:ext cx="1503363" cy="1136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endCxn id="281" idx="5"/>
          </p:cNvCxnSpPr>
          <p:nvPr/>
        </p:nvCxnSpPr>
        <p:spPr>
          <a:xfrm rot="16200000" flipH="1">
            <a:off x="4998243" y="5364958"/>
            <a:ext cx="1401763" cy="1035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6200000" flipH="1">
            <a:off x="5295900" y="5295901"/>
            <a:ext cx="13716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 rot="16200000" flipH="1">
            <a:off x="4305300" y="5295901"/>
            <a:ext cx="160020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Straight Connector 296"/>
          <p:cNvCxnSpPr/>
          <p:nvPr/>
        </p:nvCxnSpPr>
        <p:spPr>
          <a:xfrm rot="16200000" flipH="1">
            <a:off x="4076700" y="5372101"/>
            <a:ext cx="1524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/>
          <p:nvPr/>
        </p:nvCxnSpPr>
        <p:spPr>
          <a:xfrm rot="16200000" flipH="1">
            <a:off x="3848100" y="5753101"/>
            <a:ext cx="990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 rot="16200000" flipH="1">
            <a:off x="5703888" y="5345113"/>
            <a:ext cx="1087438" cy="76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/>
          <p:nvPr/>
        </p:nvCxnSpPr>
        <p:spPr>
          <a:xfrm rot="16200000" flipH="1">
            <a:off x="5905500" y="5143501"/>
            <a:ext cx="762000" cy="533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/>
          <p:nvPr/>
        </p:nvCxnSpPr>
        <p:spPr>
          <a:xfrm rot="16200000" flipH="1">
            <a:off x="3810000" y="5943601"/>
            <a:ext cx="685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/>
          <p:nvPr/>
        </p:nvCxnSpPr>
        <p:spPr>
          <a:xfrm rot="16200000" flipH="1">
            <a:off x="3924300" y="5600701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/>
          <p:nvPr/>
        </p:nvCxnSpPr>
        <p:spPr>
          <a:xfrm rot="5400000">
            <a:off x="4572000" y="5029201"/>
            <a:ext cx="1600200" cy="16002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rot="5400000">
            <a:off x="4800600" y="5181601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endCxn id="281" idx="3"/>
          </p:cNvCxnSpPr>
          <p:nvPr/>
        </p:nvCxnSpPr>
        <p:spPr>
          <a:xfrm rot="10800000" flipV="1">
            <a:off x="4222750" y="5181601"/>
            <a:ext cx="1492250" cy="14017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/>
          <p:nvPr/>
        </p:nvCxnSpPr>
        <p:spPr>
          <a:xfrm rot="5400000">
            <a:off x="4800600" y="5181601"/>
            <a:ext cx="1524000" cy="1524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/>
          <p:nvPr/>
        </p:nvCxnSpPr>
        <p:spPr>
          <a:xfrm rot="5400000">
            <a:off x="4038600" y="5105401"/>
            <a:ext cx="1295400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/>
          <p:nvPr/>
        </p:nvCxnSpPr>
        <p:spPr>
          <a:xfrm rot="10800000" flipV="1">
            <a:off x="3787775" y="5181601"/>
            <a:ext cx="1165225" cy="114141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281" idx="4"/>
          </p:cNvCxnSpPr>
          <p:nvPr/>
        </p:nvCxnSpPr>
        <p:spPr>
          <a:xfrm rot="5400000">
            <a:off x="5162550" y="5467351"/>
            <a:ext cx="1295400" cy="11811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/>
          <p:nvPr/>
        </p:nvCxnSpPr>
        <p:spPr>
          <a:xfrm rot="5400000">
            <a:off x="5486400" y="5638801"/>
            <a:ext cx="1066800" cy="10668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/>
          <p:nvPr/>
        </p:nvCxnSpPr>
        <p:spPr>
          <a:xfrm rot="5400000">
            <a:off x="4013993" y="5053808"/>
            <a:ext cx="741363" cy="844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/>
          <p:nvPr/>
        </p:nvCxnSpPr>
        <p:spPr>
          <a:xfrm rot="5400000">
            <a:off x="5867400" y="5897564"/>
            <a:ext cx="762000" cy="762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/>
          <p:cNvCxnSpPr>
            <a:endCxn id="281" idx="5"/>
          </p:cNvCxnSpPr>
          <p:nvPr/>
        </p:nvCxnSpPr>
        <p:spPr>
          <a:xfrm rot="10800000" flipV="1">
            <a:off x="6216650" y="6172201"/>
            <a:ext cx="412750" cy="41116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/>
          <p:nvPr/>
        </p:nvCxnSpPr>
        <p:spPr>
          <a:xfrm rot="16200000" flipH="1">
            <a:off x="3848100" y="6286501"/>
            <a:ext cx="3048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2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2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2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2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0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2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2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2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2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4" dur="2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7" dur="2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2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2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1" animBg="1"/>
      <p:bldP spid="177" grpId="0" animBg="1"/>
      <p:bldP spid="182" grpId="0" animBg="1"/>
      <p:bldP spid="211" grpId="0" animBg="1"/>
      <p:bldP spid="217" grpId="0" animBg="1"/>
      <p:bldP spid="281" grpId="0" animBg="1"/>
      <p:bldP spid="2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76200" y="12192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c ) 2 x 5 = 10</a:t>
            </a: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6858000" y="3200400"/>
            <a:ext cx="1981200" cy="2438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2 x 5 = 10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10 : 5 = 2</a:t>
            </a:r>
          </a:p>
          <a:p>
            <a:pPr algn="ctr"/>
            <a:r>
              <a:rPr lang="en-US" sz="4000" b="1">
                <a:solidFill>
                  <a:srgbClr val="0066FF"/>
                </a:solidFill>
                <a:latin typeface="Times New Roman" pitchFamily="18" charset="0"/>
              </a:rPr>
              <a:t>10 : 2 = 5</a:t>
            </a:r>
          </a:p>
        </p:txBody>
      </p:sp>
      <p:sp>
        <p:nvSpPr>
          <p:cNvPr id="31" name="Rectangle 14"/>
          <p:cNvSpPr>
            <a:spLocks noChangeArrowheads="1"/>
          </p:cNvSpPr>
          <p:nvPr/>
        </p:nvSpPr>
        <p:spPr bwMode="auto">
          <a:xfrm>
            <a:off x="3048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2" name="Oval 15"/>
          <p:cNvSpPr>
            <a:spLocks noChangeArrowheads="1"/>
          </p:cNvSpPr>
          <p:nvPr/>
        </p:nvSpPr>
        <p:spPr bwMode="auto">
          <a:xfrm>
            <a:off x="11430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16"/>
          <p:cNvSpPr>
            <a:spLocks noChangeArrowheads="1"/>
          </p:cNvSpPr>
          <p:nvPr/>
        </p:nvSpPr>
        <p:spPr bwMode="auto">
          <a:xfrm>
            <a:off x="4572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25146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5" name="Oval 18"/>
          <p:cNvSpPr>
            <a:spLocks noChangeArrowheads="1"/>
          </p:cNvSpPr>
          <p:nvPr/>
        </p:nvSpPr>
        <p:spPr bwMode="auto">
          <a:xfrm>
            <a:off x="33528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9"/>
          <p:cNvSpPr>
            <a:spLocks noChangeArrowheads="1"/>
          </p:cNvSpPr>
          <p:nvPr/>
        </p:nvSpPr>
        <p:spPr bwMode="auto">
          <a:xfrm>
            <a:off x="26670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20"/>
          <p:cNvSpPr>
            <a:spLocks noChangeArrowheads="1"/>
          </p:cNvSpPr>
          <p:nvPr/>
        </p:nvSpPr>
        <p:spPr bwMode="auto">
          <a:xfrm>
            <a:off x="4724400" y="29718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38" name="Oval 21"/>
          <p:cNvSpPr>
            <a:spLocks noChangeArrowheads="1"/>
          </p:cNvSpPr>
          <p:nvPr/>
        </p:nvSpPr>
        <p:spPr bwMode="auto">
          <a:xfrm>
            <a:off x="5562600" y="3124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2"/>
          <p:cNvSpPr>
            <a:spLocks noChangeArrowheads="1"/>
          </p:cNvSpPr>
          <p:nvPr/>
        </p:nvSpPr>
        <p:spPr bwMode="auto">
          <a:xfrm>
            <a:off x="4876800" y="3657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23"/>
          <p:cNvSpPr>
            <a:spLocks noChangeArrowheads="1"/>
          </p:cNvSpPr>
          <p:nvPr/>
        </p:nvSpPr>
        <p:spPr bwMode="auto">
          <a:xfrm>
            <a:off x="3581400" y="48006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4419600" y="4953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5"/>
          <p:cNvSpPr>
            <a:spLocks noChangeArrowheads="1"/>
          </p:cNvSpPr>
          <p:nvPr/>
        </p:nvSpPr>
        <p:spPr bwMode="auto">
          <a:xfrm>
            <a:off x="3733800" y="5486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26"/>
          <p:cNvSpPr>
            <a:spLocks noChangeArrowheads="1"/>
          </p:cNvSpPr>
          <p:nvPr/>
        </p:nvSpPr>
        <p:spPr bwMode="auto">
          <a:xfrm>
            <a:off x="1295400" y="4800600"/>
            <a:ext cx="1676400" cy="1524000"/>
          </a:xfrm>
          <a:prstGeom prst="rect">
            <a:avLst/>
          </a:prstGeom>
          <a:noFill/>
          <a:ln w="38100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solidFill>
                <a:srgbClr val="FF3399"/>
              </a:solidFill>
            </a:endParaRPr>
          </a:p>
        </p:txBody>
      </p:sp>
      <p:sp>
        <p:nvSpPr>
          <p:cNvPr id="44" name="Oval 27"/>
          <p:cNvSpPr>
            <a:spLocks noChangeArrowheads="1"/>
          </p:cNvSpPr>
          <p:nvPr/>
        </p:nvSpPr>
        <p:spPr bwMode="auto">
          <a:xfrm>
            <a:off x="2133600" y="49530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Oval 28"/>
          <p:cNvSpPr>
            <a:spLocks noChangeArrowheads="1"/>
          </p:cNvSpPr>
          <p:nvPr/>
        </p:nvSpPr>
        <p:spPr bwMode="auto">
          <a:xfrm>
            <a:off x="1447800" y="54864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457200" y="12192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>
                <a:latin typeface="Times New Roman" pitchFamily="18" charset="0"/>
              </a:rPr>
              <a:t>Bài 2 : Tính</a:t>
            </a: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914400" y="3048000"/>
            <a:ext cx="251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3 x 4 </a:t>
            </a:r>
            <a:r>
              <a:rPr lang="en-US" sz="5000" b="1" smtClean="0">
                <a:solidFill>
                  <a:srgbClr val="0066FF"/>
                </a:solidFill>
                <a:latin typeface="Times New Roman" pitchFamily="18" charset="0"/>
              </a:rPr>
              <a:t> = </a:t>
            </a:r>
            <a:endParaRPr lang="en-US" sz="5000" b="1">
              <a:solidFill>
                <a:srgbClr val="0066FF"/>
              </a:solidFill>
              <a:latin typeface="Times New Roman" pitchFamily="18" charset="0"/>
            </a:endParaRP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12 : 3 = </a:t>
            </a: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12 : 4 =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152400" y="32766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a )</a:t>
            </a:r>
          </a:p>
        </p:txBody>
      </p: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5638800" y="3048000"/>
            <a:ext cx="251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4 x 5 </a:t>
            </a:r>
            <a:r>
              <a:rPr lang="en-US" sz="5000" b="1" smtClean="0">
                <a:solidFill>
                  <a:srgbClr val="0066FF"/>
                </a:solidFill>
                <a:latin typeface="Times New Roman" pitchFamily="18" charset="0"/>
              </a:rPr>
              <a:t> = </a:t>
            </a:r>
            <a:endParaRPr lang="en-US" sz="5000" b="1">
              <a:solidFill>
                <a:srgbClr val="0066FF"/>
              </a:solidFill>
              <a:latin typeface="Times New Roman" pitchFamily="18" charset="0"/>
            </a:endParaRP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20 : 4 = </a:t>
            </a:r>
          </a:p>
          <a:p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20 : 5 =</a:t>
            </a:r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auto">
          <a:xfrm>
            <a:off x="4876800" y="33528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5000" b="1">
                <a:solidFill>
                  <a:srgbClr val="0066FF"/>
                </a:solidFill>
                <a:latin typeface="Times New Roman" pitchFamily="18" charset="0"/>
              </a:rPr>
              <a:t>b )</a:t>
            </a:r>
          </a:p>
        </p:txBody>
      </p:sp>
      <p:sp>
        <p:nvSpPr>
          <p:cNvPr id="32" name="Rectangle 13"/>
          <p:cNvSpPr>
            <a:spLocks noChangeArrowheads="1"/>
          </p:cNvSpPr>
          <p:nvPr/>
        </p:nvSpPr>
        <p:spPr bwMode="auto">
          <a:xfrm>
            <a:off x="7772400" y="3124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33" name="Rectangle 14"/>
          <p:cNvSpPr>
            <a:spLocks noChangeArrowheads="1"/>
          </p:cNvSpPr>
          <p:nvPr/>
        </p:nvSpPr>
        <p:spPr bwMode="auto">
          <a:xfrm>
            <a:off x="8001000" y="3962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8001000" y="4800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5" name="Rectangle 16"/>
          <p:cNvSpPr>
            <a:spLocks noChangeArrowheads="1"/>
          </p:cNvSpPr>
          <p:nvPr/>
        </p:nvSpPr>
        <p:spPr bwMode="auto">
          <a:xfrm>
            <a:off x="3124200" y="31242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12</a:t>
            </a:r>
          </a:p>
        </p:txBody>
      </p:sp>
      <p:sp>
        <p:nvSpPr>
          <p:cNvPr id="36" name="Rectangle 17"/>
          <p:cNvSpPr>
            <a:spLocks noChangeArrowheads="1"/>
          </p:cNvSpPr>
          <p:nvPr/>
        </p:nvSpPr>
        <p:spPr bwMode="auto">
          <a:xfrm>
            <a:off x="3276600" y="39624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3276600" y="48006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5000" b="1">
                <a:solidFill>
                  <a:srgbClr val="FF3300"/>
                </a:solidFill>
                <a:latin typeface="Times New Roman" pitchFamily="18" charset="0"/>
              </a:rPr>
              <a:t>3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60" name="WordArt 48"/>
          <p:cNvSpPr>
            <a:spLocks noChangeArrowheads="1" noChangeShapeType="1" noTextEdit="1"/>
          </p:cNvSpPr>
          <p:nvPr/>
        </p:nvSpPr>
        <p:spPr bwMode="auto">
          <a:xfrm>
            <a:off x="1447800" y="838200"/>
            <a:ext cx="45720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917"/>
              </a:avLst>
            </a:prstTxWarp>
          </a:bodyPr>
          <a:lstStyle/>
          <a:p>
            <a:pPr algn="ctr"/>
            <a:r>
              <a:rPr lang="en-US" sz="4800" b="1" kern="10" smtClean="0">
                <a:ln w="19050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Củng cố - Dặn dò:</a:t>
            </a:r>
            <a:endParaRPr lang="en-US" sz="4800" b="1" kern="10" dirty="0">
              <a:ln w="19050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6" name="Rectangle 5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endParaRPr lang="vi-VN" b="1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304800" y="2819400"/>
            <a:ext cx="2286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 typeface="Arial" charset="0"/>
              <a:buChar char="•"/>
            </a:pPr>
            <a:r>
              <a:rPr lang="en-US" sz="4000" b="1" smtClean="0">
                <a:latin typeface="Times New Roman" pitchFamily="18" charset="0"/>
              </a:rPr>
              <a:t>Về xem lại bài học</a:t>
            </a:r>
          </a:p>
          <a:p>
            <a:pPr>
              <a:buFont typeface="Arial" charset="0"/>
              <a:buChar char="•"/>
            </a:pPr>
            <a:r>
              <a:rPr lang="en-US" sz="4000" b="1" smtClean="0">
                <a:latin typeface="Times New Roman" pitchFamily="18" charset="0"/>
              </a:rPr>
              <a:t> Chuẩn bị trước bài sau: Bảng chia 2.</a:t>
            </a:r>
            <a:endParaRPr lang="en-US" sz="4000" b="1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500"/>
                                        <p:tgtEl>
                                          <p:spTgt spid="38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60" grpId="0" animBg="1"/>
      <p:bldP spid="38960" grpId="1" animBg="1"/>
      <p:bldP spid="38960" grpId="2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>
            <a:hlinkClick r:id="" action="ppaction://noaction"/>
          </p:cNvPr>
          <p:cNvSpPr>
            <a:spLocks noChangeArrowheads="1" noChangeShapeType="1" noTextEdit="1"/>
          </p:cNvSpPr>
          <p:nvPr/>
        </p:nvSpPr>
        <p:spPr bwMode="auto">
          <a:xfrm>
            <a:off x="1787151" y="2382694"/>
            <a:ext cx="5981067" cy="1609702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lIns="97566" tIns="48783" rIns="97566" bIns="48783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9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800" kern="1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Ôn bài </a:t>
            </a:r>
            <a:r>
              <a:rPr lang="en-US" sz="3800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00"/>
                    </a:gs>
                    <a:gs pos="100000">
                      <a:srgbClr val="3333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8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00"/>
                  </a:gs>
                  <a:gs pos="100000">
                    <a:srgbClr val="3333FF"/>
                  </a:gs>
                </a:gsLst>
                <a:lin ang="54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592019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304800" y="6858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err="1" smtClean="0">
                <a:effectLst/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smtClean="0">
                <a:effectLst/>
                <a:latin typeface="Times New Roman" pitchFamily="18" charset="0"/>
                <a:cs typeface="Times New Roman" pitchFamily="18" charset="0"/>
              </a:rPr>
              <a:t> toán: Mỗi học sinh được mượn 4 quyển sách. Hỏi 8 học sinh mượn được bao nhiêu quyển sách ?</a:t>
            </a:r>
            <a:endParaRPr lang="en-US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-2286000" y="2133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Times New Roman" pitchFamily="18" charset="0"/>
              </a:rPr>
              <a:t>x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2209800"/>
            <a:ext cx="876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mượn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4 x 8 = 32 (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32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981200" y="1143000"/>
            <a:ext cx="1447800" cy="1296650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86200" y="1143000"/>
            <a:ext cx="1447800" cy="1296650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15000" y="1066800"/>
            <a:ext cx="1447800" cy="1296650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81200" y="3199150"/>
            <a:ext cx="1447800" cy="1296650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886200" y="3199150"/>
            <a:ext cx="1447800" cy="1296650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715000" y="3199150"/>
            <a:ext cx="1447800" cy="1296650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43200" y="4953000"/>
            <a:ext cx="426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= 6</a:t>
            </a:r>
            <a:endParaRPr lang="en-US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Minus 29"/>
          <p:cNvSpPr/>
          <p:nvPr/>
        </p:nvSpPr>
        <p:spPr>
          <a:xfrm>
            <a:off x="4168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1" name="Minus 30"/>
          <p:cNvSpPr/>
          <p:nvPr/>
        </p:nvSpPr>
        <p:spPr>
          <a:xfrm>
            <a:off x="46257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5159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692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Minus 39"/>
          <p:cNvSpPr/>
          <p:nvPr/>
        </p:nvSpPr>
        <p:spPr>
          <a:xfrm>
            <a:off x="622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Minus 40"/>
          <p:cNvSpPr/>
          <p:nvPr/>
        </p:nvSpPr>
        <p:spPr>
          <a:xfrm>
            <a:off x="683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363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30255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2415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18063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74451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7" name="Minus 46"/>
          <p:cNvSpPr/>
          <p:nvPr/>
        </p:nvSpPr>
        <p:spPr>
          <a:xfrm>
            <a:off x="1272988" y="2734693"/>
            <a:ext cx="403412" cy="237107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200" y="4876800"/>
            <a:ext cx="906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6 ô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2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 phần </a:t>
            </a:r>
            <a:r>
              <a:rPr lang="en-US" sz="4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3 ô.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9" dur="1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39" grpId="1"/>
      <p:bldP spid="30" grpId="0" animBg="1"/>
      <p:bldP spid="31" grpId="0" animBg="1"/>
      <p:bldP spid="32" grpId="0" animBg="1"/>
      <p:bldP spid="33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905000" y="1371600"/>
            <a:ext cx="510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tìm</a:t>
            </a:r>
          </a:p>
          <a:p>
            <a:r>
              <a:rPr lang="en-US" sz="36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14600" y="3352800"/>
            <a:ext cx="4495800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2 = 3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28800" y="4800600"/>
            <a:ext cx="64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 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 : 2 =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882588" y="2636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87588" y="2636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692588" y="2636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882588" y="4160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787588" y="4160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692588" y="4160460"/>
            <a:ext cx="1143000" cy="102114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0" y="53340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6 ô chia mỗi phần 3 ô thì được 2 phần.</a:t>
            </a:r>
            <a:endParaRPr lang="en-US" sz="4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0" y="7620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</a:endParaRPr>
          </a:p>
        </p:txBody>
      </p:sp>
      <p:sp>
        <p:nvSpPr>
          <p:cNvPr id="23" name="Minus 22"/>
          <p:cNvSpPr/>
          <p:nvPr/>
        </p:nvSpPr>
        <p:spPr>
          <a:xfrm>
            <a:off x="4016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2" name="Minus 31"/>
          <p:cNvSpPr/>
          <p:nvPr/>
        </p:nvSpPr>
        <p:spPr>
          <a:xfrm>
            <a:off x="44733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3" name="Minus 32"/>
          <p:cNvSpPr/>
          <p:nvPr/>
        </p:nvSpPr>
        <p:spPr>
          <a:xfrm>
            <a:off x="5006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4" name="Minus 33"/>
          <p:cNvSpPr/>
          <p:nvPr/>
        </p:nvSpPr>
        <p:spPr>
          <a:xfrm>
            <a:off x="5540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5" name="Minus 34"/>
          <p:cNvSpPr/>
          <p:nvPr/>
        </p:nvSpPr>
        <p:spPr>
          <a:xfrm>
            <a:off x="6073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6" name="Minus 35"/>
          <p:cNvSpPr/>
          <p:nvPr/>
        </p:nvSpPr>
        <p:spPr>
          <a:xfrm>
            <a:off x="6683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37" name="Minus 36"/>
          <p:cNvSpPr/>
          <p:nvPr/>
        </p:nvSpPr>
        <p:spPr>
          <a:xfrm>
            <a:off x="3482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2" name="Minus 41"/>
          <p:cNvSpPr/>
          <p:nvPr/>
        </p:nvSpPr>
        <p:spPr>
          <a:xfrm>
            <a:off x="28731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3" name="Minus 42"/>
          <p:cNvSpPr/>
          <p:nvPr/>
        </p:nvSpPr>
        <p:spPr>
          <a:xfrm>
            <a:off x="2263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4" name="Minus 43"/>
          <p:cNvSpPr/>
          <p:nvPr/>
        </p:nvSpPr>
        <p:spPr>
          <a:xfrm>
            <a:off x="16539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5" name="Minus 44"/>
          <p:cNvSpPr/>
          <p:nvPr/>
        </p:nvSpPr>
        <p:spPr>
          <a:xfrm>
            <a:off x="72927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  <p:sp>
        <p:nvSpPr>
          <p:cNvPr id="46" name="Minus 45"/>
          <p:cNvSpPr/>
          <p:nvPr/>
        </p:nvSpPr>
        <p:spPr>
          <a:xfrm>
            <a:off x="1120588" y="3707114"/>
            <a:ext cx="403412" cy="255285"/>
          </a:xfrm>
          <a:prstGeom prst="mathMinus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1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40" grpId="0" animBg="1"/>
      <p:bldP spid="41" grpId="0" animBg="1"/>
      <p:bldP spid="38" grpId="0"/>
      <p:bldP spid="23" grpId="1" animBg="1"/>
      <p:bldP spid="32" grpId="1" animBg="1"/>
      <p:bldP spid="33" grpId="2" animBg="1"/>
      <p:bldP spid="34" grpId="2" animBg="1"/>
      <p:bldP spid="35" grpId="2" animBg="1"/>
      <p:bldP spid="36" grpId="2" animBg="1"/>
      <p:bldP spid="37" grpId="2" animBg="1"/>
      <p:bldP spid="42" grpId="2" animBg="1"/>
      <p:bldP spid="43" grpId="2" animBg="1"/>
      <p:bldP spid="44" grpId="1" animBg="1"/>
      <p:bldP spid="45" grpId="2" animBg="1"/>
      <p:bldP spid="46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143000" y="1371600"/>
            <a:ext cx="6705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Ta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800" b="1" i="1" dirty="0" err="1" smtClean="0">
                <a:solidFill>
                  <a:srgbClr val="FF0000"/>
                </a:solidFill>
                <a:latin typeface="Times New Roman" pitchFamily="18" charset="0"/>
              </a:rPr>
              <a:t>chia</a:t>
            </a:r>
            <a:r>
              <a:rPr lang="en-US" sz="3800" b="1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tìm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số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err="1" smtClean="0">
                <a:solidFill>
                  <a:srgbClr val="000000"/>
                </a:solidFill>
                <a:latin typeface="Times New Roman" pitchFamily="18" charset="0"/>
              </a:rPr>
              <a:t>phần</a:t>
            </a:r>
            <a:r>
              <a:rPr lang="en-US" sz="3800" b="1" smtClean="0">
                <a:solidFill>
                  <a:srgbClr val="000000"/>
                </a:solidFill>
                <a:latin typeface="Times New Roman" pitchFamily="18" charset="0"/>
              </a:rPr>
              <a:t>,</a:t>
            </a:r>
          </a:p>
          <a:p>
            <a:r>
              <a:rPr lang="en-US" sz="3800" b="1" smtClean="0">
                <a:solidFill>
                  <a:srgbClr val="000000"/>
                </a:solidFill>
                <a:latin typeface="Times New Roman" pitchFamily="18" charset="0"/>
              </a:rPr>
              <a:t>mỗi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phần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00"/>
                </a:solidFill>
                <a:latin typeface="Times New Roman" pitchFamily="18" charset="0"/>
              </a:rPr>
              <a:t>có</a:t>
            </a:r>
            <a:r>
              <a:rPr lang="en-US" sz="3800" b="1" dirty="0" smtClean="0">
                <a:solidFill>
                  <a:srgbClr val="000000"/>
                </a:solidFill>
                <a:latin typeface="Times New Roman" pitchFamily="18" charset="0"/>
              </a:rPr>
              <a:t> 3 ô: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90800" y="3124200"/>
            <a:ext cx="4419600" cy="11079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0000"/>
                </a:solidFill>
                <a:latin typeface="Times New Roman" pitchFamily="18" charset="0"/>
              </a:rPr>
              <a:t>6 </a:t>
            </a:r>
            <a:r>
              <a:rPr lang="en-US" sz="6600" b="1" smtClean="0">
                <a:solidFill>
                  <a:srgbClr val="FF0000"/>
                </a:solidFill>
                <a:latin typeface="Times New Roman" pitchFamily="18" charset="0"/>
              </a:rPr>
              <a:t>: 3 = 2</a:t>
            </a:r>
            <a:endParaRPr lang="en-US" sz="6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76400" y="5276671"/>
            <a:ext cx="66294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sáu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chia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ba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hai” 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Viết </a:t>
            </a:r>
            <a:r>
              <a:rPr lang="en-US" sz="4000" b="1" err="1" smtClean="0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</a:rPr>
              <a:t> 6 : 3 = 2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143000" y="2133600"/>
            <a:ext cx="2362200" cy="1143000"/>
          </a:xfrm>
          <a:prstGeom prst="rect">
            <a:avLst/>
          </a:prstGeom>
          <a:solidFill>
            <a:srgbClr val="66FFCC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rPr>
              <a:t>3 x 2 = 6</a:t>
            </a:r>
            <a:endParaRPr lang="en-US" sz="4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5353050" y="533400"/>
            <a:ext cx="1733550" cy="1143000"/>
          </a:xfrm>
          <a:prstGeom prst="roundRect">
            <a:avLst>
              <a:gd name="adj" fmla="val 1299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2" name="Flowchart: Process 21"/>
          <p:cNvSpPr/>
          <p:nvPr/>
        </p:nvSpPr>
        <p:spPr>
          <a:xfrm>
            <a:off x="5295899" y="4038600"/>
            <a:ext cx="1866900" cy="1079500"/>
          </a:xfrm>
          <a:prstGeom prst="flowChartProcess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dirty="0">
              <a:latin typeface="Times New Roman" pitchFamily="18" charset="0"/>
            </a:endParaRPr>
          </a:p>
        </p:txBody>
      </p:sp>
      <p:cxnSp>
        <p:nvCxnSpPr>
          <p:cNvPr id="27" name="Straight Arrow Connector 26"/>
          <p:cNvCxnSpPr>
            <a:stCxn id="20" idx="3"/>
            <a:endCxn id="21" idx="1"/>
          </p:cNvCxnSpPr>
          <p:nvPr/>
        </p:nvCxnSpPr>
        <p:spPr>
          <a:xfrm flipV="1">
            <a:off x="3505200" y="1104900"/>
            <a:ext cx="1847850" cy="1600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3"/>
            <a:endCxn id="22" idx="1"/>
          </p:cNvCxnSpPr>
          <p:nvPr/>
        </p:nvCxnSpPr>
        <p:spPr>
          <a:xfrm>
            <a:off x="3505200" y="2705100"/>
            <a:ext cx="1790699" cy="1873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457824" y="754559"/>
            <a:ext cx="20859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</a:rPr>
              <a:t>6:2=3</a:t>
            </a:r>
            <a:endParaRPr lang="en-US" sz="4400" dirty="0"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10200" y="4191000"/>
            <a:ext cx="1800225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6:3=2</a:t>
            </a:r>
            <a:endParaRPr lang="en-US" sz="4400" dirty="0" smtClean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6200" y="5715000"/>
            <a:ext cx="88392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</a:rPr>
              <a:t>Từ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nhân</a:t>
            </a:r>
            <a:r>
              <a:rPr lang="en-US" sz="3200" b="1" dirty="0" smtClean="0">
                <a:latin typeface="Times New Roman" pitchFamily="18" charset="0"/>
              </a:rPr>
              <a:t> ban </a:t>
            </a:r>
            <a:r>
              <a:rPr lang="en-US" sz="3200" b="1" dirty="0" err="1" smtClean="0">
                <a:latin typeface="Times New Roman" pitchFamily="18" charset="0"/>
              </a:rPr>
              <a:t>đầu,ta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thể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hình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thành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nên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chia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tương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</a:rPr>
              <a:t>ứng</a:t>
            </a:r>
            <a:endParaRPr lang="en-US" sz="32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045E-16 0 L -0.47917 0.000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-0.47448 0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39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228600" y="990600"/>
            <a:ext cx="891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1. Cho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12"/>
          <p:cNvSpPr>
            <a:spLocks noChangeArrowheads="1"/>
          </p:cNvSpPr>
          <p:nvPr/>
        </p:nvSpPr>
        <p:spPr bwMode="auto">
          <a:xfrm>
            <a:off x="304800" y="2743200"/>
            <a:ext cx="2667000" cy="342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6"/>
          <p:cNvSpPr>
            <a:spLocks noChangeArrowheads="1"/>
          </p:cNvSpPr>
          <p:nvPr/>
        </p:nvSpPr>
        <p:spPr bwMode="auto">
          <a:xfrm flipH="1">
            <a:off x="3276600" y="2667000"/>
            <a:ext cx="2743200" cy="3429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8" name="Picture 15" descr="D:\My Documents\Downloads\conv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971800"/>
            <a:ext cx="12509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15" descr="D:\My Documents\Downloads\conv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962400"/>
            <a:ext cx="99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15" descr="D:\My Documents\Downloads\convit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52600" y="38862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Picture 15" descr="D:\My Documents\Downloads\convi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4876800"/>
            <a:ext cx="106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5" descr="D:\My Documents\Downloads\convit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3962400" y="2895600"/>
            <a:ext cx="117565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15" descr="D:\My Documents\Downloads\convit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3548743" y="3581400"/>
            <a:ext cx="1175657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15" descr="D:\My Documents\Downloads\convit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3967753" y="4724400"/>
            <a:ext cx="12115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15" descr="D:\My Documents\Downloads\convit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4572000" y="3505200"/>
            <a:ext cx="117565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6400800" y="3154501"/>
            <a:ext cx="2438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0066FF"/>
                </a:solidFill>
                <a:latin typeface="Times New Roman" pitchFamily="18" charset="0"/>
              </a:rPr>
              <a:t>Mẫu :</a:t>
            </a:r>
            <a:endParaRPr lang="en-US" sz="4000" b="1" smtClean="0">
              <a:solidFill>
                <a:srgbClr val="FF3300"/>
              </a:solidFill>
              <a:latin typeface="Times New Roman" pitchFamily="18" charset="0"/>
            </a:endParaRP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4 x 2 = 8</a:t>
            </a: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8 : 2 = 4</a:t>
            </a:r>
          </a:p>
          <a:p>
            <a:pPr algn="ctr"/>
            <a:r>
              <a:rPr lang="en-US" sz="4000" b="1" smtClean="0">
                <a:solidFill>
                  <a:srgbClr val="FF3300"/>
                </a:solidFill>
                <a:latin typeface="Times New Roman" pitchFamily="18" charset="0"/>
              </a:rPr>
              <a:t>8 : 4 = 2</a:t>
            </a:r>
          </a:p>
          <a:p>
            <a:endParaRPr lang="en-US" sz="4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369</Words>
  <Application>Microsoft Office PowerPoint</Application>
  <PresentationFormat>On-screen Show (4:3)</PresentationFormat>
  <Paragraphs>72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AnNgo</dc:creator>
  <cp:lastModifiedBy>A</cp:lastModifiedBy>
  <cp:revision>240</cp:revision>
  <dcterms:created xsi:type="dcterms:W3CDTF">2014-03-12T16:56:11Z</dcterms:created>
  <dcterms:modified xsi:type="dcterms:W3CDTF">2019-04-17T05:39:19Z</dcterms:modified>
</cp:coreProperties>
</file>