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401" r:id="rId2"/>
    <p:sldId id="404" r:id="rId3"/>
    <p:sldId id="405" r:id="rId4"/>
    <p:sldId id="403" r:id="rId5"/>
    <p:sldId id="282" r:id="rId6"/>
    <p:sldId id="383" r:id="rId7"/>
    <p:sldId id="382" r:id="rId8"/>
    <p:sldId id="274" r:id="rId9"/>
    <p:sldId id="376" r:id="rId10"/>
    <p:sldId id="400" r:id="rId11"/>
    <p:sldId id="260" r:id="rId12"/>
    <p:sldId id="384" r:id="rId13"/>
    <p:sldId id="398" r:id="rId14"/>
    <p:sldId id="399" r:id="rId15"/>
    <p:sldId id="385" r:id="rId16"/>
    <p:sldId id="387" r:id="rId17"/>
    <p:sldId id="298" r:id="rId18"/>
    <p:sldId id="316" r:id="rId19"/>
    <p:sldId id="388" r:id="rId20"/>
    <p:sldId id="369" r:id="rId21"/>
    <p:sldId id="389" r:id="rId22"/>
    <p:sldId id="390" r:id="rId23"/>
    <p:sldId id="396" r:id="rId24"/>
    <p:sldId id="397" r:id="rId25"/>
    <p:sldId id="391" r:id="rId26"/>
    <p:sldId id="392" r:id="rId27"/>
    <p:sldId id="393" r:id="rId28"/>
    <p:sldId id="394" r:id="rId29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.VnAvan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.VnAvan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.VnAvan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.VnAvan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.VnAvant" pitchFamily="34" charset="0"/>
        <a:ea typeface="+mn-ea"/>
        <a:cs typeface="+mn-cs"/>
      </a:defRPr>
    </a:lvl5pPr>
    <a:lvl6pPr marL="2286000" algn="l" defTabSz="914400" rtl="0" eaLnBrk="1" latinLnBrk="0" hangingPunct="1">
      <a:defRPr sz="7200" kern="1200">
        <a:solidFill>
          <a:schemeClr val="tx1"/>
        </a:solidFill>
        <a:latin typeface=".VnAvant" pitchFamily="34" charset="0"/>
        <a:ea typeface="+mn-ea"/>
        <a:cs typeface="+mn-cs"/>
      </a:defRPr>
    </a:lvl6pPr>
    <a:lvl7pPr marL="2743200" algn="l" defTabSz="914400" rtl="0" eaLnBrk="1" latinLnBrk="0" hangingPunct="1">
      <a:defRPr sz="7200" kern="1200">
        <a:solidFill>
          <a:schemeClr val="tx1"/>
        </a:solidFill>
        <a:latin typeface=".VnAvant" pitchFamily="34" charset="0"/>
        <a:ea typeface="+mn-ea"/>
        <a:cs typeface="+mn-cs"/>
      </a:defRPr>
    </a:lvl7pPr>
    <a:lvl8pPr marL="3200400" algn="l" defTabSz="914400" rtl="0" eaLnBrk="1" latinLnBrk="0" hangingPunct="1">
      <a:defRPr sz="7200" kern="1200">
        <a:solidFill>
          <a:schemeClr val="tx1"/>
        </a:solidFill>
        <a:latin typeface=".VnAvant" pitchFamily="34" charset="0"/>
        <a:ea typeface="+mn-ea"/>
        <a:cs typeface="+mn-cs"/>
      </a:defRPr>
    </a:lvl8pPr>
    <a:lvl9pPr marL="3657600" algn="l" defTabSz="914400" rtl="0" eaLnBrk="1" latinLnBrk="0" hangingPunct="1">
      <a:defRPr sz="7200" kern="1200">
        <a:solidFill>
          <a:schemeClr val="tx1"/>
        </a:solidFill>
        <a:latin typeface=".VnAvan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FF"/>
    <a:srgbClr val="99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3367" autoAdjust="0"/>
  </p:normalViewPr>
  <p:slideViewPr>
    <p:cSldViewPr>
      <p:cViewPr varScale="1">
        <p:scale>
          <a:sx n="69" d="100"/>
          <a:sy n="69" d="100"/>
        </p:scale>
        <p:origin x="-15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8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3B74461-DFA6-44D7-BA55-4717E0C27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95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/>
            <a:fld id="{6F212B57-8E26-4BCC-845B-C966C8E8F910}" type="slidenum">
              <a:rPr lang="en-US" sz="1200" smtClean="0">
                <a:latin typeface="Arial" charset="0"/>
              </a:rPr>
              <a:pPr eaLnBrk="1" hangingPunct="1"/>
              <a:t>12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algn="r" eaLnBrk="1" hangingPunct="1"/>
            <a:fld id="{558BE8B4-235D-484A-AADE-EEEB8A3198B0}" type="slidenum">
              <a:rPr lang="en-US" sz="1200">
                <a:latin typeface="Times New Roman" pitchFamily="18" charset="0"/>
              </a:rPr>
              <a:pPr algn="r" eaLnBrk="1" hangingPunct="1"/>
              <a:t>12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6C1F5-1040-49C3-AFBF-2AB4AB675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87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A87A2-031D-4D56-BCE5-C2F54455D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DB1B1-1D69-46C1-B25B-852D84426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5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7E157-3312-465E-A448-50CF290D0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61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F38A-2CBE-4C8A-BB4D-DBB990A93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0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47A86-C032-4DA7-AFCD-FEA5962A2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51493-ABBC-46BF-A360-53E201283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029EC-78E2-4937-9EA6-DE6281B5A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85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3CD4-A1D7-42C6-93E0-AF468C85D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964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B4195-B520-4C60-AA4F-B42C55B73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2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208A5-744C-42D1-B2BB-D0E0FC558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59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11AF5F8-5141-4D06-92CB-2E94F9C63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GIAO%20AN%202016.2017\Tu&#7847;n%2021\Hoc%20van\88-1%20ip%20b&#7855;t%20nh&#7883;p.av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GIAO%20AN%202016.2017\Tu&#7847;n%2021\Hoc%20van\88-2%20up%20b&#250;p%20sen.avi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gif"/><Relationship Id="rId4" Type="http://schemas.openxmlformats.org/officeDocument/2006/relationships/image" Target="../media/image21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6600" b="1" dirty="0" smtClean="0">
                <a:solidFill>
                  <a:srgbClr val="FF0000"/>
                </a:solidFill>
                <a:latin typeface=".VnTimeH" pitchFamily="34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.VnTimeH" pitchFamily="34" charset="0"/>
              </a:rPr>
              <a:t>bµi</a:t>
            </a:r>
            <a:r>
              <a:rPr lang="en-US" sz="6600" b="1" dirty="0" smtClean="0">
                <a:solidFill>
                  <a:srgbClr val="FF0000"/>
                </a:solidFill>
                <a:latin typeface=".VnTimeH" pitchFamily="34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.VnTimeH" pitchFamily="34" charset="0"/>
              </a:rPr>
              <a:t>cò</a:t>
            </a:r>
            <a:endParaRPr lang="en-US" sz="6600" b="1" dirty="0" smtClean="0">
              <a:solidFill>
                <a:srgbClr val="FF0000"/>
              </a:solidFill>
              <a:latin typeface=".VnTimeH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 descr="d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8864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3960" name="Line 8"/>
          <p:cNvSpPr>
            <a:spLocks noChangeShapeType="1"/>
          </p:cNvSpPr>
          <p:nvPr/>
        </p:nvSpPr>
        <p:spPr bwMode="auto">
          <a:xfrm flipH="1">
            <a:off x="4114800" y="1066800"/>
            <a:ext cx="152400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61" name="Rectangle 9"/>
          <p:cNvSpPr>
            <a:spLocks noChangeArrowheads="1"/>
          </p:cNvSpPr>
          <p:nvPr/>
        </p:nvSpPr>
        <p:spPr bwMode="auto">
          <a:xfrm>
            <a:off x="4124325" y="3243263"/>
            <a:ext cx="487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/>
              <a:t>chôp ®Ìn</a:t>
            </a:r>
          </a:p>
          <a:p>
            <a:pPr marL="342900" indent="-342900">
              <a:spcBef>
                <a:spcPct val="20000"/>
              </a:spcBef>
            </a:pPr>
            <a:endParaRPr lang="en-US" sz="6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39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3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92562"/>
          </a:xfrm>
        </p:spPr>
        <p:txBody>
          <a:bodyPr/>
          <a:lstStyle/>
          <a:p>
            <a:pPr eaLnBrk="1" hangingPunct="1"/>
            <a:r>
              <a:rPr lang="en-US" sz="8000" b="1" smtClean="0">
                <a:latin typeface=".VnAvant" pitchFamily="34" charset="0"/>
              </a:rPr>
              <a:t/>
            </a:r>
            <a:br>
              <a:rPr lang="en-US" sz="8000" b="1" smtClean="0">
                <a:latin typeface=".VnAvant" pitchFamily="34" charset="0"/>
              </a:rPr>
            </a:br>
            <a:endParaRPr lang="en-US" sz="8000" b="1" smtClean="0">
              <a:latin typeface=".VnAvant" pitchFamily="34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-457200" y="504825"/>
            <a:ext cx="9982200" cy="372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             ip             up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         </a:t>
            </a:r>
            <a:r>
              <a:rPr lang="en-US" b="1"/>
              <a:t>nh</a:t>
            </a:r>
            <a:r>
              <a:rPr lang="en-US" b="1">
                <a:solidFill>
                  <a:srgbClr val="FF0000"/>
                </a:solidFill>
              </a:rPr>
              <a:t>Þp          </a:t>
            </a:r>
            <a:r>
              <a:rPr lang="en-US" b="1"/>
              <a:t>b</a:t>
            </a:r>
            <a:r>
              <a:rPr lang="en-US" b="1">
                <a:solidFill>
                  <a:srgbClr val="FF0000"/>
                </a:solidFill>
              </a:rPr>
              <a:t>óp</a:t>
            </a:r>
          </a:p>
          <a:p>
            <a:pPr marL="342900" indent="-342900">
              <a:spcBef>
                <a:spcPct val="20000"/>
              </a:spcBef>
            </a:pPr>
            <a:r>
              <a:rPr lang="en-US" b="1"/>
              <a:t>  b¾t nhÞp       bóp sen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228600" y="36195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3318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4672013"/>
            <a:ext cx="9677400" cy="218598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5400" b="1" smtClean="0">
                <a:latin typeface=".VnAvant" pitchFamily="34" charset="0"/>
              </a:rPr>
              <a:t> </a:t>
            </a:r>
            <a:r>
              <a:rPr lang="en-US" sz="5400" b="1" smtClean="0">
                <a:solidFill>
                  <a:srgbClr val="0000FF"/>
                </a:solidFill>
                <a:latin typeface=".VnAvant" pitchFamily="34" charset="0"/>
              </a:rPr>
              <a:t>nh©n dÞp     chôp ®Ìn</a:t>
            </a:r>
          </a:p>
          <a:p>
            <a:pPr eaLnBrk="1" hangingPunct="1">
              <a:buFontTx/>
              <a:buNone/>
            </a:pPr>
            <a:r>
              <a:rPr lang="en-US" sz="5400" b="1" smtClean="0">
                <a:solidFill>
                  <a:srgbClr val="0000FF"/>
                </a:solidFill>
                <a:latin typeface=".VnAvant" pitchFamily="34" charset="0"/>
              </a:rPr>
              <a:t> ®uæi kÞp        gióp ®ì</a:t>
            </a:r>
          </a:p>
        </p:txBody>
      </p:sp>
      <p:pic>
        <p:nvPicPr>
          <p:cNvPr id="13319" name="Picture 13" descr="4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1600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4" descr="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14400"/>
            <a:ext cx="152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914400" y="1752600"/>
            <a:ext cx="5562600" cy="4038600"/>
          </a:xfrm>
          <a:prstGeom prst="rect">
            <a:avLst/>
          </a:prstGeom>
          <a:solidFill>
            <a:srgbClr val="003399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7086600" y="1600200"/>
            <a:ext cx="1295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 rot="-3389626">
            <a:off x="6438900" y="800100"/>
            <a:ext cx="1295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93188" name="88-1 ip bắt nhịp.avi">
            <a:hlinkClick r:id="" action="ppaction://media"/>
          </p:cNvPr>
          <p:cNvPicPr>
            <a:picLocks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7334" fill="hold"/>
                                        <p:tgtEl>
                                          <p:spTgt spid="931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318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31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188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94212" name="88-2 up búp sen.avi">
            <a:hlinkClick r:id="" action="ppaction://media"/>
          </p:cNvPr>
          <p:cNvPicPr>
            <a:picLocks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001" fill="hold"/>
                                        <p:tgtEl>
                                          <p:spTgt spid="942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42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4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942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21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457200" y="838200"/>
            <a:ext cx="0" cy="5791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00800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52400" y="6019800"/>
            <a:ext cx="8077200" cy="0"/>
          </a:xfrm>
          <a:prstGeom prst="line">
            <a:avLst/>
          </a:prstGeom>
          <a:noFill/>
          <a:ln w="9525">
            <a:solidFill>
              <a:srgbClr val="CC99FF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066800" y="685800"/>
            <a:ext cx="8077200" cy="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330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8763000" y="228600"/>
            <a:ext cx="0" cy="5791200"/>
          </a:xfrm>
          <a:prstGeom prst="line">
            <a:avLst/>
          </a:prstGeom>
          <a:noFill/>
          <a:ln w="9525">
            <a:solidFill>
              <a:srgbClr val="FFCC00"/>
            </a:solidFill>
            <a:round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  <a:flatTx/>
          </a:bodyPr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685800" y="2743200"/>
            <a:ext cx="0" cy="3581400"/>
          </a:xfrm>
          <a:prstGeom prst="line">
            <a:avLst/>
          </a:prstGeom>
          <a:noFill/>
          <a:ln w="107950">
            <a:solidFill>
              <a:srgbClr val="006600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52413" y="5638800"/>
            <a:ext cx="332898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304800" y="5715000"/>
            <a:ext cx="3810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914400" y="2819400"/>
            <a:ext cx="0" cy="3505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838200" y="2895600"/>
            <a:ext cx="0" cy="3352800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7419" name="Picture 11" descr="8782-001-01-102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8382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0" name="WordArt 12"/>
          <p:cNvSpPr>
            <a:spLocks noChangeArrowheads="1" noChangeShapeType="1" noTextEdit="1"/>
          </p:cNvSpPr>
          <p:nvPr/>
        </p:nvSpPr>
        <p:spPr bwMode="auto">
          <a:xfrm>
            <a:off x="1676400" y="1447800"/>
            <a:ext cx="5562600" cy="27733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BahamasBH"/>
              </a:rPr>
              <a:t>TiÕt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92562"/>
          </a:xfrm>
        </p:spPr>
        <p:txBody>
          <a:bodyPr/>
          <a:lstStyle/>
          <a:p>
            <a:pPr eaLnBrk="1" hangingPunct="1"/>
            <a:r>
              <a:rPr lang="en-US" sz="8000" b="1" smtClean="0">
                <a:latin typeface=".VnAvant" pitchFamily="34" charset="0"/>
              </a:rPr>
              <a:t/>
            </a:r>
            <a:br>
              <a:rPr lang="en-US" sz="8000" b="1" smtClean="0">
                <a:latin typeface=".VnAvant" pitchFamily="34" charset="0"/>
              </a:rPr>
            </a:br>
            <a:endParaRPr lang="en-US" sz="8000" b="1" smtClean="0">
              <a:latin typeface=".VnAvant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-457200" y="504825"/>
            <a:ext cx="9982200" cy="372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             ip             up</a:t>
            </a:r>
          </a:p>
          <a:p>
            <a:pPr marL="342900" indent="-342900"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         </a:t>
            </a:r>
            <a:r>
              <a:rPr lang="en-US" b="1"/>
              <a:t>nh</a:t>
            </a:r>
            <a:r>
              <a:rPr lang="en-US" b="1">
                <a:solidFill>
                  <a:srgbClr val="FF0000"/>
                </a:solidFill>
              </a:rPr>
              <a:t>Þp          </a:t>
            </a:r>
            <a:r>
              <a:rPr lang="en-US" b="1"/>
              <a:t>b</a:t>
            </a:r>
            <a:r>
              <a:rPr lang="en-US" b="1">
                <a:solidFill>
                  <a:srgbClr val="FF0000"/>
                </a:solidFill>
              </a:rPr>
              <a:t>óp</a:t>
            </a:r>
          </a:p>
          <a:p>
            <a:pPr marL="342900" indent="-342900">
              <a:spcBef>
                <a:spcPct val="20000"/>
              </a:spcBef>
            </a:pPr>
            <a:r>
              <a:rPr lang="en-US" b="1"/>
              <a:t>  b¾t nhÞp       bóp sen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28600" y="36195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3200">
              <a:latin typeface="Arial" charset="0"/>
            </a:endParaRPr>
          </a:p>
        </p:txBody>
      </p:sp>
      <p:sp>
        <p:nvSpPr>
          <p:cNvPr id="1843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4672013"/>
            <a:ext cx="9677400" cy="218598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5400" b="1" smtClean="0">
                <a:latin typeface=".VnAvant" pitchFamily="34" charset="0"/>
              </a:rPr>
              <a:t> </a:t>
            </a:r>
            <a:r>
              <a:rPr lang="en-US" sz="5400" b="1" smtClean="0">
                <a:solidFill>
                  <a:srgbClr val="0000FF"/>
                </a:solidFill>
                <a:latin typeface=".VnAvant" pitchFamily="34" charset="0"/>
              </a:rPr>
              <a:t>nh©n dÞp     chôp ®Ìn</a:t>
            </a:r>
          </a:p>
          <a:p>
            <a:pPr eaLnBrk="1" hangingPunct="1">
              <a:buFontTx/>
              <a:buNone/>
            </a:pPr>
            <a:r>
              <a:rPr lang="en-US" sz="5400" b="1" smtClean="0">
                <a:solidFill>
                  <a:srgbClr val="0000FF"/>
                </a:solidFill>
                <a:latin typeface=".VnAvant" pitchFamily="34" charset="0"/>
              </a:rPr>
              <a:t> ®uæi kÞp        gióp ®ì</a:t>
            </a:r>
          </a:p>
        </p:txBody>
      </p:sp>
      <p:pic>
        <p:nvPicPr>
          <p:cNvPr id="18439" name="Picture 8" descr="4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1600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9" descr="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14400"/>
            <a:ext cx="152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5"/>
          <p:cNvSpPr>
            <a:spLocks noGrp="1" noChangeArrowheads="1"/>
          </p:cNvSpPr>
          <p:nvPr>
            <p:ph type="title"/>
          </p:nvPr>
        </p:nvSpPr>
        <p:spPr>
          <a:xfrm>
            <a:off x="-57150" y="4324350"/>
            <a:ext cx="9753600" cy="2362200"/>
          </a:xfrm>
        </p:spPr>
        <p:txBody>
          <a:bodyPr/>
          <a:lstStyle/>
          <a:p>
            <a:pPr algn="l" eaLnBrk="1" hangingPunct="1"/>
            <a:r>
              <a:rPr lang="en-US" b="1" smtClean="0">
                <a:latin typeface=".VnAvant" pitchFamily="34" charset="0"/>
              </a:rPr>
              <a:t>     </a:t>
            </a:r>
            <a:r>
              <a:rPr lang="en-US" sz="4100" b="1" smtClean="0">
                <a:latin typeface=".VnAvant" pitchFamily="34" charset="0"/>
              </a:rPr>
              <a:t>TiÕng dõa lµm dÞu n¾ng tr</a:t>
            </a:r>
            <a:r>
              <a:rPr lang="en-US" sz="3200" b="1" smtClean="0">
                <a:latin typeface=".VnAvant" pitchFamily="34" charset="0"/>
              </a:rPr>
              <a:t>Ư</a:t>
            </a:r>
            <a:r>
              <a:rPr lang="en-US" sz="4100" b="1" smtClean="0">
                <a:latin typeface=".VnAvant" pitchFamily="34" charset="0"/>
              </a:rPr>
              <a:t>­a</a:t>
            </a:r>
            <a:br>
              <a:rPr lang="en-US" sz="4100" b="1" smtClean="0">
                <a:latin typeface=".VnAvant" pitchFamily="34" charset="0"/>
              </a:rPr>
            </a:br>
            <a:r>
              <a:rPr lang="en-US" sz="4100" b="1" smtClean="0">
                <a:latin typeface=".VnAvant" pitchFamily="34" charset="0"/>
              </a:rPr>
              <a:t>Gäi ®µn giã ®Õn cïng dõa móa reo</a:t>
            </a:r>
            <a:br>
              <a:rPr lang="en-US" sz="4100" b="1" smtClean="0">
                <a:latin typeface=".VnAvant" pitchFamily="34" charset="0"/>
              </a:rPr>
            </a:br>
            <a:r>
              <a:rPr lang="en-US" sz="4100" b="1" smtClean="0">
                <a:latin typeface=".VnAvant" pitchFamily="34" charset="0"/>
              </a:rPr>
              <a:t>     Trêi trong ®Çy tiÕng r× rµo</a:t>
            </a:r>
            <a:br>
              <a:rPr lang="en-US" sz="4100" b="1" smtClean="0">
                <a:latin typeface=".VnAvant" pitchFamily="34" charset="0"/>
              </a:rPr>
            </a:br>
            <a:r>
              <a:rPr lang="en-US" sz="4100" b="1" smtClean="0">
                <a:latin typeface=".VnAvant" pitchFamily="34" charset="0"/>
              </a:rPr>
              <a:t>§µn cß ®¸nh nhÞp bay vµo bay ra.</a:t>
            </a:r>
          </a:p>
        </p:txBody>
      </p:sp>
      <p:pic>
        <p:nvPicPr>
          <p:cNvPr id="19459" name="Picture 12" descr="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38600" y="6119813"/>
            <a:ext cx="22098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sz="4200" b="1">
                <a:solidFill>
                  <a:srgbClr val="FF0000"/>
                </a:solidFill>
              </a:rPr>
              <a:t>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5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-304800" y="1981200"/>
            <a:ext cx="9906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139298" name="Rectangle 34"/>
          <p:cNvSpPr>
            <a:spLocks noGrp="1" noChangeArrowheads="1"/>
          </p:cNvSpPr>
          <p:nvPr>
            <p:ph type="title"/>
          </p:nvPr>
        </p:nvSpPr>
        <p:spPr>
          <a:xfrm>
            <a:off x="-76200" y="1524000"/>
            <a:ext cx="9753600" cy="2362200"/>
          </a:xfrm>
          <a:noFill/>
        </p:spPr>
        <p:txBody>
          <a:bodyPr/>
          <a:lstStyle/>
          <a:p>
            <a:pPr algn="l" eaLnBrk="1" hangingPunct="1"/>
            <a:r>
              <a:rPr lang="en-US" sz="4000" smtClean="0"/>
              <a:t>     </a:t>
            </a:r>
            <a:r>
              <a:rPr lang="en-US" sz="4100" b="1" smtClean="0">
                <a:latin typeface=".VnAvant" pitchFamily="34" charset="0"/>
              </a:rPr>
              <a:t>TiÕng dõa lµm dÞu n¾ng tr</a:t>
            </a:r>
            <a:r>
              <a:rPr lang="en-US" sz="3200" b="1" smtClean="0">
                <a:latin typeface=".VnAvant" pitchFamily="34" charset="0"/>
              </a:rPr>
              <a:t>Ư</a:t>
            </a:r>
            <a:r>
              <a:rPr lang="en-US" sz="4100" b="1" smtClean="0">
                <a:latin typeface=".VnAvant" pitchFamily="34" charset="0"/>
              </a:rPr>
              <a:t>­a</a:t>
            </a:r>
            <a:br>
              <a:rPr lang="en-US" sz="4100" b="1" smtClean="0">
                <a:latin typeface=".VnAvant" pitchFamily="34" charset="0"/>
              </a:rPr>
            </a:br>
            <a:r>
              <a:rPr lang="en-US" sz="4100" b="1" smtClean="0">
                <a:latin typeface=".VnAvant" pitchFamily="34" charset="0"/>
              </a:rPr>
              <a:t>Gäi ®µn giã ®Õn cïng dõa móa reo</a:t>
            </a:r>
            <a:br>
              <a:rPr lang="en-US" sz="4100" b="1" smtClean="0">
                <a:latin typeface=".VnAvant" pitchFamily="34" charset="0"/>
              </a:rPr>
            </a:br>
            <a:r>
              <a:rPr lang="en-US" b="1" smtClean="0">
                <a:latin typeface=".VnAvant" pitchFamily="34" charset="0"/>
              </a:rPr>
              <a:t>     Trêi trong ®Çy tiÕng r× rµo</a:t>
            </a:r>
            <a:br>
              <a:rPr lang="en-US" b="1" smtClean="0">
                <a:latin typeface=".VnAvant" pitchFamily="34" charset="0"/>
              </a:rPr>
            </a:br>
            <a:r>
              <a:rPr lang="en-US" sz="4200" b="1" smtClean="0">
                <a:latin typeface=".VnAvant" pitchFamily="34" charset="0"/>
              </a:rPr>
              <a:t>§µn cß ®¸nh </a:t>
            </a:r>
            <a:r>
              <a:rPr lang="en-US" sz="4200" b="1" smtClean="0">
                <a:solidFill>
                  <a:schemeClr val="tx1"/>
                </a:solidFill>
                <a:latin typeface=".VnAvant" pitchFamily="34" charset="0"/>
              </a:rPr>
              <a:t>nhÞp</a:t>
            </a:r>
            <a:r>
              <a:rPr lang="en-US" sz="4200" b="1" smtClean="0">
                <a:latin typeface=".VnAvant" pitchFamily="34" charset="0"/>
              </a:rPr>
              <a:t> bay vµo bay ra.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8001000" y="1447800"/>
            <a:ext cx="152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4156075" y="2133600"/>
            <a:ext cx="152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8977313" y="2133600"/>
            <a:ext cx="152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543800" y="2767013"/>
            <a:ext cx="152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713288" y="3402013"/>
            <a:ext cx="762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8970963" y="3367088"/>
            <a:ext cx="152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9018588" y="3402013"/>
            <a:ext cx="152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13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0" grpId="0"/>
      <p:bldP spid="1392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AN644"/>
          <p:cNvPicPr>
            <a:picLocks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685800"/>
            <a:ext cx="4806950" cy="5038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2"/>
          <p:cNvSpPr txBox="1">
            <a:spLocks noChangeArrowheads="1"/>
          </p:cNvSpPr>
          <p:nvPr/>
        </p:nvSpPr>
        <p:spPr bwMode="auto">
          <a:xfrm>
            <a:off x="4419600" y="3429000"/>
            <a:ext cx="48768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solidFill>
                  <a:srgbClr val="0000FF"/>
                </a:solidFill>
              </a:rPr>
              <a:t>    ®Ìn xÕp</a:t>
            </a:r>
            <a:endParaRPr lang="en-US" sz="6600">
              <a:solidFill>
                <a:srgbClr val="0000FF"/>
              </a:solidFill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11150" y="3429000"/>
            <a:ext cx="39624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6600" b="1">
                <a:solidFill>
                  <a:srgbClr val="0000FF"/>
                </a:solidFill>
              </a:rPr>
              <a:t> c¸ chÐp</a:t>
            </a:r>
            <a:r>
              <a:rPr lang="en-US" sz="660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295400" y="990600"/>
            <a:ext cx="1960563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6600" b="1">
                <a:solidFill>
                  <a:srgbClr val="0000FF"/>
                </a:solidFill>
              </a:rPr>
              <a:t>ep  </a:t>
            </a:r>
            <a:endParaRPr lang="en-US" sz="66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6515100" y="1066800"/>
            <a:ext cx="19812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>
                <a:solidFill>
                  <a:srgbClr val="0000FF"/>
                </a:solidFill>
              </a:rPr>
              <a:t>  ªp</a:t>
            </a:r>
            <a:endParaRPr lang="en-US" sz="660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519113" y="60325"/>
            <a:ext cx="10006013" cy="1143000"/>
          </a:xfrm>
        </p:spPr>
        <p:txBody>
          <a:bodyPr/>
          <a:lstStyle/>
          <a:p>
            <a:pPr eaLnBrk="1" hangingPunct="1"/>
            <a:r>
              <a:rPr lang="en-US" sz="7200" b="1" smtClean="0">
                <a:latin typeface=".VnAvant" pitchFamily="34" charset="0"/>
              </a:rPr>
              <a:t>Gióp ®ì cha mÑ</a:t>
            </a:r>
          </a:p>
        </p:txBody>
      </p:sp>
      <p:pic>
        <p:nvPicPr>
          <p:cNvPr id="22531" name="Picture 10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9147" name="Rectangle 11"/>
          <p:cNvSpPr>
            <a:spLocks noChangeArrowheads="1"/>
          </p:cNvSpPr>
          <p:nvPr/>
        </p:nvSpPr>
        <p:spPr bwMode="auto">
          <a:xfrm>
            <a:off x="1733550" y="38100"/>
            <a:ext cx="13366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up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1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  <p:bldP spid="2191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tu the ngoi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685800"/>
            <a:ext cx="4878388" cy="5334000"/>
          </a:xfr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3888"/>
          <p:cNvGrpSpPr>
            <a:grpSpLocks/>
          </p:cNvGrpSpPr>
          <p:nvPr/>
        </p:nvGrpSpPr>
        <p:grpSpPr bwMode="auto">
          <a:xfrm>
            <a:off x="228600" y="0"/>
            <a:ext cx="8305800" cy="6858000"/>
            <a:chOff x="453" y="432"/>
            <a:chExt cx="3483" cy="2976"/>
          </a:xfrm>
        </p:grpSpPr>
        <p:pic>
          <p:nvPicPr>
            <p:cNvPr id="26722" name="Picture 3886" descr="Untitled-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18" t="66951" r="2040" b="3293"/>
            <a:stretch>
              <a:fillRect/>
            </a:stretch>
          </p:blipFill>
          <p:spPr bwMode="auto">
            <a:xfrm>
              <a:off x="480" y="432"/>
              <a:ext cx="3456" cy="1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723" name="Picture 3887" descr="Untitled-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4" t="1830" r="2966" b="68890"/>
            <a:stretch>
              <a:fillRect/>
            </a:stretch>
          </p:blipFill>
          <p:spPr bwMode="auto">
            <a:xfrm>
              <a:off x="453" y="1920"/>
              <a:ext cx="3456" cy="1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5969" name="AutoShape 513"/>
          <p:cNvSpPr>
            <a:spLocks noChangeArrowheads="1"/>
          </p:cNvSpPr>
          <p:nvPr/>
        </p:nvSpPr>
        <p:spPr bwMode="auto">
          <a:xfrm>
            <a:off x="1358900" y="3968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70" name="AutoShape 514"/>
          <p:cNvSpPr>
            <a:spLocks noChangeArrowheads="1"/>
          </p:cNvSpPr>
          <p:nvPr/>
        </p:nvSpPr>
        <p:spPr bwMode="auto">
          <a:xfrm>
            <a:off x="1368425" y="3841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71" name="AutoShape 515"/>
          <p:cNvSpPr>
            <a:spLocks noChangeArrowheads="1"/>
          </p:cNvSpPr>
          <p:nvPr/>
        </p:nvSpPr>
        <p:spPr bwMode="auto">
          <a:xfrm>
            <a:off x="1381125" y="3714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72" name="AutoShape 516"/>
          <p:cNvSpPr>
            <a:spLocks noChangeArrowheads="1"/>
          </p:cNvSpPr>
          <p:nvPr/>
        </p:nvSpPr>
        <p:spPr bwMode="auto">
          <a:xfrm>
            <a:off x="1390650" y="3556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73" name="AutoShape 517"/>
          <p:cNvSpPr>
            <a:spLocks noChangeArrowheads="1"/>
          </p:cNvSpPr>
          <p:nvPr/>
        </p:nvSpPr>
        <p:spPr bwMode="auto">
          <a:xfrm>
            <a:off x="1400175" y="3365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74" name="AutoShape 518"/>
          <p:cNvSpPr>
            <a:spLocks noChangeArrowheads="1"/>
          </p:cNvSpPr>
          <p:nvPr/>
        </p:nvSpPr>
        <p:spPr bwMode="auto">
          <a:xfrm>
            <a:off x="1406525" y="3175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75" name="AutoShape 519"/>
          <p:cNvSpPr>
            <a:spLocks noChangeArrowheads="1"/>
          </p:cNvSpPr>
          <p:nvPr/>
        </p:nvSpPr>
        <p:spPr bwMode="auto">
          <a:xfrm>
            <a:off x="1412875" y="301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76" name="AutoShape 520"/>
          <p:cNvSpPr>
            <a:spLocks noChangeArrowheads="1"/>
          </p:cNvSpPr>
          <p:nvPr/>
        </p:nvSpPr>
        <p:spPr bwMode="auto">
          <a:xfrm>
            <a:off x="1419225" y="282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77" name="AutoShape 521"/>
          <p:cNvSpPr>
            <a:spLocks noChangeArrowheads="1"/>
          </p:cNvSpPr>
          <p:nvPr/>
        </p:nvSpPr>
        <p:spPr bwMode="auto">
          <a:xfrm>
            <a:off x="1425575" y="263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78" name="AutoShape 522"/>
          <p:cNvSpPr>
            <a:spLocks noChangeArrowheads="1"/>
          </p:cNvSpPr>
          <p:nvPr/>
        </p:nvSpPr>
        <p:spPr bwMode="auto">
          <a:xfrm>
            <a:off x="1428750" y="247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79" name="AutoShape 523"/>
          <p:cNvSpPr>
            <a:spLocks noChangeArrowheads="1"/>
          </p:cNvSpPr>
          <p:nvPr/>
        </p:nvSpPr>
        <p:spPr bwMode="auto">
          <a:xfrm>
            <a:off x="1425575" y="2698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80" name="AutoShape 524"/>
          <p:cNvSpPr>
            <a:spLocks noChangeArrowheads="1"/>
          </p:cNvSpPr>
          <p:nvPr/>
        </p:nvSpPr>
        <p:spPr bwMode="auto">
          <a:xfrm>
            <a:off x="1425575" y="282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81" name="AutoShape 525"/>
          <p:cNvSpPr>
            <a:spLocks noChangeArrowheads="1"/>
          </p:cNvSpPr>
          <p:nvPr/>
        </p:nvSpPr>
        <p:spPr bwMode="auto">
          <a:xfrm>
            <a:off x="1425575" y="304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82" name="AutoShape 526"/>
          <p:cNvSpPr>
            <a:spLocks noChangeArrowheads="1"/>
          </p:cNvSpPr>
          <p:nvPr/>
        </p:nvSpPr>
        <p:spPr bwMode="auto">
          <a:xfrm>
            <a:off x="1425575" y="323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83" name="AutoShape 527"/>
          <p:cNvSpPr>
            <a:spLocks noChangeArrowheads="1"/>
          </p:cNvSpPr>
          <p:nvPr/>
        </p:nvSpPr>
        <p:spPr bwMode="auto">
          <a:xfrm>
            <a:off x="1425575" y="3429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84" name="AutoShape 528"/>
          <p:cNvSpPr>
            <a:spLocks noChangeArrowheads="1"/>
          </p:cNvSpPr>
          <p:nvPr/>
        </p:nvSpPr>
        <p:spPr bwMode="auto">
          <a:xfrm>
            <a:off x="1422400" y="3556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85" name="AutoShape 529"/>
          <p:cNvSpPr>
            <a:spLocks noChangeArrowheads="1"/>
          </p:cNvSpPr>
          <p:nvPr/>
        </p:nvSpPr>
        <p:spPr bwMode="auto">
          <a:xfrm>
            <a:off x="1422400" y="3714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86" name="AutoShape 530"/>
          <p:cNvSpPr>
            <a:spLocks noChangeArrowheads="1"/>
          </p:cNvSpPr>
          <p:nvPr/>
        </p:nvSpPr>
        <p:spPr bwMode="auto">
          <a:xfrm>
            <a:off x="1422400" y="390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87" name="AutoShape 531"/>
          <p:cNvSpPr>
            <a:spLocks noChangeArrowheads="1"/>
          </p:cNvSpPr>
          <p:nvPr/>
        </p:nvSpPr>
        <p:spPr bwMode="auto">
          <a:xfrm>
            <a:off x="1425575" y="406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88" name="AutoShape 532"/>
          <p:cNvSpPr>
            <a:spLocks noChangeArrowheads="1"/>
          </p:cNvSpPr>
          <p:nvPr/>
        </p:nvSpPr>
        <p:spPr bwMode="auto">
          <a:xfrm>
            <a:off x="1425575" y="4222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89" name="AutoShape 533"/>
          <p:cNvSpPr>
            <a:spLocks noChangeArrowheads="1"/>
          </p:cNvSpPr>
          <p:nvPr/>
        </p:nvSpPr>
        <p:spPr bwMode="auto">
          <a:xfrm>
            <a:off x="1425575" y="431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90" name="AutoShape 534"/>
          <p:cNvSpPr>
            <a:spLocks noChangeArrowheads="1"/>
          </p:cNvSpPr>
          <p:nvPr/>
        </p:nvSpPr>
        <p:spPr bwMode="auto">
          <a:xfrm>
            <a:off x="1425575" y="4476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91" name="AutoShape 535"/>
          <p:cNvSpPr>
            <a:spLocks noChangeArrowheads="1"/>
          </p:cNvSpPr>
          <p:nvPr/>
        </p:nvSpPr>
        <p:spPr bwMode="auto">
          <a:xfrm>
            <a:off x="1425575" y="4667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92" name="AutoShape 536"/>
          <p:cNvSpPr>
            <a:spLocks noChangeArrowheads="1"/>
          </p:cNvSpPr>
          <p:nvPr/>
        </p:nvSpPr>
        <p:spPr bwMode="auto">
          <a:xfrm>
            <a:off x="1425575" y="4857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93" name="AutoShape 537"/>
          <p:cNvSpPr>
            <a:spLocks noChangeArrowheads="1"/>
          </p:cNvSpPr>
          <p:nvPr/>
        </p:nvSpPr>
        <p:spPr bwMode="auto">
          <a:xfrm>
            <a:off x="1425575" y="501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94" name="AutoShape 538"/>
          <p:cNvSpPr>
            <a:spLocks noChangeArrowheads="1"/>
          </p:cNvSpPr>
          <p:nvPr/>
        </p:nvSpPr>
        <p:spPr bwMode="auto">
          <a:xfrm>
            <a:off x="1428750" y="517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95" name="AutoShape 539"/>
          <p:cNvSpPr>
            <a:spLocks noChangeArrowheads="1"/>
          </p:cNvSpPr>
          <p:nvPr/>
        </p:nvSpPr>
        <p:spPr bwMode="auto">
          <a:xfrm>
            <a:off x="1438275" y="533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96" name="AutoShape 540"/>
          <p:cNvSpPr>
            <a:spLocks noChangeArrowheads="1"/>
          </p:cNvSpPr>
          <p:nvPr/>
        </p:nvSpPr>
        <p:spPr bwMode="auto">
          <a:xfrm>
            <a:off x="1450975" y="536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97" name="AutoShape 541"/>
          <p:cNvSpPr>
            <a:spLocks noChangeArrowheads="1"/>
          </p:cNvSpPr>
          <p:nvPr/>
        </p:nvSpPr>
        <p:spPr bwMode="auto">
          <a:xfrm>
            <a:off x="1470025" y="5397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98" name="AutoShape 542"/>
          <p:cNvSpPr>
            <a:spLocks noChangeArrowheads="1"/>
          </p:cNvSpPr>
          <p:nvPr/>
        </p:nvSpPr>
        <p:spPr bwMode="auto">
          <a:xfrm>
            <a:off x="1485900" y="533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999" name="AutoShape 543"/>
          <p:cNvSpPr>
            <a:spLocks noChangeArrowheads="1"/>
          </p:cNvSpPr>
          <p:nvPr/>
        </p:nvSpPr>
        <p:spPr bwMode="auto">
          <a:xfrm>
            <a:off x="1498600" y="5238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00" name="AutoShape 544"/>
          <p:cNvSpPr>
            <a:spLocks noChangeArrowheads="1"/>
          </p:cNvSpPr>
          <p:nvPr/>
        </p:nvSpPr>
        <p:spPr bwMode="auto">
          <a:xfrm>
            <a:off x="1511300" y="5111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01" name="AutoShape 545"/>
          <p:cNvSpPr>
            <a:spLocks noChangeArrowheads="1"/>
          </p:cNvSpPr>
          <p:nvPr/>
        </p:nvSpPr>
        <p:spPr bwMode="auto">
          <a:xfrm>
            <a:off x="1517650" y="501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02" name="AutoShape 546"/>
          <p:cNvSpPr>
            <a:spLocks noChangeArrowheads="1"/>
          </p:cNvSpPr>
          <p:nvPr/>
        </p:nvSpPr>
        <p:spPr bwMode="auto">
          <a:xfrm>
            <a:off x="1527175" y="4889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03" name="AutoShape 547"/>
          <p:cNvSpPr>
            <a:spLocks noChangeArrowheads="1"/>
          </p:cNvSpPr>
          <p:nvPr/>
        </p:nvSpPr>
        <p:spPr bwMode="auto">
          <a:xfrm>
            <a:off x="1536700" y="4762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04" name="AutoShape 548"/>
          <p:cNvSpPr>
            <a:spLocks noChangeArrowheads="1"/>
          </p:cNvSpPr>
          <p:nvPr/>
        </p:nvSpPr>
        <p:spPr bwMode="auto">
          <a:xfrm>
            <a:off x="1543050" y="4635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05" name="AutoShape 549"/>
          <p:cNvSpPr>
            <a:spLocks noChangeArrowheads="1"/>
          </p:cNvSpPr>
          <p:nvPr/>
        </p:nvSpPr>
        <p:spPr bwMode="auto">
          <a:xfrm>
            <a:off x="1552575" y="450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06" name="AutoShape 550"/>
          <p:cNvSpPr>
            <a:spLocks noChangeArrowheads="1"/>
          </p:cNvSpPr>
          <p:nvPr/>
        </p:nvSpPr>
        <p:spPr bwMode="auto">
          <a:xfrm>
            <a:off x="1558925" y="4381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07" name="AutoShape 551"/>
          <p:cNvSpPr>
            <a:spLocks noChangeArrowheads="1"/>
          </p:cNvSpPr>
          <p:nvPr/>
        </p:nvSpPr>
        <p:spPr bwMode="auto">
          <a:xfrm>
            <a:off x="1568450" y="4222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08" name="AutoShape 552"/>
          <p:cNvSpPr>
            <a:spLocks noChangeArrowheads="1"/>
          </p:cNvSpPr>
          <p:nvPr/>
        </p:nvSpPr>
        <p:spPr bwMode="auto">
          <a:xfrm>
            <a:off x="1577975" y="406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09" name="Oval 553"/>
          <p:cNvSpPr>
            <a:spLocks noChangeArrowheads="1"/>
          </p:cNvSpPr>
          <p:nvPr/>
        </p:nvSpPr>
        <p:spPr bwMode="auto">
          <a:xfrm>
            <a:off x="1581150" y="401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10" name="Oval 554"/>
          <p:cNvSpPr>
            <a:spLocks noChangeArrowheads="1"/>
          </p:cNvSpPr>
          <p:nvPr/>
        </p:nvSpPr>
        <p:spPr bwMode="auto">
          <a:xfrm>
            <a:off x="1587500" y="3857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11" name="Oval 555"/>
          <p:cNvSpPr>
            <a:spLocks noChangeArrowheads="1"/>
          </p:cNvSpPr>
          <p:nvPr/>
        </p:nvSpPr>
        <p:spPr bwMode="auto">
          <a:xfrm>
            <a:off x="1593850" y="3698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12" name="Oval 556"/>
          <p:cNvSpPr>
            <a:spLocks noChangeArrowheads="1"/>
          </p:cNvSpPr>
          <p:nvPr/>
        </p:nvSpPr>
        <p:spPr bwMode="auto">
          <a:xfrm>
            <a:off x="1597025" y="3540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13" name="Oval 557"/>
          <p:cNvSpPr>
            <a:spLocks noChangeArrowheads="1"/>
          </p:cNvSpPr>
          <p:nvPr/>
        </p:nvSpPr>
        <p:spPr bwMode="auto">
          <a:xfrm>
            <a:off x="1606550" y="3381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14" name="Oval 558"/>
          <p:cNvSpPr>
            <a:spLocks noChangeArrowheads="1"/>
          </p:cNvSpPr>
          <p:nvPr/>
        </p:nvSpPr>
        <p:spPr bwMode="auto">
          <a:xfrm>
            <a:off x="1612900" y="3222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15" name="Oval 559"/>
          <p:cNvSpPr>
            <a:spLocks noChangeArrowheads="1"/>
          </p:cNvSpPr>
          <p:nvPr/>
        </p:nvSpPr>
        <p:spPr bwMode="auto">
          <a:xfrm>
            <a:off x="1619250" y="3063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16" name="Oval 560"/>
          <p:cNvSpPr>
            <a:spLocks noChangeArrowheads="1"/>
          </p:cNvSpPr>
          <p:nvPr/>
        </p:nvSpPr>
        <p:spPr bwMode="auto">
          <a:xfrm>
            <a:off x="1619250" y="2936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17" name="Oval 561"/>
          <p:cNvSpPr>
            <a:spLocks noChangeArrowheads="1"/>
          </p:cNvSpPr>
          <p:nvPr/>
        </p:nvSpPr>
        <p:spPr bwMode="auto">
          <a:xfrm>
            <a:off x="1619250" y="274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18" name="Oval 562"/>
          <p:cNvSpPr>
            <a:spLocks noChangeArrowheads="1"/>
          </p:cNvSpPr>
          <p:nvPr/>
        </p:nvSpPr>
        <p:spPr bwMode="auto">
          <a:xfrm>
            <a:off x="1619250" y="2555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19" name="Oval 563"/>
          <p:cNvSpPr>
            <a:spLocks noChangeArrowheads="1"/>
          </p:cNvSpPr>
          <p:nvPr/>
        </p:nvSpPr>
        <p:spPr bwMode="auto">
          <a:xfrm>
            <a:off x="1614488" y="2667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20" name="Oval 564"/>
          <p:cNvSpPr>
            <a:spLocks noChangeArrowheads="1"/>
          </p:cNvSpPr>
          <p:nvPr/>
        </p:nvSpPr>
        <p:spPr bwMode="auto">
          <a:xfrm>
            <a:off x="1617663" y="279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21" name="Oval 565"/>
          <p:cNvSpPr>
            <a:spLocks noChangeArrowheads="1"/>
          </p:cNvSpPr>
          <p:nvPr/>
        </p:nvSpPr>
        <p:spPr bwMode="auto">
          <a:xfrm>
            <a:off x="1614488" y="295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22" name="Oval 566"/>
          <p:cNvSpPr>
            <a:spLocks noChangeArrowheads="1"/>
          </p:cNvSpPr>
          <p:nvPr/>
        </p:nvSpPr>
        <p:spPr bwMode="auto">
          <a:xfrm>
            <a:off x="1614488" y="3143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23" name="Oval 567"/>
          <p:cNvSpPr>
            <a:spLocks noChangeArrowheads="1"/>
          </p:cNvSpPr>
          <p:nvPr/>
        </p:nvSpPr>
        <p:spPr bwMode="auto">
          <a:xfrm>
            <a:off x="1614488" y="3302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24" name="Oval 568"/>
          <p:cNvSpPr>
            <a:spLocks noChangeArrowheads="1"/>
          </p:cNvSpPr>
          <p:nvPr/>
        </p:nvSpPr>
        <p:spPr bwMode="auto">
          <a:xfrm>
            <a:off x="1614488" y="3397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25" name="Oval 569"/>
          <p:cNvSpPr>
            <a:spLocks noChangeArrowheads="1"/>
          </p:cNvSpPr>
          <p:nvPr/>
        </p:nvSpPr>
        <p:spPr bwMode="auto">
          <a:xfrm>
            <a:off x="1614488" y="3492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26" name="Oval 570"/>
          <p:cNvSpPr>
            <a:spLocks noChangeArrowheads="1"/>
          </p:cNvSpPr>
          <p:nvPr/>
        </p:nvSpPr>
        <p:spPr bwMode="auto">
          <a:xfrm>
            <a:off x="1614488" y="3556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27" name="Oval 571"/>
          <p:cNvSpPr>
            <a:spLocks noChangeArrowheads="1"/>
          </p:cNvSpPr>
          <p:nvPr/>
        </p:nvSpPr>
        <p:spPr bwMode="auto">
          <a:xfrm>
            <a:off x="1614488" y="3683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28" name="Oval 572"/>
          <p:cNvSpPr>
            <a:spLocks noChangeArrowheads="1"/>
          </p:cNvSpPr>
          <p:nvPr/>
        </p:nvSpPr>
        <p:spPr bwMode="auto">
          <a:xfrm>
            <a:off x="1617663" y="3841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29" name="Oval 573"/>
          <p:cNvSpPr>
            <a:spLocks noChangeArrowheads="1"/>
          </p:cNvSpPr>
          <p:nvPr/>
        </p:nvSpPr>
        <p:spPr bwMode="auto">
          <a:xfrm>
            <a:off x="1617663" y="4000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30" name="Oval 574"/>
          <p:cNvSpPr>
            <a:spLocks noChangeArrowheads="1"/>
          </p:cNvSpPr>
          <p:nvPr/>
        </p:nvSpPr>
        <p:spPr bwMode="auto">
          <a:xfrm>
            <a:off x="1617663" y="4159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31" name="Oval 575"/>
          <p:cNvSpPr>
            <a:spLocks noChangeArrowheads="1"/>
          </p:cNvSpPr>
          <p:nvPr/>
        </p:nvSpPr>
        <p:spPr bwMode="auto">
          <a:xfrm>
            <a:off x="1617663" y="4254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32" name="Oval 576"/>
          <p:cNvSpPr>
            <a:spLocks noChangeArrowheads="1"/>
          </p:cNvSpPr>
          <p:nvPr/>
        </p:nvSpPr>
        <p:spPr bwMode="auto">
          <a:xfrm>
            <a:off x="1617663" y="4413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33" name="Oval 577"/>
          <p:cNvSpPr>
            <a:spLocks noChangeArrowheads="1"/>
          </p:cNvSpPr>
          <p:nvPr/>
        </p:nvSpPr>
        <p:spPr bwMode="auto">
          <a:xfrm>
            <a:off x="1617663" y="4540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34" name="Oval 578"/>
          <p:cNvSpPr>
            <a:spLocks noChangeArrowheads="1"/>
          </p:cNvSpPr>
          <p:nvPr/>
        </p:nvSpPr>
        <p:spPr bwMode="auto">
          <a:xfrm>
            <a:off x="1617663" y="4699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35" name="Oval 579"/>
          <p:cNvSpPr>
            <a:spLocks noChangeArrowheads="1"/>
          </p:cNvSpPr>
          <p:nvPr/>
        </p:nvSpPr>
        <p:spPr bwMode="auto">
          <a:xfrm>
            <a:off x="1617663" y="4762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36" name="Oval 580"/>
          <p:cNvSpPr>
            <a:spLocks noChangeArrowheads="1"/>
          </p:cNvSpPr>
          <p:nvPr/>
        </p:nvSpPr>
        <p:spPr bwMode="auto">
          <a:xfrm>
            <a:off x="1617663" y="4921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37" name="Oval 581"/>
          <p:cNvSpPr>
            <a:spLocks noChangeArrowheads="1"/>
          </p:cNvSpPr>
          <p:nvPr/>
        </p:nvSpPr>
        <p:spPr bwMode="auto">
          <a:xfrm>
            <a:off x="1617663" y="5016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38" name="Oval 582"/>
          <p:cNvSpPr>
            <a:spLocks noChangeArrowheads="1"/>
          </p:cNvSpPr>
          <p:nvPr/>
        </p:nvSpPr>
        <p:spPr bwMode="auto">
          <a:xfrm>
            <a:off x="1617663" y="5175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39" name="Oval 583"/>
          <p:cNvSpPr>
            <a:spLocks noChangeArrowheads="1"/>
          </p:cNvSpPr>
          <p:nvPr/>
        </p:nvSpPr>
        <p:spPr bwMode="auto">
          <a:xfrm>
            <a:off x="1617663" y="5302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40" name="Oval 584"/>
          <p:cNvSpPr>
            <a:spLocks noChangeArrowheads="1"/>
          </p:cNvSpPr>
          <p:nvPr/>
        </p:nvSpPr>
        <p:spPr bwMode="auto">
          <a:xfrm>
            <a:off x="1620838" y="5461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41" name="Oval 585"/>
          <p:cNvSpPr>
            <a:spLocks noChangeArrowheads="1"/>
          </p:cNvSpPr>
          <p:nvPr/>
        </p:nvSpPr>
        <p:spPr bwMode="auto">
          <a:xfrm>
            <a:off x="1617663" y="549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42" name="Oval 586"/>
          <p:cNvSpPr>
            <a:spLocks noChangeArrowheads="1"/>
          </p:cNvSpPr>
          <p:nvPr/>
        </p:nvSpPr>
        <p:spPr bwMode="auto">
          <a:xfrm>
            <a:off x="1620838" y="5651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43" name="Oval 587"/>
          <p:cNvSpPr>
            <a:spLocks noChangeArrowheads="1"/>
          </p:cNvSpPr>
          <p:nvPr/>
        </p:nvSpPr>
        <p:spPr bwMode="auto">
          <a:xfrm>
            <a:off x="1620838" y="5715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44" name="Oval 588"/>
          <p:cNvSpPr>
            <a:spLocks noChangeArrowheads="1"/>
          </p:cNvSpPr>
          <p:nvPr/>
        </p:nvSpPr>
        <p:spPr bwMode="auto">
          <a:xfrm>
            <a:off x="1617663" y="5873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45" name="Oval 589"/>
          <p:cNvSpPr>
            <a:spLocks noChangeArrowheads="1"/>
          </p:cNvSpPr>
          <p:nvPr/>
        </p:nvSpPr>
        <p:spPr bwMode="auto">
          <a:xfrm>
            <a:off x="1617663" y="5969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46" name="Oval 590"/>
          <p:cNvSpPr>
            <a:spLocks noChangeArrowheads="1"/>
          </p:cNvSpPr>
          <p:nvPr/>
        </p:nvSpPr>
        <p:spPr bwMode="auto">
          <a:xfrm>
            <a:off x="1617663" y="6127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47" name="Oval 591"/>
          <p:cNvSpPr>
            <a:spLocks noChangeArrowheads="1"/>
          </p:cNvSpPr>
          <p:nvPr/>
        </p:nvSpPr>
        <p:spPr bwMode="auto">
          <a:xfrm>
            <a:off x="1617663" y="6286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48" name="Oval 592"/>
          <p:cNvSpPr>
            <a:spLocks noChangeArrowheads="1"/>
          </p:cNvSpPr>
          <p:nvPr/>
        </p:nvSpPr>
        <p:spPr bwMode="auto">
          <a:xfrm>
            <a:off x="1617663" y="6413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49" name="Oval 593"/>
          <p:cNvSpPr>
            <a:spLocks noChangeArrowheads="1"/>
          </p:cNvSpPr>
          <p:nvPr/>
        </p:nvSpPr>
        <p:spPr bwMode="auto">
          <a:xfrm>
            <a:off x="1617663" y="6572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50" name="Oval 594"/>
          <p:cNvSpPr>
            <a:spLocks noChangeArrowheads="1"/>
          </p:cNvSpPr>
          <p:nvPr/>
        </p:nvSpPr>
        <p:spPr bwMode="auto">
          <a:xfrm>
            <a:off x="1617663" y="6699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51" name="Oval 595"/>
          <p:cNvSpPr>
            <a:spLocks noChangeArrowheads="1"/>
          </p:cNvSpPr>
          <p:nvPr/>
        </p:nvSpPr>
        <p:spPr bwMode="auto">
          <a:xfrm>
            <a:off x="1617663" y="6858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52" name="Oval 596"/>
          <p:cNvSpPr>
            <a:spLocks noChangeArrowheads="1"/>
          </p:cNvSpPr>
          <p:nvPr/>
        </p:nvSpPr>
        <p:spPr bwMode="auto">
          <a:xfrm>
            <a:off x="1617663" y="6921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53" name="Oval 597"/>
          <p:cNvSpPr>
            <a:spLocks noChangeArrowheads="1"/>
          </p:cNvSpPr>
          <p:nvPr/>
        </p:nvSpPr>
        <p:spPr bwMode="auto">
          <a:xfrm>
            <a:off x="1617663" y="7080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54" name="Oval 598"/>
          <p:cNvSpPr>
            <a:spLocks noChangeArrowheads="1"/>
          </p:cNvSpPr>
          <p:nvPr/>
        </p:nvSpPr>
        <p:spPr bwMode="auto">
          <a:xfrm>
            <a:off x="1617663" y="7175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55" name="Oval 599"/>
          <p:cNvSpPr>
            <a:spLocks noChangeArrowheads="1"/>
          </p:cNvSpPr>
          <p:nvPr/>
        </p:nvSpPr>
        <p:spPr bwMode="auto">
          <a:xfrm>
            <a:off x="1617663" y="7334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56" name="Oval 600"/>
          <p:cNvSpPr>
            <a:spLocks noChangeArrowheads="1"/>
          </p:cNvSpPr>
          <p:nvPr/>
        </p:nvSpPr>
        <p:spPr bwMode="auto">
          <a:xfrm>
            <a:off x="1617663" y="7461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57" name="Oval 601"/>
          <p:cNvSpPr>
            <a:spLocks noChangeArrowheads="1"/>
          </p:cNvSpPr>
          <p:nvPr/>
        </p:nvSpPr>
        <p:spPr bwMode="auto">
          <a:xfrm>
            <a:off x="1620838" y="7620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58" name="Oval 602"/>
          <p:cNvSpPr>
            <a:spLocks noChangeArrowheads="1"/>
          </p:cNvSpPr>
          <p:nvPr/>
        </p:nvSpPr>
        <p:spPr bwMode="auto">
          <a:xfrm>
            <a:off x="1617663" y="7683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59" name="Oval 603"/>
          <p:cNvSpPr>
            <a:spLocks noChangeArrowheads="1"/>
          </p:cNvSpPr>
          <p:nvPr/>
        </p:nvSpPr>
        <p:spPr bwMode="auto">
          <a:xfrm>
            <a:off x="1620838" y="7810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60" name="Oval 604"/>
          <p:cNvSpPr>
            <a:spLocks noChangeArrowheads="1"/>
          </p:cNvSpPr>
          <p:nvPr/>
        </p:nvSpPr>
        <p:spPr bwMode="auto">
          <a:xfrm>
            <a:off x="1617663" y="787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61" name="Oval 605"/>
          <p:cNvSpPr>
            <a:spLocks noChangeArrowheads="1"/>
          </p:cNvSpPr>
          <p:nvPr/>
        </p:nvSpPr>
        <p:spPr bwMode="auto">
          <a:xfrm>
            <a:off x="1617663" y="803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62" name="Oval 606"/>
          <p:cNvSpPr>
            <a:spLocks noChangeArrowheads="1"/>
          </p:cNvSpPr>
          <p:nvPr/>
        </p:nvSpPr>
        <p:spPr bwMode="auto">
          <a:xfrm>
            <a:off x="1617663" y="8128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63" name="Oval 607"/>
          <p:cNvSpPr>
            <a:spLocks noChangeArrowheads="1"/>
          </p:cNvSpPr>
          <p:nvPr/>
        </p:nvSpPr>
        <p:spPr bwMode="auto">
          <a:xfrm>
            <a:off x="1617663" y="8286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64" name="Oval 608"/>
          <p:cNvSpPr>
            <a:spLocks noChangeArrowheads="1"/>
          </p:cNvSpPr>
          <p:nvPr/>
        </p:nvSpPr>
        <p:spPr bwMode="auto">
          <a:xfrm>
            <a:off x="1625600" y="401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65" name="Oval 609"/>
          <p:cNvSpPr>
            <a:spLocks noChangeArrowheads="1"/>
          </p:cNvSpPr>
          <p:nvPr/>
        </p:nvSpPr>
        <p:spPr bwMode="auto">
          <a:xfrm>
            <a:off x="1620838" y="4460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66" name="Oval 610"/>
          <p:cNvSpPr>
            <a:spLocks noChangeArrowheads="1"/>
          </p:cNvSpPr>
          <p:nvPr/>
        </p:nvSpPr>
        <p:spPr bwMode="auto">
          <a:xfrm>
            <a:off x="1631950" y="3873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67" name="Oval 611"/>
          <p:cNvSpPr>
            <a:spLocks noChangeArrowheads="1"/>
          </p:cNvSpPr>
          <p:nvPr/>
        </p:nvSpPr>
        <p:spPr bwMode="auto">
          <a:xfrm>
            <a:off x="1639888" y="3714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68" name="Oval 612"/>
          <p:cNvSpPr>
            <a:spLocks noChangeArrowheads="1"/>
          </p:cNvSpPr>
          <p:nvPr/>
        </p:nvSpPr>
        <p:spPr bwMode="auto">
          <a:xfrm>
            <a:off x="1646238" y="3587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69" name="Oval 613"/>
          <p:cNvSpPr>
            <a:spLocks noChangeArrowheads="1"/>
          </p:cNvSpPr>
          <p:nvPr/>
        </p:nvSpPr>
        <p:spPr bwMode="auto">
          <a:xfrm>
            <a:off x="1652588" y="3460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70" name="Oval 614"/>
          <p:cNvSpPr>
            <a:spLocks noChangeArrowheads="1"/>
          </p:cNvSpPr>
          <p:nvPr/>
        </p:nvSpPr>
        <p:spPr bwMode="auto">
          <a:xfrm>
            <a:off x="1655763" y="3397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71" name="Oval 615"/>
          <p:cNvSpPr>
            <a:spLocks noChangeArrowheads="1"/>
          </p:cNvSpPr>
          <p:nvPr/>
        </p:nvSpPr>
        <p:spPr bwMode="auto">
          <a:xfrm>
            <a:off x="1665288" y="3302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72" name="Oval 616"/>
          <p:cNvSpPr>
            <a:spLocks noChangeArrowheads="1"/>
          </p:cNvSpPr>
          <p:nvPr/>
        </p:nvSpPr>
        <p:spPr bwMode="auto">
          <a:xfrm>
            <a:off x="1671638" y="3206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73" name="Oval 617"/>
          <p:cNvSpPr>
            <a:spLocks noChangeArrowheads="1"/>
          </p:cNvSpPr>
          <p:nvPr/>
        </p:nvSpPr>
        <p:spPr bwMode="auto">
          <a:xfrm>
            <a:off x="1681163" y="3111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74" name="Oval 618"/>
          <p:cNvSpPr>
            <a:spLocks noChangeArrowheads="1"/>
          </p:cNvSpPr>
          <p:nvPr/>
        </p:nvSpPr>
        <p:spPr bwMode="auto">
          <a:xfrm>
            <a:off x="1690688" y="3016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75" name="Oval 619"/>
          <p:cNvSpPr>
            <a:spLocks noChangeArrowheads="1"/>
          </p:cNvSpPr>
          <p:nvPr/>
        </p:nvSpPr>
        <p:spPr bwMode="auto">
          <a:xfrm>
            <a:off x="1700213" y="2889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76" name="Oval 620"/>
          <p:cNvSpPr>
            <a:spLocks noChangeArrowheads="1"/>
          </p:cNvSpPr>
          <p:nvPr/>
        </p:nvSpPr>
        <p:spPr bwMode="auto">
          <a:xfrm>
            <a:off x="1709738" y="279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77" name="Oval 621"/>
          <p:cNvSpPr>
            <a:spLocks noChangeArrowheads="1"/>
          </p:cNvSpPr>
          <p:nvPr/>
        </p:nvSpPr>
        <p:spPr bwMode="auto">
          <a:xfrm>
            <a:off x="1719263" y="2667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78" name="Oval 622"/>
          <p:cNvSpPr>
            <a:spLocks noChangeArrowheads="1"/>
          </p:cNvSpPr>
          <p:nvPr/>
        </p:nvSpPr>
        <p:spPr bwMode="auto">
          <a:xfrm>
            <a:off x="1735138" y="2571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79" name="Oval 623"/>
          <p:cNvSpPr>
            <a:spLocks noChangeArrowheads="1"/>
          </p:cNvSpPr>
          <p:nvPr/>
        </p:nvSpPr>
        <p:spPr bwMode="auto">
          <a:xfrm>
            <a:off x="1751013" y="2540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80" name="Oval 624"/>
          <p:cNvSpPr>
            <a:spLocks noChangeArrowheads="1"/>
          </p:cNvSpPr>
          <p:nvPr/>
        </p:nvSpPr>
        <p:spPr bwMode="auto">
          <a:xfrm>
            <a:off x="1766888" y="2508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81" name="Oval 625"/>
          <p:cNvSpPr>
            <a:spLocks noChangeArrowheads="1"/>
          </p:cNvSpPr>
          <p:nvPr/>
        </p:nvSpPr>
        <p:spPr bwMode="auto">
          <a:xfrm>
            <a:off x="1782763" y="2508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82" name="Oval 626"/>
          <p:cNvSpPr>
            <a:spLocks noChangeArrowheads="1"/>
          </p:cNvSpPr>
          <p:nvPr/>
        </p:nvSpPr>
        <p:spPr bwMode="auto">
          <a:xfrm>
            <a:off x="1793875" y="2571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83" name="Oval 627"/>
          <p:cNvSpPr>
            <a:spLocks noChangeArrowheads="1"/>
          </p:cNvSpPr>
          <p:nvPr/>
        </p:nvSpPr>
        <p:spPr bwMode="auto">
          <a:xfrm>
            <a:off x="1804988" y="2667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84" name="Oval 628"/>
          <p:cNvSpPr>
            <a:spLocks noChangeArrowheads="1"/>
          </p:cNvSpPr>
          <p:nvPr/>
        </p:nvSpPr>
        <p:spPr bwMode="auto">
          <a:xfrm>
            <a:off x="1814513" y="2762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85" name="Oval 629"/>
          <p:cNvSpPr>
            <a:spLocks noChangeArrowheads="1"/>
          </p:cNvSpPr>
          <p:nvPr/>
        </p:nvSpPr>
        <p:spPr bwMode="auto">
          <a:xfrm>
            <a:off x="1824038" y="2921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86" name="Oval 630"/>
          <p:cNvSpPr>
            <a:spLocks noChangeArrowheads="1"/>
          </p:cNvSpPr>
          <p:nvPr/>
        </p:nvSpPr>
        <p:spPr bwMode="auto">
          <a:xfrm>
            <a:off x="1830388" y="3079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87" name="Oval 631"/>
          <p:cNvSpPr>
            <a:spLocks noChangeArrowheads="1"/>
          </p:cNvSpPr>
          <p:nvPr/>
        </p:nvSpPr>
        <p:spPr bwMode="auto">
          <a:xfrm>
            <a:off x="1833563" y="32226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88" name="Oval 632"/>
          <p:cNvSpPr>
            <a:spLocks noChangeArrowheads="1"/>
          </p:cNvSpPr>
          <p:nvPr/>
        </p:nvSpPr>
        <p:spPr bwMode="auto">
          <a:xfrm>
            <a:off x="1835150" y="3444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89" name="Oval 633"/>
          <p:cNvSpPr>
            <a:spLocks noChangeArrowheads="1"/>
          </p:cNvSpPr>
          <p:nvPr/>
        </p:nvSpPr>
        <p:spPr bwMode="auto">
          <a:xfrm>
            <a:off x="1835150" y="3603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90" name="Oval 634"/>
          <p:cNvSpPr>
            <a:spLocks noChangeArrowheads="1"/>
          </p:cNvSpPr>
          <p:nvPr/>
        </p:nvSpPr>
        <p:spPr bwMode="auto">
          <a:xfrm>
            <a:off x="1835150" y="3762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91" name="Oval 635"/>
          <p:cNvSpPr>
            <a:spLocks noChangeArrowheads="1"/>
          </p:cNvSpPr>
          <p:nvPr/>
        </p:nvSpPr>
        <p:spPr bwMode="auto">
          <a:xfrm>
            <a:off x="1833563" y="3921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92" name="Oval 636"/>
          <p:cNvSpPr>
            <a:spLocks noChangeArrowheads="1"/>
          </p:cNvSpPr>
          <p:nvPr/>
        </p:nvSpPr>
        <p:spPr bwMode="auto">
          <a:xfrm>
            <a:off x="1831975" y="4079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93" name="Oval 637"/>
          <p:cNvSpPr>
            <a:spLocks noChangeArrowheads="1"/>
          </p:cNvSpPr>
          <p:nvPr/>
        </p:nvSpPr>
        <p:spPr bwMode="auto">
          <a:xfrm>
            <a:off x="1831975" y="4238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94" name="Oval 638"/>
          <p:cNvSpPr>
            <a:spLocks noChangeArrowheads="1"/>
          </p:cNvSpPr>
          <p:nvPr/>
        </p:nvSpPr>
        <p:spPr bwMode="auto">
          <a:xfrm>
            <a:off x="1831975" y="4397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95" name="Oval 639"/>
          <p:cNvSpPr>
            <a:spLocks noChangeArrowheads="1"/>
          </p:cNvSpPr>
          <p:nvPr/>
        </p:nvSpPr>
        <p:spPr bwMode="auto">
          <a:xfrm>
            <a:off x="1833563" y="4556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96" name="Oval 640"/>
          <p:cNvSpPr>
            <a:spLocks noChangeArrowheads="1"/>
          </p:cNvSpPr>
          <p:nvPr/>
        </p:nvSpPr>
        <p:spPr bwMode="auto">
          <a:xfrm>
            <a:off x="1831975" y="4714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97" name="Oval 641"/>
          <p:cNvSpPr>
            <a:spLocks noChangeArrowheads="1"/>
          </p:cNvSpPr>
          <p:nvPr/>
        </p:nvSpPr>
        <p:spPr bwMode="auto">
          <a:xfrm>
            <a:off x="1831975" y="4873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98" name="Oval 642"/>
          <p:cNvSpPr>
            <a:spLocks noChangeArrowheads="1"/>
          </p:cNvSpPr>
          <p:nvPr/>
        </p:nvSpPr>
        <p:spPr bwMode="auto">
          <a:xfrm>
            <a:off x="1831975" y="5032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099" name="Oval 643"/>
          <p:cNvSpPr>
            <a:spLocks noChangeArrowheads="1"/>
          </p:cNvSpPr>
          <p:nvPr/>
        </p:nvSpPr>
        <p:spPr bwMode="auto">
          <a:xfrm>
            <a:off x="1835150" y="5159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00" name="Oval 644"/>
          <p:cNvSpPr>
            <a:spLocks noChangeArrowheads="1"/>
          </p:cNvSpPr>
          <p:nvPr/>
        </p:nvSpPr>
        <p:spPr bwMode="auto">
          <a:xfrm>
            <a:off x="1841500" y="5318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01" name="Oval 645"/>
          <p:cNvSpPr>
            <a:spLocks noChangeArrowheads="1"/>
          </p:cNvSpPr>
          <p:nvPr/>
        </p:nvSpPr>
        <p:spPr bwMode="auto">
          <a:xfrm>
            <a:off x="1854200" y="544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02" name="Oval 646"/>
          <p:cNvSpPr>
            <a:spLocks noChangeArrowheads="1"/>
          </p:cNvSpPr>
          <p:nvPr/>
        </p:nvSpPr>
        <p:spPr bwMode="auto">
          <a:xfrm>
            <a:off x="1870075" y="5476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03" name="Oval 647"/>
          <p:cNvSpPr>
            <a:spLocks noChangeArrowheads="1"/>
          </p:cNvSpPr>
          <p:nvPr/>
        </p:nvSpPr>
        <p:spPr bwMode="auto">
          <a:xfrm>
            <a:off x="1889125" y="544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04" name="Oval 648"/>
          <p:cNvSpPr>
            <a:spLocks noChangeArrowheads="1"/>
          </p:cNvSpPr>
          <p:nvPr/>
        </p:nvSpPr>
        <p:spPr bwMode="auto">
          <a:xfrm>
            <a:off x="1901825" y="5349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05" name="Oval 649"/>
          <p:cNvSpPr>
            <a:spLocks noChangeArrowheads="1"/>
          </p:cNvSpPr>
          <p:nvPr/>
        </p:nvSpPr>
        <p:spPr bwMode="auto">
          <a:xfrm>
            <a:off x="1914525" y="5222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06" name="Oval 650"/>
          <p:cNvSpPr>
            <a:spLocks noChangeArrowheads="1"/>
          </p:cNvSpPr>
          <p:nvPr/>
        </p:nvSpPr>
        <p:spPr bwMode="auto">
          <a:xfrm>
            <a:off x="1927225" y="5095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07" name="Oval 651"/>
          <p:cNvSpPr>
            <a:spLocks noChangeArrowheads="1"/>
          </p:cNvSpPr>
          <p:nvPr/>
        </p:nvSpPr>
        <p:spPr bwMode="auto">
          <a:xfrm>
            <a:off x="1939925" y="4937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08" name="Oval 652"/>
          <p:cNvSpPr>
            <a:spLocks noChangeArrowheads="1"/>
          </p:cNvSpPr>
          <p:nvPr/>
        </p:nvSpPr>
        <p:spPr bwMode="auto">
          <a:xfrm>
            <a:off x="1949450" y="4778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09" name="Oval 653"/>
          <p:cNvSpPr>
            <a:spLocks noChangeArrowheads="1"/>
          </p:cNvSpPr>
          <p:nvPr/>
        </p:nvSpPr>
        <p:spPr bwMode="auto">
          <a:xfrm>
            <a:off x="1955800" y="4667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10" name="Oval 654"/>
          <p:cNvSpPr>
            <a:spLocks noChangeArrowheads="1"/>
          </p:cNvSpPr>
          <p:nvPr/>
        </p:nvSpPr>
        <p:spPr bwMode="auto">
          <a:xfrm>
            <a:off x="1965325" y="4540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11" name="Oval 655"/>
          <p:cNvSpPr>
            <a:spLocks noChangeArrowheads="1"/>
          </p:cNvSpPr>
          <p:nvPr/>
        </p:nvSpPr>
        <p:spPr bwMode="auto">
          <a:xfrm>
            <a:off x="1968500" y="4381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12" name="Oval 656"/>
          <p:cNvSpPr>
            <a:spLocks noChangeArrowheads="1"/>
          </p:cNvSpPr>
          <p:nvPr/>
        </p:nvSpPr>
        <p:spPr bwMode="auto">
          <a:xfrm>
            <a:off x="1974850" y="4254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13" name="Oval 657"/>
          <p:cNvSpPr>
            <a:spLocks noChangeArrowheads="1"/>
          </p:cNvSpPr>
          <p:nvPr/>
        </p:nvSpPr>
        <p:spPr bwMode="auto">
          <a:xfrm>
            <a:off x="1981200" y="4095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114" name="Oval 658"/>
          <p:cNvSpPr>
            <a:spLocks noChangeArrowheads="1"/>
          </p:cNvSpPr>
          <p:nvPr/>
        </p:nvSpPr>
        <p:spPr bwMode="auto">
          <a:xfrm>
            <a:off x="1425575" y="1778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659"/>
          <p:cNvGrpSpPr>
            <a:grpSpLocks/>
          </p:cNvGrpSpPr>
          <p:nvPr/>
        </p:nvGrpSpPr>
        <p:grpSpPr bwMode="auto">
          <a:xfrm>
            <a:off x="2438400" y="203200"/>
            <a:ext cx="639763" cy="627063"/>
            <a:chOff x="336" y="870"/>
            <a:chExt cx="409" cy="427"/>
          </a:xfrm>
        </p:grpSpPr>
        <p:sp>
          <p:nvSpPr>
            <p:cNvPr id="26576" name="AutoShape 660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77" name="AutoShape 661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78" name="AutoShape 662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79" name="AutoShape 663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80" name="AutoShape 664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81" name="AutoShape 665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82" name="AutoShape 666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83" name="AutoShape 667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84" name="AutoShape 668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85" name="AutoShape 669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86" name="AutoShape 670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87" name="AutoShape 671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88" name="AutoShape 672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89" name="AutoShape 673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90" name="AutoShape 674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91" name="AutoShape 675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92" name="AutoShape 676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93" name="AutoShape 677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94" name="AutoShape 678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95" name="AutoShape 679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96" name="AutoShape 680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97" name="AutoShape 681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98" name="AutoShape 682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99" name="AutoShape 683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00" name="AutoShape 684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01" name="AutoShape 685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02" name="AutoShape 686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03" name="AutoShape 687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04" name="AutoShape 688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05" name="AutoShape 689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06" name="AutoShape 690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07" name="AutoShape 691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08" name="AutoShape 692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09" name="AutoShape 693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10" name="AutoShape 694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11" name="AutoShape 695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12" name="AutoShape 696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13" name="AutoShape 697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14" name="AutoShape 698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15" name="AutoShape 699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16" name="Oval 700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17" name="Oval 701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18" name="Oval 702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19" name="Oval 703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0" name="Oval 704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1" name="Oval 705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2" name="Oval 706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3" name="Oval 707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4" name="Oval 708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5" name="Oval 709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6" name="Oval 710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7" name="Oval 711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8" name="Oval 712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29" name="Oval 713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0" name="Oval 714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1" name="Oval 715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2" name="Oval 716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3" name="Oval 717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Oval 718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Oval 719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Oval 720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Oval 721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Oval 722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Oval 723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Oval 724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Oval 725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Oval 726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Oval 727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Oval 728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5" name="Oval 729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Oval 730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Oval 731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Oval 732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Oval 733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0" name="Oval 734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1" name="Oval 735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Oval 736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3" name="Oval 737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Oval 738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Oval 739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Oval 740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Oval 741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8" name="Oval 742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Oval 743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Oval 744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1" name="Oval 745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2" name="Oval 746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3" name="Oval 747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4" name="Oval 748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5" name="Oval 749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6" name="Oval 750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7" name="Oval 751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8" name="Oval 752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9" name="Oval 753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0" name="Oval 754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1" name="Oval 755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2" name="Oval 756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3" name="Oval 757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4" name="Oval 758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5" name="Oval 759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6" name="Oval 760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7" name="Oval 761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8" name="Oval 762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9" name="Oval 763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0" name="Oval 764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1" name="Oval 765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2" name="Oval 766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3" name="Oval 767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4" name="Oval 768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5" name="Oval 769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6" name="Oval 770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7" name="Oval 771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8" name="Oval 772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9" name="Oval 773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0" name="Oval 774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1" name="Oval 775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2" name="Oval 776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3" name="Oval 777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4" name="Oval 778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5" name="Oval 779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6" name="Oval 780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7" name="Oval 781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8" name="Oval 782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9" name="Oval 783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0" name="Oval 784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1" name="Oval 785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2" name="Oval 786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3" name="Oval 787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4" name="Oval 788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5" name="Oval 789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6" name="Oval 790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7" name="Oval 791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8" name="Oval 792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9" name="Oval 793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0" name="Oval 794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1" name="Oval 795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2" name="Oval 796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3" name="Oval 797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4" name="Oval 798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5" name="Oval 799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6" name="Oval 800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7" name="Oval 801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8" name="Oval 802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9" name="Oval 803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0" name="Oval 804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1" name="Oval 805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248"/>
          <p:cNvGrpSpPr>
            <a:grpSpLocks/>
          </p:cNvGrpSpPr>
          <p:nvPr/>
        </p:nvGrpSpPr>
        <p:grpSpPr bwMode="auto">
          <a:xfrm>
            <a:off x="3517900" y="212725"/>
            <a:ext cx="641350" cy="627063"/>
            <a:chOff x="336" y="870"/>
            <a:chExt cx="409" cy="427"/>
          </a:xfrm>
        </p:grpSpPr>
        <p:sp>
          <p:nvSpPr>
            <p:cNvPr id="26430" name="AutoShape 1249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31" name="AutoShape 1250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32" name="AutoShape 1251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33" name="AutoShape 1252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34" name="AutoShape 1253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35" name="AutoShape 1254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36" name="AutoShape 1255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37" name="AutoShape 1256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38" name="AutoShape 1257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39" name="AutoShape 1258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40" name="AutoShape 1259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41" name="AutoShape 1260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42" name="AutoShape 1261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43" name="AutoShape 1262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44" name="AutoShape 1263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45" name="AutoShape 1264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46" name="AutoShape 1265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47" name="AutoShape 1266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48" name="AutoShape 1267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49" name="AutoShape 1268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50" name="AutoShape 1269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51" name="AutoShape 1270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52" name="AutoShape 1271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53" name="AutoShape 1272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54" name="AutoShape 1273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55" name="AutoShape 1274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56" name="AutoShape 1275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57" name="AutoShape 1276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58" name="AutoShape 1277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59" name="AutoShape 1278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60" name="AutoShape 1279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61" name="AutoShape 1280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62" name="AutoShape 1281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63" name="AutoShape 1282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64" name="AutoShape 1283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65" name="AutoShape 1284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66" name="AutoShape 1285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67" name="AutoShape 1286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68" name="AutoShape 1287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69" name="AutoShape 1288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70" name="Oval 1289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71" name="Oval 1290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72" name="Oval 1291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73" name="Oval 1292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74" name="Oval 1293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75" name="Oval 1294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76" name="Oval 1295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77" name="Oval 1296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78" name="Oval 1297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79" name="Oval 1298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80" name="Oval 1299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81" name="Oval 1300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82" name="Oval 1301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83" name="Oval 1302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84" name="Oval 1303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85" name="Oval 1304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86" name="Oval 1305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87" name="Oval 1306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88" name="Oval 1307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89" name="Oval 1308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90" name="Oval 1309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91" name="Oval 1310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92" name="Oval 1311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93" name="Oval 1312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94" name="Oval 1313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95" name="Oval 1314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96" name="Oval 1315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97" name="Oval 1316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98" name="Oval 1317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99" name="Oval 1318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00" name="Oval 1319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01" name="Oval 1320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02" name="Oval 1321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03" name="Oval 1322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04" name="Oval 1323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05" name="Oval 1324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06" name="Oval 1325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07" name="Oval 1326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08" name="Oval 1327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09" name="Oval 1328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10" name="Oval 1329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11" name="Oval 1330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12" name="Oval 1331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13" name="Oval 1332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14" name="Oval 1333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15" name="Oval 1334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16" name="Oval 1335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17" name="Oval 1336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18" name="Oval 1337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19" name="Oval 1338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0" name="Oval 1339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1" name="Oval 1340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2" name="Oval 1341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3" name="Oval 1342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4" name="Oval 1343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5" name="Oval 1344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6" name="Oval 1345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7" name="Oval 1346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8" name="Oval 1347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29" name="Oval 1348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30" name="Oval 1349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31" name="Oval 1350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32" name="Oval 1351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33" name="Oval 1352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34" name="Oval 1353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35" name="Oval 1354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36" name="Oval 1355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37" name="Oval 1356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38" name="Oval 1357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39" name="Oval 1358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40" name="Oval 1359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41" name="Oval 1360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42" name="Oval 1361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43" name="Oval 1362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44" name="Oval 1363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45" name="Oval 1364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46" name="Oval 1365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47" name="Oval 1366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48" name="Oval 1367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49" name="Oval 1368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50" name="Oval 1369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51" name="Oval 1370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52" name="Oval 1371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53" name="Oval 1372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54" name="Oval 1373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55" name="Oval 1374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56" name="Oval 1375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57" name="Oval 1376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58" name="Oval 1377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59" name="Oval 1378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60" name="Oval 1379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61" name="Oval 1380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62" name="Oval 1381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63" name="Oval 1382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64" name="Oval 1383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65" name="Oval 1384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66" name="Oval 1385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67" name="Oval 1386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68" name="Oval 1387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69" name="Oval 1388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70" name="Oval 1389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71" name="Oval 1390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72" name="Oval 1391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73" name="Oval 1392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74" name="Oval 1393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75" name="Oval 1394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395"/>
          <p:cNvGrpSpPr>
            <a:grpSpLocks/>
          </p:cNvGrpSpPr>
          <p:nvPr/>
        </p:nvGrpSpPr>
        <p:grpSpPr bwMode="auto">
          <a:xfrm>
            <a:off x="4610100" y="212725"/>
            <a:ext cx="639763" cy="627063"/>
            <a:chOff x="336" y="870"/>
            <a:chExt cx="409" cy="427"/>
          </a:xfrm>
        </p:grpSpPr>
        <p:sp>
          <p:nvSpPr>
            <p:cNvPr id="26284" name="AutoShape 1396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85" name="AutoShape 1397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86" name="AutoShape 1398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87" name="AutoShape 1399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88" name="AutoShape 1400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89" name="AutoShape 1401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90" name="AutoShape 1402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91" name="AutoShape 1403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92" name="AutoShape 1404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93" name="AutoShape 1405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94" name="AutoShape 1406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95" name="AutoShape 1407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96" name="AutoShape 1408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97" name="AutoShape 1409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98" name="AutoShape 1410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99" name="AutoShape 1411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00" name="AutoShape 1412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01" name="AutoShape 1413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02" name="AutoShape 1414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03" name="AutoShape 1415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04" name="AutoShape 1416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05" name="AutoShape 1417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06" name="AutoShape 1418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07" name="AutoShape 1419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08" name="AutoShape 1420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09" name="AutoShape 1421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0" name="AutoShape 1422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1" name="AutoShape 1423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2" name="AutoShape 1424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3" name="AutoShape 1425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4" name="AutoShape 1426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5" name="AutoShape 1427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6" name="AutoShape 1428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7" name="AutoShape 1429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8" name="AutoShape 1430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19" name="AutoShape 1431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0" name="AutoShape 1432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1" name="AutoShape 1433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2" name="AutoShape 1434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3" name="AutoShape 1435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4" name="Oval 1436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5" name="Oval 1437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6" name="Oval 1438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7" name="Oval 1439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8" name="Oval 1440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29" name="Oval 1441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30" name="Oval 1442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31" name="Oval 1443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32" name="Oval 1444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33" name="Oval 1445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34" name="Oval 1446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35" name="Oval 1447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36" name="Oval 1448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37" name="Oval 1449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38" name="Oval 1450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39" name="Oval 1451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40" name="Oval 1452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41" name="Oval 1453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42" name="Oval 1454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43" name="Oval 1455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44" name="Oval 1456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45" name="Oval 1457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46" name="Oval 1458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47" name="Oval 1459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48" name="Oval 1460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49" name="Oval 1461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50" name="Oval 1462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51" name="Oval 1463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52" name="Oval 1464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53" name="Oval 1465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54" name="Oval 1466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55" name="Oval 1467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56" name="Oval 1468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57" name="Oval 1469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58" name="Oval 1470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59" name="Oval 1471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60" name="Oval 1472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61" name="Oval 1473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62" name="Oval 1474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63" name="Oval 1475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64" name="Oval 1476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65" name="Oval 1477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66" name="Oval 1478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67" name="Oval 1479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68" name="Oval 1480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69" name="Oval 1481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70" name="Oval 1482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71" name="Oval 1483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72" name="Oval 1484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73" name="Oval 1485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74" name="Oval 1486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75" name="Oval 1487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76" name="Oval 1488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77" name="Oval 1489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78" name="Oval 1490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79" name="Oval 1491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80" name="Oval 1492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81" name="Oval 1493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82" name="Oval 1494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83" name="Oval 1495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84" name="Oval 1496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85" name="Oval 1497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86" name="Oval 1498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87" name="Oval 1499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88" name="Oval 1500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89" name="Oval 1501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90" name="Oval 1502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91" name="Oval 1503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92" name="Oval 1504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93" name="Oval 1505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94" name="Oval 1506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95" name="Oval 1507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96" name="Oval 1508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97" name="Oval 1509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98" name="Oval 1510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99" name="Oval 1511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00" name="Oval 1512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01" name="Oval 1513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02" name="Oval 1514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03" name="Oval 1515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04" name="Oval 1516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05" name="Oval 1517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06" name="Oval 1518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07" name="Oval 1519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08" name="Oval 1520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09" name="Oval 1521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0" name="Oval 1522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1" name="Oval 1523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2" name="Oval 1524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3" name="Oval 1525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4" name="Oval 1526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5" name="Oval 1527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6" name="Oval 1528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7" name="Oval 1529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8" name="Oval 1530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19" name="Oval 1531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0" name="Oval 1532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1" name="Oval 1533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2" name="Oval 1534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3" name="Oval 1535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4" name="Oval 1536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5" name="Oval 1537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6" name="Oval 1538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7" name="Oval 1539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8" name="Oval 1540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29" name="Oval 1541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4324" name="AutoShape 1700"/>
          <p:cNvSpPr>
            <a:spLocks noChangeArrowheads="1"/>
          </p:cNvSpPr>
          <p:nvPr/>
        </p:nvSpPr>
        <p:spPr bwMode="auto">
          <a:xfrm>
            <a:off x="1901825" y="14319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25" name="AutoShape 1701"/>
          <p:cNvSpPr>
            <a:spLocks noChangeArrowheads="1"/>
          </p:cNvSpPr>
          <p:nvPr/>
        </p:nvSpPr>
        <p:spPr bwMode="auto">
          <a:xfrm>
            <a:off x="1911350" y="14192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26" name="AutoShape 1702"/>
          <p:cNvSpPr>
            <a:spLocks noChangeArrowheads="1"/>
          </p:cNvSpPr>
          <p:nvPr/>
        </p:nvSpPr>
        <p:spPr bwMode="auto">
          <a:xfrm>
            <a:off x="1924050" y="1406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27" name="AutoShape 1703"/>
          <p:cNvSpPr>
            <a:spLocks noChangeArrowheads="1"/>
          </p:cNvSpPr>
          <p:nvPr/>
        </p:nvSpPr>
        <p:spPr bwMode="auto">
          <a:xfrm>
            <a:off x="1933575" y="1390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28" name="AutoShape 1704"/>
          <p:cNvSpPr>
            <a:spLocks noChangeArrowheads="1"/>
          </p:cNvSpPr>
          <p:nvPr/>
        </p:nvSpPr>
        <p:spPr bwMode="auto">
          <a:xfrm>
            <a:off x="1943100" y="13716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29" name="AutoShape 1705"/>
          <p:cNvSpPr>
            <a:spLocks noChangeArrowheads="1"/>
          </p:cNvSpPr>
          <p:nvPr/>
        </p:nvSpPr>
        <p:spPr bwMode="auto">
          <a:xfrm>
            <a:off x="1949450" y="13525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30" name="AutoShape 1706"/>
          <p:cNvSpPr>
            <a:spLocks noChangeArrowheads="1"/>
          </p:cNvSpPr>
          <p:nvPr/>
        </p:nvSpPr>
        <p:spPr bwMode="auto">
          <a:xfrm>
            <a:off x="1955800" y="13366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31" name="AutoShape 1707"/>
          <p:cNvSpPr>
            <a:spLocks noChangeArrowheads="1"/>
          </p:cNvSpPr>
          <p:nvPr/>
        </p:nvSpPr>
        <p:spPr bwMode="auto">
          <a:xfrm>
            <a:off x="1962150" y="1317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32" name="AutoShape 1708"/>
          <p:cNvSpPr>
            <a:spLocks noChangeArrowheads="1"/>
          </p:cNvSpPr>
          <p:nvPr/>
        </p:nvSpPr>
        <p:spPr bwMode="auto">
          <a:xfrm>
            <a:off x="1968500" y="1298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33" name="AutoShape 1709"/>
          <p:cNvSpPr>
            <a:spLocks noChangeArrowheads="1"/>
          </p:cNvSpPr>
          <p:nvPr/>
        </p:nvSpPr>
        <p:spPr bwMode="auto">
          <a:xfrm>
            <a:off x="1971675" y="12827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34" name="AutoShape 1710"/>
          <p:cNvSpPr>
            <a:spLocks noChangeArrowheads="1"/>
          </p:cNvSpPr>
          <p:nvPr/>
        </p:nvSpPr>
        <p:spPr bwMode="auto">
          <a:xfrm>
            <a:off x="1968500" y="13049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35" name="AutoShape 1711"/>
          <p:cNvSpPr>
            <a:spLocks noChangeArrowheads="1"/>
          </p:cNvSpPr>
          <p:nvPr/>
        </p:nvSpPr>
        <p:spPr bwMode="auto">
          <a:xfrm>
            <a:off x="1968500" y="1317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36" name="AutoShape 1712"/>
          <p:cNvSpPr>
            <a:spLocks noChangeArrowheads="1"/>
          </p:cNvSpPr>
          <p:nvPr/>
        </p:nvSpPr>
        <p:spPr bwMode="auto">
          <a:xfrm>
            <a:off x="1968500" y="1339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37" name="AutoShape 1713"/>
          <p:cNvSpPr>
            <a:spLocks noChangeArrowheads="1"/>
          </p:cNvSpPr>
          <p:nvPr/>
        </p:nvSpPr>
        <p:spPr bwMode="auto">
          <a:xfrm>
            <a:off x="1968500" y="13589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38" name="AutoShape 1714"/>
          <p:cNvSpPr>
            <a:spLocks noChangeArrowheads="1"/>
          </p:cNvSpPr>
          <p:nvPr/>
        </p:nvSpPr>
        <p:spPr bwMode="auto">
          <a:xfrm>
            <a:off x="1968500" y="13779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39" name="AutoShape 1715"/>
          <p:cNvSpPr>
            <a:spLocks noChangeArrowheads="1"/>
          </p:cNvSpPr>
          <p:nvPr/>
        </p:nvSpPr>
        <p:spPr bwMode="auto">
          <a:xfrm>
            <a:off x="1965325" y="1390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40" name="AutoShape 1716"/>
          <p:cNvSpPr>
            <a:spLocks noChangeArrowheads="1"/>
          </p:cNvSpPr>
          <p:nvPr/>
        </p:nvSpPr>
        <p:spPr bwMode="auto">
          <a:xfrm>
            <a:off x="1965325" y="1406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41" name="AutoShape 1717"/>
          <p:cNvSpPr>
            <a:spLocks noChangeArrowheads="1"/>
          </p:cNvSpPr>
          <p:nvPr/>
        </p:nvSpPr>
        <p:spPr bwMode="auto">
          <a:xfrm>
            <a:off x="1965325" y="1425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42" name="AutoShape 1718"/>
          <p:cNvSpPr>
            <a:spLocks noChangeArrowheads="1"/>
          </p:cNvSpPr>
          <p:nvPr/>
        </p:nvSpPr>
        <p:spPr bwMode="auto">
          <a:xfrm>
            <a:off x="1968500" y="1441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43" name="AutoShape 1719"/>
          <p:cNvSpPr>
            <a:spLocks noChangeArrowheads="1"/>
          </p:cNvSpPr>
          <p:nvPr/>
        </p:nvSpPr>
        <p:spPr bwMode="auto">
          <a:xfrm>
            <a:off x="1968500" y="14573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44" name="AutoShape 1720"/>
          <p:cNvSpPr>
            <a:spLocks noChangeArrowheads="1"/>
          </p:cNvSpPr>
          <p:nvPr/>
        </p:nvSpPr>
        <p:spPr bwMode="auto">
          <a:xfrm>
            <a:off x="1968500" y="1466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45" name="AutoShape 1721"/>
          <p:cNvSpPr>
            <a:spLocks noChangeArrowheads="1"/>
          </p:cNvSpPr>
          <p:nvPr/>
        </p:nvSpPr>
        <p:spPr bwMode="auto">
          <a:xfrm>
            <a:off x="1968500" y="14827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46" name="AutoShape 1722"/>
          <p:cNvSpPr>
            <a:spLocks noChangeArrowheads="1"/>
          </p:cNvSpPr>
          <p:nvPr/>
        </p:nvSpPr>
        <p:spPr bwMode="auto">
          <a:xfrm>
            <a:off x="1968500" y="15017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47" name="AutoShape 1723"/>
          <p:cNvSpPr>
            <a:spLocks noChangeArrowheads="1"/>
          </p:cNvSpPr>
          <p:nvPr/>
        </p:nvSpPr>
        <p:spPr bwMode="auto">
          <a:xfrm>
            <a:off x="1968500" y="15208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48" name="AutoShape 1724"/>
          <p:cNvSpPr>
            <a:spLocks noChangeArrowheads="1"/>
          </p:cNvSpPr>
          <p:nvPr/>
        </p:nvSpPr>
        <p:spPr bwMode="auto">
          <a:xfrm>
            <a:off x="1974850" y="15303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49" name="AutoShape 1725"/>
          <p:cNvSpPr>
            <a:spLocks noChangeArrowheads="1"/>
          </p:cNvSpPr>
          <p:nvPr/>
        </p:nvSpPr>
        <p:spPr bwMode="auto">
          <a:xfrm>
            <a:off x="1978025" y="15430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50" name="AutoShape 1726"/>
          <p:cNvSpPr>
            <a:spLocks noChangeArrowheads="1"/>
          </p:cNvSpPr>
          <p:nvPr/>
        </p:nvSpPr>
        <p:spPr bwMode="auto">
          <a:xfrm>
            <a:off x="1993900" y="15557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51" name="AutoShape 1727"/>
          <p:cNvSpPr>
            <a:spLocks noChangeArrowheads="1"/>
          </p:cNvSpPr>
          <p:nvPr/>
        </p:nvSpPr>
        <p:spPr bwMode="auto">
          <a:xfrm>
            <a:off x="2006600" y="1568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52" name="AutoShape 1728"/>
          <p:cNvSpPr>
            <a:spLocks noChangeArrowheads="1"/>
          </p:cNvSpPr>
          <p:nvPr/>
        </p:nvSpPr>
        <p:spPr bwMode="auto">
          <a:xfrm>
            <a:off x="2012950" y="1574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53" name="AutoShape 1729"/>
          <p:cNvSpPr>
            <a:spLocks noChangeArrowheads="1"/>
          </p:cNvSpPr>
          <p:nvPr/>
        </p:nvSpPr>
        <p:spPr bwMode="auto">
          <a:xfrm>
            <a:off x="2028825" y="1571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54" name="AutoShape 1730"/>
          <p:cNvSpPr>
            <a:spLocks noChangeArrowheads="1"/>
          </p:cNvSpPr>
          <p:nvPr/>
        </p:nvSpPr>
        <p:spPr bwMode="auto">
          <a:xfrm>
            <a:off x="2041525" y="1568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55" name="AutoShape 1731"/>
          <p:cNvSpPr>
            <a:spLocks noChangeArrowheads="1"/>
          </p:cNvSpPr>
          <p:nvPr/>
        </p:nvSpPr>
        <p:spPr bwMode="auto">
          <a:xfrm>
            <a:off x="2054225" y="1568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56" name="AutoShape 1732"/>
          <p:cNvSpPr>
            <a:spLocks noChangeArrowheads="1"/>
          </p:cNvSpPr>
          <p:nvPr/>
        </p:nvSpPr>
        <p:spPr bwMode="auto">
          <a:xfrm>
            <a:off x="2070100" y="15589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57" name="AutoShape 1733"/>
          <p:cNvSpPr>
            <a:spLocks noChangeArrowheads="1"/>
          </p:cNvSpPr>
          <p:nvPr/>
        </p:nvSpPr>
        <p:spPr bwMode="auto">
          <a:xfrm>
            <a:off x="2085975" y="1549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58" name="AutoShape 1734"/>
          <p:cNvSpPr>
            <a:spLocks noChangeArrowheads="1"/>
          </p:cNvSpPr>
          <p:nvPr/>
        </p:nvSpPr>
        <p:spPr bwMode="auto">
          <a:xfrm>
            <a:off x="2095500" y="1533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59" name="AutoShape 1735"/>
          <p:cNvSpPr>
            <a:spLocks noChangeArrowheads="1"/>
          </p:cNvSpPr>
          <p:nvPr/>
        </p:nvSpPr>
        <p:spPr bwMode="auto">
          <a:xfrm>
            <a:off x="2105025" y="15208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60" name="AutoShape 1736"/>
          <p:cNvSpPr>
            <a:spLocks noChangeArrowheads="1"/>
          </p:cNvSpPr>
          <p:nvPr/>
        </p:nvSpPr>
        <p:spPr bwMode="auto">
          <a:xfrm>
            <a:off x="2114550" y="15049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61" name="AutoShape 1737"/>
          <p:cNvSpPr>
            <a:spLocks noChangeArrowheads="1"/>
          </p:cNvSpPr>
          <p:nvPr/>
        </p:nvSpPr>
        <p:spPr bwMode="auto">
          <a:xfrm>
            <a:off x="2124075" y="14890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62" name="AutoShape 1738"/>
          <p:cNvSpPr>
            <a:spLocks noChangeArrowheads="1"/>
          </p:cNvSpPr>
          <p:nvPr/>
        </p:nvSpPr>
        <p:spPr bwMode="auto">
          <a:xfrm>
            <a:off x="2130425" y="14700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63" name="AutoShape 1739"/>
          <p:cNvSpPr>
            <a:spLocks noChangeArrowheads="1"/>
          </p:cNvSpPr>
          <p:nvPr/>
        </p:nvSpPr>
        <p:spPr bwMode="auto">
          <a:xfrm>
            <a:off x="2139950" y="1447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64" name="Oval 1740"/>
          <p:cNvSpPr>
            <a:spLocks noChangeArrowheads="1"/>
          </p:cNvSpPr>
          <p:nvPr/>
        </p:nvSpPr>
        <p:spPr bwMode="auto">
          <a:xfrm>
            <a:off x="2139950" y="14589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65" name="Oval 1741"/>
          <p:cNvSpPr>
            <a:spLocks noChangeArrowheads="1"/>
          </p:cNvSpPr>
          <p:nvPr/>
        </p:nvSpPr>
        <p:spPr bwMode="auto">
          <a:xfrm>
            <a:off x="2149475" y="1433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366" name="Oval 1742"/>
          <p:cNvSpPr>
            <a:spLocks noChangeArrowheads="1"/>
          </p:cNvSpPr>
          <p:nvPr/>
        </p:nvSpPr>
        <p:spPr bwMode="auto">
          <a:xfrm>
            <a:off x="2155825" y="1417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71" name="Oval 1847"/>
          <p:cNvSpPr>
            <a:spLocks noChangeArrowheads="1"/>
          </p:cNvSpPr>
          <p:nvPr/>
        </p:nvSpPr>
        <p:spPr bwMode="auto">
          <a:xfrm>
            <a:off x="2162175" y="14033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72" name="Oval 1848"/>
          <p:cNvSpPr>
            <a:spLocks noChangeArrowheads="1"/>
          </p:cNvSpPr>
          <p:nvPr/>
        </p:nvSpPr>
        <p:spPr bwMode="auto">
          <a:xfrm>
            <a:off x="2165350" y="13874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73" name="Oval 1849"/>
          <p:cNvSpPr>
            <a:spLocks noChangeArrowheads="1"/>
          </p:cNvSpPr>
          <p:nvPr/>
        </p:nvSpPr>
        <p:spPr bwMode="auto">
          <a:xfrm>
            <a:off x="2171700" y="13779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74" name="Oval 1850"/>
          <p:cNvSpPr>
            <a:spLocks noChangeArrowheads="1"/>
          </p:cNvSpPr>
          <p:nvPr/>
        </p:nvSpPr>
        <p:spPr bwMode="auto">
          <a:xfrm>
            <a:off x="2174875" y="13684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75" name="Oval 1851"/>
          <p:cNvSpPr>
            <a:spLocks noChangeArrowheads="1"/>
          </p:cNvSpPr>
          <p:nvPr/>
        </p:nvSpPr>
        <p:spPr bwMode="auto">
          <a:xfrm>
            <a:off x="2178050" y="13525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76" name="Oval 1852"/>
          <p:cNvSpPr>
            <a:spLocks noChangeArrowheads="1"/>
          </p:cNvSpPr>
          <p:nvPr/>
        </p:nvSpPr>
        <p:spPr bwMode="auto">
          <a:xfrm>
            <a:off x="2178050" y="13398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77" name="Oval 1853"/>
          <p:cNvSpPr>
            <a:spLocks noChangeArrowheads="1"/>
          </p:cNvSpPr>
          <p:nvPr/>
        </p:nvSpPr>
        <p:spPr bwMode="auto">
          <a:xfrm>
            <a:off x="2178050" y="1323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78" name="Oval 1854"/>
          <p:cNvSpPr>
            <a:spLocks noChangeArrowheads="1"/>
          </p:cNvSpPr>
          <p:nvPr/>
        </p:nvSpPr>
        <p:spPr bwMode="auto">
          <a:xfrm>
            <a:off x="2178050" y="13049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79" name="Oval 1855"/>
          <p:cNvSpPr>
            <a:spLocks noChangeArrowheads="1"/>
          </p:cNvSpPr>
          <p:nvPr/>
        </p:nvSpPr>
        <p:spPr bwMode="auto">
          <a:xfrm>
            <a:off x="2174875" y="12922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80" name="Oval 1856"/>
          <p:cNvSpPr>
            <a:spLocks noChangeArrowheads="1"/>
          </p:cNvSpPr>
          <p:nvPr/>
        </p:nvSpPr>
        <p:spPr bwMode="auto">
          <a:xfrm>
            <a:off x="2178050" y="14097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81" name="Oval 1857"/>
          <p:cNvSpPr>
            <a:spLocks noChangeArrowheads="1"/>
          </p:cNvSpPr>
          <p:nvPr/>
        </p:nvSpPr>
        <p:spPr bwMode="auto">
          <a:xfrm>
            <a:off x="2178050" y="13970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82" name="Oval 1858"/>
          <p:cNvSpPr>
            <a:spLocks noChangeArrowheads="1"/>
          </p:cNvSpPr>
          <p:nvPr/>
        </p:nvSpPr>
        <p:spPr bwMode="auto">
          <a:xfrm>
            <a:off x="2178050" y="13811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83" name="Oval 1859"/>
          <p:cNvSpPr>
            <a:spLocks noChangeArrowheads="1"/>
          </p:cNvSpPr>
          <p:nvPr/>
        </p:nvSpPr>
        <p:spPr bwMode="auto">
          <a:xfrm>
            <a:off x="2178050" y="13620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84" name="Oval 1860"/>
          <p:cNvSpPr>
            <a:spLocks noChangeArrowheads="1"/>
          </p:cNvSpPr>
          <p:nvPr/>
        </p:nvSpPr>
        <p:spPr bwMode="auto">
          <a:xfrm>
            <a:off x="2174875" y="13493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85" name="Oval 1861"/>
          <p:cNvSpPr>
            <a:spLocks noChangeArrowheads="1"/>
          </p:cNvSpPr>
          <p:nvPr/>
        </p:nvSpPr>
        <p:spPr bwMode="auto">
          <a:xfrm>
            <a:off x="2178050" y="14255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86" name="Oval 1862"/>
          <p:cNvSpPr>
            <a:spLocks noChangeArrowheads="1"/>
          </p:cNvSpPr>
          <p:nvPr/>
        </p:nvSpPr>
        <p:spPr bwMode="auto">
          <a:xfrm>
            <a:off x="2174875" y="14351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87" name="Oval 1863"/>
          <p:cNvSpPr>
            <a:spLocks noChangeArrowheads="1"/>
          </p:cNvSpPr>
          <p:nvPr/>
        </p:nvSpPr>
        <p:spPr bwMode="auto">
          <a:xfrm>
            <a:off x="2178050" y="14446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88" name="Oval 1864"/>
          <p:cNvSpPr>
            <a:spLocks noChangeArrowheads="1"/>
          </p:cNvSpPr>
          <p:nvPr/>
        </p:nvSpPr>
        <p:spPr bwMode="auto">
          <a:xfrm>
            <a:off x="2178050" y="14573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89" name="Oval 1865"/>
          <p:cNvSpPr>
            <a:spLocks noChangeArrowheads="1"/>
          </p:cNvSpPr>
          <p:nvPr/>
        </p:nvSpPr>
        <p:spPr bwMode="auto">
          <a:xfrm>
            <a:off x="2178050" y="14732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90" name="Oval 1866"/>
          <p:cNvSpPr>
            <a:spLocks noChangeArrowheads="1"/>
          </p:cNvSpPr>
          <p:nvPr/>
        </p:nvSpPr>
        <p:spPr bwMode="auto">
          <a:xfrm>
            <a:off x="2178050" y="14890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91" name="Oval 1867"/>
          <p:cNvSpPr>
            <a:spLocks noChangeArrowheads="1"/>
          </p:cNvSpPr>
          <p:nvPr/>
        </p:nvSpPr>
        <p:spPr bwMode="auto">
          <a:xfrm>
            <a:off x="2178050" y="15049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92" name="Oval 1868"/>
          <p:cNvSpPr>
            <a:spLocks noChangeArrowheads="1"/>
          </p:cNvSpPr>
          <p:nvPr/>
        </p:nvSpPr>
        <p:spPr bwMode="auto">
          <a:xfrm>
            <a:off x="2174875" y="15240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93" name="Oval 1869"/>
          <p:cNvSpPr>
            <a:spLocks noChangeArrowheads="1"/>
          </p:cNvSpPr>
          <p:nvPr/>
        </p:nvSpPr>
        <p:spPr bwMode="auto">
          <a:xfrm>
            <a:off x="2178050" y="15398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94" name="Oval 1870"/>
          <p:cNvSpPr>
            <a:spLocks noChangeArrowheads="1"/>
          </p:cNvSpPr>
          <p:nvPr/>
        </p:nvSpPr>
        <p:spPr bwMode="auto">
          <a:xfrm>
            <a:off x="2181225" y="15589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497" name="Oval 1873"/>
          <p:cNvSpPr>
            <a:spLocks noChangeArrowheads="1"/>
          </p:cNvSpPr>
          <p:nvPr/>
        </p:nvSpPr>
        <p:spPr bwMode="auto">
          <a:xfrm>
            <a:off x="2193925" y="15684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00" name="Oval 1876"/>
          <p:cNvSpPr>
            <a:spLocks noChangeArrowheads="1"/>
          </p:cNvSpPr>
          <p:nvPr/>
        </p:nvSpPr>
        <p:spPr bwMode="auto">
          <a:xfrm>
            <a:off x="2206625" y="1577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01" name="Oval 1877"/>
          <p:cNvSpPr>
            <a:spLocks noChangeArrowheads="1"/>
          </p:cNvSpPr>
          <p:nvPr/>
        </p:nvSpPr>
        <p:spPr bwMode="auto">
          <a:xfrm>
            <a:off x="2216150" y="1577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02" name="Oval 1878"/>
          <p:cNvSpPr>
            <a:spLocks noChangeArrowheads="1"/>
          </p:cNvSpPr>
          <p:nvPr/>
        </p:nvSpPr>
        <p:spPr bwMode="auto">
          <a:xfrm>
            <a:off x="2232025" y="15748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03" name="Oval 1879"/>
          <p:cNvSpPr>
            <a:spLocks noChangeArrowheads="1"/>
          </p:cNvSpPr>
          <p:nvPr/>
        </p:nvSpPr>
        <p:spPr bwMode="auto">
          <a:xfrm>
            <a:off x="2247900" y="15652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04" name="Oval 1880"/>
          <p:cNvSpPr>
            <a:spLocks noChangeArrowheads="1"/>
          </p:cNvSpPr>
          <p:nvPr/>
        </p:nvSpPr>
        <p:spPr bwMode="auto">
          <a:xfrm>
            <a:off x="2257425" y="15557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05" name="Oval 1881"/>
          <p:cNvSpPr>
            <a:spLocks noChangeArrowheads="1"/>
          </p:cNvSpPr>
          <p:nvPr/>
        </p:nvSpPr>
        <p:spPr bwMode="auto">
          <a:xfrm>
            <a:off x="2270125" y="15462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06" name="Oval 1882"/>
          <p:cNvSpPr>
            <a:spLocks noChangeArrowheads="1"/>
          </p:cNvSpPr>
          <p:nvPr/>
        </p:nvSpPr>
        <p:spPr bwMode="auto">
          <a:xfrm>
            <a:off x="2279650" y="15335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07" name="Oval 1883"/>
          <p:cNvSpPr>
            <a:spLocks noChangeArrowheads="1"/>
          </p:cNvSpPr>
          <p:nvPr/>
        </p:nvSpPr>
        <p:spPr bwMode="auto">
          <a:xfrm>
            <a:off x="2286000" y="15176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08" name="Oval 1884"/>
          <p:cNvSpPr>
            <a:spLocks noChangeArrowheads="1"/>
          </p:cNvSpPr>
          <p:nvPr/>
        </p:nvSpPr>
        <p:spPr bwMode="auto">
          <a:xfrm>
            <a:off x="2295525" y="15017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09" name="Oval 1885"/>
          <p:cNvSpPr>
            <a:spLocks noChangeArrowheads="1"/>
          </p:cNvSpPr>
          <p:nvPr/>
        </p:nvSpPr>
        <p:spPr bwMode="auto">
          <a:xfrm>
            <a:off x="2298700" y="14859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10" name="Oval 1886"/>
          <p:cNvSpPr>
            <a:spLocks noChangeArrowheads="1"/>
          </p:cNvSpPr>
          <p:nvPr/>
        </p:nvSpPr>
        <p:spPr bwMode="auto">
          <a:xfrm>
            <a:off x="2308225" y="14700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11" name="Oval 1887"/>
          <p:cNvSpPr>
            <a:spLocks noChangeArrowheads="1"/>
          </p:cNvSpPr>
          <p:nvPr/>
        </p:nvSpPr>
        <p:spPr bwMode="auto">
          <a:xfrm>
            <a:off x="2311400" y="14573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512" name="Oval 1888"/>
          <p:cNvSpPr>
            <a:spLocks noChangeArrowheads="1"/>
          </p:cNvSpPr>
          <p:nvPr/>
        </p:nvSpPr>
        <p:spPr bwMode="auto">
          <a:xfrm>
            <a:off x="2317750" y="14414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16" name="Oval 1992"/>
          <p:cNvSpPr>
            <a:spLocks noChangeArrowheads="1"/>
          </p:cNvSpPr>
          <p:nvPr/>
        </p:nvSpPr>
        <p:spPr bwMode="auto">
          <a:xfrm>
            <a:off x="2324100" y="14255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17" name="Oval 1993"/>
          <p:cNvSpPr>
            <a:spLocks noChangeArrowheads="1"/>
          </p:cNvSpPr>
          <p:nvPr/>
        </p:nvSpPr>
        <p:spPr bwMode="auto">
          <a:xfrm>
            <a:off x="2330450" y="14097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19" name="Oval 1995"/>
          <p:cNvSpPr>
            <a:spLocks noChangeArrowheads="1"/>
          </p:cNvSpPr>
          <p:nvPr/>
        </p:nvSpPr>
        <p:spPr bwMode="auto">
          <a:xfrm>
            <a:off x="2336800" y="13843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20" name="Oval 1996"/>
          <p:cNvSpPr>
            <a:spLocks noChangeArrowheads="1"/>
          </p:cNvSpPr>
          <p:nvPr/>
        </p:nvSpPr>
        <p:spPr bwMode="auto">
          <a:xfrm>
            <a:off x="2346325" y="13668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21" name="Oval 1997"/>
          <p:cNvSpPr>
            <a:spLocks noChangeArrowheads="1"/>
          </p:cNvSpPr>
          <p:nvPr/>
        </p:nvSpPr>
        <p:spPr bwMode="auto">
          <a:xfrm>
            <a:off x="2352675" y="13509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22" name="Oval 1998"/>
          <p:cNvSpPr>
            <a:spLocks noChangeArrowheads="1"/>
          </p:cNvSpPr>
          <p:nvPr/>
        </p:nvSpPr>
        <p:spPr bwMode="auto">
          <a:xfrm>
            <a:off x="2359025" y="13350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23" name="Oval 1999"/>
          <p:cNvSpPr>
            <a:spLocks noChangeArrowheads="1"/>
          </p:cNvSpPr>
          <p:nvPr/>
        </p:nvSpPr>
        <p:spPr bwMode="auto">
          <a:xfrm>
            <a:off x="2359025" y="13208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24" name="Oval 2000"/>
          <p:cNvSpPr>
            <a:spLocks noChangeArrowheads="1"/>
          </p:cNvSpPr>
          <p:nvPr/>
        </p:nvSpPr>
        <p:spPr bwMode="auto">
          <a:xfrm>
            <a:off x="2359025" y="13017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25" name="Oval 2001"/>
          <p:cNvSpPr>
            <a:spLocks noChangeArrowheads="1"/>
          </p:cNvSpPr>
          <p:nvPr/>
        </p:nvSpPr>
        <p:spPr bwMode="auto">
          <a:xfrm>
            <a:off x="2359025" y="12811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26" name="Oval 2002"/>
          <p:cNvSpPr>
            <a:spLocks noChangeArrowheads="1"/>
          </p:cNvSpPr>
          <p:nvPr/>
        </p:nvSpPr>
        <p:spPr bwMode="auto">
          <a:xfrm>
            <a:off x="2354263" y="12922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27" name="Oval 2003"/>
          <p:cNvSpPr>
            <a:spLocks noChangeArrowheads="1"/>
          </p:cNvSpPr>
          <p:nvPr/>
        </p:nvSpPr>
        <p:spPr bwMode="auto">
          <a:xfrm>
            <a:off x="2357438" y="13065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28" name="Oval 2004"/>
          <p:cNvSpPr>
            <a:spLocks noChangeArrowheads="1"/>
          </p:cNvSpPr>
          <p:nvPr/>
        </p:nvSpPr>
        <p:spPr bwMode="auto">
          <a:xfrm>
            <a:off x="2354263" y="13223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29" name="Oval 2005"/>
          <p:cNvSpPr>
            <a:spLocks noChangeArrowheads="1"/>
          </p:cNvSpPr>
          <p:nvPr/>
        </p:nvSpPr>
        <p:spPr bwMode="auto">
          <a:xfrm>
            <a:off x="2354263" y="13430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30" name="Oval 2006"/>
          <p:cNvSpPr>
            <a:spLocks noChangeArrowheads="1"/>
          </p:cNvSpPr>
          <p:nvPr/>
        </p:nvSpPr>
        <p:spPr bwMode="auto">
          <a:xfrm>
            <a:off x="2354263" y="13589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31" name="Oval 2007"/>
          <p:cNvSpPr>
            <a:spLocks noChangeArrowheads="1"/>
          </p:cNvSpPr>
          <p:nvPr/>
        </p:nvSpPr>
        <p:spPr bwMode="auto">
          <a:xfrm>
            <a:off x="2354263" y="13684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32" name="Oval 2008"/>
          <p:cNvSpPr>
            <a:spLocks noChangeArrowheads="1"/>
          </p:cNvSpPr>
          <p:nvPr/>
        </p:nvSpPr>
        <p:spPr bwMode="auto">
          <a:xfrm>
            <a:off x="2354263" y="13795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33" name="Oval 2009"/>
          <p:cNvSpPr>
            <a:spLocks noChangeArrowheads="1"/>
          </p:cNvSpPr>
          <p:nvPr/>
        </p:nvSpPr>
        <p:spPr bwMode="auto">
          <a:xfrm>
            <a:off x="2354263" y="13858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34" name="Oval 2010"/>
          <p:cNvSpPr>
            <a:spLocks noChangeArrowheads="1"/>
          </p:cNvSpPr>
          <p:nvPr/>
        </p:nvSpPr>
        <p:spPr bwMode="auto">
          <a:xfrm>
            <a:off x="2354263" y="13985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35" name="Oval 2011"/>
          <p:cNvSpPr>
            <a:spLocks noChangeArrowheads="1"/>
          </p:cNvSpPr>
          <p:nvPr/>
        </p:nvSpPr>
        <p:spPr bwMode="auto">
          <a:xfrm>
            <a:off x="2357438" y="14160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36" name="Oval 2012"/>
          <p:cNvSpPr>
            <a:spLocks noChangeArrowheads="1"/>
          </p:cNvSpPr>
          <p:nvPr/>
        </p:nvSpPr>
        <p:spPr bwMode="auto">
          <a:xfrm>
            <a:off x="2357438" y="14319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37" name="Oval 2013"/>
          <p:cNvSpPr>
            <a:spLocks noChangeArrowheads="1"/>
          </p:cNvSpPr>
          <p:nvPr/>
        </p:nvSpPr>
        <p:spPr bwMode="auto">
          <a:xfrm>
            <a:off x="2357438" y="14493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38" name="Oval 2014"/>
          <p:cNvSpPr>
            <a:spLocks noChangeArrowheads="1"/>
          </p:cNvSpPr>
          <p:nvPr/>
        </p:nvSpPr>
        <p:spPr bwMode="auto">
          <a:xfrm>
            <a:off x="2357438" y="14589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39" name="Oval 2015"/>
          <p:cNvSpPr>
            <a:spLocks noChangeArrowheads="1"/>
          </p:cNvSpPr>
          <p:nvPr/>
        </p:nvSpPr>
        <p:spPr bwMode="auto">
          <a:xfrm>
            <a:off x="2357438" y="14747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40" name="Oval 2016"/>
          <p:cNvSpPr>
            <a:spLocks noChangeArrowheads="1"/>
          </p:cNvSpPr>
          <p:nvPr/>
        </p:nvSpPr>
        <p:spPr bwMode="auto">
          <a:xfrm>
            <a:off x="2357438" y="14890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41" name="Oval 2017"/>
          <p:cNvSpPr>
            <a:spLocks noChangeArrowheads="1"/>
          </p:cNvSpPr>
          <p:nvPr/>
        </p:nvSpPr>
        <p:spPr bwMode="auto">
          <a:xfrm>
            <a:off x="2357438" y="15049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42" name="Oval 2018"/>
          <p:cNvSpPr>
            <a:spLocks noChangeArrowheads="1"/>
          </p:cNvSpPr>
          <p:nvPr/>
        </p:nvSpPr>
        <p:spPr bwMode="auto">
          <a:xfrm>
            <a:off x="2357438" y="15113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43" name="Oval 2019"/>
          <p:cNvSpPr>
            <a:spLocks noChangeArrowheads="1"/>
          </p:cNvSpPr>
          <p:nvPr/>
        </p:nvSpPr>
        <p:spPr bwMode="auto">
          <a:xfrm>
            <a:off x="2357438" y="15287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44" name="Oval 2020"/>
          <p:cNvSpPr>
            <a:spLocks noChangeArrowheads="1"/>
          </p:cNvSpPr>
          <p:nvPr/>
        </p:nvSpPr>
        <p:spPr bwMode="auto">
          <a:xfrm>
            <a:off x="2357438" y="15382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45" name="Oval 2021"/>
          <p:cNvSpPr>
            <a:spLocks noChangeArrowheads="1"/>
          </p:cNvSpPr>
          <p:nvPr/>
        </p:nvSpPr>
        <p:spPr bwMode="auto">
          <a:xfrm>
            <a:off x="2357438" y="15541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46" name="Oval 2022"/>
          <p:cNvSpPr>
            <a:spLocks noChangeArrowheads="1"/>
          </p:cNvSpPr>
          <p:nvPr/>
        </p:nvSpPr>
        <p:spPr bwMode="auto">
          <a:xfrm>
            <a:off x="2357438" y="15684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47" name="Oval 2023"/>
          <p:cNvSpPr>
            <a:spLocks noChangeArrowheads="1"/>
          </p:cNvSpPr>
          <p:nvPr/>
        </p:nvSpPr>
        <p:spPr bwMode="auto">
          <a:xfrm>
            <a:off x="2360613" y="15843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48" name="Oval 2024"/>
          <p:cNvSpPr>
            <a:spLocks noChangeArrowheads="1"/>
          </p:cNvSpPr>
          <p:nvPr/>
        </p:nvSpPr>
        <p:spPr bwMode="auto">
          <a:xfrm>
            <a:off x="2357438" y="15875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49" name="Oval 2025"/>
          <p:cNvSpPr>
            <a:spLocks noChangeArrowheads="1"/>
          </p:cNvSpPr>
          <p:nvPr/>
        </p:nvSpPr>
        <p:spPr bwMode="auto">
          <a:xfrm>
            <a:off x="2360613" y="16049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50" name="Oval 2026"/>
          <p:cNvSpPr>
            <a:spLocks noChangeArrowheads="1"/>
          </p:cNvSpPr>
          <p:nvPr/>
        </p:nvSpPr>
        <p:spPr bwMode="auto">
          <a:xfrm>
            <a:off x="2360613" y="16113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51" name="Oval 2027"/>
          <p:cNvSpPr>
            <a:spLocks noChangeArrowheads="1"/>
          </p:cNvSpPr>
          <p:nvPr/>
        </p:nvSpPr>
        <p:spPr bwMode="auto">
          <a:xfrm>
            <a:off x="2357438" y="16271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52" name="Oval 2028"/>
          <p:cNvSpPr>
            <a:spLocks noChangeArrowheads="1"/>
          </p:cNvSpPr>
          <p:nvPr/>
        </p:nvSpPr>
        <p:spPr bwMode="auto">
          <a:xfrm>
            <a:off x="2357438" y="16383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53" name="Oval 2029"/>
          <p:cNvSpPr>
            <a:spLocks noChangeArrowheads="1"/>
          </p:cNvSpPr>
          <p:nvPr/>
        </p:nvSpPr>
        <p:spPr bwMode="auto">
          <a:xfrm>
            <a:off x="2357438" y="16541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54" name="Oval 2030"/>
          <p:cNvSpPr>
            <a:spLocks noChangeArrowheads="1"/>
          </p:cNvSpPr>
          <p:nvPr/>
        </p:nvSpPr>
        <p:spPr bwMode="auto">
          <a:xfrm>
            <a:off x="2357438" y="16716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55" name="Oval 2031"/>
          <p:cNvSpPr>
            <a:spLocks noChangeArrowheads="1"/>
          </p:cNvSpPr>
          <p:nvPr/>
        </p:nvSpPr>
        <p:spPr bwMode="auto">
          <a:xfrm>
            <a:off x="2357438" y="16843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56" name="Oval 2032"/>
          <p:cNvSpPr>
            <a:spLocks noChangeArrowheads="1"/>
          </p:cNvSpPr>
          <p:nvPr/>
        </p:nvSpPr>
        <p:spPr bwMode="auto">
          <a:xfrm>
            <a:off x="2357438" y="17002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57" name="Oval 2033"/>
          <p:cNvSpPr>
            <a:spLocks noChangeArrowheads="1"/>
          </p:cNvSpPr>
          <p:nvPr/>
        </p:nvSpPr>
        <p:spPr bwMode="auto">
          <a:xfrm>
            <a:off x="2357438" y="17145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58" name="Oval 2034"/>
          <p:cNvSpPr>
            <a:spLocks noChangeArrowheads="1"/>
          </p:cNvSpPr>
          <p:nvPr/>
        </p:nvSpPr>
        <p:spPr bwMode="auto">
          <a:xfrm>
            <a:off x="2357438" y="17303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59" name="Oval 2035"/>
          <p:cNvSpPr>
            <a:spLocks noChangeArrowheads="1"/>
          </p:cNvSpPr>
          <p:nvPr/>
        </p:nvSpPr>
        <p:spPr bwMode="auto">
          <a:xfrm>
            <a:off x="2357438" y="17367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60" name="Oval 2036"/>
          <p:cNvSpPr>
            <a:spLocks noChangeArrowheads="1"/>
          </p:cNvSpPr>
          <p:nvPr/>
        </p:nvSpPr>
        <p:spPr bwMode="auto">
          <a:xfrm>
            <a:off x="2357438" y="17541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61" name="Oval 2037"/>
          <p:cNvSpPr>
            <a:spLocks noChangeArrowheads="1"/>
          </p:cNvSpPr>
          <p:nvPr/>
        </p:nvSpPr>
        <p:spPr bwMode="auto">
          <a:xfrm>
            <a:off x="2357438" y="17637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62" name="Oval 2038"/>
          <p:cNvSpPr>
            <a:spLocks noChangeArrowheads="1"/>
          </p:cNvSpPr>
          <p:nvPr/>
        </p:nvSpPr>
        <p:spPr bwMode="auto">
          <a:xfrm>
            <a:off x="2357438" y="17811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63" name="Oval 2039"/>
          <p:cNvSpPr>
            <a:spLocks noChangeArrowheads="1"/>
          </p:cNvSpPr>
          <p:nvPr/>
        </p:nvSpPr>
        <p:spPr bwMode="auto">
          <a:xfrm>
            <a:off x="2357438" y="17938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64" name="Oval 2040"/>
          <p:cNvSpPr>
            <a:spLocks noChangeArrowheads="1"/>
          </p:cNvSpPr>
          <p:nvPr/>
        </p:nvSpPr>
        <p:spPr bwMode="auto">
          <a:xfrm>
            <a:off x="2360613" y="18097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65" name="Oval 2041"/>
          <p:cNvSpPr>
            <a:spLocks noChangeArrowheads="1"/>
          </p:cNvSpPr>
          <p:nvPr/>
        </p:nvSpPr>
        <p:spPr bwMode="auto">
          <a:xfrm>
            <a:off x="2357438" y="18176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66" name="Oval 2042"/>
          <p:cNvSpPr>
            <a:spLocks noChangeArrowheads="1"/>
          </p:cNvSpPr>
          <p:nvPr/>
        </p:nvSpPr>
        <p:spPr bwMode="auto">
          <a:xfrm>
            <a:off x="2360613" y="18303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67" name="Oval 2043"/>
          <p:cNvSpPr>
            <a:spLocks noChangeArrowheads="1"/>
          </p:cNvSpPr>
          <p:nvPr/>
        </p:nvSpPr>
        <p:spPr bwMode="auto">
          <a:xfrm>
            <a:off x="2357438" y="18367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68" name="Oval 2044"/>
          <p:cNvSpPr>
            <a:spLocks noChangeArrowheads="1"/>
          </p:cNvSpPr>
          <p:nvPr/>
        </p:nvSpPr>
        <p:spPr bwMode="auto">
          <a:xfrm>
            <a:off x="2357438" y="18542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69" name="Oval 2045"/>
          <p:cNvSpPr>
            <a:spLocks noChangeArrowheads="1"/>
          </p:cNvSpPr>
          <p:nvPr/>
        </p:nvSpPr>
        <p:spPr bwMode="auto">
          <a:xfrm>
            <a:off x="2357438" y="18637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0" name="Oval 2046"/>
          <p:cNvSpPr>
            <a:spLocks noChangeArrowheads="1"/>
          </p:cNvSpPr>
          <p:nvPr/>
        </p:nvSpPr>
        <p:spPr bwMode="auto">
          <a:xfrm>
            <a:off x="2357438" y="18796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1" name="Oval 2047"/>
          <p:cNvSpPr>
            <a:spLocks noChangeArrowheads="1"/>
          </p:cNvSpPr>
          <p:nvPr/>
        </p:nvSpPr>
        <p:spPr bwMode="auto">
          <a:xfrm>
            <a:off x="2365375" y="14335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2" name="Oval 2048"/>
          <p:cNvSpPr>
            <a:spLocks noChangeArrowheads="1"/>
          </p:cNvSpPr>
          <p:nvPr/>
        </p:nvSpPr>
        <p:spPr bwMode="auto">
          <a:xfrm>
            <a:off x="2360613" y="14795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3" name="Oval 2049"/>
          <p:cNvSpPr>
            <a:spLocks noChangeArrowheads="1"/>
          </p:cNvSpPr>
          <p:nvPr/>
        </p:nvSpPr>
        <p:spPr bwMode="auto">
          <a:xfrm>
            <a:off x="2371725" y="141922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4" name="Oval 2050"/>
          <p:cNvSpPr>
            <a:spLocks noChangeArrowheads="1"/>
          </p:cNvSpPr>
          <p:nvPr/>
        </p:nvSpPr>
        <p:spPr bwMode="auto">
          <a:xfrm>
            <a:off x="2379663" y="14017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5" name="Oval 2051"/>
          <p:cNvSpPr>
            <a:spLocks noChangeArrowheads="1"/>
          </p:cNvSpPr>
          <p:nvPr/>
        </p:nvSpPr>
        <p:spPr bwMode="auto">
          <a:xfrm>
            <a:off x="2386013" y="13890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6" name="Oval 2052"/>
          <p:cNvSpPr>
            <a:spLocks noChangeArrowheads="1"/>
          </p:cNvSpPr>
          <p:nvPr/>
        </p:nvSpPr>
        <p:spPr bwMode="auto">
          <a:xfrm>
            <a:off x="2392363" y="137636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7" name="Oval 2053"/>
          <p:cNvSpPr>
            <a:spLocks noChangeArrowheads="1"/>
          </p:cNvSpPr>
          <p:nvPr/>
        </p:nvSpPr>
        <p:spPr bwMode="auto">
          <a:xfrm>
            <a:off x="2395538" y="13684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8" name="Oval 2054"/>
          <p:cNvSpPr>
            <a:spLocks noChangeArrowheads="1"/>
          </p:cNvSpPr>
          <p:nvPr/>
        </p:nvSpPr>
        <p:spPr bwMode="auto">
          <a:xfrm>
            <a:off x="2405063" y="13589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79" name="Oval 2055"/>
          <p:cNvSpPr>
            <a:spLocks noChangeArrowheads="1"/>
          </p:cNvSpPr>
          <p:nvPr/>
        </p:nvSpPr>
        <p:spPr bwMode="auto">
          <a:xfrm>
            <a:off x="2411413" y="13493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80" name="Oval 2056"/>
          <p:cNvSpPr>
            <a:spLocks noChangeArrowheads="1"/>
          </p:cNvSpPr>
          <p:nvPr/>
        </p:nvSpPr>
        <p:spPr bwMode="auto">
          <a:xfrm>
            <a:off x="2420938" y="13398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81" name="Oval 2057"/>
          <p:cNvSpPr>
            <a:spLocks noChangeArrowheads="1"/>
          </p:cNvSpPr>
          <p:nvPr/>
        </p:nvSpPr>
        <p:spPr bwMode="auto">
          <a:xfrm>
            <a:off x="2430463" y="13287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82" name="Oval 2058"/>
          <p:cNvSpPr>
            <a:spLocks noChangeArrowheads="1"/>
          </p:cNvSpPr>
          <p:nvPr/>
        </p:nvSpPr>
        <p:spPr bwMode="auto">
          <a:xfrm>
            <a:off x="2439988" y="13160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83" name="Oval 2059"/>
          <p:cNvSpPr>
            <a:spLocks noChangeArrowheads="1"/>
          </p:cNvSpPr>
          <p:nvPr/>
        </p:nvSpPr>
        <p:spPr bwMode="auto">
          <a:xfrm>
            <a:off x="2449513" y="13065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84" name="Oval 2060"/>
          <p:cNvSpPr>
            <a:spLocks noChangeArrowheads="1"/>
          </p:cNvSpPr>
          <p:nvPr/>
        </p:nvSpPr>
        <p:spPr bwMode="auto">
          <a:xfrm>
            <a:off x="2459038" y="12922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85" name="Oval 2061"/>
          <p:cNvSpPr>
            <a:spLocks noChangeArrowheads="1"/>
          </p:cNvSpPr>
          <p:nvPr/>
        </p:nvSpPr>
        <p:spPr bwMode="auto">
          <a:xfrm>
            <a:off x="2474913" y="12827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86" name="Oval 2062"/>
          <p:cNvSpPr>
            <a:spLocks noChangeArrowheads="1"/>
          </p:cNvSpPr>
          <p:nvPr/>
        </p:nvSpPr>
        <p:spPr bwMode="auto">
          <a:xfrm>
            <a:off x="2490788" y="12795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87" name="Oval 2063"/>
          <p:cNvSpPr>
            <a:spLocks noChangeArrowheads="1"/>
          </p:cNvSpPr>
          <p:nvPr/>
        </p:nvSpPr>
        <p:spPr bwMode="auto">
          <a:xfrm>
            <a:off x="2506663" y="12763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88" name="Oval 2064"/>
          <p:cNvSpPr>
            <a:spLocks noChangeArrowheads="1"/>
          </p:cNvSpPr>
          <p:nvPr/>
        </p:nvSpPr>
        <p:spPr bwMode="auto">
          <a:xfrm>
            <a:off x="2522538" y="12763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89" name="Oval 2065"/>
          <p:cNvSpPr>
            <a:spLocks noChangeArrowheads="1"/>
          </p:cNvSpPr>
          <p:nvPr/>
        </p:nvSpPr>
        <p:spPr bwMode="auto">
          <a:xfrm>
            <a:off x="2533650" y="12827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90" name="Oval 2066"/>
          <p:cNvSpPr>
            <a:spLocks noChangeArrowheads="1"/>
          </p:cNvSpPr>
          <p:nvPr/>
        </p:nvSpPr>
        <p:spPr bwMode="auto">
          <a:xfrm>
            <a:off x="2544763" y="12922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91" name="Oval 2067"/>
          <p:cNvSpPr>
            <a:spLocks noChangeArrowheads="1"/>
          </p:cNvSpPr>
          <p:nvPr/>
        </p:nvSpPr>
        <p:spPr bwMode="auto">
          <a:xfrm>
            <a:off x="2554288" y="13033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92" name="Oval 2068"/>
          <p:cNvSpPr>
            <a:spLocks noChangeArrowheads="1"/>
          </p:cNvSpPr>
          <p:nvPr/>
        </p:nvSpPr>
        <p:spPr bwMode="auto">
          <a:xfrm>
            <a:off x="2563813" y="13192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93" name="Oval 2069"/>
          <p:cNvSpPr>
            <a:spLocks noChangeArrowheads="1"/>
          </p:cNvSpPr>
          <p:nvPr/>
        </p:nvSpPr>
        <p:spPr bwMode="auto">
          <a:xfrm>
            <a:off x="2570163" y="13366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94" name="Oval 2070"/>
          <p:cNvSpPr>
            <a:spLocks noChangeArrowheads="1"/>
          </p:cNvSpPr>
          <p:nvPr/>
        </p:nvSpPr>
        <p:spPr bwMode="auto">
          <a:xfrm>
            <a:off x="2573338" y="13509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95" name="Oval 2071"/>
          <p:cNvSpPr>
            <a:spLocks noChangeArrowheads="1"/>
          </p:cNvSpPr>
          <p:nvPr/>
        </p:nvSpPr>
        <p:spPr bwMode="auto">
          <a:xfrm>
            <a:off x="2574925" y="13747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96" name="Oval 2072"/>
          <p:cNvSpPr>
            <a:spLocks noChangeArrowheads="1"/>
          </p:cNvSpPr>
          <p:nvPr/>
        </p:nvSpPr>
        <p:spPr bwMode="auto">
          <a:xfrm>
            <a:off x="2574925" y="13906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97" name="Oval 2073"/>
          <p:cNvSpPr>
            <a:spLocks noChangeArrowheads="1"/>
          </p:cNvSpPr>
          <p:nvPr/>
        </p:nvSpPr>
        <p:spPr bwMode="auto">
          <a:xfrm>
            <a:off x="2574925" y="14081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98" name="Oval 2074"/>
          <p:cNvSpPr>
            <a:spLocks noChangeArrowheads="1"/>
          </p:cNvSpPr>
          <p:nvPr/>
        </p:nvSpPr>
        <p:spPr bwMode="auto">
          <a:xfrm>
            <a:off x="2573338" y="14239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699" name="Oval 2075"/>
          <p:cNvSpPr>
            <a:spLocks noChangeArrowheads="1"/>
          </p:cNvSpPr>
          <p:nvPr/>
        </p:nvSpPr>
        <p:spPr bwMode="auto">
          <a:xfrm>
            <a:off x="2571750" y="14398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00" name="Oval 2076"/>
          <p:cNvSpPr>
            <a:spLocks noChangeArrowheads="1"/>
          </p:cNvSpPr>
          <p:nvPr/>
        </p:nvSpPr>
        <p:spPr bwMode="auto">
          <a:xfrm>
            <a:off x="2571750" y="145732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01" name="Oval 2077"/>
          <p:cNvSpPr>
            <a:spLocks noChangeArrowheads="1"/>
          </p:cNvSpPr>
          <p:nvPr/>
        </p:nvSpPr>
        <p:spPr bwMode="auto">
          <a:xfrm>
            <a:off x="2571750" y="14732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02" name="Oval 2078"/>
          <p:cNvSpPr>
            <a:spLocks noChangeArrowheads="1"/>
          </p:cNvSpPr>
          <p:nvPr/>
        </p:nvSpPr>
        <p:spPr bwMode="auto">
          <a:xfrm>
            <a:off x="2573338" y="14906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03" name="Oval 2079"/>
          <p:cNvSpPr>
            <a:spLocks noChangeArrowheads="1"/>
          </p:cNvSpPr>
          <p:nvPr/>
        </p:nvSpPr>
        <p:spPr bwMode="auto">
          <a:xfrm>
            <a:off x="2571750" y="15065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04" name="Oval 2080"/>
          <p:cNvSpPr>
            <a:spLocks noChangeArrowheads="1"/>
          </p:cNvSpPr>
          <p:nvPr/>
        </p:nvSpPr>
        <p:spPr bwMode="auto">
          <a:xfrm>
            <a:off x="2571750" y="15240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05" name="Oval 2081"/>
          <p:cNvSpPr>
            <a:spLocks noChangeArrowheads="1"/>
          </p:cNvSpPr>
          <p:nvPr/>
        </p:nvSpPr>
        <p:spPr bwMode="auto">
          <a:xfrm>
            <a:off x="2571750" y="15398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06" name="Oval 2082"/>
          <p:cNvSpPr>
            <a:spLocks noChangeArrowheads="1"/>
          </p:cNvSpPr>
          <p:nvPr/>
        </p:nvSpPr>
        <p:spPr bwMode="auto">
          <a:xfrm>
            <a:off x="2574925" y="15525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07" name="Oval 2083"/>
          <p:cNvSpPr>
            <a:spLocks noChangeArrowheads="1"/>
          </p:cNvSpPr>
          <p:nvPr/>
        </p:nvSpPr>
        <p:spPr bwMode="auto">
          <a:xfrm>
            <a:off x="2581275" y="15700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08" name="Oval 2084"/>
          <p:cNvSpPr>
            <a:spLocks noChangeArrowheads="1"/>
          </p:cNvSpPr>
          <p:nvPr/>
        </p:nvSpPr>
        <p:spPr bwMode="auto">
          <a:xfrm>
            <a:off x="2593975" y="15827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09" name="Oval 2085"/>
          <p:cNvSpPr>
            <a:spLocks noChangeArrowheads="1"/>
          </p:cNvSpPr>
          <p:nvPr/>
        </p:nvSpPr>
        <p:spPr bwMode="auto">
          <a:xfrm>
            <a:off x="2609850" y="15859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10" name="Oval 2086"/>
          <p:cNvSpPr>
            <a:spLocks noChangeArrowheads="1"/>
          </p:cNvSpPr>
          <p:nvPr/>
        </p:nvSpPr>
        <p:spPr bwMode="auto">
          <a:xfrm>
            <a:off x="2628900" y="15827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11" name="Oval 2087"/>
          <p:cNvSpPr>
            <a:spLocks noChangeArrowheads="1"/>
          </p:cNvSpPr>
          <p:nvPr/>
        </p:nvSpPr>
        <p:spPr bwMode="auto">
          <a:xfrm>
            <a:off x="2641600" y="15732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12" name="Oval 2088"/>
          <p:cNvSpPr>
            <a:spLocks noChangeArrowheads="1"/>
          </p:cNvSpPr>
          <p:nvPr/>
        </p:nvSpPr>
        <p:spPr bwMode="auto">
          <a:xfrm>
            <a:off x="2654300" y="1560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13" name="Oval 2089"/>
          <p:cNvSpPr>
            <a:spLocks noChangeArrowheads="1"/>
          </p:cNvSpPr>
          <p:nvPr/>
        </p:nvSpPr>
        <p:spPr bwMode="auto">
          <a:xfrm>
            <a:off x="2667000" y="154622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14" name="Oval 2090"/>
          <p:cNvSpPr>
            <a:spLocks noChangeArrowheads="1"/>
          </p:cNvSpPr>
          <p:nvPr/>
        </p:nvSpPr>
        <p:spPr bwMode="auto">
          <a:xfrm>
            <a:off x="2679700" y="15303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15" name="Oval 2091"/>
          <p:cNvSpPr>
            <a:spLocks noChangeArrowheads="1"/>
          </p:cNvSpPr>
          <p:nvPr/>
        </p:nvSpPr>
        <p:spPr bwMode="auto">
          <a:xfrm>
            <a:off x="2689225" y="15128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16" name="Oval 2092"/>
          <p:cNvSpPr>
            <a:spLocks noChangeArrowheads="1"/>
          </p:cNvSpPr>
          <p:nvPr/>
        </p:nvSpPr>
        <p:spPr bwMode="auto">
          <a:xfrm>
            <a:off x="2695575" y="15017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17" name="Oval 2093"/>
          <p:cNvSpPr>
            <a:spLocks noChangeArrowheads="1"/>
          </p:cNvSpPr>
          <p:nvPr/>
        </p:nvSpPr>
        <p:spPr bwMode="auto">
          <a:xfrm>
            <a:off x="2705100" y="14890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18" name="Oval 2094"/>
          <p:cNvSpPr>
            <a:spLocks noChangeArrowheads="1"/>
          </p:cNvSpPr>
          <p:nvPr/>
        </p:nvSpPr>
        <p:spPr bwMode="auto">
          <a:xfrm>
            <a:off x="2708275" y="14716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19" name="Oval 2095"/>
          <p:cNvSpPr>
            <a:spLocks noChangeArrowheads="1"/>
          </p:cNvSpPr>
          <p:nvPr/>
        </p:nvSpPr>
        <p:spPr bwMode="auto">
          <a:xfrm>
            <a:off x="2714625" y="14589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4720" name="Oval 2096"/>
          <p:cNvSpPr>
            <a:spLocks noChangeArrowheads="1"/>
          </p:cNvSpPr>
          <p:nvPr/>
        </p:nvSpPr>
        <p:spPr bwMode="auto">
          <a:xfrm>
            <a:off x="2720975" y="14414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3139"/>
          <p:cNvGrpSpPr>
            <a:grpSpLocks/>
          </p:cNvGrpSpPr>
          <p:nvPr/>
        </p:nvGrpSpPr>
        <p:grpSpPr bwMode="auto">
          <a:xfrm>
            <a:off x="2971800" y="1320800"/>
            <a:ext cx="828675" cy="546100"/>
            <a:chOff x="334" y="1662"/>
            <a:chExt cx="533" cy="398"/>
          </a:xfrm>
        </p:grpSpPr>
        <p:sp>
          <p:nvSpPr>
            <p:cNvPr id="26099" name="AutoShape 3140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00" name="AutoShape 3141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01" name="AutoShape 3142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02" name="AutoShape 3143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03" name="AutoShape 3144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04" name="AutoShape 3145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05" name="AutoShape 3146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06" name="AutoShape 3147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07" name="AutoShape 3148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08" name="AutoShape 3149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09" name="AutoShape 3150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0" name="AutoShape 3151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1" name="AutoShape 3152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2" name="AutoShape 3153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3" name="AutoShape 3154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4" name="AutoShape 3155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5" name="AutoShape 3156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6" name="AutoShape 3157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7" name="AutoShape 3158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8" name="AutoShape 3159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19" name="AutoShape 3160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20" name="AutoShape 3161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21" name="AutoShape 3162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22" name="AutoShape 3163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23" name="AutoShape 3164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24" name="AutoShape 3165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25" name="AutoShape 3166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26" name="AutoShape 3167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27" name="AutoShape 3168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28" name="AutoShape 3169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29" name="AutoShape 3170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30" name="AutoShape 3171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31" name="AutoShape 3172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32" name="AutoShape 3173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33" name="AutoShape 3174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34" name="AutoShape 3175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35" name="AutoShape 3176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36" name="AutoShape 3177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37" name="AutoShape 3178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38" name="AutoShape 3179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39" name="Oval 3180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40" name="Oval 3181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41" name="Oval 3182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42" name="Oval 3183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43" name="Oval 3184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44" name="Oval 3185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45" name="Oval 3186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46" name="Oval 3187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47" name="Oval 3188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48" name="Oval 3189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49" name="Oval 3190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50" name="Oval 3191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51" name="Oval 3192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52" name="Oval 3193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53" name="Oval 3194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54" name="Oval 3195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55" name="Oval 3196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56" name="Oval 3197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57" name="Oval 3198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58" name="Oval 3199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59" name="Oval 3200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60" name="Oval 3201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61" name="Oval 3202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62" name="Oval 3203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63" name="Oval 3204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64" name="Oval 3205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65" name="Oval 3206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66" name="Oval 3207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67" name="Oval 3208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68" name="Oval 3209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69" name="Oval 3210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70" name="Oval 3211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71" name="Oval 3212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72" name="Oval 3213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73" name="Oval 3214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74" name="Oval 3215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75" name="Oval 3216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76" name="Oval 3217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77" name="Oval 3218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78" name="Oval 3219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79" name="Oval 3220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80" name="Oval 3221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81" name="Oval 3222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82" name="Oval 3223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83" name="Oval 3224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84" name="Oval 3225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85" name="Oval 3226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86" name="Oval 3227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87" name="Oval 3228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88" name="Oval 3229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89" name="Oval 3230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90" name="Oval 3231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91" name="Oval 3232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92" name="Oval 3233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93" name="Oval 3234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94" name="Oval 3235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95" name="Oval 3236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96" name="Oval 3237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97" name="Oval 3238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98" name="Oval 3239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99" name="Oval 3240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00" name="Oval 3241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01" name="Oval 3242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02" name="Oval 3243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03" name="Oval 3244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04" name="Oval 3245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05" name="Oval 3246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06" name="Oval 3247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07" name="Oval 3248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08" name="Oval 3249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09" name="Oval 3250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0" name="Oval 3251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1" name="Oval 3252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2" name="Oval 3253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3" name="Oval 3254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4" name="Oval 3255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5" name="Oval 3256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6" name="Oval 3257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7" name="Oval 3258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8" name="Oval 3259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19" name="Oval 3260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20" name="Oval 3261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21" name="Oval 3262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22" name="Oval 3263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23" name="Oval 3264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24" name="Oval 3265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25" name="Oval 3266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26" name="Oval 3267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27" name="Oval 3268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28" name="Oval 3269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29" name="Oval 3270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30" name="Oval 3271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31" name="Oval 3272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32" name="Oval 3273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33" name="Oval 3274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34" name="Oval 3275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35" name="Oval 3276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36" name="Oval 3277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37" name="Oval 3278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38" name="Oval 3279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39" name="Oval 3280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40" name="Oval 3281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41" name="Oval 3282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42" name="Oval 3283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43" name="Oval 3284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44" name="Oval 3285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45" name="Oval 3286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46" name="Oval 3287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47" name="Oval 3288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48" name="Oval 3289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49" name="Oval 3290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50" name="Oval 3291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51" name="Oval 3292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52" name="Oval 3293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53" name="Oval 3294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54" name="Oval 3295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55" name="Oval 3296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56" name="Oval 3297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57" name="Oval 3298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58" name="Oval 3299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59" name="Oval 3300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60" name="Oval 3301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61" name="Oval 3302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62" name="Oval 3303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63" name="Oval 3304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64" name="Oval 3305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65" name="Oval 3306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66" name="Oval 3307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67" name="Oval 3308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68" name="Oval 3309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69" name="Oval 3310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70" name="Oval 3311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71" name="Oval 3312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72" name="Oval 3313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73" name="Oval 3314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74" name="Oval 3315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75" name="Oval 3316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76" name="Oval 3317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77" name="Oval 3318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78" name="Oval 3319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79" name="Oval 3320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80" name="Oval 3321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81" name="Oval 3322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82" name="Oval 3323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83" name="Oval 3324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325"/>
          <p:cNvGrpSpPr>
            <a:grpSpLocks/>
          </p:cNvGrpSpPr>
          <p:nvPr/>
        </p:nvGrpSpPr>
        <p:grpSpPr bwMode="auto">
          <a:xfrm>
            <a:off x="4064000" y="1320800"/>
            <a:ext cx="828675" cy="546100"/>
            <a:chOff x="334" y="1662"/>
            <a:chExt cx="533" cy="398"/>
          </a:xfrm>
        </p:grpSpPr>
        <p:sp>
          <p:nvSpPr>
            <p:cNvPr id="25914" name="AutoShape 3326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5" name="AutoShape 3327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6" name="AutoShape 3328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7" name="AutoShape 3329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8" name="AutoShape 3330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9" name="AutoShape 3331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0" name="AutoShape 3332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1" name="AutoShape 3333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2" name="AutoShape 3334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3" name="AutoShape 3335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4" name="AutoShape 3336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5" name="AutoShape 3337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6" name="AutoShape 3338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7" name="AutoShape 3339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8" name="AutoShape 3340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29" name="AutoShape 3341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0" name="AutoShape 3342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1" name="AutoShape 3343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2" name="AutoShape 3344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3" name="AutoShape 3345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4" name="AutoShape 3346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5" name="AutoShape 3347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6" name="AutoShape 3348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7" name="AutoShape 3349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8" name="AutoShape 3350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39" name="AutoShape 3351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0" name="AutoShape 3352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1" name="AutoShape 3353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2" name="AutoShape 3354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3" name="AutoShape 3355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4" name="AutoShape 3356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5" name="AutoShape 3357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6" name="AutoShape 3358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7" name="AutoShape 3359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8" name="AutoShape 3360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49" name="AutoShape 3361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0" name="AutoShape 3362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1" name="AutoShape 3363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2" name="AutoShape 3364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3" name="AutoShape 3365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4" name="Oval 3366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5" name="Oval 3367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6" name="Oval 3368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7" name="Oval 3369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8" name="Oval 3370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59" name="Oval 3371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0" name="Oval 3372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1" name="Oval 3373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2" name="Oval 3374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3" name="Oval 3375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4" name="Oval 3376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5" name="Oval 3377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6" name="Oval 3378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7" name="Oval 3379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8" name="Oval 3380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69" name="Oval 3381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70" name="Oval 3382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71" name="Oval 3383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72" name="Oval 3384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73" name="Oval 3385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74" name="Oval 3386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75" name="Oval 3387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76" name="Oval 3388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77" name="Oval 3389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78" name="Oval 3390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79" name="Oval 3391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80" name="Oval 3392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81" name="Oval 3393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82" name="Oval 3394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83" name="Oval 3395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84" name="Oval 3396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85" name="Oval 3397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86" name="Oval 3398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87" name="Oval 3399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88" name="Oval 3400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89" name="Oval 3401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0" name="Oval 3402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1" name="Oval 3403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2" name="Oval 3404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3" name="Oval 3405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4" name="Oval 3406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5" name="Oval 3407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6" name="Oval 3408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7" name="Oval 3409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8" name="Oval 3410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99" name="Oval 3411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00" name="Oval 3412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01" name="Oval 3413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02" name="Oval 3414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03" name="Oval 3415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04" name="Oval 3416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05" name="Oval 3417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06" name="Oval 3418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07" name="Oval 3419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08" name="Oval 3420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09" name="Oval 3421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0" name="Oval 3422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1" name="Oval 3423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2" name="Oval 3424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3" name="Oval 3425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4" name="Oval 3426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5" name="Oval 3427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6" name="Oval 3428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7" name="Oval 3429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8" name="Oval 3430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19" name="Oval 3431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20" name="Oval 3432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21" name="Oval 3433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22" name="Oval 3434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23" name="Oval 3435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24" name="Oval 3436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25" name="Oval 3437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26" name="Oval 3438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27" name="Oval 3439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28" name="Oval 3440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29" name="Oval 3441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30" name="Oval 3442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31" name="Oval 3443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32" name="Oval 3444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33" name="Oval 3445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34" name="Oval 3446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35" name="Oval 3447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36" name="Oval 3448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37" name="Oval 3449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38" name="Oval 3450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39" name="Oval 3451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0" name="Oval 3452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1" name="Oval 3453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2" name="Oval 3454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3" name="Oval 3455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4" name="Oval 3456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5" name="Oval 3457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6" name="Oval 3458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7" name="Oval 3459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8" name="Oval 3460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49" name="Oval 3461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50" name="Oval 3462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51" name="Oval 3463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52" name="Oval 3464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53" name="Oval 3465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54" name="Oval 3466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55" name="Oval 3467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56" name="Oval 3468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57" name="Oval 3469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58" name="Oval 3470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59" name="Oval 3471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60" name="Oval 3472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61" name="Oval 3473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62" name="Oval 3474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63" name="Oval 3475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64" name="Oval 3476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65" name="Oval 3477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66" name="Oval 3478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67" name="Oval 3479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68" name="Oval 3480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69" name="Oval 3481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70" name="Oval 3482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71" name="Oval 3483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72" name="Oval 3484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73" name="Oval 3485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74" name="Oval 3486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75" name="Oval 3487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76" name="Oval 3488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77" name="Oval 3489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78" name="Oval 3490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79" name="Oval 3491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80" name="Oval 3492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81" name="Oval 3493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82" name="Oval 3494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83" name="Oval 3495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84" name="Oval 3496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85" name="Oval 3497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86" name="Oval 3498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87" name="Oval 3499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88" name="Oval 3500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89" name="Oval 3501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90" name="Oval 3502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91" name="Oval 3503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92" name="Oval 3504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93" name="Oval 3505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94" name="Oval 3506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95" name="Oval 3507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96" name="Oval 3508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97" name="Oval 3509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98" name="Oval 3510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3698"/>
          <p:cNvGrpSpPr>
            <a:grpSpLocks/>
          </p:cNvGrpSpPr>
          <p:nvPr/>
        </p:nvGrpSpPr>
        <p:grpSpPr bwMode="auto">
          <a:xfrm>
            <a:off x="5156200" y="1320800"/>
            <a:ext cx="828675" cy="546100"/>
            <a:chOff x="334" y="1662"/>
            <a:chExt cx="533" cy="398"/>
          </a:xfrm>
        </p:grpSpPr>
        <p:sp>
          <p:nvSpPr>
            <p:cNvPr id="25729" name="AutoShape 3699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0" name="AutoShape 3700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1" name="AutoShape 3701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2" name="AutoShape 3702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3" name="AutoShape 3703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4" name="AutoShape 3704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5" name="AutoShape 3705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6" name="AutoShape 3706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7" name="AutoShape 3707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8" name="AutoShape 3708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9" name="AutoShape 3709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0" name="AutoShape 3710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1" name="AutoShape 3711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2" name="AutoShape 3712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3" name="AutoShape 3713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4" name="AutoShape 3714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5" name="AutoShape 3715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6" name="AutoShape 3716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7" name="AutoShape 3717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8" name="AutoShape 3718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9" name="AutoShape 3719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0" name="AutoShape 3720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1" name="AutoShape 3721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2" name="AutoShape 3722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3" name="AutoShape 3723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4" name="AutoShape 3724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5" name="AutoShape 3725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6" name="AutoShape 3726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7" name="AutoShape 3727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8" name="AutoShape 3728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9" name="AutoShape 3729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0" name="AutoShape 3730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1" name="AutoShape 3731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2" name="AutoShape 3732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3" name="AutoShape 3733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4" name="AutoShape 3734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5" name="AutoShape 3735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6" name="AutoShape 3736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7" name="AutoShape 3737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8" name="AutoShape 3738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69" name="Oval 3739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0" name="Oval 3740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1" name="Oval 3741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2" name="Oval 3742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3" name="Oval 3743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4" name="Oval 3744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5" name="Oval 3745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6" name="Oval 3746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7" name="Oval 3747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8" name="Oval 3748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79" name="Oval 3749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0" name="Oval 3750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1" name="Oval 3751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2" name="Oval 3752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3" name="Oval 3753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4" name="Oval 3754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5" name="Oval 3755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6" name="Oval 3756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7" name="Oval 3757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8" name="Oval 3758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89" name="Oval 3759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90" name="Oval 3760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91" name="Oval 3761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92" name="Oval 3762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93" name="Oval 3763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94" name="Oval 3764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95" name="Oval 3765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96" name="Oval 3766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97" name="Oval 3767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98" name="Oval 3768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99" name="Oval 3769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00" name="Oval 3770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01" name="Oval 3771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02" name="Oval 3772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03" name="Oval 3773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04" name="Oval 3774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05" name="Oval 3775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06" name="Oval 3776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07" name="Oval 3777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08" name="Oval 3778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09" name="Oval 3779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10" name="Oval 3780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11" name="Oval 3781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12" name="Oval 3782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13" name="Oval 3783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14" name="Oval 3784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15" name="Oval 3785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16" name="Oval 3786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17" name="Oval 3787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18" name="Oval 3788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19" name="Oval 3789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0" name="Oval 3790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1" name="Oval 3791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2" name="Oval 3792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3" name="Oval 3793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4" name="Oval 3794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5" name="Oval 3795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6" name="Oval 3796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7" name="Oval 3797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8" name="Oval 3798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29" name="Oval 3799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0" name="Oval 3800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1" name="Oval 3801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2" name="Oval 3802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3" name="Oval 3803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4" name="Oval 3804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5" name="Oval 3805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6" name="Oval 3806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7" name="Oval 3807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8" name="Oval 3808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39" name="Oval 3809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40" name="Oval 3810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41" name="Oval 3811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42" name="Oval 3812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43" name="Oval 3813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44" name="Oval 3814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45" name="Oval 3815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46" name="Oval 3816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47" name="Oval 3817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48" name="Oval 3818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49" name="Oval 3819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50" name="Oval 3820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51" name="Oval 3821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52" name="Oval 3822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53" name="Oval 3823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54" name="Oval 3824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55" name="Oval 3825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56" name="Oval 3826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57" name="Oval 3827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58" name="Oval 3828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59" name="Oval 3829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60" name="Oval 3830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61" name="Oval 3831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62" name="Oval 3832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63" name="Oval 3833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64" name="Oval 3834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65" name="Oval 3835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66" name="Oval 3836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67" name="Oval 3837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68" name="Oval 3838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69" name="Oval 3839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0" name="Oval 3840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1" name="Oval 3841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2" name="Oval 3842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3" name="Oval 3843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4" name="Oval 3844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5" name="Oval 3845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6" name="Oval 3846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7" name="Oval 3847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8" name="Oval 3848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79" name="Oval 3849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0" name="Oval 3850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1" name="Oval 3851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2" name="Oval 3852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3" name="Oval 3853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4" name="Oval 3854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5" name="Oval 3855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6" name="Oval 3856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7" name="Oval 3857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8" name="Oval 3858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89" name="Oval 3859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90" name="Oval 3860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91" name="Oval 3861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92" name="Oval 3862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93" name="Oval 3863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94" name="Oval 3864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95" name="Oval 3865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96" name="Oval 3866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97" name="Oval 3867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98" name="Oval 3868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99" name="Oval 3869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0" name="Oval 3870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1" name="Oval 3871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2" name="Oval 3872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3" name="Oval 3873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4" name="Oval 3874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5" name="Oval 3875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6" name="Oval 3876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7" name="Oval 3877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8" name="Oval 3878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09" name="Oval 3879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0" name="Oval 3880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1" name="Oval 3881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2" name="Oval 3882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13" name="Oval 3883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3889"/>
          <p:cNvGrpSpPr>
            <a:grpSpLocks/>
          </p:cNvGrpSpPr>
          <p:nvPr/>
        </p:nvGrpSpPr>
        <p:grpSpPr bwMode="auto">
          <a:xfrm>
            <a:off x="5689600" y="215900"/>
            <a:ext cx="639763" cy="627063"/>
            <a:chOff x="336" y="870"/>
            <a:chExt cx="409" cy="427"/>
          </a:xfrm>
        </p:grpSpPr>
        <p:sp>
          <p:nvSpPr>
            <p:cNvPr id="25583" name="AutoShape 3890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84" name="AutoShape 3891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85" name="AutoShape 3892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86" name="AutoShape 3893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87" name="AutoShape 3894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88" name="AutoShape 3895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89" name="AutoShape 3896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90" name="AutoShape 3897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91" name="AutoShape 3898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92" name="AutoShape 3899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93" name="AutoShape 3900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94" name="AutoShape 3901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95" name="AutoShape 3902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96" name="AutoShape 3903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97" name="AutoShape 3904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98" name="AutoShape 3905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99" name="AutoShape 3906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0" name="AutoShape 3907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1" name="AutoShape 3908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2" name="AutoShape 3909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3" name="AutoShape 3910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4" name="AutoShape 3911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5" name="AutoShape 3912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6" name="AutoShape 3913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7" name="AutoShape 3914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AutoShape 3915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AutoShape 3916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AutoShape 3917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1" name="AutoShape 3918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AutoShape 3919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AutoShape 3920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AutoShape 3921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AutoShape 3922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AutoShape 3923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AutoShape 3924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AutoShape 3925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AutoShape 3926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0" name="AutoShape 3927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1" name="AutoShape 3928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AutoShape 3929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Oval 3930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Oval 3931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Oval 3932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Oval 3933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Oval 3934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8" name="Oval 3935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Oval 3936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Oval 3937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Oval 3938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Oval 3939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Oval 3940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4" name="Oval 3941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5" name="Oval 3942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6" name="Oval 3943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7" name="Oval 3944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8" name="Oval 3945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9" name="Oval 3946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0" name="Oval 3947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1" name="Oval 3948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2" name="Oval 3949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3" name="Oval 3950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4" name="Oval 3951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5" name="Oval 3952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6" name="Oval 3953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7" name="Oval 3954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8" name="Oval 3955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9" name="Oval 3956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0" name="Oval 3957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1" name="Oval 3958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2" name="Oval 3959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3" name="Oval 3960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4" name="Oval 3961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5" name="Oval 3962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Oval 3963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7" name="Oval 3964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8" name="Oval 3965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9" name="Oval 3966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0" name="Oval 3967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1" name="Oval 3968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2" name="Oval 3969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3" name="Oval 3970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4" name="Oval 3971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5" name="Oval 3972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6" name="Oval 3973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7" name="Oval 3974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8" name="Oval 3975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9" name="Oval 3976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0" name="Oval 3977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1" name="Oval 3978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2" name="Oval 3979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3" name="Oval 3980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4" name="Oval 3981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5" name="Oval 3982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6" name="Oval 3983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7" name="Oval 3984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8" name="Oval 3985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79" name="Oval 3986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0" name="Oval 3987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1" name="Oval 3988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2" name="Oval 3989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3" name="Oval 3990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4" name="Oval 3991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5" name="Oval 3992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6" name="Oval 3993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7" name="Oval 3994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8" name="Oval 3995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89" name="Oval 3996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0" name="Oval 3997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1" name="Oval 3998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2" name="Oval 3999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3" name="Oval 4000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4" name="Oval 4001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5" name="Oval 4002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6" name="Oval 4003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7" name="Oval 4004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8" name="Oval 4005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99" name="Oval 4006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0" name="Oval 4007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1" name="Oval 4008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2" name="Oval 4009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3" name="Oval 4010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4" name="Oval 4011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5" name="Oval 4012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6" name="Oval 4013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7" name="Oval 4014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8" name="Oval 4015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09" name="Oval 4016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0" name="Oval 4017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1" name="Oval 4018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2" name="Oval 4019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3" name="Oval 4020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4" name="Oval 4021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5" name="Oval 4022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6" name="Oval 4023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7" name="Oval 4024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8" name="Oval 4025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19" name="Oval 4026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0" name="Oval 4027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1" name="Oval 4028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2" name="Oval 4029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3" name="Oval 4030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4" name="Oval 4031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5" name="Oval 4032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6" name="Oval 4033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7" name="Oval 4034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8" name="Oval 4035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036"/>
          <p:cNvGrpSpPr>
            <a:grpSpLocks/>
          </p:cNvGrpSpPr>
          <p:nvPr/>
        </p:nvGrpSpPr>
        <p:grpSpPr bwMode="auto">
          <a:xfrm>
            <a:off x="6764338" y="228600"/>
            <a:ext cx="639762" cy="627063"/>
            <a:chOff x="336" y="870"/>
            <a:chExt cx="409" cy="427"/>
          </a:xfrm>
        </p:grpSpPr>
        <p:sp>
          <p:nvSpPr>
            <p:cNvPr id="25437" name="AutoShape 4037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38" name="AutoShape 4038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39" name="AutoShape 4039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40" name="AutoShape 4040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41" name="AutoShape 4041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42" name="AutoShape 4042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43" name="AutoShape 4043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44" name="AutoShape 4044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45" name="AutoShape 4045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46" name="AutoShape 4046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47" name="AutoShape 4047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48" name="AutoShape 4048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49" name="AutoShape 4049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50" name="AutoShape 4050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51" name="AutoShape 4051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52" name="AutoShape 4052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53" name="AutoShape 4053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54" name="AutoShape 4054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55" name="AutoShape 4055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56" name="AutoShape 4056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57" name="AutoShape 4057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58" name="AutoShape 4058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59" name="AutoShape 4059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60" name="AutoShape 4060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61" name="AutoShape 4061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62" name="AutoShape 4062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63" name="AutoShape 4063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64" name="AutoShape 4064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65" name="AutoShape 4065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66" name="AutoShape 4066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67" name="AutoShape 4067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68" name="AutoShape 4068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69" name="AutoShape 4069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70" name="AutoShape 4070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71" name="AutoShape 4071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72" name="AutoShape 4072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73" name="AutoShape 4073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74" name="AutoShape 4074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75" name="AutoShape 4075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76" name="AutoShape 4076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77" name="Oval 4077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78" name="Oval 4078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79" name="Oval 4079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80" name="Oval 4080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81" name="Oval 4081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82" name="Oval 4082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83" name="Oval 4083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84" name="Oval 4084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85" name="Oval 4085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86" name="Oval 4086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87" name="Oval 4087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88" name="Oval 4088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89" name="Oval 4089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90" name="Oval 4090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91" name="Oval 4091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92" name="Oval 4092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93" name="Oval 4093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94" name="Oval 4094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95" name="Oval 4095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96" name="Oval 4096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97" name="Oval 4097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98" name="Oval 4098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99" name="Oval 4099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0" name="Oval 4100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1" name="Oval 4101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2" name="Oval 4102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3" name="Oval 4103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4" name="Oval 4104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5" name="Oval 4105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6" name="Oval 4106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7" name="Oval 4107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8" name="Oval 4108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09" name="Oval 4109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10" name="Oval 4110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11" name="Oval 4111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12" name="Oval 4112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13" name="Oval 4113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14" name="Oval 4114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15" name="Oval 4115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16" name="Oval 4116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17" name="Oval 4117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18" name="Oval 4118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19" name="Oval 4119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20" name="Oval 4120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21" name="Oval 4121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22" name="Oval 4122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23" name="Oval 4123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24" name="Oval 4124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25" name="Oval 4125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26" name="Oval 4126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27" name="Oval 4127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28" name="Oval 4128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29" name="Oval 4129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30" name="Oval 4130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31" name="Oval 4131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32" name="Oval 4132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33" name="Oval 4133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34" name="Oval 4134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35" name="Oval 4135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36" name="Oval 4136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37" name="Oval 4137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38" name="Oval 4138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39" name="Oval 4139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40" name="Oval 4140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41" name="Oval 4141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42" name="Oval 4142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43" name="Oval 4143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44" name="Oval 4144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45" name="Oval 4145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46" name="Oval 4146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47" name="Oval 4147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48" name="Oval 4148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49" name="Oval 4149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50" name="Oval 4150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51" name="Oval 4151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52" name="Oval 4152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53" name="Oval 4153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54" name="Oval 4154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55" name="Oval 4155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56" name="Oval 4156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57" name="Oval 4157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58" name="Oval 4158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59" name="Oval 4159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60" name="Oval 4160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61" name="Oval 4161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62" name="Oval 4162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63" name="Oval 4163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64" name="Oval 4164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65" name="Oval 4165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66" name="Oval 4166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67" name="Oval 4167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68" name="Oval 4168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69" name="Oval 4169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70" name="Oval 4170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71" name="Oval 4171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72" name="Oval 4172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73" name="Oval 4173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74" name="Oval 4174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75" name="Oval 4175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76" name="Oval 4176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77" name="Oval 4177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78" name="Oval 4178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79" name="Oval 4179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80" name="Oval 4180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81" name="Oval 4181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82" name="Oval 4182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4183"/>
          <p:cNvGrpSpPr>
            <a:grpSpLocks/>
          </p:cNvGrpSpPr>
          <p:nvPr/>
        </p:nvGrpSpPr>
        <p:grpSpPr bwMode="auto">
          <a:xfrm>
            <a:off x="7843838" y="228600"/>
            <a:ext cx="639762" cy="627063"/>
            <a:chOff x="336" y="870"/>
            <a:chExt cx="409" cy="427"/>
          </a:xfrm>
        </p:grpSpPr>
        <p:sp>
          <p:nvSpPr>
            <p:cNvPr id="25291" name="AutoShape 4184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2" name="AutoShape 4185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3" name="AutoShape 4186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4" name="AutoShape 4187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5" name="AutoShape 4188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6" name="AutoShape 4189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7" name="AutoShape 4190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8" name="AutoShape 4191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9" name="AutoShape 4192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0" name="AutoShape 4193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1" name="AutoShape 4194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2" name="AutoShape 4195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3" name="AutoShape 4196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4" name="AutoShape 4197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5" name="AutoShape 4198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6" name="AutoShape 4199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7" name="AutoShape 4200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8" name="AutoShape 4201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09" name="AutoShape 4202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10" name="AutoShape 4203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11" name="AutoShape 4204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12" name="AutoShape 4205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13" name="AutoShape 4206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14" name="AutoShape 4207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15" name="AutoShape 4208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16" name="AutoShape 4209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17" name="AutoShape 4210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18" name="AutoShape 4211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19" name="AutoShape 4212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20" name="AutoShape 4213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21" name="AutoShape 4214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22" name="AutoShape 4215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23" name="AutoShape 4216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24" name="AutoShape 4217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25" name="AutoShape 4218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26" name="AutoShape 4219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27" name="AutoShape 4220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28" name="AutoShape 4221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29" name="AutoShape 4222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30" name="AutoShape 4223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31" name="Oval 4224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32" name="Oval 4225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33" name="Oval 4226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34" name="Oval 4227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35" name="Oval 4228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36" name="Oval 4229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37" name="Oval 4230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38" name="Oval 4231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39" name="Oval 4232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40" name="Oval 4233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41" name="Oval 4234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42" name="Oval 4235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43" name="Oval 4236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44" name="Oval 4237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45" name="Oval 4238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46" name="Oval 4239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47" name="Oval 4240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48" name="Oval 4241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49" name="Oval 4242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50" name="Oval 4243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51" name="Oval 4244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52" name="Oval 4245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53" name="Oval 4246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54" name="Oval 4247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55" name="Oval 4248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56" name="Oval 4249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57" name="Oval 4250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58" name="Oval 4251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59" name="Oval 4252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60" name="Oval 4253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61" name="Oval 4254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62" name="Oval 4255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63" name="Oval 4256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64" name="Oval 4257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65" name="Oval 4258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66" name="Oval 4259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67" name="Oval 4260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68" name="Oval 4261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69" name="Oval 4262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70" name="Oval 4263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71" name="Oval 4264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72" name="Oval 4265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73" name="Oval 4266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74" name="Oval 4267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75" name="Oval 4268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76" name="Oval 4269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77" name="Oval 4270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78" name="Oval 4271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79" name="Oval 4272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80" name="Oval 4273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81" name="Oval 4274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82" name="Oval 4275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83" name="Oval 4276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84" name="Oval 4277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85" name="Oval 4278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86" name="Oval 4279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87" name="Oval 4280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88" name="Oval 4281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89" name="Oval 4282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0" name="Oval 4283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1" name="Oval 4284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2" name="Oval 4285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3" name="Oval 4286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4" name="Oval 4287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5" name="Oval 4288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6" name="Oval 4289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7" name="Oval 4290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8" name="Oval 4291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99" name="Oval 4292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00" name="Oval 4293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01" name="Oval 4294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02" name="Oval 4295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03" name="Oval 4296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04" name="Oval 4297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05" name="Oval 4298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06" name="Oval 4299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07" name="Oval 4300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08" name="Oval 4301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09" name="Oval 4302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10" name="Oval 4303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11" name="Oval 4304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12" name="Oval 4305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13" name="Oval 4306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14" name="Oval 4307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15" name="Oval 4308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16" name="Oval 4309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17" name="Oval 4310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18" name="Oval 4311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19" name="Oval 4312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20" name="Oval 4313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21" name="Oval 4314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22" name="Oval 4315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23" name="Oval 4316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24" name="Oval 4317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25" name="Oval 4318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26" name="Oval 4319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27" name="Oval 4320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28" name="Oval 4321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29" name="Oval 4322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30" name="Oval 4323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31" name="Oval 4324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32" name="Oval 4325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33" name="Oval 4326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34" name="Oval 4327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35" name="Oval 4328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36" name="Oval 4329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4330"/>
          <p:cNvGrpSpPr>
            <a:grpSpLocks/>
          </p:cNvGrpSpPr>
          <p:nvPr/>
        </p:nvGrpSpPr>
        <p:grpSpPr bwMode="auto">
          <a:xfrm>
            <a:off x="6235700" y="1333500"/>
            <a:ext cx="828675" cy="546100"/>
            <a:chOff x="334" y="1662"/>
            <a:chExt cx="533" cy="398"/>
          </a:xfrm>
        </p:grpSpPr>
        <p:sp>
          <p:nvSpPr>
            <p:cNvPr id="25106" name="AutoShape 4331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07" name="AutoShape 4332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08" name="AutoShape 4333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09" name="AutoShape 4334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10" name="AutoShape 4335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11" name="AutoShape 4336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12" name="AutoShape 4337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13" name="AutoShape 4338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14" name="AutoShape 4339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15" name="AutoShape 4340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16" name="AutoShape 4341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17" name="AutoShape 4342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18" name="AutoShape 4343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19" name="AutoShape 4344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20" name="AutoShape 4345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21" name="AutoShape 4346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22" name="AutoShape 4347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23" name="AutoShape 4348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24" name="AutoShape 4349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25" name="AutoShape 4350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26" name="AutoShape 4351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27" name="AutoShape 4352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28" name="AutoShape 4353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29" name="AutoShape 4354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30" name="AutoShape 4355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31" name="AutoShape 4356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32" name="AutoShape 4357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33" name="AutoShape 4358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34" name="AutoShape 4359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35" name="AutoShape 4360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36" name="AutoShape 4361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37" name="AutoShape 4362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38" name="AutoShape 4363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39" name="AutoShape 4364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40" name="AutoShape 4365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41" name="AutoShape 4366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42" name="AutoShape 4367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43" name="AutoShape 4368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44" name="AutoShape 4369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45" name="AutoShape 4370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46" name="Oval 4371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47" name="Oval 4372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48" name="Oval 4373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49" name="Oval 4374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50" name="Oval 4375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51" name="Oval 4376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52" name="Oval 4377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53" name="Oval 4378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54" name="Oval 4379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55" name="Oval 4380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56" name="Oval 4381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57" name="Oval 4382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58" name="Oval 4383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59" name="Oval 4384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60" name="Oval 4385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61" name="Oval 4386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62" name="Oval 4387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63" name="Oval 4388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64" name="Oval 4389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65" name="Oval 4390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66" name="Oval 4391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67" name="Oval 4392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68" name="Oval 4393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69" name="Oval 4394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70" name="Oval 4395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71" name="Oval 4396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72" name="Oval 4397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73" name="Oval 4398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74" name="Oval 4399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75" name="Oval 4400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76" name="Oval 4401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77" name="Oval 4402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78" name="Oval 4403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79" name="Oval 4404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80" name="Oval 4405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81" name="Oval 4406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82" name="Oval 4407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83" name="Oval 4408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84" name="Oval 4409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85" name="Oval 4410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86" name="Oval 4411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87" name="Oval 4412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88" name="Oval 4413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89" name="Oval 4414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0" name="Oval 4415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1" name="Oval 4416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2" name="Oval 4417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3" name="Oval 4418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4" name="Oval 4419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5" name="Oval 4420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6" name="Oval 4421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7" name="Oval 4422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8" name="Oval 4423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99" name="Oval 4424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00" name="Oval 4425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01" name="Oval 4426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02" name="Oval 4427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03" name="Oval 4428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04" name="Oval 4429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05" name="Oval 4430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06" name="Oval 4431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07" name="Oval 4432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08" name="Oval 4433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09" name="Oval 4434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10" name="Oval 4435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11" name="Oval 4436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12" name="Oval 4437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13" name="Oval 4438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14" name="Oval 4439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15" name="Oval 4440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16" name="Oval 4441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17" name="Oval 4442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18" name="Oval 4443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19" name="Oval 4444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20" name="Oval 4445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21" name="Oval 4446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22" name="Oval 4447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23" name="Oval 4448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24" name="Oval 4449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25" name="Oval 4450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26" name="Oval 4451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27" name="Oval 4452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28" name="Oval 4453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29" name="Oval 4454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30" name="Oval 4455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31" name="Oval 4456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32" name="Oval 4457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33" name="Oval 4458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34" name="Oval 4459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35" name="Oval 4460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36" name="Oval 4461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37" name="Oval 4462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38" name="Oval 4463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39" name="Oval 4464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40" name="Oval 4465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41" name="Oval 4466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42" name="Oval 4467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43" name="Oval 4468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44" name="Oval 4469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45" name="Oval 4470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46" name="Oval 4471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47" name="Oval 4472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48" name="Oval 4473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49" name="Oval 4474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50" name="Oval 4475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51" name="Oval 4476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52" name="Oval 4477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53" name="Oval 4478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54" name="Oval 4479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55" name="Oval 4480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56" name="Oval 4481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57" name="Oval 4482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58" name="Oval 4483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59" name="Oval 4484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60" name="Oval 4485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61" name="Oval 4486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62" name="Oval 4487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63" name="Oval 4488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64" name="Oval 4489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65" name="Oval 4490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66" name="Oval 4491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67" name="Oval 4492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68" name="Oval 4493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69" name="Oval 4494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70" name="Oval 4495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71" name="Oval 4496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72" name="Oval 4497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73" name="Oval 4498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74" name="Oval 4499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75" name="Oval 4500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76" name="Oval 4501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77" name="Oval 4502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78" name="Oval 4503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79" name="Oval 4504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80" name="Oval 4505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81" name="Oval 4506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82" name="Oval 4507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83" name="Oval 4508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84" name="Oval 4509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85" name="Oval 4510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86" name="Oval 4511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87" name="Oval 4512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88" name="Oval 4513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89" name="Oval 4514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290" name="Oval 4515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4516"/>
          <p:cNvGrpSpPr>
            <a:grpSpLocks/>
          </p:cNvGrpSpPr>
          <p:nvPr/>
        </p:nvGrpSpPr>
        <p:grpSpPr bwMode="auto">
          <a:xfrm>
            <a:off x="7324725" y="1346200"/>
            <a:ext cx="828675" cy="546100"/>
            <a:chOff x="334" y="1662"/>
            <a:chExt cx="533" cy="398"/>
          </a:xfrm>
        </p:grpSpPr>
        <p:sp>
          <p:nvSpPr>
            <p:cNvPr id="24921" name="AutoShape 4517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22" name="AutoShape 4518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23" name="AutoShape 4519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24" name="AutoShape 4520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25" name="AutoShape 4521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26" name="AutoShape 4522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27" name="AutoShape 4523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28" name="AutoShape 4524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29" name="AutoShape 4525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0" name="AutoShape 4526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1" name="AutoShape 4527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2" name="AutoShape 4528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3" name="AutoShape 4529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4" name="AutoShape 4530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5" name="AutoShape 4531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6" name="AutoShape 4532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7" name="AutoShape 4533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8" name="AutoShape 4534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39" name="AutoShape 4535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40" name="AutoShape 4536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41" name="AutoShape 4537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42" name="AutoShape 4538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43" name="AutoShape 4539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44" name="AutoShape 4540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45" name="AutoShape 4541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46" name="AutoShape 4542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47" name="AutoShape 4543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48" name="AutoShape 4544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49" name="AutoShape 4545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0" name="AutoShape 4546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1" name="AutoShape 4547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2" name="AutoShape 4548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3" name="AutoShape 4549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4" name="AutoShape 4550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5" name="AutoShape 4551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6" name="AutoShape 4552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7" name="AutoShape 4553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8" name="AutoShape 4554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59" name="AutoShape 4555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60" name="AutoShape 4556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61" name="Oval 4557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62" name="Oval 4558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63" name="Oval 4559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64" name="Oval 4560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65" name="Oval 4561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66" name="Oval 4562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67" name="Oval 4563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68" name="Oval 4564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69" name="Oval 4565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70" name="Oval 4566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71" name="Oval 4567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72" name="Oval 4568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73" name="Oval 4569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74" name="Oval 4570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75" name="Oval 4571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76" name="Oval 4572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77" name="Oval 4573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78" name="Oval 4574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79" name="Oval 4575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0" name="Oval 4576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1" name="Oval 4577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2" name="Oval 4578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3" name="Oval 4579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4" name="Oval 4580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5" name="Oval 4581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6" name="Oval 4582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7" name="Oval 4583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8" name="Oval 4584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89" name="Oval 4585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0" name="Oval 4586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1" name="Oval 4587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2" name="Oval 4588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3" name="Oval 4589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4" name="Oval 4590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5" name="Oval 4591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6" name="Oval 4592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7" name="Oval 4593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8" name="Oval 4594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9" name="Oval 4595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00" name="Oval 4596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01" name="Oval 4597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02" name="Oval 4598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03" name="Oval 4599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04" name="Oval 4600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05" name="Oval 4601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06" name="Oval 4602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07" name="Oval 4603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08" name="Oval 4604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09" name="Oval 4605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10" name="Oval 4606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11" name="Oval 4607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12" name="Oval 4608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13" name="Oval 4609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14" name="Oval 4610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15" name="Oval 4611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16" name="Oval 4612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17" name="Oval 4613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18" name="Oval 4614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19" name="Oval 4615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20" name="Oval 4616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21" name="Oval 4617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22" name="Oval 4618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23" name="Oval 4619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24" name="Oval 4620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25" name="Oval 4621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26" name="Oval 4622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27" name="Oval 4623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28" name="Oval 4624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29" name="Oval 4625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30" name="Oval 4626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31" name="Oval 4627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32" name="Oval 4628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33" name="Oval 4629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34" name="Oval 4630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35" name="Oval 4631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36" name="Oval 4632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37" name="Oval 4633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38" name="Oval 4634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39" name="Oval 4635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40" name="Oval 4636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41" name="Oval 4637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42" name="Oval 4638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43" name="Oval 4639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44" name="Oval 4640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45" name="Oval 4641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46" name="Oval 4642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47" name="Oval 4643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48" name="Oval 4644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49" name="Oval 4645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50" name="Oval 4646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51" name="Oval 4647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52" name="Oval 4648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53" name="Oval 4649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54" name="Oval 4650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55" name="Oval 4651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56" name="Oval 4652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57" name="Oval 4653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58" name="Oval 4654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59" name="Oval 4655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60" name="Oval 4656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61" name="Oval 4657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62" name="Oval 4658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63" name="Oval 4659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64" name="Oval 4660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65" name="Oval 4661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66" name="Oval 4662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67" name="Oval 4663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68" name="Oval 4664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69" name="Oval 4665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70" name="Oval 4666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71" name="Oval 4667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72" name="Oval 4668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73" name="Oval 4669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74" name="Oval 4670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75" name="Oval 4671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76" name="Oval 4672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77" name="Oval 4673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78" name="Oval 4674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79" name="Oval 4675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0" name="Oval 4676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1" name="Oval 4677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2" name="Oval 4678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3" name="Oval 4679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4" name="Oval 4680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5" name="Oval 4681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6" name="Oval 4682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7" name="Oval 4683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8" name="Oval 4684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89" name="Oval 4685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0" name="Oval 4686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1" name="Oval 4687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2" name="Oval 4688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3" name="Oval 4689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4" name="Oval 4690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5" name="Oval 4691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6" name="Oval 4692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7" name="Oval 4693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8" name="Oval 4694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99" name="Oval 4695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00" name="Oval 4696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01" name="Oval 4697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02" name="Oval 4698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03" name="Oval 4699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04" name="Oval 4700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105" name="Oval 4701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275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"/>
                                        <p:tgtEl>
                                          <p:spTgt spid="275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"/>
                                        <p:tgtEl>
                                          <p:spTgt spid="27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"/>
                                        <p:tgtEl>
                                          <p:spTgt spid="27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"/>
                                        <p:tgtEl>
                                          <p:spTgt spid="27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"/>
                                        <p:tgtEl>
                                          <p:spTgt spid="275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"/>
                                        <p:tgtEl>
                                          <p:spTgt spid="27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"/>
                                        <p:tgtEl>
                                          <p:spTgt spid="27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"/>
                                        <p:tgtEl>
                                          <p:spTgt spid="27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"/>
                                        <p:tgtEl>
                                          <p:spTgt spid="275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"/>
                                        <p:tgtEl>
                                          <p:spTgt spid="275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"/>
                                        <p:tgtEl>
                                          <p:spTgt spid="27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"/>
                                        <p:tgtEl>
                                          <p:spTgt spid="275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"/>
                                        <p:tgtEl>
                                          <p:spTgt spid="275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"/>
                                        <p:tgtEl>
                                          <p:spTgt spid="275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"/>
                                        <p:tgtEl>
                                          <p:spTgt spid="275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"/>
                                        <p:tgtEl>
                                          <p:spTgt spid="275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100"/>
                                        <p:tgtEl>
                                          <p:spTgt spid="27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"/>
                                        <p:tgtEl>
                                          <p:spTgt spid="27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100"/>
                                        <p:tgtEl>
                                          <p:spTgt spid="27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"/>
                                        <p:tgtEl>
                                          <p:spTgt spid="27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"/>
                                        <p:tgtEl>
                                          <p:spTgt spid="275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100"/>
                                        <p:tgtEl>
                                          <p:spTgt spid="275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100"/>
                                        <p:tgtEl>
                                          <p:spTgt spid="27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"/>
                                        <p:tgtEl>
                                          <p:spTgt spid="27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100"/>
                                        <p:tgtEl>
                                          <p:spTgt spid="275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100"/>
                                        <p:tgtEl>
                                          <p:spTgt spid="275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100"/>
                                        <p:tgtEl>
                                          <p:spTgt spid="275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100"/>
                                        <p:tgtEl>
                                          <p:spTgt spid="275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100"/>
                                        <p:tgtEl>
                                          <p:spTgt spid="275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100"/>
                                        <p:tgtEl>
                                          <p:spTgt spid="275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100"/>
                                        <p:tgtEl>
                                          <p:spTgt spid="276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100"/>
                                        <p:tgtEl>
                                          <p:spTgt spid="276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100"/>
                                        <p:tgtEl>
                                          <p:spTgt spid="27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100"/>
                                        <p:tgtEl>
                                          <p:spTgt spid="276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100"/>
                                        <p:tgtEl>
                                          <p:spTgt spid="27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100"/>
                                        <p:tgtEl>
                                          <p:spTgt spid="27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100"/>
                                        <p:tgtEl>
                                          <p:spTgt spid="27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1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100"/>
                                        <p:tgtEl>
                                          <p:spTgt spid="27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100"/>
                                        <p:tgtEl>
                                          <p:spTgt spid="27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100"/>
                                        <p:tgtEl>
                                          <p:spTgt spid="276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1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100"/>
                                        <p:tgtEl>
                                          <p:spTgt spid="276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100"/>
                                        <p:tgtEl>
                                          <p:spTgt spid="276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100"/>
                                        <p:tgtEl>
                                          <p:spTgt spid="276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100"/>
                                        <p:tgtEl>
                                          <p:spTgt spid="276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100"/>
                                        <p:tgtEl>
                                          <p:spTgt spid="276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1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100"/>
                                        <p:tgtEl>
                                          <p:spTgt spid="276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1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100"/>
                                        <p:tgtEl>
                                          <p:spTgt spid="276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1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100"/>
                                        <p:tgtEl>
                                          <p:spTgt spid="276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2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100"/>
                                        <p:tgtEl>
                                          <p:spTgt spid="27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100"/>
                                        <p:tgtEl>
                                          <p:spTgt spid="27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2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100"/>
                                        <p:tgtEl>
                                          <p:spTgt spid="27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2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100"/>
                                        <p:tgtEl>
                                          <p:spTgt spid="27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2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100"/>
                                        <p:tgtEl>
                                          <p:spTgt spid="27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2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100"/>
                                        <p:tgtEl>
                                          <p:spTgt spid="27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100"/>
                                        <p:tgtEl>
                                          <p:spTgt spid="27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2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100"/>
                                        <p:tgtEl>
                                          <p:spTgt spid="27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2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100"/>
                                        <p:tgtEl>
                                          <p:spTgt spid="27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2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100"/>
                                        <p:tgtEl>
                                          <p:spTgt spid="27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2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100"/>
                                        <p:tgtEl>
                                          <p:spTgt spid="276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100"/>
                                        <p:tgtEl>
                                          <p:spTgt spid="27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2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100"/>
                                        <p:tgtEl>
                                          <p:spTgt spid="27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2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100"/>
                                        <p:tgtEl>
                                          <p:spTgt spid="27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2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100"/>
                                        <p:tgtEl>
                                          <p:spTgt spid="27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2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3" dur="100"/>
                                        <p:tgtEl>
                                          <p:spTgt spid="27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100"/>
                                        <p:tgtEl>
                                          <p:spTgt spid="27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2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100"/>
                                        <p:tgtEl>
                                          <p:spTgt spid="27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100"/>
                                        <p:tgtEl>
                                          <p:spTgt spid="27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2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100"/>
                                        <p:tgtEl>
                                          <p:spTgt spid="27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2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100"/>
                                        <p:tgtEl>
                                          <p:spTgt spid="27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7" dur="100"/>
                                        <p:tgtEl>
                                          <p:spTgt spid="27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2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100"/>
                                        <p:tgtEl>
                                          <p:spTgt spid="27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2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100"/>
                                        <p:tgtEl>
                                          <p:spTgt spid="27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2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9" dur="100"/>
                                        <p:tgtEl>
                                          <p:spTgt spid="27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id="3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100"/>
                                        <p:tgtEl>
                                          <p:spTgt spid="27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100"/>
                                        <p:tgtEl>
                                          <p:spTgt spid="276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3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1" dur="100"/>
                                        <p:tgtEl>
                                          <p:spTgt spid="276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3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100"/>
                                        <p:tgtEl>
                                          <p:spTgt spid="276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3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100"/>
                                        <p:tgtEl>
                                          <p:spTgt spid="27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3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3" dur="100"/>
                                        <p:tgtEl>
                                          <p:spTgt spid="27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7" dur="100"/>
                                        <p:tgtEl>
                                          <p:spTgt spid="276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id="3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100"/>
                                        <p:tgtEl>
                                          <p:spTgt spid="276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3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5" dur="100"/>
                                        <p:tgtEl>
                                          <p:spTgt spid="27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8300"/>
                            </p:stCondLst>
                            <p:childTnLst>
                              <p:par>
                                <p:cTn id="3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9" dur="100"/>
                                        <p:tgtEl>
                                          <p:spTgt spid="27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3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3" dur="100"/>
                                        <p:tgtEl>
                                          <p:spTgt spid="27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7" dur="100"/>
                                        <p:tgtEl>
                                          <p:spTgt spid="276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3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1" dur="100"/>
                                        <p:tgtEl>
                                          <p:spTgt spid="27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3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5" dur="100"/>
                                        <p:tgtEl>
                                          <p:spTgt spid="27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3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9" dur="100"/>
                                        <p:tgtEl>
                                          <p:spTgt spid="276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3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3" dur="100"/>
                                        <p:tgtEl>
                                          <p:spTgt spid="276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7" dur="100"/>
                                        <p:tgtEl>
                                          <p:spTgt spid="276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3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1" dur="100"/>
                                        <p:tgtEl>
                                          <p:spTgt spid="276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3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100"/>
                                        <p:tgtEl>
                                          <p:spTgt spid="276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3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9" dur="100"/>
                                        <p:tgtEl>
                                          <p:spTgt spid="276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id="3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3" dur="100"/>
                                        <p:tgtEl>
                                          <p:spTgt spid="276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7" dur="100"/>
                                        <p:tgtEl>
                                          <p:spTgt spid="276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3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1" dur="100"/>
                                        <p:tgtEl>
                                          <p:spTgt spid="276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 nodeType="afterGroup">
                            <p:stCondLst>
                              <p:cond delay="9700"/>
                            </p:stCondLst>
                            <p:childTnLst>
                              <p:par>
                                <p:cTn id="3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100"/>
                                        <p:tgtEl>
                                          <p:spTgt spid="276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3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9" dur="100"/>
                                        <p:tgtEl>
                                          <p:spTgt spid="276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 nodeType="afterGroup">
                            <p:stCondLst>
                              <p:cond delay="9900"/>
                            </p:stCondLst>
                            <p:childTnLst>
                              <p:par>
                                <p:cTn id="4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3" dur="100"/>
                                        <p:tgtEl>
                                          <p:spTgt spid="27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7" dur="100"/>
                                        <p:tgtEl>
                                          <p:spTgt spid="27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4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1" dur="100"/>
                                        <p:tgtEl>
                                          <p:spTgt spid="27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 nodeType="afterGroup">
                            <p:stCondLst>
                              <p:cond delay="10200"/>
                            </p:stCondLst>
                            <p:childTnLst>
                              <p:par>
                                <p:cTn id="4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5" dur="100"/>
                                        <p:tgtEl>
                                          <p:spTgt spid="27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 nodeType="afterGroup">
                            <p:stCondLst>
                              <p:cond delay="10300"/>
                            </p:stCondLst>
                            <p:childTnLst>
                              <p:par>
                                <p:cTn id="4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9" dur="100"/>
                                        <p:tgtEl>
                                          <p:spTgt spid="27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 nodeType="afterGroup">
                            <p:stCondLst>
                              <p:cond delay="10400"/>
                            </p:stCondLst>
                            <p:childTnLst>
                              <p:par>
                                <p:cTn id="4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3" dur="100"/>
                                        <p:tgtEl>
                                          <p:spTgt spid="276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7" dur="100"/>
                                        <p:tgtEl>
                                          <p:spTgt spid="276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4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1" dur="100"/>
                                        <p:tgtEl>
                                          <p:spTgt spid="276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4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5" dur="100"/>
                                        <p:tgtEl>
                                          <p:spTgt spid="276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4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9" dur="100"/>
                                        <p:tgtEl>
                                          <p:spTgt spid="276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 nodeType="afterGroup">
                            <p:stCondLst>
                              <p:cond delay="10900"/>
                            </p:stCondLst>
                            <p:childTnLst>
                              <p:par>
                                <p:cTn id="4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3" dur="100"/>
                                        <p:tgtEl>
                                          <p:spTgt spid="276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7" dur="100"/>
                                        <p:tgtEl>
                                          <p:spTgt spid="276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 nodeType="afterGroup">
                            <p:stCondLst>
                              <p:cond delay="11100"/>
                            </p:stCondLst>
                            <p:childTnLst>
                              <p:par>
                                <p:cTn id="4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1" dur="100"/>
                                        <p:tgtEl>
                                          <p:spTgt spid="27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4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5" dur="100"/>
                                        <p:tgtEl>
                                          <p:spTgt spid="276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 nodeType="afterGroup">
                            <p:stCondLst>
                              <p:cond delay="11300"/>
                            </p:stCondLst>
                            <p:childTnLst>
                              <p:par>
                                <p:cTn id="4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9" dur="100"/>
                                        <p:tgtEl>
                                          <p:spTgt spid="27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4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3" dur="100"/>
                                        <p:tgtEl>
                                          <p:spTgt spid="27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7" dur="100"/>
                                        <p:tgtEl>
                                          <p:spTgt spid="27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 nodeType="afterGroup">
                            <p:stCondLst>
                              <p:cond delay="11600"/>
                            </p:stCondLst>
                            <p:childTnLst>
                              <p:par>
                                <p:cTn id="4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1" dur="100"/>
                                        <p:tgtEl>
                                          <p:spTgt spid="27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4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5" dur="100"/>
                                        <p:tgtEl>
                                          <p:spTgt spid="27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 nodeType="afterGroup">
                            <p:stCondLst>
                              <p:cond delay="11800"/>
                            </p:stCondLst>
                            <p:childTnLst>
                              <p:par>
                                <p:cTn id="4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9" dur="100"/>
                                        <p:tgtEl>
                                          <p:spTgt spid="27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 nodeType="afterGroup">
                            <p:stCondLst>
                              <p:cond delay="11900"/>
                            </p:stCondLst>
                            <p:childTnLst>
                              <p:par>
                                <p:cTn id="4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3" dur="100"/>
                                        <p:tgtEl>
                                          <p:spTgt spid="27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7" dur="100"/>
                                        <p:tgtEl>
                                          <p:spTgt spid="27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 nodeType="afterGroup">
                            <p:stCondLst>
                              <p:cond delay="12100"/>
                            </p:stCondLst>
                            <p:childTnLst>
                              <p:par>
                                <p:cTn id="4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1" dur="100"/>
                                        <p:tgtEl>
                                          <p:spTgt spid="27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 nodeType="afterGroup">
                            <p:stCondLst>
                              <p:cond delay="12200"/>
                            </p:stCondLst>
                            <p:childTnLst>
                              <p:par>
                                <p:cTn id="4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5" dur="100"/>
                                        <p:tgtEl>
                                          <p:spTgt spid="27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 nodeType="afterGroup">
                            <p:stCondLst>
                              <p:cond delay="12300"/>
                            </p:stCondLst>
                            <p:childTnLst>
                              <p:par>
                                <p:cTn id="4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9" dur="100"/>
                                        <p:tgtEl>
                                          <p:spTgt spid="27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 nodeType="afterGroup">
                            <p:stCondLst>
                              <p:cond delay="12400"/>
                            </p:stCondLst>
                            <p:childTnLst>
                              <p:par>
                                <p:cTn id="5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3" dur="100"/>
                                        <p:tgtEl>
                                          <p:spTgt spid="27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7" dur="100"/>
                                        <p:tgtEl>
                                          <p:spTgt spid="27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 nodeType="afterGroup">
                            <p:stCondLst>
                              <p:cond delay="12600"/>
                            </p:stCondLst>
                            <p:childTnLst>
                              <p:par>
                                <p:cTn id="5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1" dur="100"/>
                                        <p:tgtEl>
                                          <p:spTgt spid="27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 nodeType="afterGroup">
                            <p:stCondLst>
                              <p:cond delay="12700"/>
                            </p:stCondLst>
                            <p:childTnLst>
                              <p:par>
                                <p:cTn id="5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5" dur="100"/>
                                        <p:tgtEl>
                                          <p:spTgt spid="27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5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9" dur="100"/>
                                        <p:tgtEl>
                                          <p:spTgt spid="27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 nodeType="afterGroup">
                            <p:stCondLst>
                              <p:cond delay="12900"/>
                            </p:stCondLst>
                            <p:childTnLst>
                              <p:par>
                                <p:cTn id="5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3" dur="100"/>
                                        <p:tgtEl>
                                          <p:spTgt spid="27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7" dur="100"/>
                                        <p:tgtEl>
                                          <p:spTgt spid="27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 nodeType="afterGroup">
                            <p:stCondLst>
                              <p:cond delay="13100"/>
                            </p:stCondLst>
                            <p:childTnLst>
                              <p:par>
                                <p:cTn id="5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1" dur="100"/>
                                        <p:tgtEl>
                                          <p:spTgt spid="27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 nodeType="afterGroup">
                            <p:stCondLst>
                              <p:cond delay="13200"/>
                            </p:stCondLst>
                            <p:childTnLst>
                              <p:par>
                                <p:cTn id="5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5" dur="100"/>
                                        <p:tgtEl>
                                          <p:spTgt spid="27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 nodeType="afterGroup">
                            <p:stCondLst>
                              <p:cond delay="13300"/>
                            </p:stCondLst>
                            <p:childTnLst>
                              <p:par>
                                <p:cTn id="5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9" dur="100"/>
                                        <p:tgtEl>
                                          <p:spTgt spid="276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 nodeType="afterGroup">
                            <p:stCondLst>
                              <p:cond delay="13400"/>
                            </p:stCondLst>
                            <p:childTnLst>
                              <p:par>
                                <p:cTn id="5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3" dur="100"/>
                                        <p:tgtEl>
                                          <p:spTgt spid="27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7" dur="100"/>
                                        <p:tgtEl>
                                          <p:spTgt spid="27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 nodeType="afterGroup">
                            <p:stCondLst>
                              <p:cond delay="13600"/>
                            </p:stCondLst>
                            <p:childTnLst>
                              <p:par>
                                <p:cTn id="5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1" dur="100"/>
                                        <p:tgtEl>
                                          <p:spTgt spid="27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 nodeType="afterGroup">
                            <p:stCondLst>
                              <p:cond delay="13700"/>
                            </p:stCondLst>
                            <p:childTnLst>
                              <p:par>
                                <p:cTn id="5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5" dur="100"/>
                                        <p:tgtEl>
                                          <p:spTgt spid="27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5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9" dur="100"/>
                                        <p:tgtEl>
                                          <p:spTgt spid="27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 nodeType="afterGroup">
                            <p:stCondLst>
                              <p:cond delay="13900"/>
                            </p:stCondLst>
                            <p:childTnLst>
                              <p:par>
                                <p:cTn id="5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3" dur="100"/>
                                        <p:tgtEl>
                                          <p:spTgt spid="27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7" dur="100"/>
                                        <p:tgtEl>
                                          <p:spTgt spid="27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8" fill="hold" nodeType="afterGroup">
                            <p:stCondLst>
                              <p:cond delay="14100"/>
                            </p:stCondLst>
                            <p:childTnLst>
                              <p:par>
                                <p:cTn id="5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1" dur="100"/>
                                        <p:tgtEl>
                                          <p:spTgt spid="27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2" fill="hold" nodeType="afterGroup">
                            <p:stCondLst>
                              <p:cond delay="14200"/>
                            </p:stCondLst>
                            <p:childTnLst>
                              <p:par>
                                <p:cTn id="5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5" dur="100"/>
                                        <p:tgtEl>
                                          <p:spTgt spid="27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6" fill="hold" nodeType="afterGroup">
                            <p:stCondLst>
                              <p:cond delay="14300"/>
                            </p:stCondLst>
                            <p:childTnLst>
                              <p:par>
                                <p:cTn id="5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9" dur="100"/>
                                        <p:tgtEl>
                                          <p:spTgt spid="27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 nodeType="afterGroup">
                            <p:stCondLst>
                              <p:cond delay="14400"/>
                            </p:stCondLst>
                            <p:childTnLst>
                              <p:par>
                                <p:cTn id="5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3" dur="100"/>
                                        <p:tgtEl>
                                          <p:spTgt spid="27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5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7" dur="100"/>
                                        <p:tgtEl>
                                          <p:spTgt spid="27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8" fill="hold" nodeType="clickPar">
                      <p:stCondLst>
                        <p:cond delay="indefinite"/>
                      </p:stCondLst>
                      <p:childTnLst>
                        <p:par>
                          <p:cTn id="5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 nodeType="clickPar">
                      <p:stCondLst>
                        <p:cond delay="indefinite"/>
                      </p:stCondLst>
                      <p:childTnLst>
                        <p:par>
                          <p:cTn id="6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2" dur="100"/>
                                        <p:tgtEl>
                                          <p:spTgt spid="2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6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6" dur="100"/>
                                        <p:tgtEl>
                                          <p:spTgt spid="2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6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0" dur="100"/>
                                        <p:tgtEl>
                                          <p:spTgt spid="2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6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4" dur="100"/>
                                        <p:tgtEl>
                                          <p:spTgt spid="28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6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8" dur="100"/>
                                        <p:tgtEl>
                                          <p:spTgt spid="28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2" dur="100"/>
                                        <p:tgtEl>
                                          <p:spTgt spid="28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6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6" dur="100"/>
                                        <p:tgtEl>
                                          <p:spTgt spid="28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7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6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0" dur="100"/>
                                        <p:tgtEl>
                                          <p:spTgt spid="28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1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6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4" dur="100"/>
                                        <p:tgtEl>
                                          <p:spTgt spid="28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5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6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8" dur="100"/>
                                        <p:tgtEl>
                                          <p:spTgt spid="284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2" dur="100"/>
                                        <p:tgtEl>
                                          <p:spTgt spid="28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3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6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6" dur="100"/>
                                        <p:tgtEl>
                                          <p:spTgt spid="28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6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0" dur="100"/>
                                        <p:tgtEl>
                                          <p:spTgt spid="28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1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6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4" dur="100"/>
                                        <p:tgtEl>
                                          <p:spTgt spid="28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5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6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8" dur="100"/>
                                        <p:tgtEl>
                                          <p:spTgt spid="28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2" dur="100"/>
                                        <p:tgtEl>
                                          <p:spTgt spid="28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3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6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6" dur="100"/>
                                        <p:tgtEl>
                                          <p:spTgt spid="28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7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6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0" dur="100"/>
                                        <p:tgtEl>
                                          <p:spTgt spid="28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1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6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4" dur="100"/>
                                        <p:tgtEl>
                                          <p:spTgt spid="28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5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6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8" dur="100"/>
                                        <p:tgtEl>
                                          <p:spTgt spid="28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2" dur="100"/>
                                        <p:tgtEl>
                                          <p:spTgt spid="28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3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6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6" dur="100"/>
                                        <p:tgtEl>
                                          <p:spTgt spid="28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7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6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0" dur="100"/>
                                        <p:tgtEl>
                                          <p:spTgt spid="28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1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7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4" dur="100"/>
                                        <p:tgtEl>
                                          <p:spTgt spid="28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5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7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8" dur="100"/>
                                        <p:tgtEl>
                                          <p:spTgt spid="28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2" dur="100"/>
                                        <p:tgtEl>
                                          <p:spTgt spid="28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3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7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6" dur="100"/>
                                        <p:tgtEl>
                                          <p:spTgt spid="28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7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7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0" dur="100"/>
                                        <p:tgtEl>
                                          <p:spTgt spid="28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1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7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4" dur="100"/>
                                        <p:tgtEl>
                                          <p:spTgt spid="28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5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7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8" dur="100"/>
                                        <p:tgtEl>
                                          <p:spTgt spid="28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2" dur="100"/>
                                        <p:tgtEl>
                                          <p:spTgt spid="28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3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7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6" dur="100"/>
                                        <p:tgtEl>
                                          <p:spTgt spid="28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7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7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0" dur="100"/>
                                        <p:tgtEl>
                                          <p:spTgt spid="28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1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7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4" dur="100"/>
                                        <p:tgtEl>
                                          <p:spTgt spid="28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5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7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8" dur="100"/>
                                        <p:tgtEl>
                                          <p:spTgt spid="28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2" dur="100"/>
                                        <p:tgtEl>
                                          <p:spTgt spid="28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3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7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6" dur="100"/>
                                        <p:tgtEl>
                                          <p:spTgt spid="28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7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7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0" dur="100"/>
                                        <p:tgtEl>
                                          <p:spTgt spid="28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1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7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4" dur="100"/>
                                        <p:tgtEl>
                                          <p:spTgt spid="28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5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7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8" dur="100"/>
                                        <p:tgtEl>
                                          <p:spTgt spid="28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2" dur="100"/>
                                        <p:tgtEl>
                                          <p:spTgt spid="28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3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7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6" dur="100"/>
                                        <p:tgtEl>
                                          <p:spTgt spid="28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7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7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0" dur="100"/>
                                        <p:tgtEl>
                                          <p:spTgt spid="28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1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7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4" dur="100"/>
                                        <p:tgtEl>
                                          <p:spTgt spid="284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5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7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8" dur="100"/>
                                        <p:tgtEl>
                                          <p:spTgt spid="284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2" dur="100"/>
                                        <p:tgtEl>
                                          <p:spTgt spid="284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3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7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6" dur="100"/>
                                        <p:tgtEl>
                                          <p:spTgt spid="28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7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7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0" dur="100"/>
                                        <p:tgtEl>
                                          <p:spTgt spid="28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1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8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4" dur="100"/>
                                        <p:tgtEl>
                                          <p:spTgt spid="284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5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8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8" dur="100"/>
                                        <p:tgtEl>
                                          <p:spTgt spid="28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2" dur="100"/>
                                        <p:tgtEl>
                                          <p:spTgt spid="284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3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8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6" dur="100"/>
                                        <p:tgtEl>
                                          <p:spTgt spid="28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7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8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0" dur="100"/>
                                        <p:tgtEl>
                                          <p:spTgt spid="284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1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8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4" dur="100"/>
                                        <p:tgtEl>
                                          <p:spTgt spid="284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5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8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8" dur="100"/>
                                        <p:tgtEl>
                                          <p:spTgt spid="28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2" dur="100"/>
                                        <p:tgtEl>
                                          <p:spTgt spid="284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3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8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6" dur="100"/>
                                        <p:tgtEl>
                                          <p:spTgt spid="284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7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8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0" dur="100"/>
                                        <p:tgtEl>
                                          <p:spTgt spid="28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1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8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4" dur="100"/>
                                        <p:tgtEl>
                                          <p:spTgt spid="28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5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8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8" dur="100"/>
                                        <p:tgtEl>
                                          <p:spTgt spid="284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2" dur="100"/>
                                        <p:tgtEl>
                                          <p:spTgt spid="28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3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8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6" dur="100"/>
                                        <p:tgtEl>
                                          <p:spTgt spid="28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7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8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0" dur="100"/>
                                        <p:tgtEl>
                                          <p:spTgt spid="284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1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8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4" dur="100"/>
                                        <p:tgtEl>
                                          <p:spTgt spid="284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5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8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8" dur="100"/>
                                        <p:tgtEl>
                                          <p:spTgt spid="28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2" dur="100"/>
                                        <p:tgtEl>
                                          <p:spTgt spid="284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3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8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6" dur="100"/>
                                        <p:tgtEl>
                                          <p:spTgt spid="284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7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8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0" dur="100"/>
                                        <p:tgtEl>
                                          <p:spTgt spid="284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1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8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4" dur="100"/>
                                        <p:tgtEl>
                                          <p:spTgt spid="284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5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8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8" dur="100"/>
                                        <p:tgtEl>
                                          <p:spTgt spid="284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2" dur="100"/>
                                        <p:tgtEl>
                                          <p:spTgt spid="284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3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8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6" dur="100"/>
                                        <p:tgtEl>
                                          <p:spTgt spid="284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7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8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0" dur="100"/>
                                        <p:tgtEl>
                                          <p:spTgt spid="284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1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9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4" dur="100"/>
                                        <p:tgtEl>
                                          <p:spTgt spid="284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5" fill="hold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id="9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8" dur="100"/>
                                        <p:tgtEl>
                                          <p:spTgt spid="284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2" dur="100"/>
                                        <p:tgtEl>
                                          <p:spTgt spid="284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3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9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6" dur="100"/>
                                        <p:tgtEl>
                                          <p:spTgt spid="284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7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9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0" dur="100"/>
                                        <p:tgtEl>
                                          <p:spTgt spid="284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1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9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4" dur="100"/>
                                        <p:tgtEl>
                                          <p:spTgt spid="284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5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9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8" dur="100"/>
                                        <p:tgtEl>
                                          <p:spTgt spid="284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2" dur="100"/>
                                        <p:tgtEl>
                                          <p:spTgt spid="284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3" fill="hold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id="9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6" dur="100"/>
                                        <p:tgtEl>
                                          <p:spTgt spid="28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7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9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0" dur="100"/>
                                        <p:tgtEl>
                                          <p:spTgt spid="28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1" fill="hold" nodeType="afterGroup">
                            <p:stCondLst>
                              <p:cond delay="8300"/>
                            </p:stCondLst>
                            <p:childTnLst>
                              <p:par>
                                <p:cTn id="9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4" dur="100"/>
                                        <p:tgtEl>
                                          <p:spTgt spid="28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5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9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8" dur="100"/>
                                        <p:tgtEl>
                                          <p:spTgt spid="28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2" dur="100"/>
                                        <p:tgtEl>
                                          <p:spTgt spid="28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3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9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6" dur="100"/>
                                        <p:tgtEl>
                                          <p:spTgt spid="28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7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9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0" dur="100"/>
                                        <p:tgtEl>
                                          <p:spTgt spid="28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1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9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4" dur="100"/>
                                        <p:tgtEl>
                                          <p:spTgt spid="28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5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9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8" dur="100"/>
                                        <p:tgtEl>
                                          <p:spTgt spid="28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9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2" dur="100"/>
                                        <p:tgtEl>
                                          <p:spTgt spid="28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3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9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6" dur="100"/>
                                        <p:tgtEl>
                                          <p:spTgt spid="28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7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9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0" dur="100"/>
                                        <p:tgtEl>
                                          <p:spTgt spid="28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1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9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4" dur="100"/>
                                        <p:tgtEl>
                                          <p:spTgt spid="28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5" fill="hold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id="9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8" dur="100"/>
                                        <p:tgtEl>
                                          <p:spTgt spid="28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9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2" dur="100"/>
                                        <p:tgtEl>
                                          <p:spTgt spid="28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3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9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6" dur="100"/>
                                        <p:tgtEl>
                                          <p:spTgt spid="28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7" fill="hold" nodeType="afterGroup">
                            <p:stCondLst>
                              <p:cond delay="9700"/>
                            </p:stCondLst>
                            <p:childTnLst>
                              <p:par>
                                <p:cTn id="9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0" dur="100"/>
                                        <p:tgtEl>
                                          <p:spTgt spid="28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1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10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4" dur="100"/>
                                        <p:tgtEl>
                                          <p:spTgt spid="28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5" fill="hold" nodeType="afterGroup">
                            <p:stCondLst>
                              <p:cond delay="9900"/>
                            </p:stCondLst>
                            <p:childTnLst>
                              <p:par>
                                <p:cTn id="10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8" dur="100"/>
                                        <p:tgtEl>
                                          <p:spTgt spid="28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2" dur="100"/>
                                        <p:tgtEl>
                                          <p:spTgt spid="28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3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10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6" dur="100"/>
                                        <p:tgtEl>
                                          <p:spTgt spid="28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7" fill="hold" nodeType="afterGroup">
                            <p:stCondLst>
                              <p:cond delay="10200"/>
                            </p:stCondLst>
                            <p:childTnLst>
                              <p:par>
                                <p:cTn id="10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0" dur="100"/>
                                        <p:tgtEl>
                                          <p:spTgt spid="28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1" fill="hold" nodeType="afterGroup">
                            <p:stCondLst>
                              <p:cond delay="10300"/>
                            </p:stCondLst>
                            <p:childTnLst>
                              <p:par>
                                <p:cTn id="10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4" dur="100"/>
                                        <p:tgtEl>
                                          <p:spTgt spid="28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5" fill="hold" nodeType="afterGroup">
                            <p:stCondLst>
                              <p:cond delay="10400"/>
                            </p:stCondLst>
                            <p:childTnLst>
                              <p:par>
                                <p:cTn id="10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8" dur="100"/>
                                        <p:tgtEl>
                                          <p:spTgt spid="28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0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2" dur="100"/>
                                        <p:tgtEl>
                                          <p:spTgt spid="28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3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10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6" dur="100"/>
                                        <p:tgtEl>
                                          <p:spTgt spid="28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7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10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0" dur="100"/>
                                        <p:tgtEl>
                                          <p:spTgt spid="28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1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10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4" dur="100"/>
                                        <p:tgtEl>
                                          <p:spTgt spid="28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5" fill="hold" nodeType="afterGroup">
                            <p:stCondLst>
                              <p:cond delay="10900"/>
                            </p:stCondLst>
                            <p:childTnLst>
                              <p:par>
                                <p:cTn id="10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8" dur="100"/>
                                        <p:tgtEl>
                                          <p:spTgt spid="28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0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2" dur="100"/>
                                        <p:tgtEl>
                                          <p:spTgt spid="28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3" fill="hold" nodeType="afterGroup">
                            <p:stCondLst>
                              <p:cond delay="11100"/>
                            </p:stCondLst>
                            <p:childTnLst>
                              <p:par>
                                <p:cTn id="10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6" dur="100"/>
                                        <p:tgtEl>
                                          <p:spTgt spid="28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7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10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0" dur="100"/>
                                        <p:tgtEl>
                                          <p:spTgt spid="28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1" fill="hold" nodeType="afterGroup">
                            <p:stCondLst>
                              <p:cond delay="11300"/>
                            </p:stCondLst>
                            <p:childTnLst>
                              <p:par>
                                <p:cTn id="10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4" dur="100"/>
                                        <p:tgtEl>
                                          <p:spTgt spid="28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5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10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8" dur="100"/>
                                        <p:tgtEl>
                                          <p:spTgt spid="28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0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2" dur="100"/>
                                        <p:tgtEl>
                                          <p:spTgt spid="28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3" fill="hold" nodeType="afterGroup">
                            <p:stCondLst>
                              <p:cond delay="11600"/>
                            </p:stCondLst>
                            <p:childTnLst>
                              <p:par>
                                <p:cTn id="10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6" dur="100"/>
                                        <p:tgtEl>
                                          <p:spTgt spid="28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7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10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0" dur="100"/>
                                        <p:tgtEl>
                                          <p:spTgt spid="28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1" fill="hold" nodeType="afterGroup">
                            <p:stCondLst>
                              <p:cond delay="11800"/>
                            </p:stCondLst>
                            <p:childTnLst>
                              <p:par>
                                <p:cTn id="10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4" dur="100"/>
                                        <p:tgtEl>
                                          <p:spTgt spid="28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5" fill="hold" nodeType="afterGroup">
                            <p:stCondLst>
                              <p:cond delay="11900"/>
                            </p:stCondLst>
                            <p:childTnLst>
                              <p:par>
                                <p:cTn id="10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8" dur="100"/>
                                        <p:tgtEl>
                                          <p:spTgt spid="28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2" dur="100"/>
                                        <p:tgtEl>
                                          <p:spTgt spid="28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3" fill="hold" nodeType="afterGroup">
                            <p:stCondLst>
                              <p:cond delay="12100"/>
                            </p:stCondLst>
                            <p:childTnLst>
                              <p:par>
                                <p:cTn id="10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6" dur="100"/>
                                        <p:tgtEl>
                                          <p:spTgt spid="28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7" fill="hold" nodeType="afterGroup">
                            <p:stCondLst>
                              <p:cond delay="12200"/>
                            </p:stCondLst>
                            <p:childTnLst>
                              <p:par>
                                <p:cTn id="10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0" dur="100"/>
                                        <p:tgtEl>
                                          <p:spTgt spid="28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1" fill="hold" nodeType="afterGroup">
                            <p:stCondLst>
                              <p:cond delay="12300"/>
                            </p:stCondLst>
                            <p:childTnLst>
                              <p:par>
                                <p:cTn id="1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4" dur="100"/>
                                        <p:tgtEl>
                                          <p:spTgt spid="28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5" fill="hold" nodeType="afterGroup">
                            <p:stCondLst>
                              <p:cond delay="12400"/>
                            </p:stCondLst>
                            <p:childTnLst>
                              <p:par>
                                <p:cTn id="1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8" dur="100"/>
                                        <p:tgtEl>
                                          <p:spTgt spid="28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2" dur="100"/>
                                        <p:tgtEl>
                                          <p:spTgt spid="28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3" fill="hold" nodeType="afterGroup">
                            <p:stCondLst>
                              <p:cond delay="12600"/>
                            </p:stCondLst>
                            <p:childTnLst>
                              <p:par>
                                <p:cTn id="1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6" dur="100"/>
                                        <p:tgtEl>
                                          <p:spTgt spid="284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7" fill="hold" nodeType="afterGroup">
                            <p:stCondLst>
                              <p:cond delay="12700"/>
                            </p:stCondLst>
                            <p:childTnLst>
                              <p:par>
                                <p:cTn id="1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0" dur="100"/>
                                        <p:tgtEl>
                                          <p:spTgt spid="28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1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1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4" dur="100"/>
                                        <p:tgtEl>
                                          <p:spTgt spid="28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5" fill="hold" nodeType="afterGroup">
                            <p:stCondLst>
                              <p:cond delay="12900"/>
                            </p:stCondLst>
                            <p:childTnLst>
                              <p:par>
                                <p:cTn id="1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8" dur="100"/>
                                        <p:tgtEl>
                                          <p:spTgt spid="284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9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2" dur="100"/>
                                        <p:tgtEl>
                                          <p:spTgt spid="28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3" fill="hold" nodeType="afterGroup">
                            <p:stCondLst>
                              <p:cond delay="13100"/>
                            </p:stCondLst>
                            <p:childTnLst>
                              <p:par>
                                <p:cTn id="11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6" dur="100"/>
                                        <p:tgtEl>
                                          <p:spTgt spid="28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7" fill="hold" nodeType="afterGroup">
                            <p:stCondLst>
                              <p:cond delay="13200"/>
                            </p:stCondLst>
                            <p:childTnLst>
                              <p:par>
                                <p:cTn id="11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0" dur="100"/>
                                        <p:tgtEl>
                                          <p:spTgt spid="284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1" fill="hold" nodeType="afterGroup">
                            <p:stCondLst>
                              <p:cond delay="13300"/>
                            </p:stCondLst>
                            <p:childTnLst>
                              <p:par>
                                <p:cTn id="1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4" dur="100"/>
                                        <p:tgtEl>
                                          <p:spTgt spid="284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5" fill="hold" nodeType="afterGroup">
                            <p:stCondLst>
                              <p:cond delay="13400"/>
                            </p:stCondLst>
                            <p:childTnLst>
                              <p:par>
                                <p:cTn id="11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8" dur="100"/>
                                        <p:tgtEl>
                                          <p:spTgt spid="284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1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2" dur="100"/>
                                        <p:tgtEl>
                                          <p:spTgt spid="28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3" fill="hold" nodeType="afterGroup">
                            <p:stCondLst>
                              <p:cond delay="13600"/>
                            </p:stCondLst>
                            <p:childTnLst>
                              <p:par>
                                <p:cTn id="11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6" dur="100"/>
                                        <p:tgtEl>
                                          <p:spTgt spid="28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7" fill="hold" nodeType="afterGroup">
                            <p:stCondLst>
                              <p:cond delay="13700"/>
                            </p:stCondLst>
                            <p:childTnLst>
                              <p:par>
                                <p:cTn id="11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0" dur="100"/>
                                        <p:tgtEl>
                                          <p:spTgt spid="284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1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11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4" dur="100"/>
                                        <p:tgtEl>
                                          <p:spTgt spid="28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5" fill="hold" nodeType="afterGroup">
                            <p:stCondLst>
                              <p:cond delay="13900"/>
                            </p:stCondLst>
                            <p:childTnLst>
                              <p:par>
                                <p:cTn id="11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8" dur="100"/>
                                        <p:tgtEl>
                                          <p:spTgt spid="28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1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2" dur="1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3" fill="hold" nodeType="afterGroup">
                            <p:stCondLst>
                              <p:cond delay="14100"/>
                            </p:stCondLst>
                            <p:childTnLst>
                              <p:par>
                                <p:cTn id="11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6" dur="100"/>
                                        <p:tgtEl>
                                          <p:spTgt spid="28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7" fill="hold" nodeType="afterGroup">
                            <p:stCondLst>
                              <p:cond delay="14200"/>
                            </p:stCondLst>
                            <p:childTnLst>
                              <p:par>
                                <p:cTn id="11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0" dur="100"/>
                                        <p:tgtEl>
                                          <p:spTgt spid="28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1" fill="hold" nodeType="afterGroup">
                            <p:stCondLst>
                              <p:cond delay="14300"/>
                            </p:stCondLst>
                            <p:childTnLst>
                              <p:par>
                                <p:cTn id="11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4" dur="100"/>
                                        <p:tgtEl>
                                          <p:spTgt spid="284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5" fill="hold" nodeType="afterGroup">
                            <p:stCondLst>
                              <p:cond delay="14400"/>
                            </p:stCondLst>
                            <p:childTnLst>
                              <p:par>
                                <p:cTn id="11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8" dur="100"/>
                                        <p:tgtEl>
                                          <p:spTgt spid="284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1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2" dur="100"/>
                                        <p:tgtEl>
                                          <p:spTgt spid="28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3" fill="hold" nodeType="afterGroup">
                            <p:stCondLst>
                              <p:cond delay="14600"/>
                            </p:stCondLst>
                            <p:childTnLst>
                              <p:par>
                                <p:cTn id="11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6" dur="100"/>
                                        <p:tgtEl>
                                          <p:spTgt spid="28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7" fill="hold" nodeType="afterGroup">
                            <p:stCondLst>
                              <p:cond delay="14700"/>
                            </p:stCondLst>
                            <p:childTnLst>
                              <p:par>
                                <p:cTn id="11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0" dur="100"/>
                                        <p:tgtEl>
                                          <p:spTgt spid="28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1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12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4" dur="100"/>
                                        <p:tgtEl>
                                          <p:spTgt spid="284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5" fill="hold" nodeType="afterGroup">
                            <p:stCondLst>
                              <p:cond delay="14900"/>
                            </p:stCondLst>
                            <p:childTnLst>
                              <p:par>
                                <p:cTn id="12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8" dur="100"/>
                                        <p:tgtEl>
                                          <p:spTgt spid="28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2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2" dur="100"/>
                                        <p:tgtEl>
                                          <p:spTgt spid="28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3" fill="hold" nodeType="afterGroup">
                            <p:stCondLst>
                              <p:cond delay="15100"/>
                            </p:stCondLst>
                            <p:childTnLst>
                              <p:par>
                                <p:cTn id="12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6" dur="100"/>
                                        <p:tgtEl>
                                          <p:spTgt spid="28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7" fill="hold" nodeType="afterGroup">
                            <p:stCondLst>
                              <p:cond delay="15200"/>
                            </p:stCondLst>
                            <p:childTnLst>
                              <p:par>
                                <p:cTn id="12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0" dur="100"/>
                                        <p:tgtEl>
                                          <p:spTgt spid="284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1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12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4" dur="100"/>
                                        <p:tgtEl>
                                          <p:spTgt spid="284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5" fill="hold" nodeType="afterGroup">
                            <p:stCondLst>
                              <p:cond delay="15400"/>
                            </p:stCondLst>
                            <p:childTnLst>
                              <p:par>
                                <p:cTn id="12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8" dur="100"/>
                                        <p:tgtEl>
                                          <p:spTgt spid="28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9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2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2" dur="100"/>
                                        <p:tgtEl>
                                          <p:spTgt spid="28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3" fill="hold" nodeType="afterGroup">
                            <p:stCondLst>
                              <p:cond delay="15600"/>
                            </p:stCondLst>
                            <p:childTnLst>
                              <p:par>
                                <p:cTn id="12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6" dur="100"/>
                                        <p:tgtEl>
                                          <p:spTgt spid="28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7" fill="hold" nodeType="afterGroup">
                            <p:stCondLst>
                              <p:cond delay="15700"/>
                            </p:stCondLst>
                            <p:childTnLst>
                              <p:par>
                                <p:cTn id="12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0" dur="100"/>
                                        <p:tgtEl>
                                          <p:spTgt spid="28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1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12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4" dur="100"/>
                                        <p:tgtEl>
                                          <p:spTgt spid="28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5" fill="hold" nodeType="afterGroup">
                            <p:stCondLst>
                              <p:cond delay="15900"/>
                            </p:stCondLst>
                            <p:childTnLst>
                              <p:par>
                                <p:cTn id="12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8" dur="100"/>
                                        <p:tgtEl>
                                          <p:spTgt spid="28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9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2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2" dur="100"/>
                                        <p:tgtEl>
                                          <p:spTgt spid="28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3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12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6" dur="100"/>
                                        <p:tgtEl>
                                          <p:spTgt spid="28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7" fill="hold" nodeType="afterGroup">
                            <p:stCondLst>
                              <p:cond delay="16200"/>
                            </p:stCondLst>
                            <p:childTnLst>
                              <p:par>
                                <p:cTn id="12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0" dur="100"/>
                                        <p:tgtEl>
                                          <p:spTgt spid="28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1" fill="hold" nodeType="afterGroup">
                            <p:stCondLst>
                              <p:cond delay="16300"/>
                            </p:stCondLst>
                            <p:childTnLst>
                              <p:par>
                                <p:cTn id="12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4" dur="100"/>
                                        <p:tgtEl>
                                          <p:spTgt spid="28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5" fill="hold" nodeType="afterGroup">
                            <p:stCondLst>
                              <p:cond delay="16400"/>
                            </p:stCondLst>
                            <p:childTnLst>
                              <p:par>
                                <p:cTn id="12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8" dur="100"/>
                                        <p:tgtEl>
                                          <p:spTgt spid="28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2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2" dur="100"/>
                                        <p:tgtEl>
                                          <p:spTgt spid="28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3" fill="hold" nodeType="afterGroup">
                            <p:stCondLst>
                              <p:cond delay="16600"/>
                            </p:stCondLst>
                            <p:childTnLst>
                              <p:par>
                                <p:cTn id="12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6" dur="100"/>
                                        <p:tgtEl>
                                          <p:spTgt spid="28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7" fill="hold" nodeType="afterGroup">
                            <p:stCondLst>
                              <p:cond delay="16700"/>
                            </p:stCondLst>
                            <p:childTnLst>
                              <p:par>
                                <p:cTn id="12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0" dur="100"/>
                                        <p:tgtEl>
                                          <p:spTgt spid="28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1" fill="hold" nodeType="afterGroup">
                            <p:stCondLst>
                              <p:cond delay="16800"/>
                            </p:stCondLst>
                            <p:childTnLst>
                              <p:par>
                                <p:cTn id="12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4" dur="100"/>
                                        <p:tgtEl>
                                          <p:spTgt spid="28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5" fill="hold" nodeType="afterGroup">
                            <p:stCondLst>
                              <p:cond delay="16900"/>
                            </p:stCondLst>
                            <p:childTnLst>
                              <p:par>
                                <p:cTn id="12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8" dur="100"/>
                                        <p:tgtEl>
                                          <p:spTgt spid="28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9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2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2" dur="100"/>
                                        <p:tgtEl>
                                          <p:spTgt spid="28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3" fill="hold" nodeType="afterGroup">
                            <p:stCondLst>
                              <p:cond delay="17100"/>
                            </p:stCondLst>
                            <p:childTnLst>
                              <p:par>
                                <p:cTn id="12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6" dur="100"/>
                                        <p:tgtEl>
                                          <p:spTgt spid="28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7" fill="hold" nodeType="afterGroup">
                            <p:stCondLst>
                              <p:cond delay="17200"/>
                            </p:stCondLst>
                            <p:childTnLst>
                              <p:par>
                                <p:cTn id="12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0" dur="100"/>
                                        <p:tgtEl>
                                          <p:spTgt spid="28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1" fill="hold" nodeType="afterGroup">
                            <p:stCondLst>
                              <p:cond delay="17300"/>
                            </p:stCondLst>
                            <p:childTnLst>
                              <p:par>
                                <p:cTn id="13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4" dur="100"/>
                                        <p:tgtEl>
                                          <p:spTgt spid="28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5" fill="hold" nodeType="afterGroup">
                            <p:stCondLst>
                              <p:cond delay="17400"/>
                            </p:stCondLst>
                            <p:childTnLst>
                              <p:par>
                                <p:cTn id="13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8" dur="100"/>
                                        <p:tgtEl>
                                          <p:spTgt spid="28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9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3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2" dur="100"/>
                                        <p:tgtEl>
                                          <p:spTgt spid="284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3" fill="hold" nodeType="afterGroup">
                            <p:stCondLst>
                              <p:cond delay="17600"/>
                            </p:stCondLst>
                            <p:childTnLst>
                              <p:par>
                                <p:cTn id="13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6" dur="100"/>
                                        <p:tgtEl>
                                          <p:spTgt spid="28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7" fill="hold" nodeType="afterGroup">
                            <p:stCondLst>
                              <p:cond delay="17700"/>
                            </p:stCondLst>
                            <p:childTnLst>
                              <p:par>
                                <p:cTn id="13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0" dur="100"/>
                                        <p:tgtEl>
                                          <p:spTgt spid="28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1" fill="hold" nodeType="afterGroup">
                            <p:stCondLst>
                              <p:cond delay="17800"/>
                            </p:stCondLst>
                            <p:childTnLst>
                              <p:par>
                                <p:cTn id="13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4" dur="100"/>
                                        <p:tgtEl>
                                          <p:spTgt spid="284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5" fill="hold" nodeType="afterGroup">
                            <p:stCondLst>
                              <p:cond delay="17900"/>
                            </p:stCondLst>
                            <p:childTnLst>
                              <p:par>
                                <p:cTn id="13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8" dur="100"/>
                                        <p:tgtEl>
                                          <p:spTgt spid="28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9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3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2" dur="100"/>
                                        <p:tgtEl>
                                          <p:spTgt spid="28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3" fill="hold" nodeType="afterGroup">
                            <p:stCondLst>
                              <p:cond delay="18100"/>
                            </p:stCondLst>
                            <p:childTnLst>
                              <p:par>
                                <p:cTn id="13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6" dur="100"/>
                                        <p:tgtEl>
                                          <p:spTgt spid="284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7" fill="hold" nodeType="afterGroup">
                            <p:stCondLst>
                              <p:cond delay="18200"/>
                            </p:stCondLst>
                            <p:childTnLst>
                              <p:par>
                                <p:cTn id="13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0" dur="100"/>
                                        <p:tgtEl>
                                          <p:spTgt spid="284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1" fill="hold" nodeType="afterGroup">
                            <p:stCondLst>
                              <p:cond delay="18300"/>
                            </p:stCondLst>
                            <p:childTnLst>
                              <p:par>
                                <p:cTn id="13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4" dur="100"/>
                                        <p:tgtEl>
                                          <p:spTgt spid="284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5" fill="hold" nodeType="afterGroup">
                            <p:stCondLst>
                              <p:cond delay="18400"/>
                            </p:stCondLst>
                            <p:childTnLst>
                              <p:par>
                                <p:cTn id="13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8" dur="100"/>
                                        <p:tgtEl>
                                          <p:spTgt spid="284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9" fill="hold" nodeType="clickPar">
                      <p:stCondLst>
                        <p:cond delay="indefinite"/>
                      </p:stCondLst>
                      <p:childTnLst>
                        <p:par>
                          <p:cTn id="13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969" grpId="0" animBg="1"/>
      <p:bldP spid="275970" grpId="0" animBg="1"/>
      <p:bldP spid="275971" grpId="0" animBg="1"/>
      <p:bldP spid="275972" grpId="0" animBg="1"/>
      <p:bldP spid="275973" grpId="0" animBg="1"/>
      <p:bldP spid="275974" grpId="0" animBg="1"/>
      <p:bldP spid="275975" grpId="0" animBg="1"/>
      <p:bldP spid="275976" grpId="0" animBg="1"/>
      <p:bldP spid="275977" grpId="0" animBg="1"/>
      <p:bldP spid="275978" grpId="0" animBg="1"/>
      <p:bldP spid="275979" grpId="0" animBg="1"/>
      <p:bldP spid="275980" grpId="0" animBg="1"/>
      <p:bldP spid="275981" grpId="0" animBg="1"/>
      <p:bldP spid="275982" grpId="0" animBg="1"/>
      <p:bldP spid="275983" grpId="0" animBg="1"/>
      <p:bldP spid="275984" grpId="0" animBg="1"/>
      <p:bldP spid="275985" grpId="0" animBg="1"/>
      <p:bldP spid="275986" grpId="0" animBg="1"/>
      <p:bldP spid="275987" grpId="0" animBg="1"/>
      <p:bldP spid="275988" grpId="0" animBg="1"/>
      <p:bldP spid="275989" grpId="0" animBg="1"/>
      <p:bldP spid="275990" grpId="0" animBg="1"/>
      <p:bldP spid="275991" grpId="0" animBg="1"/>
      <p:bldP spid="275992" grpId="0" animBg="1"/>
      <p:bldP spid="275993" grpId="0" animBg="1"/>
      <p:bldP spid="275994" grpId="0" animBg="1"/>
      <p:bldP spid="275995" grpId="0" animBg="1"/>
      <p:bldP spid="275996" grpId="0" animBg="1"/>
      <p:bldP spid="275997" grpId="0" animBg="1"/>
      <p:bldP spid="275998" grpId="0" animBg="1"/>
      <p:bldP spid="275999" grpId="0" animBg="1"/>
      <p:bldP spid="276000" grpId="0" animBg="1"/>
      <p:bldP spid="276001" grpId="0" animBg="1"/>
      <p:bldP spid="276002" grpId="0" animBg="1"/>
      <p:bldP spid="276003" grpId="0" animBg="1"/>
      <p:bldP spid="276004" grpId="0" animBg="1"/>
      <p:bldP spid="276005" grpId="0" animBg="1"/>
      <p:bldP spid="276006" grpId="0" animBg="1"/>
      <p:bldP spid="276007" grpId="0" animBg="1"/>
      <p:bldP spid="276008" grpId="0" animBg="1"/>
      <p:bldP spid="276009" grpId="0" animBg="1"/>
      <p:bldP spid="276010" grpId="0" animBg="1"/>
      <p:bldP spid="276011" grpId="0" animBg="1"/>
      <p:bldP spid="276012" grpId="0" animBg="1"/>
      <p:bldP spid="276013" grpId="0" animBg="1"/>
      <p:bldP spid="276014" grpId="0" animBg="1"/>
      <p:bldP spid="276015" grpId="0" animBg="1"/>
      <p:bldP spid="276016" grpId="0" animBg="1"/>
      <p:bldP spid="276017" grpId="0" animBg="1"/>
      <p:bldP spid="276018" grpId="0" animBg="1"/>
      <p:bldP spid="276019" grpId="0" animBg="1"/>
      <p:bldP spid="276020" grpId="0" animBg="1"/>
      <p:bldP spid="276021" grpId="0" animBg="1"/>
      <p:bldP spid="276022" grpId="0" animBg="1"/>
      <p:bldP spid="276023" grpId="0" animBg="1"/>
      <p:bldP spid="276024" grpId="0" animBg="1"/>
      <p:bldP spid="276025" grpId="0" animBg="1"/>
      <p:bldP spid="276026" grpId="0" animBg="1"/>
      <p:bldP spid="276027" grpId="0" animBg="1"/>
      <p:bldP spid="276028" grpId="0" animBg="1"/>
      <p:bldP spid="276029" grpId="0" animBg="1"/>
      <p:bldP spid="276030" grpId="0" animBg="1"/>
      <p:bldP spid="276031" grpId="0" animBg="1"/>
      <p:bldP spid="276032" grpId="0" animBg="1"/>
      <p:bldP spid="276033" grpId="0" animBg="1"/>
      <p:bldP spid="276034" grpId="0" animBg="1"/>
      <p:bldP spid="276035" grpId="0" animBg="1"/>
      <p:bldP spid="276036" grpId="0" animBg="1"/>
      <p:bldP spid="276037" grpId="0" animBg="1"/>
      <p:bldP spid="276038" grpId="0" animBg="1"/>
      <p:bldP spid="276039" grpId="0" animBg="1"/>
      <p:bldP spid="276040" grpId="0" animBg="1"/>
      <p:bldP spid="276041" grpId="0" animBg="1"/>
      <p:bldP spid="276042" grpId="0" animBg="1"/>
      <p:bldP spid="276043" grpId="0" animBg="1"/>
      <p:bldP spid="276044" grpId="0" animBg="1"/>
      <p:bldP spid="276045" grpId="0" animBg="1"/>
      <p:bldP spid="276046" grpId="0" animBg="1"/>
      <p:bldP spid="276047" grpId="0" animBg="1"/>
      <p:bldP spid="276048" grpId="0" animBg="1"/>
      <p:bldP spid="276049" grpId="0" animBg="1"/>
      <p:bldP spid="276050" grpId="0" animBg="1"/>
      <p:bldP spid="276051" grpId="0" animBg="1"/>
      <p:bldP spid="276052" grpId="0" animBg="1"/>
      <p:bldP spid="276053" grpId="0" animBg="1"/>
      <p:bldP spid="276054" grpId="0" animBg="1"/>
      <p:bldP spid="276055" grpId="0" animBg="1"/>
      <p:bldP spid="276056" grpId="0" animBg="1"/>
      <p:bldP spid="276057" grpId="0" animBg="1"/>
      <p:bldP spid="276058" grpId="0" animBg="1"/>
      <p:bldP spid="276059" grpId="0" animBg="1"/>
      <p:bldP spid="276060" grpId="0" animBg="1"/>
      <p:bldP spid="276061" grpId="0" animBg="1"/>
      <p:bldP spid="276062" grpId="0" animBg="1"/>
      <p:bldP spid="276063" grpId="0" animBg="1"/>
      <p:bldP spid="276064" grpId="0" animBg="1"/>
      <p:bldP spid="276065" grpId="0" animBg="1"/>
      <p:bldP spid="276066" grpId="0" animBg="1"/>
      <p:bldP spid="276067" grpId="0" animBg="1"/>
      <p:bldP spid="276068" grpId="0" animBg="1"/>
      <p:bldP spid="276069" grpId="0" animBg="1"/>
      <p:bldP spid="276070" grpId="0" animBg="1"/>
      <p:bldP spid="276071" grpId="0" animBg="1"/>
      <p:bldP spid="276072" grpId="0" animBg="1"/>
      <p:bldP spid="276073" grpId="0" animBg="1"/>
      <p:bldP spid="276074" grpId="0" animBg="1"/>
      <p:bldP spid="276075" grpId="0" animBg="1"/>
      <p:bldP spid="276076" grpId="0" animBg="1"/>
      <p:bldP spid="276077" grpId="0" animBg="1"/>
      <p:bldP spid="276078" grpId="0" animBg="1"/>
      <p:bldP spid="276079" grpId="0" animBg="1"/>
      <p:bldP spid="276080" grpId="0" animBg="1"/>
      <p:bldP spid="276081" grpId="0" animBg="1"/>
      <p:bldP spid="276082" grpId="0" animBg="1"/>
      <p:bldP spid="276083" grpId="0" animBg="1"/>
      <p:bldP spid="276084" grpId="0" animBg="1"/>
      <p:bldP spid="276085" grpId="0" animBg="1"/>
      <p:bldP spid="276086" grpId="0" animBg="1"/>
      <p:bldP spid="276087" grpId="0" animBg="1"/>
      <p:bldP spid="276088" grpId="0" animBg="1"/>
      <p:bldP spid="276089" grpId="0" animBg="1"/>
      <p:bldP spid="276090" grpId="0" animBg="1"/>
      <p:bldP spid="276091" grpId="0" animBg="1"/>
      <p:bldP spid="276092" grpId="0" animBg="1"/>
      <p:bldP spid="276093" grpId="0" animBg="1"/>
      <p:bldP spid="276094" grpId="0" animBg="1"/>
      <p:bldP spid="276095" grpId="0" animBg="1"/>
      <p:bldP spid="276096" grpId="0" animBg="1"/>
      <p:bldP spid="276097" grpId="0" animBg="1"/>
      <p:bldP spid="276098" grpId="0" animBg="1"/>
      <p:bldP spid="276099" grpId="0" animBg="1"/>
      <p:bldP spid="276100" grpId="0" animBg="1"/>
      <p:bldP spid="276101" grpId="0" animBg="1"/>
      <p:bldP spid="276102" grpId="0" animBg="1"/>
      <p:bldP spid="276103" grpId="0" animBg="1"/>
      <p:bldP spid="276104" grpId="0" animBg="1"/>
      <p:bldP spid="276105" grpId="0" animBg="1"/>
      <p:bldP spid="276106" grpId="0" animBg="1"/>
      <p:bldP spid="276107" grpId="0" animBg="1"/>
      <p:bldP spid="276108" grpId="0" animBg="1"/>
      <p:bldP spid="276109" grpId="0" animBg="1"/>
      <p:bldP spid="276110" grpId="0" animBg="1"/>
      <p:bldP spid="276111" grpId="0" animBg="1"/>
      <p:bldP spid="276112" grpId="0" animBg="1"/>
      <p:bldP spid="276113" grpId="0" animBg="1"/>
      <p:bldP spid="276114" grpId="0" animBg="1"/>
      <p:bldP spid="284324" grpId="0" animBg="1"/>
      <p:bldP spid="284325" grpId="0" animBg="1"/>
      <p:bldP spid="284326" grpId="0" animBg="1"/>
      <p:bldP spid="284327" grpId="0" animBg="1"/>
      <p:bldP spid="284328" grpId="0" animBg="1"/>
      <p:bldP spid="284329" grpId="0" animBg="1"/>
      <p:bldP spid="284330" grpId="0" animBg="1"/>
      <p:bldP spid="284331" grpId="0" animBg="1"/>
      <p:bldP spid="284332" grpId="0" animBg="1"/>
      <p:bldP spid="284333" grpId="0" animBg="1"/>
      <p:bldP spid="284334" grpId="0" animBg="1"/>
      <p:bldP spid="284335" grpId="0" animBg="1"/>
      <p:bldP spid="284336" grpId="0" animBg="1"/>
      <p:bldP spid="284337" grpId="0" animBg="1"/>
      <p:bldP spid="284338" grpId="0" animBg="1"/>
      <p:bldP spid="284339" grpId="0" animBg="1"/>
      <p:bldP spid="284340" grpId="0" animBg="1"/>
      <p:bldP spid="284341" grpId="0" animBg="1"/>
      <p:bldP spid="284342" grpId="0" animBg="1"/>
      <p:bldP spid="284343" grpId="0" animBg="1"/>
      <p:bldP spid="284344" grpId="0" animBg="1"/>
      <p:bldP spid="284345" grpId="0" animBg="1"/>
      <p:bldP spid="284346" grpId="0" animBg="1"/>
      <p:bldP spid="284347" grpId="0" animBg="1"/>
      <p:bldP spid="284348" grpId="0" animBg="1"/>
      <p:bldP spid="284349" grpId="0" animBg="1"/>
      <p:bldP spid="284350" grpId="0" animBg="1"/>
      <p:bldP spid="284351" grpId="0" animBg="1"/>
      <p:bldP spid="284352" grpId="0" animBg="1"/>
      <p:bldP spid="284353" grpId="0" animBg="1"/>
      <p:bldP spid="284354" grpId="0" animBg="1"/>
      <p:bldP spid="284355" grpId="0" animBg="1"/>
      <p:bldP spid="284356" grpId="0" animBg="1"/>
      <p:bldP spid="284357" grpId="0" animBg="1"/>
      <p:bldP spid="284358" grpId="0" animBg="1"/>
      <p:bldP spid="284359" grpId="0" animBg="1"/>
      <p:bldP spid="284360" grpId="0" animBg="1"/>
      <p:bldP spid="284361" grpId="0" animBg="1"/>
      <p:bldP spid="284362" grpId="0" animBg="1"/>
      <p:bldP spid="284363" grpId="0" animBg="1"/>
      <p:bldP spid="284364" grpId="0" animBg="1"/>
      <p:bldP spid="284365" grpId="0" animBg="1"/>
      <p:bldP spid="284366" grpId="0" animBg="1"/>
      <p:bldP spid="284471" grpId="0" animBg="1"/>
      <p:bldP spid="284472" grpId="0" animBg="1"/>
      <p:bldP spid="284473" grpId="0" animBg="1"/>
      <p:bldP spid="284474" grpId="0" animBg="1"/>
      <p:bldP spid="284475" grpId="0" animBg="1"/>
      <p:bldP spid="284476" grpId="0" animBg="1"/>
      <p:bldP spid="284477" grpId="0" animBg="1"/>
      <p:bldP spid="284478" grpId="0" animBg="1"/>
      <p:bldP spid="284479" grpId="0" animBg="1"/>
      <p:bldP spid="284480" grpId="0" animBg="1"/>
      <p:bldP spid="284481" grpId="0" animBg="1"/>
      <p:bldP spid="284482" grpId="0" animBg="1"/>
      <p:bldP spid="284483" grpId="0" animBg="1"/>
      <p:bldP spid="284484" grpId="0" animBg="1"/>
      <p:bldP spid="284485" grpId="0" animBg="1"/>
      <p:bldP spid="284486" grpId="0" animBg="1"/>
      <p:bldP spid="284487" grpId="0" animBg="1"/>
      <p:bldP spid="284488" grpId="0" animBg="1"/>
      <p:bldP spid="284489" grpId="0" animBg="1"/>
      <p:bldP spid="284490" grpId="0" animBg="1"/>
      <p:bldP spid="284491" grpId="0" animBg="1"/>
      <p:bldP spid="284492" grpId="0" animBg="1"/>
      <p:bldP spid="284493" grpId="0" animBg="1"/>
      <p:bldP spid="284494" grpId="0" animBg="1"/>
      <p:bldP spid="284497" grpId="0" animBg="1"/>
      <p:bldP spid="284500" grpId="0" animBg="1"/>
      <p:bldP spid="284501" grpId="0" animBg="1"/>
      <p:bldP spid="284502" grpId="0" animBg="1"/>
      <p:bldP spid="284503" grpId="0" animBg="1"/>
      <p:bldP spid="284504" grpId="0" animBg="1"/>
      <p:bldP spid="284505" grpId="0" animBg="1"/>
      <p:bldP spid="284506" grpId="0" animBg="1"/>
      <p:bldP spid="284507" grpId="0" animBg="1"/>
      <p:bldP spid="284508" grpId="0" animBg="1"/>
      <p:bldP spid="284509" grpId="0" animBg="1"/>
      <p:bldP spid="284510" grpId="0" animBg="1"/>
      <p:bldP spid="284511" grpId="0" animBg="1"/>
      <p:bldP spid="284512" grpId="0" animBg="1"/>
      <p:bldP spid="284616" grpId="0" animBg="1"/>
      <p:bldP spid="284617" grpId="0" animBg="1"/>
      <p:bldP spid="284619" grpId="0" animBg="1"/>
      <p:bldP spid="284620" grpId="0" animBg="1"/>
      <p:bldP spid="284621" grpId="0" animBg="1"/>
      <p:bldP spid="284622" grpId="0" animBg="1"/>
      <p:bldP spid="284623" grpId="0" animBg="1"/>
      <p:bldP spid="284624" grpId="0" animBg="1"/>
      <p:bldP spid="284625" grpId="0" animBg="1"/>
      <p:bldP spid="284626" grpId="0" animBg="1"/>
      <p:bldP spid="284627" grpId="0" animBg="1"/>
      <p:bldP spid="284628" grpId="0" animBg="1"/>
      <p:bldP spid="284629" grpId="0" animBg="1"/>
      <p:bldP spid="284630" grpId="0" animBg="1"/>
      <p:bldP spid="284631" grpId="0" animBg="1"/>
      <p:bldP spid="284632" grpId="0" animBg="1"/>
      <p:bldP spid="284633" grpId="0" animBg="1"/>
      <p:bldP spid="284634" grpId="0" animBg="1"/>
      <p:bldP spid="284635" grpId="0" animBg="1"/>
      <p:bldP spid="284636" grpId="0" animBg="1"/>
      <p:bldP spid="284637" grpId="0" animBg="1"/>
      <p:bldP spid="284638" grpId="0" animBg="1"/>
      <p:bldP spid="284639" grpId="0" animBg="1"/>
      <p:bldP spid="284640" grpId="0" animBg="1"/>
      <p:bldP spid="284641" grpId="0" animBg="1"/>
      <p:bldP spid="284642" grpId="0" animBg="1"/>
      <p:bldP spid="284643" grpId="0" animBg="1"/>
      <p:bldP spid="284644" grpId="0" animBg="1"/>
      <p:bldP spid="284645" grpId="0" animBg="1"/>
      <p:bldP spid="284646" grpId="0" animBg="1"/>
      <p:bldP spid="284647" grpId="0" animBg="1"/>
      <p:bldP spid="284648" grpId="0" animBg="1"/>
      <p:bldP spid="284649" grpId="0" animBg="1"/>
      <p:bldP spid="284650" grpId="0" animBg="1"/>
      <p:bldP spid="284651" grpId="0" animBg="1"/>
      <p:bldP spid="284652" grpId="0" animBg="1"/>
      <p:bldP spid="284653" grpId="0" animBg="1"/>
      <p:bldP spid="284654" grpId="0" animBg="1"/>
      <p:bldP spid="284655" grpId="0" animBg="1"/>
      <p:bldP spid="284656" grpId="0" animBg="1"/>
      <p:bldP spid="284657" grpId="0" animBg="1"/>
      <p:bldP spid="284658" grpId="0" animBg="1"/>
      <p:bldP spid="284659" grpId="0" animBg="1"/>
      <p:bldP spid="284660" grpId="0" animBg="1"/>
      <p:bldP spid="284661" grpId="0" animBg="1"/>
      <p:bldP spid="284662" grpId="0" animBg="1"/>
      <p:bldP spid="284663" grpId="0" animBg="1"/>
      <p:bldP spid="284664" grpId="0" animBg="1"/>
      <p:bldP spid="284665" grpId="0" animBg="1"/>
      <p:bldP spid="284666" grpId="0" animBg="1"/>
      <p:bldP spid="284667" grpId="0" animBg="1"/>
      <p:bldP spid="284668" grpId="0" animBg="1"/>
      <p:bldP spid="284669" grpId="0" animBg="1"/>
      <p:bldP spid="284670" grpId="0" animBg="1"/>
      <p:bldP spid="284671" grpId="0" animBg="1"/>
      <p:bldP spid="284672" grpId="0" animBg="1"/>
      <p:bldP spid="284673" grpId="0" animBg="1"/>
      <p:bldP spid="284674" grpId="0" animBg="1"/>
      <p:bldP spid="284675" grpId="0" animBg="1"/>
      <p:bldP spid="284676" grpId="0" animBg="1"/>
      <p:bldP spid="284677" grpId="0" animBg="1"/>
      <p:bldP spid="284678" grpId="0" animBg="1"/>
      <p:bldP spid="284679" grpId="0" animBg="1"/>
      <p:bldP spid="284680" grpId="0" animBg="1"/>
      <p:bldP spid="284681" grpId="0" animBg="1"/>
      <p:bldP spid="284682" grpId="0" animBg="1"/>
      <p:bldP spid="284683" grpId="0" animBg="1"/>
      <p:bldP spid="284684" grpId="0" animBg="1"/>
      <p:bldP spid="284685" grpId="0" animBg="1"/>
      <p:bldP spid="284686" grpId="0" animBg="1"/>
      <p:bldP spid="284687" grpId="0" animBg="1"/>
      <p:bldP spid="284688" grpId="0" animBg="1"/>
      <p:bldP spid="284689" grpId="0" animBg="1"/>
      <p:bldP spid="284690" grpId="0" animBg="1"/>
      <p:bldP spid="284691" grpId="0" animBg="1"/>
      <p:bldP spid="284692" grpId="0" animBg="1"/>
      <p:bldP spid="284693" grpId="0" animBg="1"/>
      <p:bldP spid="284694" grpId="0" animBg="1"/>
      <p:bldP spid="284695" grpId="0" animBg="1"/>
      <p:bldP spid="284696" grpId="0" animBg="1"/>
      <p:bldP spid="284697" grpId="0" animBg="1"/>
      <p:bldP spid="284698" grpId="0" animBg="1"/>
      <p:bldP spid="284699" grpId="0" animBg="1"/>
      <p:bldP spid="284700" grpId="0" animBg="1"/>
      <p:bldP spid="284701" grpId="0" animBg="1"/>
      <p:bldP spid="284702" grpId="0" animBg="1"/>
      <p:bldP spid="284703" grpId="0" animBg="1"/>
      <p:bldP spid="284704" grpId="0" animBg="1"/>
      <p:bldP spid="284705" grpId="0" animBg="1"/>
      <p:bldP spid="284706" grpId="0" animBg="1"/>
      <p:bldP spid="284707" grpId="0" animBg="1"/>
      <p:bldP spid="284708" grpId="0" animBg="1"/>
      <p:bldP spid="284709" grpId="0" animBg="1"/>
      <p:bldP spid="284710" grpId="0" animBg="1"/>
      <p:bldP spid="284711" grpId="0" animBg="1"/>
      <p:bldP spid="284712" grpId="0" animBg="1"/>
      <p:bldP spid="284713" grpId="0" animBg="1"/>
      <p:bldP spid="284714" grpId="0" animBg="1"/>
      <p:bldP spid="284715" grpId="0" animBg="1"/>
      <p:bldP spid="284716" grpId="0" animBg="1"/>
      <p:bldP spid="284717" grpId="0" animBg="1"/>
      <p:bldP spid="284718" grpId="0" animBg="1"/>
      <p:bldP spid="284719" grpId="0" animBg="1"/>
      <p:bldP spid="2847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4720"/>
          <p:cNvGrpSpPr>
            <a:grpSpLocks/>
          </p:cNvGrpSpPr>
          <p:nvPr/>
        </p:nvGrpSpPr>
        <p:grpSpPr bwMode="auto">
          <a:xfrm>
            <a:off x="242888" y="0"/>
            <a:ext cx="8291512" cy="6843713"/>
            <a:chOff x="153" y="0"/>
            <a:chExt cx="5223" cy="4311"/>
          </a:xfrm>
        </p:grpSpPr>
        <p:pic>
          <p:nvPicPr>
            <p:cNvPr id="32365" name="Picture 3" descr="Untitled-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18" t="66951" r="2040" b="3293"/>
            <a:stretch>
              <a:fillRect/>
            </a:stretch>
          </p:blipFill>
          <p:spPr bwMode="auto">
            <a:xfrm>
              <a:off x="185" y="0"/>
              <a:ext cx="5191" cy="2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366" name="Picture 4" descr="Untitled-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4" t="1830" r="2966" b="68890"/>
            <a:stretch>
              <a:fillRect/>
            </a:stretch>
          </p:blipFill>
          <p:spPr bwMode="auto">
            <a:xfrm>
              <a:off x="153" y="2151"/>
              <a:ext cx="5191" cy="2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1" name="AutoShape 5"/>
          <p:cNvSpPr>
            <a:spLocks noChangeArrowheads="1"/>
          </p:cNvSpPr>
          <p:nvPr/>
        </p:nvSpPr>
        <p:spPr bwMode="auto">
          <a:xfrm>
            <a:off x="1358900" y="3968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AutoShape 6"/>
          <p:cNvSpPr>
            <a:spLocks noChangeArrowheads="1"/>
          </p:cNvSpPr>
          <p:nvPr/>
        </p:nvSpPr>
        <p:spPr bwMode="auto">
          <a:xfrm>
            <a:off x="1368425" y="3841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7"/>
          <p:cNvSpPr>
            <a:spLocks noChangeArrowheads="1"/>
          </p:cNvSpPr>
          <p:nvPr/>
        </p:nvSpPr>
        <p:spPr bwMode="auto">
          <a:xfrm>
            <a:off x="1381125" y="3714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8"/>
          <p:cNvSpPr>
            <a:spLocks noChangeArrowheads="1"/>
          </p:cNvSpPr>
          <p:nvPr/>
        </p:nvSpPr>
        <p:spPr bwMode="auto">
          <a:xfrm>
            <a:off x="1390650" y="3556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AutoShape 9"/>
          <p:cNvSpPr>
            <a:spLocks noChangeArrowheads="1"/>
          </p:cNvSpPr>
          <p:nvPr/>
        </p:nvSpPr>
        <p:spPr bwMode="auto">
          <a:xfrm>
            <a:off x="1400175" y="3365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AutoShape 10"/>
          <p:cNvSpPr>
            <a:spLocks noChangeArrowheads="1"/>
          </p:cNvSpPr>
          <p:nvPr/>
        </p:nvSpPr>
        <p:spPr bwMode="auto">
          <a:xfrm>
            <a:off x="1406525" y="3175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AutoShape 11"/>
          <p:cNvSpPr>
            <a:spLocks noChangeArrowheads="1"/>
          </p:cNvSpPr>
          <p:nvPr/>
        </p:nvSpPr>
        <p:spPr bwMode="auto">
          <a:xfrm>
            <a:off x="1412875" y="301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AutoShape 12"/>
          <p:cNvSpPr>
            <a:spLocks noChangeArrowheads="1"/>
          </p:cNvSpPr>
          <p:nvPr/>
        </p:nvSpPr>
        <p:spPr bwMode="auto">
          <a:xfrm>
            <a:off x="1419225" y="282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AutoShape 13"/>
          <p:cNvSpPr>
            <a:spLocks noChangeArrowheads="1"/>
          </p:cNvSpPr>
          <p:nvPr/>
        </p:nvSpPr>
        <p:spPr bwMode="auto">
          <a:xfrm>
            <a:off x="1425575" y="263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AutoShape 14"/>
          <p:cNvSpPr>
            <a:spLocks noChangeArrowheads="1"/>
          </p:cNvSpPr>
          <p:nvPr/>
        </p:nvSpPr>
        <p:spPr bwMode="auto">
          <a:xfrm>
            <a:off x="1428750" y="247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AutoShape 15"/>
          <p:cNvSpPr>
            <a:spLocks noChangeArrowheads="1"/>
          </p:cNvSpPr>
          <p:nvPr/>
        </p:nvSpPr>
        <p:spPr bwMode="auto">
          <a:xfrm>
            <a:off x="1425575" y="2698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AutoShape 16"/>
          <p:cNvSpPr>
            <a:spLocks noChangeArrowheads="1"/>
          </p:cNvSpPr>
          <p:nvPr/>
        </p:nvSpPr>
        <p:spPr bwMode="auto">
          <a:xfrm>
            <a:off x="1425575" y="282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AutoShape 17"/>
          <p:cNvSpPr>
            <a:spLocks noChangeArrowheads="1"/>
          </p:cNvSpPr>
          <p:nvPr/>
        </p:nvSpPr>
        <p:spPr bwMode="auto">
          <a:xfrm>
            <a:off x="1425575" y="304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AutoShape 18"/>
          <p:cNvSpPr>
            <a:spLocks noChangeArrowheads="1"/>
          </p:cNvSpPr>
          <p:nvPr/>
        </p:nvSpPr>
        <p:spPr bwMode="auto">
          <a:xfrm>
            <a:off x="1425575" y="323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AutoShape 19"/>
          <p:cNvSpPr>
            <a:spLocks noChangeArrowheads="1"/>
          </p:cNvSpPr>
          <p:nvPr/>
        </p:nvSpPr>
        <p:spPr bwMode="auto">
          <a:xfrm>
            <a:off x="1425575" y="3429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AutoShape 20"/>
          <p:cNvSpPr>
            <a:spLocks noChangeArrowheads="1"/>
          </p:cNvSpPr>
          <p:nvPr/>
        </p:nvSpPr>
        <p:spPr bwMode="auto">
          <a:xfrm>
            <a:off x="1422400" y="3556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AutoShape 21"/>
          <p:cNvSpPr>
            <a:spLocks noChangeArrowheads="1"/>
          </p:cNvSpPr>
          <p:nvPr/>
        </p:nvSpPr>
        <p:spPr bwMode="auto">
          <a:xfrm>
            <a:off x="1422400" y="3714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AutoShape 22"/>
          <p:cNvSpPr>
            <a:spLocks noChangeArrowheads="1"/>
          </p:cNvSpPr>
          <p:nvPr/>
        </p:nvSpPr>
        <p:spPr bwMode="auto">
          <a:xfrm>
            <a:off x="1422400" y="390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AutoShape 23"/>
          <p:cNvSpPr>
            <a:spLocks noChangeArrowheads="1"/>
          </p:cNvSpPr>
          <p:nvPr/>
        </p:nvSpPr>
        <p:spPr bwMode="auto">
          <a:xfrm>
            <a:off x="1425575" y="406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AutoShape 24"/>
          <p:cNvSpPr>
            <a:spLocks noChangeArrowheads="1"/>
          </p:cNvSpPr>
          <p:nvPr/>
        </p:nvSpPr>
        <p:spPr bwMode="auto">
          <a:xfrm>
            <a:off x="1425575" y="4222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AutoShape 25"/>
          <p:cNvSpPr>
            <a:spLocks noChangeArrowheads="1"/>
          </p:cNvSpPr>
          <p:nvPr/>
        </p:nvSpPr>
        <p:spPr bwMode="auto">
          <a:xfrm>
            <a:off x="1425575" y="431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AutoShape 26"/>
          <p:cNvSpPr>
            <a:spLocks noChangeArrowheads="1"/>
          </p:cNvSpPr>
          <p:nvPr/>
        </p:nvSpPr>
        <p:spPr bwMode="auto">
          <a:xfrm>
            <a:off x="1425575" y="4476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AutoShape 27"/>
          <p:cNvSpPr>
            <a:spLocks noChangeArrowheads="1"/>
          </p:cNvSpPr>
          <p:nvPr/>
        </p:nvSpPr>
        <p:spPr bwMode="auto">
          <a:xfrm>
            <a:off x="1425575" y="4667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AutoShape 28"/>
          <p:cNvSpPr>
            <a:spLocks noChangeArrowheads="1"/>
          </p:cNvSpPr>
          <p:nvPr/>
        </p:nvSpPr>
        <p:spPr bwMode="auto">
          <a:xfrm>
            <a:off x="1425575" y="4857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AutoShape 29"/>
          <p:cNvSpPr>
            <a:spLocks noChangeArrowheads="1"/>
          </p:cNvSpPr>
          <p:nvPr/>
        </p:nvSpPr>
        <p:spPr bwMode="auto">
          <a:xfrm>
            <a:off x="1425575" y="501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AutoShape 30"/>
          <p:cNvSpPr>
            <a:spLocks noChangeArrowheads="1"/>
          </p:cNvSpPr>
          <p:nvPr/>
        </p:nvSpPr>
        <p:spPr bwMode="auto">
          <a:xfrm>
            <a:off x="1428750" y="517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AutoShape 31"/>
          <p:cNvSpPr>
            <a:spLocks noChangeArrowheads="1"/>
          </p:cNvSpPr>
          <p:nvPr/>
        </p:nvSpPr>
        <p:spPr bwMode="auto">
          <a:xfrm>
            <a:off x="1438275" y="533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AutoShape 32"/>
          <p:cNvSpPr>
            <a:spLocks noChangeArrowheads="1"/>
          </p:cNvSpPr>
          <p:nvPr/>
        </p:nvSpPr>
        <p:spPr bwMode="auto">
          <a:xfrm>
            <a:off x="1450975" y="536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AutoShape 33"/>
          <p:cNvSpPr>
            <a:spLocks noChangeArrowheads="1"/>
          </p:cNvSpPr>
          <p:nvPr/>
        </p:nvSpPr>
        <p:spPr bwMode="auto">
          <a:xfrm>
            <a:off x="1470025" y="5397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AutoShape 34"/>
          <p:cNvSpPr>
            <a:spLocks noChangeArrowheads="1"/>
          </p:cNvSpPr>
          <p:nvPr/>
        </p:nvSpPr>
        <p:spPr bwMode="auto">
          <a:xfrm>
            <a:off x="1485900" y="533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AutoShape 35"/>
          <p:cNvSpPr>
            <a:spLocks noChangeArrowheads="1"/>
          </p:cNvSpPr>
          <p:nvPr/>
        </p:nvSpPr>
        <p:spPr bwMode="auto">
          <a:xfrm>
            <a:off x="1498600" y="5238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2" name="AutoShape 36"/>
          <p:cNvSpPr>
            <a:spLocks noChangeArrowheads="1"/>
          </p:cNvSpPr>
          <p:nvPr/>
        </p:nvSpPr>
        <p:spPr bwMode="auto">
          <a:xfrm>
            <a:off x="1511300" y="5111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3" name="AutoShape 37"/>
          <p:cNvSpPr>
            <a:spLocks noChangeArrowheads="1"/>
          </p:cNvSpPr>
          <p:nvPr/>
        </p:nvSpPr>
        <p:spPr bwMode="auto">
          <a:xfrm>
            <a:off x="1517650" y="501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4" name="AutoShape 38"/>
          <p:cNvSpPr>
            <a:spLocks noChangeArrowheads="1"/>
          </p:cNvSpPr>
          <p:nvPr/>
        </p:nvSpPr>
        <p:spPr bwMode="auto">
          <a:xfrm>
            <a:off x="1527175" y="4889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5" name="AutoShape 39"/>
          <p:cNvSpPr>
            <a:spLocks noChangeArrowheads="1"/>
          </p:cNvSpPr>
          <p:nvPr/>
        </p:nvSpPr>
        <p:spPr bwMode="auto">
          <a:xfrm>
            <a:off x="1536700" y="4762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6" name="AutoShape 40"/>
          <p:cNvSpPr>
            <a:spLocks noChangeArrowheads="1"/>
          </p:cNvSpPr>
          <p:nvPr/>
        </p:nvSpPr>
        <p:spPr bwMode="auto">
          <a:xfrm>
            <a:off x="1543050" y="4635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7" name="AutoShape 41"/>
          <p:cNvSpPr>
            <a:spLocks noChangeArrowheads="1"/>
          </p:cNvSpPr>
          <p:nvPr/>
        </p:nvSpPr>
        <p:spPr bwMode="auto">
          <a:xfrm>
            <a:off x="1552575" y="450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8" name="AutoShape 42"/>
          <p:cNvSpPr>
            <a:spLocks noChangeArrowheads="1"/>
          </p:cNvSpPr>
          <p:nvPr/>
        </p:nvSpPr>
        <p:spPr bwMode="auto">
          <a:xfrm>
            <a:off x="1558925" y="4381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89" name="AutoShape 43"/>
          <p:cNvSpPr>
            <a:spLocks noChangeArrowheads="1"/>
          </p:cNvSpPr>
          <p:nvPr/>
        </p:nvSpPr>
        <p:spPr bwMode="auto">
          <a:xfrm>
            <a:off x="1568450" y="4222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0" name="AutoShape 44"/>
          <p:cNvSpPr>
            <a:spLocks noChangeArrowheads="1"/>
          </p:cNvSpPr>
          <p:nvPr/>
        </p:nvSpPr>
        <p:spPr bwMode="auto">
          <a:xfrm>
            <a:off x="1577975" y="406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1" name="Oval 45"/>
          <p:cNvSpPr>
            <a:spLocks noChangeArrowheads="1"/>
          </p:cNvSpPr>
          <p:nvPr/>
        </p:nvSpPr>
        <p:spPr bwMode="auto">
          <a:xfrm>
            <a:off x="1581150" y="401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2" name="Oval 46"/>
          <p:cNvSpPr>
            <a:spLocks noChangeArrowheads="1"/>
          </p:cNvSpPr>
          <p:nvPr/>
        </p:nvSpPr>
        <p:spPr bwMode="auto">
          <a:xfrm>
            <a:off x="1587500" y="3857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3" name="Oval 47"/>
          <p:cNvSpPr>
            <a:spLocks noChangeArrowheads="1"/>
          </p:cNvSpPr>
          <p:nvPr/>
        </p:nvSpPr>
        <p:spPr bwMode="auto">
          <a:xfrm>
            <a:off x="1593850" y="3698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4" name="Oval 48"/>
          <p:cNvSpPr>
            <a:spLocks noChangeArrowheads="1"/>
          </p:cNvSpPr>
          <p:nvPr/>
        </p:nvSpPr>
        <p:spPr bwMode="auto">
          <a:xfrm>
            <a:off x="1597025" y="3540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5" name="Oval 49"/>
          <p:cNvSpPr>
            <a:spLocks noChangeArrowheads="1"/>
          </p:cNvSpPr>
          <p:nvPr/>
        </p:nvSpPr>
        <p:spPr bwMode="auto">
          <a:xfrm>
            <a:off x="1606550" y="3381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6" name="Oval 50"/>
          <p:cNvSpPr>
            <a:spLocks noChangeArrowheads="1"/>
          </p:cNvSpPr>
          <p:nvPr/>
        </p:nvSpPr>
        <p:spPr bwMode="auto">
          <a:xfrm>
            <a:off x="1612900" y="3222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7" name="Oval 51"/>
          <p:cNvSpPr>
            <a:spLocks noChangeArrowheads="1"/>
          </p:cNvSpPr>
          <p:nvPr/>
        </p:nvSpPr>
        <p:spPr bwMode="auto">
          <a:xfrm>
            <a:off x="1619250" y="3063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8" name="Oval 52"/>
          <p:cNvSpPr>
            <a:spLocks noChangeArrowheads="1"/>
          </p:cNvSpPr>
          <p:nvPr/>
        </p:nvSpPr>
        <p:spPr bwMode="auto">
          <a:xfrm>
            <a:off x="1619250" y="2936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99" name="Oval 53"/>
          <p:cNvSpPr>
            <a:spLocks noChangeArrowheads="1"/>
          </p:cNvSpPr>
          <p:nvPr/>
        </p:nvSpPr>
        <p:spPr bwMode="auto">
          <a:xfrm>
            <a:off x="1619250" y="274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0" name="Oval 54"/>
          <p:cNvSpPr>
            <a:spLocks noChangeArrowheads="1"/>
          </p:cNvSpPr>
          <p:nvPr/>
        </p:nvSpPr>
        <p:spPr bwMode="auto">
          <a:xfrm>
            <a:off x="1619250" y="2555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1" name="Oval 55"/>
          <p:cNvSpPr>
            <a:spLocks noChangeArrowheads="1"/>
          </p:cNvSpPr>
          <p:nvPr/>
        </p:nvSpPr>
        <p:spPr bwMode="auto">
          <a:xfrm>
            <a:off x="1614488" y="2667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2" name="Oval 56"/>
          <p:cNvSpPr>
            <a:spLocks noChangeArrowheads="1"/>
          </p:cNvSpPr>
          <p:nvPr/>
        </p:nvSpPr>
        <p:spPr bwMode="auto">
          <a:xfrm>
            <a:off x="1617663" y="279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3" name="Oval 57"/>
          <p:cNvSpPr>
            <a:spLocks noChangeArrowheads="1"/>
          </p:cNvSpPr>
          <p:nvPr/>
        </p:nvSpPr>
        <p:spPr bwMode="auto">
          <a:xfrm>
            <a:off x="1614488" y="295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4" name="Oval 58"/>
          <p:cNvSpPr>
            <a:spLocks noChangeArrowheads="1"/>
          </p:cNvSpPr>
          <p:nvPr/>
        </p:nvSpPr>
        <p:spPr bwMode="auto">
          <a:xfrm>
            <a:off x="1614488" y="3143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5" name="Oval 59"/>
          <p:cNvSpPr>
            <a:spLocks noChangeArrowheads="1"/>
          </p:cNvSpPr>
          <p:nvPr/>
        </p:nvSpPr>
        <p:spPr bwMode="auto">
          <a:xfrm>
            <a:off x="1614488" y="3302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6" name="Oval 60"/>
          <p:cNvSpPr>
            <a:spLocks noChangeArrowheads="1"/>
          </p:cNvSpPr>
          <p:nvPr/>
        </p:nvSpPr>
        <p:spPr bwMode="auto">
          <a:xfrm>
            <a:off x="1614488" y="3397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7" name="Oval 61"/>
          <p:cNvSpPr>
            <a:spLocks noChangeArrowheads="1"/>
          </p:cNvSpPr>
          <p:nvPr/>
        </p:nvSpPr>
        <p:spPr bwMode="auto">
          <a:xfrm>
            <a:off x="1614488" y="3492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8" name="Oval 62"/>
          <p:cNvSpPr>
            <a:spLocks noChangeArrowheads="1"/>
          </p:cNvSpPr>
          <p:nvPr/>
        </p:nvSpPr>
        <p:spPr bwMode="auto">
          <a:xfrm>
            <a:off x="1614488" y="3556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09" name="Oval 63"/>
          <p:cNvSpPr>
            <a:spLocks noChangeArrowheads="1"/>
          </p:cNvSpPr>
          <p:nvPr/>
        </p:nvSpPr>
        <p:spPr bwMode="auto">
          <a:xfrm>
            <a:off x="1614488" y="3683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0" name="Oval 64"/>
          <p:cNvSpPr>
            <a:spLocks noChangeArrowheads="1"/>
          </p:cNvSpPr>
          <p:nvPr/>
        </p:nvSpPr>
        <p:spPr bwMode="auto">
          <a:xfrm>
            <a:off x="1617663" y="3841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1" name="Oval 65"/>
          <p:cNvSpPr>
            <a:spLocks noChangeArrowheads="1"/>
          </p:cNvSpPr>
          <p:nvPr/>
        </p:nvSpPr>
        <p:spPr bwMode="auto">
          <a:xfrm>
            <a:off x="1617663" y="4000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2" name="Oval 66"/>
          <p:cNvSpPr>
            <a:spLocks noChangeArrowheads="1"/>
          </p:cNvSpPr>
          <p:nvPr/>
        </p:nvSpPr>
        <p:spPr bwMode="auto">
          <a:xfrm>
            <a:off x="1617663" y="4159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3" name="Oval 67"/>
          <p:cNvSpPr>
            <a:spLocks noChangeArrowheads="1"/>
          </p:cNvSpPr>
          <p:nvPr/>
        </p:nvSpPr>
        <p:spPr bwMode="auto">
          <a:xfrm>
            <a:off x="1617663" y="4254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4" name="Oval 68"/>
          <p:cNvSpPr>
            <a:spLocks noChangeArrowheads="1"/>
          </p:cNvSpPr>
          <p:nvPr/>
        </p:nvSpPr>
        <p:spPr bwMode="auto">
          <a:xfrm>
            <a:off x="1617663" y="4413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5" name="Oval 69"/>
          <p:cNvSpPr>
            <a:spLocks noChangeArrowheads="1"/>
          </p:cNvSpPr>
          <p:nvPr/>
        </p:nvSpPr>
        <p:spPr bwMode="auto">
          <a:xfrm>
            <a:off x="1617663" y="4540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6" name="Oval 70"/>
          <p:cNvSpPr>
            <a:spLocks noChangeArrowheads="1"/>
          </p:cNvSpPr>
          <p:nvPr/>
        </p:nvSpPr>
        <p:spPr bwMode="auto">
          <a:xfrm>
            <a:off x="1617663" y="4699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7" name="Oval 71"/>
          <p:cNvSpPr>
            <a:spLocks noChangeArrowheads="1"/>
          </p:cNvSpPr>
          <p:nvPr/>
        </p:nvSpPr>
        <p:spPr bwMode="auto">
          <a:xfrm>
            <a:off x="1617663" y="4762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8" name="Oval 72"/>
          <p:cNvSpPr>
            <a:spLocks noChangeArrowheads="1"/>
          </p:cNvSpPr>
          <p:nvPr/>
        </p:nvSpPr>
        <p:spPr bwMode="auto">
          <a:xfrm>
            <a:off x="1617663" y="4921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19" name="Oval 73"/>
          <p:cNvSpPr>
            <a:spLocks noChangeArrowheads="1"/>
          </p:cNvSpPr>
          <p:nvPr/>
        </p:nvSpPr>
        <p:spPr bwMode="auto">
          <a:xfrm>
            <a:off x="1617663" y="5016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0" name="Oval 74"/>
          <p:cNvSpPr>
            <a:spLocks noChangeArrowheads="1"/>
          </p:cNvSpPr>
          <p:nvPr/>
        </p:nvSpPr>
        <p:spPr bwMode="auto">
          <a:xfrm>
            <a:off x="1617663" y="5175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1" name="Oval 75"/>
          <p:cNvSpPr>
            <a:spLocks noChangeArrowheads="1"/>
          </p:cNvSpPr>
          <p:nvPr/>
        </p:nvSpPr>
        <p:spPr bwMode="auto">
          <a:xfrm>
            <a:off x="1617663" y="5302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2" name="Oval 76"/>
          <p:cNvSpPr>
            <a:spLocks noChangeArrowheads="1"/>
          </p:cNvSpPr>
          <p:nvPr/>
        </p:nvSpPr>
        <p:spPr bwMode="auto">
          <a:xfrm>
            <a:off x="1620838" y="5461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3" name="Oval 77"/>
          <p:cNvSpPr>
            <a:spLocks noChangeArrowheads="1"/>
          </p:cNvSpPr>
          <p:nvPr/>
        </p:nvSpPr>
        <p:spPr bwMode="auto">
          <a:xfrm>
            <a:off x="1617663" y="549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4" name="Oval 78"/>
          <p:cNvSpPr>
            <a:spLocks noChangeArrowheads="1"/>
          </p:cNvSpPr>
          <p:nvPr/>
        </p:nvSpPr>
        <p:spPr bwMode="auto">
          <a:xfrm>
            <a:off x="1620838" y="5651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5" name="Oval 79"/>
          <p:cNvSpPr>
            <a:spLocks noChangeArrowheads="1"/>
          </p:cNvSpPr>
          <p:nvPr/>
        </p:nvSpPr>
        <p:spPr bwMode="auto">
          <a:xfrm>
            <a:off x="1620838" y="5715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6" name="Oval 80"/>
          <p:cNvSpPr>
            <a:spLocks noChangeArrowheads="1"/>
          </p:cNvSpPr>
          <p:nvPr/>
        </p:nvSpPr>
        <p:spPr bwMode="auto">
          <a:xfrm>
            <a:off x="1617663" y="5873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7" name="Oval 81"/>
          <p:cNvSpPr>
            <a:spLocks noChangeArrowheads="1"/>
          </p:cNvSpPr>
          <p:nvPr/>
        </p:nvSpPr>
        <p:spPr bwMode="auto">
          <a:xfrm>
            <a:off x="1617663" y="5969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8" name="Oval 82"/>
          <p:cNvSpPr>
            <a:spLocks noChangeArrowheads="1"/>
          </p:cNvSpPr>
          <p:nvPr/>
        </p:nvSpPr>
        <p:spPr bwMode="auto">
          <a:xfrm>
            <a:off x="1617663" y="6127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29" name="Oval 83"/>
          <p:cNvSpPr>
            <a:spLocks noChangeArrowheads="1"/>
          </p:cNvSpPr>
          <p:nvPr/>
        </p:nvSpPr>
        <p:spPr bwMode="auto">
          <a:xfrm>
            <a:off x="1617663" y="6286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0" name="Oval 84"/>
          <p:cNvSpPr>
            <a:spLocks noChangeArrowheads="1"/>
          </p:cNvSpPr>
          <p:nvPr/>
        </p:nvSpPr>
        <p:spPr bwMode="auto">
          <a:xfrm>
            <a:off x="1617663" y="6413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1" name="Oval 85"/>
          <p:cNvSpPr>
            <a:spLocks noChangeArrowheads="1"/>
          </p:cNvSpPr>
          <p:nvPr/>
        </p:nvSpPr>
        <p:spPr bwMode="auto">
          <a:xfrm>
            <a:off x="1617663" y="6572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2" name="Oval 86"/>
          <p:cNvSpPr>
            <a:spLocks noChangeArrowheads="1"/>
          </p:cNvSpPr>
          <p:nvPr/>
        </p:nvSpPr>
        <p:spPr bwMode="auto">
          <a:xfrm>
            <a:off x="1617663" y="6699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3" name="Oval 87"/>
          <p:cNvSpPr>
            <a:spLocks noChangeArrowheads="1"/>
          </p:cNvSpPr>
          <p:nvPr/>
        </p:nvSpPr>
        <p:spPr bwMode="auto">
          <a:xfrm>
            <a:off x="1617663" y="6858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4" name="Oval 88"/>
          <p:cNvSpPr>
            <a:spLocks noChangeArrowheads="1"/>
          </p:cNvSpPr>
          <p:nvPr/>
        </p:nvSpPr>
        <p:spPr bwMode="auto">
          <a:xfrm>
            <a:off x="1617663" y="6921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5" name="Oval 89"/>
          <p:cNvSpPr>
            <a:spLocks noChangeArrowheads="1"/>
          </p:cNvSpPr>
          <p:nvPr/>
        </p:nvSpPr>
        <p:spPr bwMode="auto">
          <a:xfrm>
            <a:off x="1617663" y="7080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6" name="Oval 90"/>
          <p:cNvSpPr>
            <a:spLocks noChangeArrowheads="1"/>
          </p:cNvSpPr>
          <p:nvPr/>
        </p:nvSpPr>
        <p:spPr bwMode="auto">
          <a:xfrm>
            <a:off x="1617663" y="7175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7" name="Oval 91"/>
          <p:cNvSpPr>
            <a:spLocks noChangeArrowheads="1"/>
          </p:cNvSpPr>
          <p:nvPr/>
        </p:nvSpPr>
        <p:spPr bwMode="auto">
          <a:xfrm>
            <a:off x="1617663" y="7334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8" name="Oval 92"/>
          <p:cNvSpPr>
            <a:spLocks noChangeArrowheads="1"/>
          </p:cNvSpPr>
          <p:nvPr/>
        </p:nvSpPr>
        <p:spPr bwMode="auto">
          <a:xfrm>
            <a:off x="1617663" y="7461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39" name="Oval 93"/>
          <p:cNvSpPr>
            <a:spLocks noChangeArrowheads="1"/>
          </p:cNvSpPr>
          <p:nvPr/>
        </p:nvSpPr>
        <p:spPr bwMode="auto">
          <a:xfrm>
            <a:off x="1620838" y="7620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0" name="Oval 94"/>
          <p:cNvSpPr>
            <a:spLocks noChangeArrowheads="1"/>
          </p:cNvSpPr>
          <p:nvPr/>
        </p:nvSpPr>
        <p:spPr bwMode="auto">
          <a:xfrm>
            <a:off x="1617663" y="7683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1" name="Oval 95"/>
          <p:cNvSpPr>
            <a:spLocks noChangeArrowheads="1"/>
          </p:cNvSpPr>
          <p:nvPr/>
        </p:nvSpPr>
        <p:spPr bwMode="auto">
          <a:xfrm>
            <a:off x="1620838" y="7810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2" name="Oval 96"/>
          <p:cNvSpPr>
            <a:spLocks noChangeArrowheads="1"/>
          </p:cNvSpPr>
          <p:nvPr/>
        </p:nvSpPr>
        <p:spPr bwMode="auto">
          <a:xfrm>
            <a:off x="1617663" y="787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3" name="Oval 97"/>
          <p:cNvSpPr>
            <a:spLocks noChangeArrowheads="1"/>
          </p:cNvSpPr>
          <p:nvPr/>
        </p:nvSpPr>
        <p:spPr bwMode="auto">
          <a:xfrm>
            <a:off x="1617663" y="803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4" name="Oval 98"/>
          <p:cNvSpPr>
            <a:spLocks noChangeArrowheads="1"/>
          </p:cNvSpPr>
          <p:nvPr/>
        </p:nvSpPr>
        <p:spPr bwMode="auto">
          <a:xfrm>
            <a:off x="1617663" y="8128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5" name="Oval 99"/>
          <p:cNvSpPr>
            <a:spLocks noChangeArrowheads="1"/>
          </p:cNvSpPr>
          <p:nvPr/>
        </p:nvSpPr>
        <p:spPr bwMode="auto">
          <a:xfrm>
            <a:off x="1617663" y="8286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6" name="Oval 100"/>
          <p:cNvSpPr>
            <a:spLocks noChangeArrowheads="1"/>
          </p:cNvSpPr>
          <p:nvPr/>
        </p:nvSpPr>
        <p:spPr bwMode="auto">
          <a:xfrm>
            <a:off x="1625600" y="401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7" name="Oval 101"/>
          <p:cNvSpPr>
            <a:spLocks noChangeArrowheads="1"/>
          </p:cNvSpPr>
          <p:nvPr/>
        </p:nvSpPr>
        <p:spPr bwMode="auto">
          <a:xfrm>
            <a:off x="1620838" y="4460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8" name="Oval 102"/>
          <p:cNvSpPr>
            <a:spLocks noChangeArrowheads="1"/>
          </p:cNvSpPr>
          <p:nvPr/>
        </p:nvSpPr>
        <p:spPr bwMode="auto">
          <a:xfrm>
            <a:off x="1631950" y="3873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49" name="Oval 103"/>
          <p:cNvSpPr>
            <a:spLocks noChangeArrowheads="1"/>
          </p:cNvSpPr>
          <p:nvPr/>
        </p:nvSpPr>
        <p:spPr bwMode="auto">
          <a:xfrm>
            <a:off x="1639888" y="3714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0" name="Oval 104"/>
          <p:cNvSpPr>
            <a:spLocks noChangeArrowheads="1"/>
          </p:cNvSpPr>
          <p:nvPr/>
        </p:nvSpPr>
        <p:spPr bwMode="auto">
          <a:xfrm>
            <a:off x="1646238" y="3587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" name="Oval 105"/>
          <p:cNvSpPr>
            <a:spLocks noChangeArrowheads="1"/>
          </p:cNvSpPr>
          <p:nvPr/>
        </p:nvSpPr>
        <p:spPr bwMode="auto">
          <a:xfrm>
            <a:off x="1652588" y="3460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" name="Oval 106"/>
          <p:cNvSpPr>
            <a:spLocks noChangeArrowheads="1"/>
          </p:cNvSpPr>
          <p:nvPr/>
        </p:nvSpPr>
        <p:spPr bwMode="auto">
          <a:xfrm>
            <a:off x="1655763" y="3397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3" name="Oval 107"/>
          <p:cNvSpPr>
            <a:spLocks noChangeArrowheads="1"/>
          </p:cNvSpPr>
          <p:nvPr/>
        </p:nvSpPr>
        <p:spPr bwMode="auto">
          <a:xfrm>
            <a:off x="1665288" y="3302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4" name="Oval 108"/>
          <p:cNvSpPr>
            <a:spLocks noChangeArrowheads="1"/>
          </p:cNvSpPr>
          <p:nvPr/>
        </p:nvSpPr>
        <p:spPr bwMode="auto">
          <a:xfrm>
            <a:off x="1671638" y="3206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5" name="Oval 109"/>
          <p:cNvSpPr>
            <a:spLocks noChangeArrowheads="1"/>
          </p:cNvSpPr>
          <p:nvPr/>
        </p:nvSpPr>
        <p:spPr bwMode="auto">
          <a:xfrm>
            <a:off x="1681163" y="3111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6" name="Oval 110"/>
          <p:cNvSpPr>
            <a:spLocks noChangeArrowheads="1"/>
          </p:cNvSpPr>
          <p:nvPr/>
        </p:nvSpPr>
        <p:spPr bwMode="auto">
          <a:xfrm>
            <a:off x="1690688" y="3016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7" name="Oval 111"/>
          <p:cNvSpPr>
            <a:spLocks noChangeArrowheads="1"/>
          </p:cNvSpPr>
          <p:nvPr/>
        </p:nvSpPr>
        <p:spPr bwMode="auto">
          <a:xfrm>
            <a:off x="1700213" y="2889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8" name="Oval 112"/>
          <p:cNvSpPr>
            <a:spLocks noChangeArrowheads="1"/>
          </p:cNvSpPr>
          <p:nvPr/>
        </p:nvSpPr>
        <p:spPr bwMode="auto">
          <a:xfrm>
            <a:off x="1709738" y="279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9" name="Oval 113"/>
          <p:cNvSpPr>
            <a:spLocks noChangeArrowheads="1"/>
          </p:cNvSpPr>
          <p:nvPr/>
        </p:nvSpPr>
        <p:spPr bwMode="auto">
          <a:xfrm>
            <a:off x="1719263" y="2667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0" name="Oval 114"/>
          <p:cNvSpPr>
            <a:spLocks noChangeArrowheads="1"/>
          </p:cNvSpPr>
          <p:nvPr/>
        </p:nvSpPr>
        <p:spPr bwMode="auto">
          <a:xfrm>
            <a:off x="1735138" y="2571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1" name="Oval 115"/>
          <p:cNvSpPr>
            <a:spLocks noChangeArrowheads="1"/>
          </p:cNvSpPr>
          <p:nvPr/>
        </p:nvSpPr>
        <p:spPr bwMode="auto">
          <a:xfrm>
            <a:off x="1751013" y="2540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2" name="Oval 116"/>
          <p:cNvSpPr>
            <a:spLocks noChangeArrowheads="1"/>
          </p:cNvSpPr>
          <p:nvPr/>
        </p:nvSpPr>
        <p:spPr bwMode="auto">
          <a:xfrm>
            <a:off x="1766888" y="2508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3" name="Oval 117"/>
          <p:cNvSpPr>
            <a:spLocks noChangeArrowheads="1"/>
          </p:cNvSpPr>
          <p:nvPr/>
        </p:nvSpPr>
        <p:spPr bwMode="auto">
          <a:xfrm>
            <a:off x="1782763" y="2508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4" name="Oval 118"/>
          <p:cNvSpPr>
            <a:spLocks noChangeArrowheads="1"/>
          </p:cNvSpPr>
          <p:nvPr/>
        </p:nvSpPr>
        <p:spPr bwMode="auto">
          <a:xfrm>
            <a:off x="1793875" y="2571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5" name="Oval 119"/>
          <p:cNvSpPr>
            <a:spLocks noChangeArrowheads="1"/>
          </p:cNvSpPr>
          <p:nvPr/>
        </p:nvSpPr>
        <p:spPr bwMode="auto">
          <a:xfrm>
            <a:off x="1804988" y="2667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6" name="Oval 120"/>
          <p:cNvSpPr>
            <a:spLocks noChangeArrowheads="1"/>
          </p:cNvSpPr>
          <p:nvPr/>
        </p:nvSpPr>
        <p:spPr bwMode="auto">
          <a:xfrm>
            <a:off x="1814513" y="2762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7" name="Oval 121"/>
          <p:cNvSpPr>
            <a:spLocks noChangeArrowheads="1"/>
          </p:cNvSpPr>
          <p:nvPr/>
        </p:nvSpPr>
        <p:spPr bwMode="auto">
          <a:xfrm>
            <a:off x="1824038" y="2921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8" name="Oval 122"/>
          <p:cNvSpPr>
            <a:spLocks noChangeArrowheads="1"/>
          </p:cNvSpPr>
          <p:nvPr/>
        </p:nvSpPr>
        <p:spPr bwMode="auto">
          <a:xfrm>
            <a:off x="1830388" y="3079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69" name="Oval 123"/>
          <p:cNvSpPr>
            <a:spLocks noChangeArrowheads="1"/>
          </p:cNvSpPr>
          <p:nvPr/>
        </p:nvSpPr>
        <p:spPr bwMode="auto">
          <a:xfrm>
            <a:off x="1833563" y="32226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0" name="Oval 124"/>
          <p:cNvSpPr>
            <a:spLocks noChangeArrowheads="1"/>
          </p:cNvSpPr>
          <p:nvPr/>
        </p:nvSpPr>
        <p:spPr bwMode="auto">
          <a:xfrm>
            <a:off x="1835150" y="3444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1" name="Oval 125"/>
          <p:cNvSpPr>
            <a:spLocks noChangeArrowheads="1"/>
          </p:cNvSpPr>
          <p:nvPr/>
        </p:nvSpPr>
        <p:spPr bwMode="auto">
          <a:xfrm>
            <a:off x="1835150" y="3603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2" name="Oval 126"/>
          <p:cNvSpPr>
            <a:spLocks noChangeArrowheads="1"/>
          </p:cNvSpPr>
          <p:nvPr/>
        </p:nvSpPr>
        <p:spPr bwMode="auto">
          <a:xfrm>
            <a:off x="1835150" y="3762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3" name="Oval 127"/>
          <p:cNvSpPr>
            <a:spLocks noChangeArrowheads="1"/>
          </p:cNvSpPr>
          <p:nvPr/>
        </p:nvSpPr>
        <p:spPr bwMode="auto">
          <a:xfrm>
            <a:off x="1833563" y="3921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4" name="Oval 128"/>
          <p:cNvSpPr>
            <a:spLocks noChangeArrowheads="1"/>
          </p:cNvSpPr>
          <p:nvPr/>
        </p:nvSpPr>
        <p:spPr bwMode="auto">
          <a:xfrm>
            <a:off x="1831975" y="4079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5" name="Oval 129"/>
          <p:cNvSpPr>
            <a:spLocks noChangeArrowheads="1"/>
          </p:cNvSpPr>
          <p:nvPr/>
        </p:nvSpPr>
        <p:spPr bwMode="auto">
          <a:xfrm>
            <a:off x="1831975" y="4238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6" name="Oval 130"/>
          <p:cNvSpPr>
            <a:spLocks noChangeArrowheads="1"/>
          </p:cNvSpPr>
          <p:nvPr/>
        </p:nvSpPr>
        <p:spPr bwMode="auto">
          <a:xfrm>
            <a:off x="1831975" y="4397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7" name="Oval 131"/>
          <p:cNvSpPr>
            <a:spLocks noChangeArrowheads="1"/>
          </p:cNvSpPr>
          <p:nvPr/>
        </p:nvSpPr>
        <p:spPr bwMode="auto">
          <a:xfrm>
            <a:off x="1833563" y="4556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8" name="Oval 132"/>
          <p:cNvSpPr>
            <a:spLocks noChangeArrowheads="1"/>
          </p:cNvSpPr>
          <p:nvPr/>
        </p:nvSpPr>
        <p:spPr bwMode="auto">
          <a:xfrm>
            <a:off x="1831975" y="4714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79" name="Oval 133"/>
          <p:cNvSpPr>
            <a:spLocks noChangeArrowheads="1"/>
          </p:cNvSpPr>
          <p:nvPr/>
        </p:nvSpPr>
        <p:spPr bwMode="auto">
          <a:xfrm>
            <a:off x="1831975" y="4873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80" name="Oval 134"/>
          <p:cNvSpPr>
            <a:spLocks noChangeArrowheads="1"/>
          </p:cNvSpPr>
          <p:nvPr/>
        </p:nvSpPr>
        <p:spPr bwMode="auto">
          <a:xfrm>
            <a:off x="1831975" y="5032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81" name="Oval 135"/>
          <p:cNvSpPr>
            <a:spLocks noChangeArrowheads="1"/>
          </p:cNvSpPr>
          <p:nvPr/>
        </p:nvSpPr>
        <p:spPr bwMode="auto">
          <a:xfrm>
            <a:off x="1835150" y="5159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82" name="Oval 136"/>
          <p:cNvSpPr>
            <a:spLocks noChangeArrowheads="1"/>
          </p:cNvSpPr>
          <p:nvPr/>
        </p:nvSpPr>
        <p:spPr bwMode="auto">
          <a:xfrm>
            <a:off x="1841500" y="5318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83" name="Oval 137"/>
          <p:cNvSpPr>
            <a:spLocks noChangeArrowheads="1"/>
          </p:cNvSpPr>
          <p:nvPr/>
        </p:nvSpPr>
        <p:spPr bwMode="auto">
          <a:xfrm>
            <a:off x="1854200" y="544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84" name="Oval 138"/>
          <p:cNvSpPr>
            <a:spLocks noChangeArrowheads="1"/>
          </p:cNvSpPr>
          <p:nvPr/>
        </p:nvSpPr>
        <p:spPr bwMode="auto">
          <a:xfrm>
            <a:off x="1870075" y="5476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85" name="Oval 139"/>
          <p:cNvSpPr>
            <a:spLocks noChangeArrowheads="1"/>
          </p:cNvSpPr>
          <p:nvPr/>
        </p:nvSpPr>
        <p:spPr bwMode="auto">
          <a:xfrm>
            <a:off x="1889125" y="544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86" name="Oval 140"/>
          <p:cNvSpPr>
            <a:spLocks noChangeArrowheads="1"/>
          </p:cNvSpPr>
          <p:nvPr/>
        </p:nvSpPr>
        <p:spPr bwMode="auto">
          <a:xfrm>
            <a:off x="1901825" y="5349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87" name="Oval 141"/>
          <p:cNvSpPr>
            <a:spLocks noChangeArrowheads="1"/>
          </p:cNvSpPr>
          <p:nvPr/>
        </p:nvSpPr>
        <p:spPr bwMode="auto">
          <a:xfrm>
            <a:off x="1914525" y="5222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88" name="Oval 142"/>
          <p:cNvSpPr>
            <a:spLocks noChangeArrowheads="1"/>
          </p:cNvSpPr>
          <p:nvPr/>
        </p:nvSpPr>
        <p:spPr bwMode="auto">
          <a:xfrm>
            <a:off x="1927225" y="5095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89" name="Oval 143"/>
          <p:cNvSpPr>
            <a:spLocks noChangeArrowheads="1"/>
          </p:cNvSpPr>
          <p:nvPr/>
        </p:nvSpPr>
        <p:spPr bwMode="auto">
          <a:xfrm>
            <a:off x="1939925" y="4937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90" name="Oval 144"/>
          <p:cNvSpPr>
            <a:spLocks noChangeArrowheads="1"/>
          </p:cNvSpPr>
          <p:nvPr/>
        </p:nvSpPr>
        <p:spPr bwMode="auto">
          <a:xfrm>
            <a:off x="1949450" y="4778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91" name="Oval 145"/>
          <p:cNvSpPr>
            <a:spLocks noChangeArrowheads="1"/>
          </p:cNvSpPr>
          <p:nvPr/>
        </p:nvSpPr>
        <p:spPr bwMode="auto">
          <a:xfrm>
            <a:off x="1955800" y="4667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92" name="Oval 146"/>
          <p:cNvSpPr>
            <a:spLocks noChangeArrowheads="1"/>
          </p:cNvSpPr>
          <p:nvPr/>
        </p:nvSpPr>
        <p:spPr bwMode="auto">
          <a:xfrm>
            <a:off x="1965325" y="4540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93" name="Oval 147"/>
          <p:cNvSpPr>
            <a:spLocks noChangeArrowheads="1"/>
          </p:cNvSpPr>
          <p:nvPr/>
        </p:nvSpPr>
        <p:spPr bwMode="auto">
          <a:xfrm>
            <a:off x="1968500" y="4381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94" name="Oval 148"/>
          <p:cNvSpPr>
            <a:spLocks noChangeArrowheads="1"/>
          </p:cNvSpPr>
          <p:nvPr/>
        </p:nvSpPr>
        <p:spPr bwMode="auto">
          <a:xfrm>
            <a:off x="1974850" y="4254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95" name="Oval 149"/>
          <p:cNvSpPr>
            <a:spLocks noChangeArrowheads="1"/>
          </p:cNvSpPr>
          <p:nvPr/>
        </p:nvSpPr>
        <p:spPr bwMode="auto">
          <a:xfrm>
            <a:off x="1981200" y="4095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96" name="Oval 150"/>
          <p:cNvSpPr>
            <a:spLocks noChangeArrowheads="1"/>
          </p:cNvSpPr>
          <p:nvPr/>
        </p:nvSpPr>
        <p:spPr bwMode="auto">
          <a:xfrm>
            <a:off x="1425575" y="1778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797" name="Group 151"/>
          <p:cNvGrpSpPr>
            <a:grpSpLocks/>
          </p:cNvGrpSpPr>
          <p:nvPr/>
        </p:nvGrpSpPr>
        <p:grpSpPr bwMode="auto">
          <a:xfrm>
            <a:off x="2438400" y="203200"/>
            <a:ext cx="639763" cy="627063"/>
            <a:chOff x="336" y="870"/>
            <a:chExt cx="409" cy="427"/>
          </a:xfrm>
        </p:grpSpPr>
        <p:sp>
          <p:nvSpPr>
            <p:cNvPr id="32219" name="AutoShape 152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20" name="AutoShape 153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21" name="AutoShape 154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22" name="AutoShape 155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23" name="AutoShape 156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24" name="AutoShape 157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25" name="AutoShape 158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26" name="AutoShape 159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27" name="AutoShape 160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28" name="AutoShape 161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29" name="AutoShape 162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30" name="AutoShape 163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31" name="AutoShape 164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32" name="AutoShape 165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33" name="AutoShape 166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34" name="AutoShape 167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35" name="AutoShape 168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36" name="AutoShape 169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37" name="AutoShape 170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38" name="AutoShape 171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39" name="AutoShape 172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40" name="AutoShape 173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41" name="AutoShape 174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42" name="AutoShape 175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43" name="AutoShape 176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44" name="AutoShape 177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45" name="AutoShape 178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46" name="AutoShape 179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47" name="AutoShape 180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48" name="AutoShape 181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49" name="AutoShape 182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50" name="AutoShape 183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51" name="AutoShape 184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52" name="AutoShape 185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53" name="AutoShape 186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54" name="AutoShape 187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55" name="AutoShape 188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56" name="AutoShape 189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57" name="AutoShape 190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58" name="AutoShape 191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59" name="Oval 192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60" name="Oval 193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61" name="Oval 194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62" name="Oval 195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63" name="Oval 196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64" name="Oval 197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65" name="Oval 198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66" name="Oval 199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67" name="Oval 200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68" name="Oval 201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69" name="Oval 202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70" name="Oval 203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71" name="Oval 204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72" name="Oval 205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73" name="Oval 206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74" name="Oval 207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75" name="Oval 208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76" name="Oval 209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77" name="Oval 210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78" name="Oval 211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79" name="Oval 212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80" name="Oval 213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81" name="Oval 214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82" name="Oval 215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83" name="Oval 216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84" name="Oval 217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85" name="Oval 218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86" name="Oval 219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87" name="Oval 220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88" name="Oval 221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89" name="Oval 222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90" name="Oval 223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91" name="Oval 224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92" name="Oval 225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93" name="Oval 226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94" name="Oval 227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95" name="Oval 228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96" name="Oval 229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97" name="Oval 230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98" name="Oval 231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99" name="Oval 232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0" name="Oval 233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1" name="Oval 234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2" name="Oval 235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3" name="Oval 236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4" name="Oval 237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5" name="Oval 238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6" name="Oval 239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7" name="Oval 240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8" name="Oval 241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09" name="Oval 242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10" name="Oval 243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11" name="Oval 244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12" name="Oval 245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13" name="Oval 246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14" name="Oval 247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15" name="Oval 248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16" name="Oval 249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17" name="Oval 250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18" name="Oval 251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19" name="Oval 252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20" name="Oval 253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21" name="Oval 254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22" name="Oval 255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23" name="Oval 256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24" name="Oval 257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25" name="Oval 258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26" name="Oval 259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27" name="Oval 260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28" name="Oval 261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29" name="Oval 262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30" name="Oval 263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31" name="Oval 264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32" name="Oval 265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33" name="Oval 266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34" name="Oval 267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35" name="Oval 268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36" name="Oval 269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37" name="Oval 270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38" name="Oval 271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39" name="Oval 272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40" name="Oval 273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41" name="Oval 274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42" name="Oval 275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43" name="Oval 276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44" name="Oval 277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45" name="Oval 278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46" name="Oval 279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47" name="Oval 280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48" name="Oval 281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49" name="Oval 282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50" name="Oval 283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51" name="Oval 284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52" name="Oval 285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53" name="Oval 286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54" name="Oval 287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55" name="Oval 288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56" name="Oval 289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57" name="Oval 290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58" name="Oval 291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59" name="Oval 292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60" name="Oval 293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61" name="Oval 294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62" name="Oval 295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63" name="Oval 296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64" name="Oval 297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798" name="Group 298"/>
          <p:cNvGrpSpPr>
            <a:grpSpLocks/>
          </p:cNvGrpSpPr>
          <p:nvPr/>
        </p:nvGrpSpPr>
        <p:grpSpPr bwMode="auto">
          <a:xfrm>
            <a:off x="3517900" y="212725"/>
            <a:ext cx="641350" cy="627063"/>
            <a:chOff x="336" y="870"/>
            <a:chExt cx="409" cy="427"/>
          </a:xfrm>
        </p:grpSpPr>
        <p:sp>
          <p:nvSpPr>
            <p:cNvPr id="32073" name="AutoShape 299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74" name="AutoShape 300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75" name="AutoShape 301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76" name="AutoShape 302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77" name="AutoShape 303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78" name="AutoShape 304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79" name="AutoShape 305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0" name="AutoShape 306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1" name="AutoShape 307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2" name="AutoShape 308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3" name="AutoShape 309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4" name="AutoShape 310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5" name="AutoShape 311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6" name="AutoShape 312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7" name="AutoShape 313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8" name="AutoShape 314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9" name="AutoShape 315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0" name="AutoShape 316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1" name="AutoShape 317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2" name="AutoShape 318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3" name="AutoShape 319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4" name="AutoShape 320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5" name="AutoShape 321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6" name="AutoShape 322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7" name="AutoShape 323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8" name="AutoShape 324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9" name="AutoShape 325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0" name="AutoShape 326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1" name="AutoShape 327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2" name="AutoShape 328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3" name="AutoShape 329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4" name="AutoShape 330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5" name="AutoShape 331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6" name="AutoShape 332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7" name="AutoShape 333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8" name="AutoShape 334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9" name="AutoShape 335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10" name="AutoShape 336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11" name="AutoShape 337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12" name="AutoShape 338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13" name="Oval 339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14" name="Oval 340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15" name="Oval 341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16" name="Oval 342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17" name="Oval 343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18" name="Oval 344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19" name="Oval 345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0" name="Oval 346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1" name="Oval 347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2" name="Oval 348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3" name="Oval 349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4" name="Oval 350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5" name="Oval 351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6" name="Oval 352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7" name="Oval 353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8" name="Oval 354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9" name="Oval 355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0" name="Oval 356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1" name="Oval 357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2" name="Oval 358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3" name="Oval 359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4" name="Oval 360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5" name="Oval 361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6" name="Oval 362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7" name="Oval 363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8" name="Oval 364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9" name="Oval 365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0" name="Oval 366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1" name="Oval 367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2" name="Oval 368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3" name="Oval 369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4" name="Oval 370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5" name="Oval 371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6" name="Oval 372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7" name="Oval 373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8" name="Oval 374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9" name="Oval 375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0" name="Oval 376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1" name="Oval 377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2" name="Oval 378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3" name="Oval 379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" name="Oval 380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" name="Oval 381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" name="Oval 382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" name="Oval 383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8" name="Oval 384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9" name="Oval 385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0" name="Oval 386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1" name="Oval 387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2" name="Oval 388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3" name="Oval 389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4" name="Oval 390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5" name="Oval 391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6" name="Oval 392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7" name="Oval 393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8" name="Oval 394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9" name="Oval 395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0" name="Oval 396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1" name="Oval 397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2" name="Oval 398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3" name="Oval 399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4" name="Oval 400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5" name="Oval 401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6" name="Oval 402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7" name="Oval 403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8" name="Oval 404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9" name="Oval 405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80" name="Oval 406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81" name="Oval 407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82" name="Oval 408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83" name="Oval 409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84" name="Oval 410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85" name="Oval 411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86" name="Oval 412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87" name="Oval 413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88" name="Oval 414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89" name="Oval 415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90" name="Oval 416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91" name="Oval 417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92" name="Oval 418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93" name="Oval 419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94" name="Oval 420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95" name="Oval 421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96" name="Oval 422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97" name="Oval 423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98" name="Oval 424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99" name="Oval 425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00" name="Oval 426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01" name="Oval 427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02" name="Oval 428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03" name="Oval 429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04" name="Oval 430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05" name="Oval 431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06" name="Oval 432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07" name="Oval 433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08" name="Oval 434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09" name="Oval 435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10" name="Oval 436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11" name="Oval 437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12" name="Oval 438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13" name="Oval 439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14" name="Oval 440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15" name="Oval 441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16" name="Oval 442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17" name="Oval 443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18" name="Oval 444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799" name="Group 445"/>
          <p:cNvGrpSpPr>
            <a:grpSpLocks/>
          </p:cNvGrpSpPr>
          <p:nvPr/>
        </p:nvGrpSpPr>
        <p:grpSpPr bwMode="auto">
          <a:xfrm>
            <a:off x="4610100" y="212725"/>
            <a:ext cx="639763" cy="627063"/>
            <a:chOff x="336" y="870"/>
            <a:chExt cx="409" cy="427"/>
          </a:xfrm>
        </p:grpSpPr>
        <p:sp>
          <p:nvSpPr>
            <p:cNvPr id="31927" name="AutoShape 446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28" name="AutoShape 447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29" name="AutoShape 448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0" name="AutoShape 449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1" name="AutoShape 450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2" name="AutoShape 451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3" name="AutoShape 452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4" name="AutoShape 453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5" name="AutoShape 454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6" name="AutoShape 455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7" name="AutoShape 456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8" name="AutoShape 457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9" name="AutoShape 458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0" name="AutoShape 459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1" name="AutoShape 460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2" name="AutoShape 461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3" name="AutoShape 462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4" name="AutoShape 463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5" name="AutoShape 464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6" name="AutoShape 465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7" name="AutoShape 466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8" name="AutoShape 467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9" name="AutoShape 468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0" name="AutoShape 469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1" name="AutoShape 470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2" name="AutoShape 471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3" name="AutoShape 472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4" name="AutoShape 473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5" name="AutoShape 474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6" name="AutoShape 475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7" name="AutoShape 476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8" name="AutoShape 477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9" name="AutoShape 478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0" name="AutoShape 479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1" name="AutoShape 480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2" name="AutoShape 481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3" name="AutoShape 482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4" name="AutoShape 483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5" name="AutoShape 484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6" name="AutoShape 485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7" name="Oval 486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8" name="Oval 487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9" name="Oval 488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70" name="Oval 489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71" name="Oval 490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72" name="Oval 491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73" name="Oval 492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74" name="Oval 493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75" name="Oval 494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76" name="Oval 495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77" name="Oval 496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78" name="Oval 497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79" name="Oval 498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0" name="Oval 499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1" name="Oval 500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2" name="Oval 501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3" name="Oval 502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4" name="Oval 503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5" name="Oval 504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6" name="Oval 505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7" name="Oval 506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8" name="Oval 507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9" name="Oval 508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0" name="Oval 509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1" name="Oval 510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2" name="Oval 511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3" name="Oval 512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4" name="Oval 513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5" name="Oval 514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6" name="Oval 515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7" name="Oval 516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8" name="Oval 517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9" name="Oval 518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0" name="Oval 519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1" name="Oval 520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2" name="Oval 521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3" name="Oval 522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4" name="Oval 523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5" name="Oval 524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6" name="Oval 525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7" name="Oval 526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8" name="Oval 527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9" name="Oval 528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0" name="Oval 529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1" name="Oval 530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2" name="Oval 531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3" name="Oval 532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4" name="Oval 533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5" name="Oval 534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6" name="Oval 535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7" name="Oval 536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8" name="Oval 537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9" name="Oval 538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0" name="Oval 539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1" name="Oval 540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2" name="Oval 541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3" name="Oval 542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4" name="Oval 543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5" name="Oval 544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6" name="Oval 545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7" name="Oval 546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8" name="Oval 547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9" name="Oval 548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0" name="Oval 549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1" name="Oval 550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2" name="Oval 551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3" name="Oval 552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4" name="Oval 553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5" name="Oval 554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6" name="Oval 555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7" name="Oval 556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8" name="Oval 557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9" name="Oval 558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40" name="Oval 559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41" name="Oval 560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42" name="Oval 561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43" name="Oval 562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44" name="Oval 563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45" name="Oval 564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46" name="Oval 565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47" name="Oval 566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48" name="Oval 567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49" name="Oval 568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0" name="Oval 569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1" name="Oval 570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" name="Oval 571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" name="Oval 572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" name="Oval 573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" name="Oval 574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6" name="Oval 575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7" name="Oval 576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8" name="Oval 577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9" name="Oval 578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0" name="Oval 579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1" name="Oval 580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2" name="Oval 581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3" name="Oval 582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4" name="Oval 583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5" name="Oval 584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6" name="Oval 585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7" name="Oval 586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8" name="Oval 587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9" name="Oval 588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70" name="Oval 589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71" name="Oval 590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72" name="Oval 591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800" name="AutoShape 592"/>
          <p:cNvSpPr>
            <a:spLocks noChangeArrowheads="1"/>
          </p:cNvSpPr>
          <p:nvPr/>
        </p:nvSpPr>
        <p:spPr bwMode="auto">
          <a:xfrm>
            <a:off x="1901825" y="14319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1" name="AutoShape 593"/>
          <p:cNvSpPr>
            <a:spLocks noChangeArrowheads="1"/>
          </p:cNvSpPr>
          <p:nvPr/>
        </p:nvSpPr>
        <p:spPr bwMode="auto">
          <a:xfrm>
            <a:off x="1911350" y="14192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2" name="AutoShape 594"/>
          <p:cNvSpPr>
            <a:spLocks noChangeArrowheads="1"/>
          </p:cNvSpPr>
          <p:nvPr/>
        </p:nvSpPr>
        <p:spPr bwMode="auto">
          <a:xfrm>
            <a:off x="1924050" y="1406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3" name="AutoShape 595"/>
          <p:cNvSpPr>
            <a:spLocks noChangeArrowheads="1"/>
          </p:cNvSpPr>
          <p:nvPr/>
        </p:nvSpPr>
        <p:spPr bwMode="auto">
          <a:xfrm>
            <a:off x="1933575" y="1390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4" name="AutoShape 596"/>
          <p:cNvSpPr>
            <a:spLocks noChangeArrowheads="1"/>
          </p:cNvSpPr>
          <p:nvPr/>
        </p:nvSpPr>
        <p:spPr bwMode="auto">
          <a:xfrm>
            <a:off x="1943100" y="13716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5" name="AutoShape 597"/>
          <p:cNvSpPr>
            <a:spLocks noChangeArrowheads="1"/>
          </p:cNvSpPr>
          <p:nvPr/>
        </p:nvSpPr>
        <p:spPr bwMode="auto">
          <a:xfrm>
            <a:off x="1949450" y="13525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6" name="AutoShape 598"/>
          <p:cNvSpPr>
            <a:spLocks noChangeArrowheads="1"/>
          </p:cNvSpPr>
          <p:nvPr/>
        </p:nvSpPr>
        <p:spPr bwMode="auto">
          <a:xfrm>
            <a:off x="1955800" y="13366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7" name="AutoShape 599"/>
          <p:cNvSpPr>
            <a:spLocks noChangeArrowheads="1"/>
          </p:cNvSpPr>
          <p:nvPr/>
        </p:nvSpPr>
        <p:spPr bwMode="auto">
          <a:xfrm>
            <a:off x="1962150" y="1317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8" name="AutoShape 600"/>
          <p:cNvSpPr>
            <a:spLocks noChangeArrowheads="1"/>
          </p:cNvSpPr>
          <p:nvPr/>
        </p:nvSpPr>
        <p:spPr bwMode="auto">
          <a:xfrm>
            <a:off x="1968500" y="1298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9" name="AutoShape 601"/>
          <p:cNvSpPr>
            <a:spLocks noChangeArrowheads="1"/>
          </p:cNvSpPr>
          <p:nvPr/>
        </p:nvSpPr>
        <p:spPr bwMode="auto">
          <a:xfrm>
            <a:off x="1971675" y="12827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10" name="AutoShape 602"/>
          <p:cNvSpPr>
            <a:spLocks noChangeArrowheads="1"/>
          </p:cNvSpPr>
          <p:nvPr/>
        </p:nvSpPr>
        <p:spPr bwMode="auto">
          <a:xfrm>
            <a:off x="1968500" y="13049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11" name="AutoShape 603"/>
          <p:cNvSpPr>
            <a:spLocks noChangeArrowheads="1"/>
          </p:cNvSpPr>
          <p:nvPr/>
        </p:nvSpPr>
        <p:spPr bwMode="auto">
          <a:xfrm>
            <a:off x="1968500" y="1317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12" name="AutoShape 604"/>
          <p:cNvSpPr>
            <a:spLocks noChangeArrowheads="1"/>
          </p:cNvSpPr>
          <p:nvPr/>
        </p:nvSpPr>
        <p:spPr bwMode="auto">
          <a:xfrm>
            <a:off x="1968500" y="1339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13" name="AutoShape 605"/>
          <p:cNvSpPr>
            <a:spLocks noChangeArrowheads="1"/>
          </p:cNvSpPr>
          <p:nvPr/>
        </p:nvSpPr>
        <p:spPr bwMode="auto">
          <a:xfrm>
            <a:off x="1968500" y="13589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14" name="AutoShape 606"/>
          <p:cNvSpPr>
            <a:spLocks noChangeArrowheads="1"/>
          </p:cNvSpPr>
          <p:nvPr/>
        </p:nvSpPr>
        <p:spPr bwMode="auto">
          <a:xfrm>
            <a:off x="1968500" y="13779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15" name="AutoShape 607"/>
          <p:cNvSpPr>
            <a:spLocks noChangeArrowheads="1"/>
          </p:cNvSpPr>
          <p:nvPr/>
        </p:nvSpPr>
        <p:spPr bwMode="auto">
          <a:xfrm>
            <a:off x="1965325" y="1390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16" name="AutoShape 608"/>
          <p:cNvSpPr>
            <a:spLocks noChangeArrowheads="1"/>
          </p:cNvSpPr>
          <p:nvPr/>
        </p:nvSpPr>
        <p:spPr bwMode="auto">
          <a:xfrm>
            <a:off x="1965325" y="1406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17" name="AutoShape 609"/>
          <p:cNvSpPr>
            <a:spLocks noChangeArrowheads="1"/>
          </p:cNvSpPr>
          <p:nvPr/>
        </p:nvSpPr>
        <p:spPr bwMode="auto">
          <a:xfrm>
            <a:off x="1965325" y="1425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18" name="AutoShape 610"/>
          <p:cNvSpPr>
            <a:spLocks noChangeArrowheads="1"/>
          </p:cNvSpPr>
          <p:nvPr/>
        </p:nvSpPr>
        <p:spPr bwMode="auto">
          <a:xfrm>
            <a:off x="1968500" y="1441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19" name="AutoShape 611"/>
          <p:cNvSpPr>
            <a:spLocks noChangeArrowheads="1"/>
          </p:cNvSpPr>
          <p:nvPr/>
        </p:nvSpPr>
        <p:spPr bwMode="auto">
          <a:xfrm>
            <a:off x="1968500" y="14573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20" name="AutoShape 612"/>
          <p:cNvSpPr>
            <a:spLocks noChangeArrowheads="1"/>
          </p:cNvSpPr>
          <p:nvPr/>
        </p:nvSpPr>
        <p:spPr bwMode="auto">
          <a:xfrm>
            <a:off x="1968500" y="1466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21" name="AutoShape 613"/>
          <p:cNvSpPr>
            <a:spLocks noChangeArrowheads="1"/>
          </p:cNvSpPr>
          <p:nvPr/>
        </p:nvSpPr>
        <p:spPr bwMode="auto">
          <a:xfrm>
            <a:off x="1968500" y="14827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22" name="AutoShape 614"/>
          <p:cNvSpPr>
            <a:spLocks noChangeArrowheads="1"/>
          </p:cNvSpPr>
          <p:nvPr/>
        </p:nvSpPr>
        <p:spPr bwMode="auto">
          <a:xfrm>
            <a:off x="1968500" y="15017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23" name="AutoShape 615"/>
          <p:cNvSpPr>
            <a:spLocks noChangeArrowheads="1"/>
          </p:cNvSpPr>
          <p:nvPr/>
        </p:nvSpPr>
        <p:spPr bwMode="auto">
          <a:xfrm>
            <a:off x="1968500" y="15208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24" name="AutoShape 616"/>
          <p:cNvSpPr>
            <a:spLocks noChangeArrowheads="1"/>
          </p:cNvSpPr>
          <p:nvPr/>
        </p:nvSpPr>
        <p:spPr bwMode="auto">
          <a:xfrm>
            <a:off x="1974850" y="15303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25" name="AutoShape 617"/>
          <p:cNvSpPr>
            <a:spLocks noChangeArrowheads="1"/>
          </p:cNvSpPr>
          <p:nvPr/>
        </p:nvSpPr>
        <p:spPr bwMode="auto">
          <a:xfrm>
            <a:off x="1978025" y="15430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26" name="AutoShape 618"/>
          <p:cNvSpPr>
            <a:spLocks noChangeArrowheads="1"/>
          </p:cNvSpPr>
          <p:nvPr/>
        </p:nvSpPr>
        <p:spPr bwMode="auto">
          <a:xfrm>
            <a:off x="1993900" y="15557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27" name="AutoShape 619"/>
          <p:cNvSpPr>
            <a:spLocks noChangeArrowheads="1"/>
          </p:cNvSpPr>
          <p:nvPr/>
        </p:nvSpPr>
        <p:spPr bwMode="auto">
          <a:xfrm>
            <a:off x="2006600" y="1568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28" name="AutoShape 620"/>
          <p:cNvSpPr>
            <a:spLocks noChangeArrowheads="1"/>
          </p:cNvSpPr>
          <p:nvPr/>
        </p:nvSpPr>
        <p:spPr bwMode="auto">
          <a:xfrm>
            <a:off x="2012950" y="1574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29" name="AutoShape 621"/>
          <p:cNvSpPr>
            <a:spLocks noChangeArrowheads="1"/>
          </p:cNvSpPr>
          <p:nvPr/>
        </p:nvSpPr>
        <p:spPr bwMode="auto">
          <a:xfrm>
            <a:off x="2028825" y="1571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30" name="AutoShape 622"/>
          <p:cNvSpPr>
            <a:spLocks noChangeArrowheads="1"/>
          </p:cNvSpPr>
          <p:nvPr/>
        </p:nvSpPr>
        <p:spPr bwMode="auto">
          <a:xfrm>
            <a:off x="2041525" y="1568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31" name="AutoShape 623"/>
          <p:cNvSpPr>
            <a:spLocks noChangeArrowheads="1"/>
          </p:cNvSpPr>
          <p:nvPr/>
        </p:nvSpPr>
        <p:spPr bwMode="auto">
          <a:xfrm>
            <a:off x="2054225" y="1568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32" name="AutoShape 624"/>
          <p:cNvSpPr>
            <a:spLocks noChangeArrowheads="1"/>
          </p:cNvSpPr>
          <p:nvPr/>
        </p:nvSpPr>
        <p:spPr bwMode="auto">
          <a:xfrm>
            <a:off x="2070100" y="15589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33" name="AutoShape 625"/>
          <p:cNvSpPr>
            <a:spLocks noChangeArrowheads="1"/>
          </p:cNvSpPr>
          <p:nvPr/>
        </p:nvSpPr>
        <p:spPr bwMode="auto">
          <a:xfrm>
            <a:off x="2085975" y="1549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34" name="AutoShape 626"/>
          <p:cNvSpPr>
            <a:spLocks noChangeArrowheads="1"/>
          </p:cNvSpPr>
          <p:nvPr/>
        </p:nvSpPr>
        <p:spPr bwMode="auto">
          <a:xfrm>
            <a:off x="2095500" y="1533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35" name="AutoShape 627"/>
          <p:cNvSpPr>
            <a:spLocks noChangeArrowheads="1"/>
          </p:cNvSpPr>
          <p:nvPr/>
        </p:nvSpPr>
        <p:spPr bwMode="auto">
          <a:xfrm>
            <a:off x="2105025" y="15208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36" name="AutoShape 628"/>
          <p:cNvSpPr>
            <a:spLocks noChangeArrowheads="1"/>
          </p:cNvSpPr>
          <p:nvPr/>
        </p:nvSpPr>
        <p:spPr bwMode="auto">
          <a:xfrm>
            <a:off x="2114550" y="15049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37" name="AutoShape 629"/>
          <p:cNvSpPr>
            <a:spLocks noChangeArrowheads="1"/>
          </p:cNvSpPr>
          <p:nvPr/>
        </p:nvSpPr>
        <p:spPr bwMode="auto">
          <a:xfrm>
            <a:off x="2124075" y="14890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38" name="AutoShape 630"/>
          <p:cNvSpPr>
            <a:spLocks noChangeArrowheads="1"/>
          </p:cNvSpPr>
          <p:nvPr/>
        </p:nvSpPr>
        <p:spPr bwMode="auto">
          <a:xfrm>
            <a:off x="2130425" y="14700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39" name="AutoShape 631"/>
          <p:cNvSpPr>
            <a:spLocks noChangeArrowheads="1"/>
          </p:cNvSpPr>
          <p:nvPr/>
        </p:nvSpPr>
        <p:spPr bwMode="auto">
          <a:xfrm>
            <a:off x="2139950" y="1447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40" name="Oval 632"/>
          <p:cNvSpPr>
            <a:spLocks noChangeArrowheads="1"/>
          </p:cNvSpPr>
          <p:nvPr/>
        </p:nvSpPr>
        <p:spPr bwMode="auto">
          <a:xfrm>
            <a:off x="2139950" y="14589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41" name="Oval 633"/>
          <p:cNvSpPr>
            <a:spLocks noChangeArrowheads="1"/>
          </p:cNvSpPr>
          <p:nvPr/>
        </p:nvSpPr>
        <p:spPr bwMode="auto">
          <a:xfrm>
            <a:off x="2149475" y="1433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42" name="Oval 634"/>
          <p:cNvSpPr>
            <a:spLocks noChangeArrowheads="1"/>
          </p:cNvSpPr>
          <p:nvPr/>
        </p:nvSpPr>
        <p:spPr bwMode="auto">
          <a:xfrm>
            <a:off x="2155825" y="1417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43" name="Oval 635"/>
          <p:cNvSpPr>
            <a:spLocks noChangeArrowheads="1"/>
          </p:cNvSpPr>
          <p:nvPr/>
        </p:nvSpPr>
        <p:spPr bwMode="auto">
          <a:xfrm>
            <a:off x="2162175" y="14033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44" name="Oval 636"/>
          <p:cNvSpPr>
            <a:spLocks noChangeArrowheads="1"/>
          </p:cNvSpPr>
          <p:nvPr/>
        </p:nvSpPr>
        <p:spPr bwMode="auto">
          <a:xfrm>
            <a:off x="2165350" y="13874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45" name="Oval 637"/>
          <p:cNvSpPr>
            <a:spLocks noChangeArrowheads="1"/>
          </p:cNvSpPr>
          <p:nvPr/>
        </p:nvSpPr>
        <p:spPr bwMode="auto">
          <a:xfrm>
            <a:off x="2171700" y="13779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46" name="Oval 638"/>
          <p:cNvSpPr>
            <a:spLocks noChangeArrowheads="1"/>
          </p:cNvSpPr>
          <p:nvPr/>
        </p:nvSpPr>
        <p:spPr bwMode="auto">
          <a:xfrm>
            <a:off x="2174875" y="13684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47" name="Oval 639"/>
          <p:cNvSpPr>
            <a:spLocks noChangeArrowheads="1"/>
          </p:cNvSpPr>
          <p:nvPr/>
        </p:nvSpPr>
        <p:spPr bwMode="auto">
          <a:xfrm>
            <a:off x="2178050" y="13525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48" name="Oval 640"/>
          <p:cNvSpPr>
            <a:spLocks noChangeArrowheads="1"/>
          </p:cNvSpPr>
          <p:nvPr/>
        </p:nvSpPr>
        <p:spPr bwMode="auto">
          <a:xfrm>
            <a:off x="2178050" y="13398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49" name="Oval 641"/>
          <p:cNvSpPr>
            <a:spLocks noChangeArrowheads="1"/>
          </p:cNvSpPr>
          <p:nvPr/>
        </p:nvSpPr>
        <p:spPr bwMode="auto">
          <a:xfrm>
            <a:off x="2178050" y="1323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0" name="Oval 642"/>
          <p:cNvSpPr>
            <a:spLocks noChangeArrowheads="1"/>
          </p:cNvSpPr>
          <p:nvPr/>
        </p:nvSpPr>
        <p:spPr bwMode="auto">
          <a:xfrm>
            <a:off x="2178050" y="13049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1" name="Oval 643"/>
          <p:cNvSpPr>
            <a:spLocks noChangeArrowheads="1"/>
          </p:cNvSpPr>
          <p:nvPr/>
        </p:nvSpPr>
        <p:spPr bwMode="auto">
          <a:xfrm>
            <a:off x="2174875" y="12922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2" name="Oval 644"/>
          <p:cNvSpPr>
            <a:spLocks noChangeArrowheads="1"/>
          </p:cNvSpPr>
          <p:nvPr/>
        </p:nvSpPr>
        <p:spPr bwMode="auto">
          <a:xfrm>
            <a:off x="2178050" y="14097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" name="Oval 645"/>
          <p:cNvSpPr>
            <a:spLocks noChangeArrowheads="1"/>
          </p:cNvSpPr>
          <p:nvPr/>
        </p:nvSpPr>
        <p:spPr bwMode="auto">
          <a:xfrm>
            <a:off x="2178050" y="13970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" name="Oval 646"/>
          <p:cNvSpPr>
            <a:spLocks noChangeArrowheads="1"/>
          </p:cNvSpPr>
          <p:nvPr/>
        </p:nvSpPr>
        <p:spPr bwMode="auto">
          <a:xfrm>
            <a:off x="2178050" y="13811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" name="Oval 647"/>
          <p:cNvSpPr>
            <a:spLocks noChangeArrowheads="1"/>
          </p:cNvSpPr>
          <p:nvPr/>
        </p:nvSpPr>
        <p:spPr bwMode="auto">
          <a:xfrm>
            <a:off x="2178050" y="13620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6" name="Oval 648"/>
          <p:cNvSpPr>
            <a:spLocks noChangeArrowheads="1"/>
          </p:cNvSpPr>
          <p:nvPr/>
        </p:nvSpPr>
        <p:spPr bwMode="auto">
          <a:xfrm>
            <a:off x="2174875" y="13493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7" name="Oval 649"/>
          <p:cNvSpPr>
            <a:spLocks noChangeArrowheads="1"/>
          </p:cNvSpPr>
          <p:nvPr/>
        </p:nvSpPr>
        <p:spPr bwMode="auto">
          <a:xfrm>
            <a:off x="2178050" y="14255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8" name="Oval 650"/>
          <p:cNvSpPr>
            <a:spLocks noChangeArrowheads="1"/>
          </p:cNvSpPr>
          <p:nvPr/>
        </p:nvSpPr>
        <p:spPr bwMode="auto">
          <a:xfrm>
            <a:off x="2174875" y="14351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9" name="Oval 651"/>
          <p:cNvSpPr>
            <a:spLocks noChangeArrowheads="1"/>
          </p:cNvSpPr>
          <p:nvPr/>
        </p:nvSpPr>
        <p:spPr bwMode="auto">
          <a:xfrm>
            <a:off x="2178050" y="14446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0" name="Oval 652"/>
          <p:cNvSpPr>
            <a:spLocks noChangeArrowheads="1"/>
          </p:cNvSpPr>
          <p:nvPr/>
        </p:nvSpPr>
        <p:spPr bwMode="auto">
          <a:xfrm>
            <a:off x="2178050" y="14573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1" name="Oval 653"/>
          <p:cNvSpPr>
            <a:spLocks noChangeArrowheads="1"/>
          </p:cNvSpPr>
          <p:nvPr/>
        </p:nvSpPr>
        <p:spPr bwMode="auto">
          <a:xfrm>
            <a:off x="2178050" y="14732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2" name="Oval 654"/>
          <p:cNvSpPr>
            <a:spLocks noChangeArrowheads="1"/>
          </p:cNvSpPr>
          <p:nvPr/>
        </p:nvSpPr>
        <p:spPr bwMode="auto">
          <a:xfrm>
            <a:off x="2178050" y="14890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3" name="Oval 655"/>
          <p:cNvSpPr>
            <a:spLocks noChangeArrowheads="1"/>
          </p:cNvSpPr>
          <p:nvPr/>
        </p:nvSpPr>
        <p:spPr bwMode="auto">
          <a:xfrm>
            <a:off x="2178050" y="15049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4" name="Oval 656"/>
          <p:cNvSpPr>
            <a:spLocks noChangeArrowheads="1"/>
          </p:cNvSpPr>
          <p:nvPr/>
        </p:nvSpPr>
        <p:spPr bwMode="auto">
          <a:xfrm>
            <a:off x="2174875" y="15240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5" name="Oval 657"/>
          <p:cNvSpPr>
            <a:spLocks noChangeArrowheads="1"/>
          </p:cNvSpPr>
          <p:nvPr/>
        </p:nvSpPr>
        <p:spPr bwMode="auto">
          <a:xfrm>
            <a:off x="2178050" y="15398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6" name="Oval 658"/>
          <p:cNvSpPr>
            <a:spLocks noChangeArrowheads="1"/>
          </p:cNvSpPr>
          <p:nvPr/>
        </p:nvSpPr>
        <p:spPr bwMode="auto">
          <a:xfrm>
            <a:off x="2181225" y="15589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7" name="Oval 659"/>
          <p:cNvSpPr>
            <a:spLocks noChangeArrowheads="1"/>
          </p:cNvSpPr>
          <p:nvPr/>
        </p:nvSpPr>
        <p:spPr bwMode="auto">
          <a:xfrm>
            <a:off x="2193925" y="15684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8" name="Oval 660"/>
          <p:cNvSpPr>
            <a:spLocks noChangeArrowheads="1"/>
          </p:cNvSpPr>
          <p:nvPr/>
        </p:nvSpPr>
        <p:spPr bwMode="auto">
          <a:xfrm>
            <a:off x="2206625" y="1577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69" name="Oval 661"/>
          <p:cNvSpPr>
            <a:spLocks noChangeArrowheads="1"/>
          </p:cNvSpPr>
          <p:nvPr/>
        </p:nvSpPr>
        <p:spPr bwMode="auto">
          <a:xfrm>
            <a:off x="2216150" y="1577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70" name="Oval 662"/>
          <p:cNvSpPr>
            <a:spLocks noChangeArrowheads="1"/>
          </p:cNvSpPr>
          <p:nvPr/>
        </p:nvSpPr>
        <p:spPr bwMode="auto">
          <a:xfrm>
            <a:off x="2232025" y="15748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71" name="Oval 663"/>
          <p:cNvSpPr>
            <a:spLocks noChangeArrowheads="1"/>
          </p:cNvSpPr>
          <p:nvPr/>
        </p:nvSpPr>
        <p:spPr bwMode="auto">
          <a:xfrm>
            <a:off x="2247900" y="15652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72" name="Oval 664"/>
          <p:cNvSpPr>
            <a:spLocks noChangeArrowheads="1"/>
          </p:cNvSpPr>
          <p:nvPr/>
        </p:nvSpPr>
        <p:spPr bwMode="auto">
          <a:xfrm>
            <a:off x="2257425" y="15557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73" name="Oval 665"/>
          <p:cNvSpPr>
            <a:spLocks noChangeArrowheads="1"/>
          </p:cNvSpPr>
          <p:nvPr/>
        </p:nvSpPr>
        <p:spPr bwMode="auto">
          <a:xfrm>
            <a:off x="2270125" y="15462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74" name="Oval 666"/>
          <p:cNvSpPr>
            <a:spLocks noChangeArrowheads="1"/>
          </p:cNvSpPr>
          <p:nvPr/>
        </p:nvSpPr>
        <p:spPr bwMode="auto">
          <a:xfrm>
            <a:off x="2279650" y="15335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75" name="Oval 667"/>
          <p:cNvSpPr>
            <a:spLocks noChangeArrowheads="1"/>
          </p:cNvSpPr>
          <p:nvPr/>
        </p:nvSpPr>
        <p:spPr bwMode="auto">
          <a:xfrm>
            <a:off x="2286000" y="15176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76" name="Oval 668"/>
          <p:cNvSpPr>
            <a:spLocks noChangeArrowheads="1"/>
          </p:cNvSpPr>
          <p:nvPr/>
        </p:nvSpPr>
        <p:spPr bwMode="auto">
          <a:xfrm>
            <a:off x="2295525" y="15017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77" name="Oval 669"/>
          <p:cNvSpPr>
            <a:spLocks noChangeArrowheads="1"/>
          </p:cNvSpPr>
          <p:nvPr/>
        </p:nvSpPr>
        <p:spPr bwMode="auto">
          <a:xfrm>
            <a:off x="2298700" y="14859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78" name="Oval 670"/>
          <p:cNvSpPr>
            <a:spLocks noChangeArrowheads="1"/>
          </p:cNvSpPr>
          <p:nvPr/>
        </p:nvSpPr>
        <p:spPr bwMode="auto">
          <a:xfrm>
            <a:off x="2308225" y="14700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79" name="Oval 671"/>
          <p:cNvSpPr>
            <a:spLocks noChangeArrowheads="1"/>
          </p:cNvSpPr>
          <p:nvPr/>
        </p:nvSpPr>
        <p:spPr bwMode="auto">
          <a:xfrm>
            <a:off x="2311400" y="14573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80" name="Oval 672"/>
          <p:cNvSpPr>
            <a:spLocks noChangeArrowheads="1"/>
          </p:cNvSpPr>
          <p:nvPr/>
        </p:nvSpPr>
        <p:spPr bwMode="auto">
          <a:xfrm>
            <a:off x="2317750" y="14414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81" name="Oval 673"/>
          <p:cNvSpPr>
            <a:spLocks noChangeArrowheads="1"/>
          </p:cNvSpPr>
          <p:nvPr/>
        </p:nvSpPr>
        <p:spPr bwMode="auto">
          <a:xfrm>
            <a:off x="2324100" y="14255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82" name="Oval 674"/>
          <p:cNvSpPr>
            <a:spLocks noChangeArrowheads="1"/>
          </p:cNvSpPr>
          <p:nvPr/>
        </p:nvSpPr>
        <p:spPr bwMode="auto">
          <a:xfrm>
            <a:off x="2330450" y="14097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83" name="Oval 675"/>
          <p:cNvSpPr>
            <a:spLocks noChangeArrowheads="1"/>
          </p:cNvSpPr>
          <p:nvPr/>
        </p:nvSpPr>
        <p:spPr bwMode="auto">
          <a:xfrm>
            <a:off x="2336800" y="13843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84" name="Oval 676"/>
          <p:cNvSpPr>
            <a:spLocks noChangeArrowheads="1"/>
          </p:cNvSpPr>
          <p:nvPr/>
        </p:nvSpPr>
        <p:spPr bwMode="auto">
          <a:xfrm>
            <a:off x="2346325" y="13668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85" name="Oval 677"/>
          <p:cNvSpPr>
            <a:spLocks noChangeArrowheads="1"/>
          </p:cNvSpPr>
          <p:nvPr/>
        </p:nvSpPr>
        <p:spPr bwMode="auto">
          <a:xfrm>
            <a:off x="2352675" y="13509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86" name="Oval 678"/>
          <p:cNvSpPr>
            <a:spLocks noChangeArrowheads="1"/>
          </p:cNvSpPr>
          <p:nvPr/>
        </p:nvSpPr>
        <p:spPr bwMode="auto">
          <a:xfrm>
            <a:off x="2359025" y="13350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87" name="Oval 679"/>
          <p:cNvSpPr>
            <a:spLocks noChangeArrowheads="1"/>
          </p:cNvSpPr>
          <p:nvPr/>
        </p:nvSpPr>
        <p:spPr bwMode="auto">
          <a:xfrm>
            <a:off x="2359025" y="13208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88" name="Oval 680"/>
          <p:cNvSpPr>
            <a:spLocks noChangeArrowheads="1"/>
          </p:cNvSpPr>
          <p:nvPr/>
        </p:nvSpPr>
        <p:spPr bwMode="auto">
          <a:xfrm>
            <a:off x="2359025" y="13017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89" name="Oval 681"/>
          <p:cNvSpPr>
            <a:spLocks noChangeArrowheads="1"/>
          </p:cNvSpPr>
          <p:nvPr/>
        </p:nvSpPr>
        <p:spPr bwMode="auto">
          <a:xfrm>
            <a:off x="2359025" y="12811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90" name="Oval 682"/>
          <p:cNvSpPr>
            <a:spLocks noChangeArrowheads="1"/>
          </p:cNvSpPr>
          <p:nvPr/>
        </p:nvSpPr>
        <p:spPr bwMode="auto">
          <a:xfrm>
            <a:off x="2354263" y="12922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91" name="Oval 683"/>
          <p:cNvSpPr>
            <a:spLocks noChangeArrowheads="1"/>
          </p:cNvSpPr>
          <p:nvPr/>
        </p:nvSpPr>
        <p:spPr bwMode="auto">
          <a:xfrm>
            <a:off x="2357438" y="13065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92" name="Oval 684"/>
          <p:cNvSpPr>
            <a:spLocks noChangeArrowheads="1"/>
          </p:cNvSpPr>
          <p:nvPr/>
        </p:nvSpPr>
        <p:spPr bwMode="auto">
          <a:xfrm>
            <a:off x="2354263" y="13223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93" name="Oval 685"/>
          <p:cNvSpPr>
            <a:spLocks noChangeArrowheads="1"/>
          </p:cNvSpPr>
          <p:nvPr/>
        </p:nvSpPr>
        <p:spPr bwMode="auto">
          <a:xfrm>
            <a:off x="2354263" y="13430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94" name="Oval 686"/>
          <p:cNvSpPr>
            <a:spLocks noChangeArrowheads="1"/>
          </p:cNvSpPr>
          <p:nvPr/>
        </p:nvSpPr>
        <p:spPr bwMode="auto">
          <a:xfrm>
            <a:off x="2354263" y="13589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95" name="Oval 687"/>
          <p:cNvSpPr>
            <a:spLocks noChangeArrowheads="1"/>
          </p:cNvSpPr>
          <p:nvPr/>
        </p:nvSpPr>
        <p:spPr bwMode="auto">
          <a:xfrm>
            <a:off x="2354263" y="13684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96" name="Oval 688"/>
          <p:cNvSpPr>
            <a:spLocks noChangeArrowheads="1"/>
          </p:cNvSpPr>
          <p:nvPr/>
        </p:nvSpPr>
        <p:spPr bwMode="auto">
          <a:xfrm>
            <a:off x="2354263" y="13795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97" name="Oval 689"/>
          <p:cNvSpPr>
            <a:spLocks noChangeArrowheads="1"/>
          </p:cNvSpPr>
          <p:nvPr/>
        </p:nvSpPr>
        <p:spPr bwMode="auto">
          <a:xfrm>
            <a:off x="2354263" y="13858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98" name="Oval 690"/>
          <p:cNvSpPr>
            <a:spLocks noChangeArrowheads="1"/>
          </p:cNvSpPr>
          <p:nvPr/>
        </p:nvSpPr>
        <p:spPr bwMode="auto">
          <a:xfrm>
            <a:off x="2354263" y="13985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99" name="Oval 691"/>
          <p:cNvSpPr>
            <a:spLocks noChangeArrowheads="1"/>
          </p:cNvSpPr>
          <p:nvPr/>
        </p:nvSpPr>
        <p:spPr bwMode="auto">
          <a:xfrm>
            <a:off x="2357438" y="14160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00" name="Oval 692"/>
          <p:cNvSpPr>
            <a:spLocks noChangeArrowheads="1"/>
          </p:cNvSpPr>
          <p:nvPr/>
        </p:nvSpPr>
        <p:spPr bwMode="auto">
          <a:xfrm>
            <a:off x="2357438" y="14319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01" name="Oval 693"/>
          <p:cNvSpPr>
            <a:spLocks noChangeArrowheads="1"/>
          </p:cNvSpPr>
          <p:nvPr/>
        </p:nvSpPr>
        <p:spPr bwMode="auto">
          <a:xfrm>
            <a:off x="2357438" y="14493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02" name="Oval 694"/>
          <p:cNvSpPr>
            <a:spLocks noChangeArrowheads="1"/>
          </p:cNvSpPr>
          <p:nvPr/>
        </p:nvSpPr>
        <p:spPr bwMode="auto">
          <a:xfrm>
            <a:off x="2357438" y="14589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03" name="Oval 695"/>
          <p:cNvSpPr>
            <a:spLocks noChangeArrowheads="1"/>
          </p:cNvSpPr>
          <p:nvPr/>
        </p:nvSpPr>
        <p:spPr bwMode="auto">
          <a:xfrm>
            <a:off x="2357438" y="14747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04" name="Oval 696"/>
          <p:cNvSpPr>
            <a:spLocks noChangeArrowheads="1"/>
          </p:cNvSpPr>
          <p:nvPr/>
        </p:nvSpPr>
        <p:spPr bwMode="auto">
          <a:xfrm>
            <a:off x="2357438" y="14890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05" name="Oval 697"/>
          <p:cNvSpPr>
            <a:spLocks noChangeArrowheads="1"/>
          </p:cNvSpPr>
          <p:nvPr/>
        </p:nvSpPr>
        <p:spPr bwMode="auto">
          <a:xfrm>
            <a:off x="2357438" y="15049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06" name="Oval 698"/>
          <p:cNvSpPr>
            <a:spLocks noChangeArrowheads="1"/>
          </p:cNvSpPr>
          <p:nvPr/>
        </p:nvSpPr>
        <p:spPr bwMode="auto">
          <a:xfrm>
            <a:off x="2357438" y="15113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07" name="Oval 699"/>
          <p:cNvSpPr>
            <a:spLocks noChangeArrowheads="1"/>
          </p:cNvSpPr>
          <p:nvPr/>
        </p:nvSpPr>
        <p:spPr bwMode="auto">
          <a:xfrm>
            <a:off x="2357438" y="15287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08" name="Oval 700"/>
          <p:cNvSpPr>
            <a:spLocks noChangeArrowheads="1"/>
          </p:cNvSpPr>
          <p:nvPr/>
        </p:nvSpPr>
        <p:spPr bwMode="auto">
          <a:xfrm>
            <a:off x="2357438" y="15382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09" name="Oval 701"/>
          <p:cNvSpPr>
            <a:spLocks noChangeArrowheads="1"/>
          </p:cNvSpPr>
          <p:nvPr/>
        </p:nvSpPr>
        <p:spPr bwMode="auto">
          <a:xfrm>
            <a:off x="2357438" y="15541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10" name="Oval 702"/>
          <p:cNvSpPr>
            <a:spLocks noChangeArrowheads="1"/>
          </p:cNvSpPr>
          <p:nvPr/>
        </p:nvSpPr>
        <p:spPr bwMode="auto">
          <a:xfrm>
            <a:off x="2357438" y="15684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11" name="Oval 703"/>
          <p:cNvSpPr>
            <a:spLocks noChangeArrowheads="1"/>
          </p:cNvSpPr>
          <p:nvPr/>
        </p:nvSpPr>
        <p:spPr bwMode="auto">
          <a:xfrm>
            <a:off x="2360613" y="15843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12" name="Oval 704"/>
          <p:cNvSpPr>
            <a:spLocks noChangeArrowheads="1"/>
          </p:cNvSpPr>
          <p:nvPr/>
        </p:nvSpPr>
        <p:spPr bwMode="auto">
          <a:xfrm>
            <a:off x="2357438" y="15875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13" name="Oval 705"/>
          <p:cNvSpPr>
            <a:spLocks noChangeArrowheads="1"/>
          </p:cNvSpPr>
          <p:nvPr/>
        </p:nvSpPr>
        <p:spPr bwMode="auto">
          <a:xfrm>
            <a:off x="2360613" y="16049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14" name="Oval 706"/>
          <p:cNvSpPr>
            <a:spLocks noChangeArrowheads="1"/>
          </p:cNvSpPr>
          <p:nvPr/>
        </p:nvSpPr>
        <p:spPr bwMode="auto">
          <a:xfrm>
            <a:off x="2360613" y="16113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15" name="Oval 707"/>
          <p:cNvSpPr>
            <a:spLocks noChangeArrowheads="1"/>
          </p:cNvSpPr>
          <p:nvPr/>
        </p:nvSpPr>
        <p:spPr bwMode="auto">
          <a:xfrm>
            <a:off x="2357438" y="16271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16" name="Oval 708"/>
          <p:cNvSpPr>
            <a:spLocks noChangeArrowheads="1"/>
          </p:cNvSpPr>
          <p:nvPr/>
        </p:nvSpPr>
        <p:spPr bwMode="auto">
          <a:xfrm>
            <a:off x="2357438" y="16383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17" name="Oval 709"/>
          <p:cNvSpPr>
            <a:spLocks noChangeArrowheads="1"/>
          </p:cNvSpPr>
          <p:nvPr/>
        </p:nvSpPr>
        <p:spPr bwMode="auto">
          <a:xfrm>
            <a:off x="2357438" y="16541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18" name="Oval 710"/>
          <p:cNvSpPr>
            <a:spLocks noChangeArrowheads="1"/>
          </p:cNvSpPr>
          <p:nvPr/>
        </p:nvSpPr>
        <p:spPr bwMode="auto">
          <a:xfrm>
            <a:off x="2357438" y="16716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19" name="Oval 711"/>
          <p:cNvSpPr>
            <a:spLocks noChangeArrowheads="1"/>
          </p:cNvSpPr>
          <p:nvPr/>
        </p:nvSpPr>
        <p:spPr bwMode="auto">
          <a:xfrm>
            <a:off x="2357438" y="16843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20" name="Oval 712"/>
          <p:cNvSpPr>
            <a:spLocks noChangeArrowheads="1"/>
          </p:cNvSpPr>
          <p:nvPr/>
        </p:nvSpPr>
        <p:spPr bwMode="auto">
          <a:xfrm>
            <a:off x="2357438" y="17002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21" name="Oval 713"/>
          <p:cNvSpPr>
            <a:spLocks noChangeArrowheads="1"/>
          </p:cNvSpPr>
          <p:nvPr/>
        </p:nvSpPr>
        <p:spPr bwMode="auto">
          <a:xfrm>
            <a:off x="2357438" y="17145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22" name="Oval 714"/>
          <p:cNvSpPr>
            <a:spLocks noChangeArrowheads="1"/>
          </p:cNvSpPr>
          <p:nvPr/>
        </p:nvSpPr>
        <p:spPr bwMode="auto">
          <a:xfrm>
            <a:off x="2357438" y="17303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23" name="Oval 715"/>
          <p:cNvSpPr>
            <a:spLocks noChangeArrowheads="1"/>
          </p:cNvSpPr>
          <p:nvPr/>
        </p:nvSpPr>
        <p:spPr bwMode="auto">
          <a:xfrm>
            <a:off x="2357438" y="17367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24" name="Oval 716"/>
          <p:cNvSpPr>
            <a:spLocks noChangeArrowheads="1"/>
          </p:cNvSpPr>
          <p:nvPr/>
        </p:nvSpPr>
        <p:spPr bwMode="auto">
          <a:xfrm>
            <a:off x="2357438" y="17541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25" name="Oval 717"/>
          <p:cNvSpPr>
            <a:spLocks noChangeArrowheads="1"/>
          </p:cNvSpPr>
          <p:nvPr/>
        </p:nvSpPr>
        <p:spPr bwMode="auto">
          <a:xfrm>
            <a:off x="2357438" y="17637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26" name="Oval 718"/>
          <p:cNvSpPr>
            <a:spLocks noChangeArrowheads="1"/>
          </p:cNvSpPr>
          <p:nvPr/>
        </p:nvSpPr>
        <p:spPr bwMode="auto">
          <a:xfrm>
            <a:off x="2357438" y="17811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27" name="Oval 719"/>
          <p:cNvSpPr>
            <a:spLocks noChangeArrowheads="1"/>
          </p:cNvSpPr>
          <p:nvPr/>
        </p:nvSpPr>
        <p:spPr bwMode="auto">
          <a:xfrm>
            <a:off x="2357438" y="17938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28" name="Oval 720"/>
          <p:cNvSpPr>
            <a:spLocks noChangeArrowheads="1"/>
          </p:cNvSpPr>
          <p:nvPr/>
        </p:nvSpPr>
        <p:spPr bwMode="auto">
          <a:xfrm>
            <a:off x="2360613" y="18097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29" name="Oval 721"/>
          <p:cNvSpPr>
            <a:spLocks noChangeArrowheads="1"/>
          </p:cNvSpPr>
          <p:nvPr/>
        </p:nvSpPr>
        <p:spPr bwMode="auto">
          <a:xfrm>
            <a:off x="2357438" y="18176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30" name="Oval 722"/>
          <p:cNvSpPr>
            <a:spLocks noChangeArrowheads="1"/>
          </p:cNvSpPr>
          <p:nvPr/>
        </p:nvSpPr>
        <p:spPr bwMode="auto">
          <a:xfrm>
            <a:off x="2360613" y="18303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31" name="Oval 723"/>
          <p:cNvSpPr>
            <a:spLocks noChangeArrowheads="1"/>
          </p:cNvSpPr>
          <p:nvPr/>
        </p:nvSpPr>
        <p:spPr bwMode="auto">
          <a:xfrm>
            <a:off x="2357438" y="18367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32" name="Oval 724"/>
          <p:cNvSpPr>
            <a:spLocks noChangeArrowheads="1"/>
          </p:cNvSpPr>
          <p:nvPr/>
        </p:nvSpPr>
        <p:spPr bwMode="auto">
          <a:xfrm>
            <a:off x="2357438" y="18542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33" name="Oval 725"/>
          <p:cNvSpPr>
            <a:spLocks noChangeArrowheads="1"/>
          </p:cNvSpPr>
          <p:nvPr/>
        </p:nvSpPr>
        <p:spPr bwMode="auto">
          <a:xfrm>
            <a:off x="2357438" y="18637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34" name="Oval 726"/>
          <p:cNvSpPr>
            <a:spLocks noChangeArrowheads="1"/>
          </p:cNvSpPr>
          <p:nvPr/>
        </p:nvSpPr>
        <p:spPr bwMode="auto">
          <a:xfrm>
            <a:off x="2357438" y="18796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35" name="Oval 727"/>
          <p:cNvSpPr>
            <a:spLocks noChangeArrowheads="1"/>
          </p:cNvSpPr>
          <p:nvPr/>
        </p:nvSpPr>
        <p:spPr bwMode="auto">
          <a:xfrm>
            <a:off x="2365375" y="14335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36" name="Oval 728"/>
          <p:cNvSpPr>
            <a:spLocks noChangeArrowheads="1"/>
          </p:cNvSpPr>
          <p:nvPr/>
        </p:nvSpPr>
        <p:spPr bwMode="auto">
          <a:xfrm>
            <a:off x="2360613" y="14795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37" name="Oval 729"/>
          <p:cNvSpPr>
            <a:spLocks noChangeArrowheads="1"/>
          </p:cNvSpPr>
          <p:nvPr/>
        </p:nvSpPr>
        <p:spPr bwMode="auto">
          <a:xfrm>
            <a:off x="2371725" y="141922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38" name="Oval 730"/>
          <p:cNvSpPr>
            <a:spLocks noChangeArrowheads="1"/>
          </p:cNvSpPr>
          <p:nvPr/>
        </p:nvSpPr>
        <p:spPr bwMode="auto">
          <a:xfrm>
            <a:off x="2379663" y="14017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39" name="Oval 731"/>
          <p:cNvSpPr>
            <a:spLocks noChangeArrowheads="1"/>
          </p:cNvSpPr>
          <p:nvPr/>
        </p:nvSpPr>
        <p:spPr bwMode="auto">
          <a:xfrm>
            <a:off x="2386013" y="13890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40" name="Oval 732"/>
          <p:cNvSpPr>
            <a:spLocks noChangeArrowheads="1"/>
          </p:cNvSpPr>
          <p:nvPr/>
        </p:nvSpPr>
        <p:spPr bwMode="auto">
          <a:xfrm>
            <a:off x="2392363" y="137636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41" name="Oval 733"/>
          <p:cNvSpPr>
            <a:spLocks noChangeArrowheads="1"/>
          </p:cNvSpPr>
          <p:nvPr/>
        </p:nvSpPr>
        <p:spPr bwMode="auto">
          <a:xfrm>
            <a:off x="2395538" y="13684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42" name="Oval 734"/>
          <p:cNvSpPr>
            <a:spLocks noChangeArrowheads="1"/>
          </p:cNvSpPr>
          <p:nvPr/>
        </p:nvSpPr>
        <p:spPr bwMode="auto">
          <a:xfrm>
            <a:off x="2405063" y="13589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43" name="Oval 735"/>
          <p:cNvSpPr>
            <a:spLocks noChangeArrowheads="1"/>
          </p:cNvSpPr>
          <p:nvPr/>
        </p:nvSpPr>
        <p:spPr bwMode="auto">
          <a:xfrm>
            <a:off x="2411413" y="13493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44" name="Oval 736"/>
          <p:cNvSpPr>
            <a:spLocks noChangeArrowheads="1"/>
          </p:cNvSpPr>
          <p:nvPr/>
        </p:nvSpPr>
        <p:spPr bwMode="auto">
          <a:xfrm>
            <a:off x="2420938" y="13398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45" name="Oval 737"/>
          <p:cNvSpPr>
            <a:spLocks noChangeArrowheads="1"/>
          </p:cNvSpPr>
          <p:nvPr/>
        </p:nvSpPr>
        <p:spPr bwMode="auto">
          <a:xfrm>
            <a:off x="2430463" y="13287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46" name="Oval 738"/>
          <p:cNvSpPr>
            <a:spLocks noChangeArrowheads="1"/>
          </p:cNvSpPr>
          <p:nvPr/>
        </p:nvSpPr>
        <p:spPr bwMode="auto">
          <a:xfrm>
            <a:off x="2439988" y="13160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47" name="Oval 739"/>
          <p:cNvSpPr>
            <a:spLocks noChangeArrowheads="1"/>
          </p:cNvSpPr>
          <p:nvPr/>
        </p:nvSpPr>
        <p:spPr bwMode="auto">
          <a:xfrm>
            <a:off x="2449513" y="13065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48" name="Oval 740"/>
          <p:cNvSpPr>
            <a:spLocks noChangeArrowheads="1"/>
          </p:cNvSpPr>
          <p:nvPr/>
        </p:nvSpPr>
        <p:spPr bwMode="auto">
          <a:xfrm>
            <a:off x="2459038" y="12922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49" name="Oval 741"/>
          <p:cNvSpPr>
            <a:spLocks noChangeArrowheads="1"/>
          </p:cNvSpPr>
          <p:nvPr/>
        </p:nvSpPr>
        <p:spPr bwMode="auto">
          <a:xfrm>
            <a:off x="2474913" y="12827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0" name="Oval 742"/>
          <p:cNvSpPr>
            <a:spLocks noChangeArrowheads="1"/>
          </p:cNvSpPr>
          <p:nvPr/>
        </p:nvSpPr>
        <p:spPr bwMode="auto">
          <a:xfrm>
            <a:off x="2490788" y="12795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1" name="Oval 743"/>
          <p:cNvSpPr>
            <a:spLocks noChangeArrowheads="1"/>
          </p:cNvSpPr>
          <p:nvPr/>
        </p:nvSpPr>
        <p:spPr bwMode="auto">
          <a:xfrm>
            <a:off x="2506663" y="12763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2" name="Oval 744"/>
          <p:cNvSpPr>
            <a:spLocks noChangeArrowheads="1"/>
          </p:cNvSpPr>
          <p:nvPr/>
        </p:nvSpPr>
        <p:spPr bwMode="auto">
          <a:xfrm>
            <a:off x="2522538" y="12763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3" name="Oval 745"/>
          <p:cNvSpPr>
            <a:spLocks noChangeArrowheads="1"/>
          </p:cNvSpPr>
          <p:nvPr/>
        </p:nvSpPr>
        <p:spPr bwMode="auto">
          <a:xfrm>
            <a:off x="2533650" y="12827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4" name="Oval 746"/>
          <p:cNvSpPr>
            <a:spLocks noChangeArrowheads="1"/>
          </p:cNvSpPr>
          <p:nvPr/>
        </p:nvSpPr>
        <p:spPr bwMode="auto">
          <a:xfrm>
            <a:off x="2544763" y="12922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5" name="Oval 747"/>
          <p:cNvSpPr>
            <a:spLocks noChangeArrowheads="1"/>
          </p:cNvSpPr>
          <p:nvPr/>
        </p:nvSpPr>
        <p:spPr bwMode="auto">
          <a:xfrm>
            <a:off x="2554288" y="13033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6" name="Oval 748"/>
          <p:cNvSpPr>
            <a:spLocks noChangeArrowheads="1"/>
          </p:cNvSpPr>
          <p:nvPr/>
        </p:nvSpPr>
        <p:spPr bwMode="auto">
          <a:xfrm>
            <a:off x="2563813" y="13192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7" name="Oval 749"/>
          <p:cNvSpPr>
            <a:spLocks noChangeArrowheads="1"/>
          </p:cNvSpPr>
          <p:nvPr/>
        </p:nvSpPr>
        <p:spPr bwMode="auto">
          <a:xfrm>
            <a:off x="2570163" y="13366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8" name="Oval 750"/>
          <p:cNvSpPr>
            <a:spLocks noChangeArrowheads="1"/>
          </p:cNvSpPr>
          <p:nvPr/>
        </p:nvSpPr>
        <p:spPr bwMode="auto">
          <a:xfrm>
            <a:off x="2573338" y="13509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59" name="Oval 751"/>
          <p:cNvSpPr>
            <a:spLocks noChangeArrowheads="1"/>
          </p:cNvSpPr>
          <p:nvPr/>
        </p:nvSpPr>
        <p:spPr bwMode="auto">
          <a:xfrm>
            <a:off x="2574925" y="13747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60" name="Oval 752"/>
          <p:cNvSpPr>
            <a:spLocks noChangeArrowheads="1"/>
          </p:cNvSpPr>
          <p:nvPr/>
        </p:nvSpPr>
        <p:spPr bwMode="auto">
          <a:xfrm>
            <a:off x="2574925" y="13906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61" name="Oval 753"/>
          <p:cNvSpPr>
            <a:spLocks noChangeArrowheads="1"/>
          </p:cNvSpPr>
          <p:nvPr/>
        </p:nvSpPr>
        <p:spPr bwMode="auto">
          <a:xfrm>
            <a:off x="2574925" y="14081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62" name="Oval 754"/>
          <p:cNvSpPr>
            <a:spLocks noChangeArrowheads="1"/>
          </p:cNvSpPr>
          <p:nvPr/>
        </p:nvSpPr>
        <p:spPr bwMode="auto">
          <a:xfrm>
            <a:off x="2573338" y="14239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63" name="Oval 755"/>
          <p:cNvSpPr>
            <a:spLocks noChangeArrowheads="1"/>
          </p:cNvSpPr>
          <p:nvPr/>
        </p:nvSpPr>
        <p:spPr bwMode="auto">
          <a:xfrm>
            <a:off x="2571750" y="14398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64" name="Oval 756"/>
          <p:cNvSpPr>
            <a:spLocks noChangeArrowheads="1"/>
          </p:cNvSpPr>
          <p:nvPr/>
        </p:nvSpPr>
        <p:spPr bwMode="auto">
          <a:xfrm>
            <a:off x="2571750" y="145732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65" name="Oval 757"/>
          <p:cNvSpPr>
            <a:spLocks noChangeArrowheads="1"/>
          </p:cNvSpPr>
          <p:nvPr/>
        </p:nvSpPr>
        <p:spPr bwMode="auto">
          <a:xfrm>
            <a:off x="2571750" y="14732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66" name="Oval 758"/>
          <p:cNvSpPr>
            <a:spLocks noChangeArrowheads="1"/>
          </p:cNvSpPr>
          <p:nvPr/>
        </p:nvSpPr>
        <p:spPr bwMode="auto">
          <a:xfrm>
            <a:off x="2573338" y="14906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67" name="Oval 759"/>
          <p:cNvSpPr>
            <a:spLocks noChangeArrowheads="1"/>
          </p:cNvSpPr>
          <p:nvPr/>
        </p:nvSpPr>
        <p:spPr bwMode="auto">
          <a:xfrm>
            <a:off x="2571750" y="15065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68" name="Oval 760"/>
          <p:cNvSpPr>
            <a:spLocks noChangeArrowheads="1"/>
          </p:cNvSpPr>
          <p:nvPr/>
        </p:nvSpPr>
        <p:spPr bwMode="auto">
          <a:xfrm>
            <a:off x="2571750" y="15240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69" name="Oval 761"/>
          <p:cNvSpPr>
            <a:spLocks noChangeArrowheads="1"/>
          </p:cNvSpPr>
          <p:nvPr/>
        </p:nvSpPr>
        <p:spPr bwMode="auto">
          <a:xfrm>
            <a:off x="2571750" y="15398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70" name="Oval 762"/>
          <p:cNvSpPr>
            <a:spLocks noChangeArrowheads="1"/>
          </p:cNvSpPr>
          <p:nvPr/>
        </p:nvSpPr>
        <p:spPr bwMode="auto">
          <a:xfrm>
            <a:off x="2574925" y="15525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71" name="Oval 763"/>
          <p:cNvSpPr>
            <a:spLocks noChangeArrowheads="1"/>
          </p:cNvSpPr>
          <p:nvPr/>
        </p:nvSpPr>
        <p:spPr bwMode="auto">
          <a:xfrm>
            <a:off x="2581275" y="15700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72" name="Oval 764"/>
          <p:cNvSpPr>
            <a:spLocks noChangeArrowheads="1"/>
          </p:cNvSpPr>
          <p:nvPr/>
        </p:nvSpPr>
        <p:spPr bwMode="auto">
          <a:xfrm>
            <a:off x="2593975" y="15827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73" name="Oval 765"/>
          <p:cNvSpPr>
            <a:spLocks noChangeArrowheads="1"/>
          </p:cNvSpPr>
          <p:nvPr/>
        </p:nvSpPr>
        <p:spPr bwMode="auto">
          <a:xfrm>
            <a:off x="2609850" y="15859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74" name="Oval 766"/>
          <p:cNvSpPr>
            <a:spLocks noChangeArrowheads="1"/>
          </p:cNvSpPr>
          <p:nvPr/>
        </p:nvSpPr>
        <p:spPr bwMode="auto">
          <a:xfrm>
            <a:off x="2628900" y="15827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75" name="Oval 767"/>
          <p:cNvSpPr>
            <a:spLocks noChangeArrowheads="1"/>
          </p:cNvSpPr>
          <p:nvPr/>
        </p:nvSpPr>
        <p:spPr bwMode="auto">
          <a:xfrm>
            <a:off x="2641600" y="15732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76" name="Oval 768"/>
          <p:cNvSpPr>
            <a:spLocks noChangeArrowheads="1"/>
          </p:cNvSpPr>
          <p:nvPr/>
        </p:nvSpPr>
        <p:spPr bwMode="auto">
          <a:xfrm>
            <a:off x="2654300" y="1560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77" name="Oval 769"/>
          <p:cNvSpPr>
            <a:spLocks noChangeArrowheads="1"/>
          </p:cNvSpPr>
          <p:nvPr/>
        </p:nvSpPr>
        <p:spPr bwMode="auto">
          <a:xfrm>
            <a:off x="2667000" y="154622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78" name="Oval 770"/>
          <p:cNvSpPr>
            <a:spLocks noChangeArrowheads="1"/>
          </p:cNvSpPr>
          <p:nvPr/>
        </p:nvSpPr>
        <p:spPr bwMode="auto">
          <a:xfrm>
            <a:off x="2679700" y="15303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79" name="Oval 771"/>
          <p:cNvSpPr>
            <a:spLocks noChangeArrowheads="1"/>
          </p:cNvSpPr>
          <p:nvPr/>
        </p:nvSpPr>
        <p:spPr bwMode="auto">
          <a:xfrm>
            <a:off x="2689225" y="15128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80" name="Oval 772"/>
          <p:cNvSpPr>
            <a:spLocks noChangeArrowheads="1"/>
          </p:cNvSpPr>
          <p:nvPr/>
        </p:nvSpPr>
        <p:spPr bwMode="auto">
          <a:xfrm>
            <a:off x="2695575" y="15017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81" name="Oval 773"/>
          <p:cNvSpPr>
            <a:spLocks noChangeArrowheads="1"/>
          </p:cNvSpPr>
          <p:nvPr/>
        </p:nvSpPr>
        <p:spPr bwMode="auto">
          <a:xfrm>
            <a:off x="2705100" y="14890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82" name="Oval 774"/>
          <p:cNvSpPr>
            <a:spLocks noChangeArrowheads="1"/>
          </p:cNvSpPr>
          <p:nvPr/>
        </p:nvSpPr>
        <p:spPr bwMode="auto">
          <a:xfrm>
            <a:off x="2708275" y="14716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83" name="Oval 775"/>
          <p:cNvSpPr>
            <a:spLocks noChangeArrowheads="1"/>
          </p:cNvSpPr>
          <p:nvPr/>
        </p:nvSpPr>
        <p:spPr bwMode="auto">
          <a:xfrm>
            <a:off x="2714625" y="14589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984" name="Oval 776"/>
          <p:cNvSpPr>
            <a:spLocks noChangeArrowheads="1"/>
          </p:cNvSpPr>
          <p:nvPr/>
        </p:nvSpPr>
        <p:spPr bwMode="auto">
          <a:xfrm>
            <a:off x="2720975" y="14414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985" name="Group 777"/>
          <p:cNvGrpSpPr>
            <a:grpSpLocks/>
          </p:cNvGrpSpPr>
          <p:nvPr/>
        </p:nvGrpSpPr>
        <p:grpSpPr bwMode="auto">
          <a:xfrm>
            <a:off x="2971800" y="1320800"/>
            <a:ext cx="828675" cy="546100"/>
            <a:chOff x="334" y="1662"/>
            <a:chExt cx="533" cy="398"/>
          </a:xfrm>
        </p:grpSpPr>
        <p:sp>
          <p:nvSpPr>
            <p:cNvPr id="31742" name="AutoShape 778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3" name="AutoShape 779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4" name="AutoShape 780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5" name="AutoShape 781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6" name="AutoShape 782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7" name="AutoShape 783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8" name="AutoShape 784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9" name="AutoShape 785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0" name="AutoShape 786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1" name="AutoShape 787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2" name="AutoShape 788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3" name="AutoShape 789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4" name="AutoShape 790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5" name="AutoShape 791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6" name="AutoShape 792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AutoShape 793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8" name="AutoShape 794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9" name="AutoShape 795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0" name="AutoShape 796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AutoShape 797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2" name="AutoShape 798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3" name="AutoShape 799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4" name="AutoShape 800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5" name="AutoShape 801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6" name="AutoShape 802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AutoShape 803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8" name="AutoShape 804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AutoShape 805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0" name="AutoShape 806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AutoShape 807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AutoShape 808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3" name="AutoShape 809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4" name="AutoShape 810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5" name="AutoShape 811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6" name="AutoShape 812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7" name="AutoShape 813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8" name="AutoShape 814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9" name="AutoShape 815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0" name="AutoShape 816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1" name="AutoShape 817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2" name="Oval 818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3" name="Oval 819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4" name="Oval 820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5" name="Oval 821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6" name="Oval 822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7" name="Oval 823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8" name="Oval 824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9" name="Oval 825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0" name="Oval 826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1" name="Oval 827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2" name="Oval 828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3" name="Oval 829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4" name="Oval 830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5" name="Oval 831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6" name="Oval 832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7" name="Oval 833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8" name="Oval 834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9" name="Oval 835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0" name="Oval 836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1" name="Oval 837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2" name="Oval 838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3" name="Oval 839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4" name="Oval 840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5" name="Oval 841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6" name="Oval 842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7" name="Oval 843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8" name="Oval 844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9" name="Oval 845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0" name="Oval 846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1" name="Oval 847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2" name="Oval 848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3" name="Oval 849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4" name="Oval 850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5" name="Oval 851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6" name="Oval 852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7" name="Oval 853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8" name="Oval 854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9" name="Oval 855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0" name="Oval 856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1" name="Oval 857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2" name="Oval 858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3" name="Oval 859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4" name="Oval 860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5" name="Oval 861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6" name="Oval 862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7" name="Oval 863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8" name="Oval 864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9" name="Oval 865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0" name="Oval 866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1" name="Oval 867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2" name="Oval 868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3" name="Oval 869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4" name="Oval 870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5" name="Oval 871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6" name="Oval 872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7" name="Oval 873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8" name="Oval 874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39" name="Oval 875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0" name="Oval 876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1" name="Oval 877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2" name="Oval 878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3" name="Oval 879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4" name="Oval 880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5" name="Oval 881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6" name="Oval 882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7" name="Oval 883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8" name="Oval 884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9" name="Oval 885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0" name="Oval 886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1" name="Oval 887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2" name="Oval 888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3" name="Oval 889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4" name="Oval 890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5" name="Oval 891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6" name="Oval 892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7" name="Oval 893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8" name="Oval 894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9" name="Oval 895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0" name="Oval 896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1" name="Oval 897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2" name="Oval 898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3" name="Oval 899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4" name="Oval 900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5" name="Oval 901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6" name="Oval 902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7" name="Oval 903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8" name="Oval 904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9" name="Oval 905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0" name="Oval 906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1" name="Oval 907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2" name="Oval 908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3" name="Oval 909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4" name="Oval 910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5" name="Oval 911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6" name="Oval 912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7" name="Oval 913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8" name="Oval 914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9" name="Oval 915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0" name="Oval 916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1" name="Oval 917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2" name="Oval 918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3" name="Oval 919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4" name="Oval 920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5" name="Oval 921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6" name="Oval 922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7" name="Oval 923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8" name="Oval 924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9" name="Oval 925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0" name="Oval 926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1" name="Oval 927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2" name="Oval 928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3" name="Oval 929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4" name="Oval 930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5" name="Oval 931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6" name="Oval 932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7" name="Oval 933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8" name="Oval 934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9" name="Oval 935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0" name="Oval 936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1" name="Oval 937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2" name="Oval 938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3" name="Oval 939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4" name="Oval 940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5" name="Oval 941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6" name="Oval 942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7" name="Oval 943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8" name="Oval 944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9" name="Oval 945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0" name="Oval 946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1" name="Oval 947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2" name="Oval 948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3" name="Oval 949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4" name="Oval 950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5" name="Oval 951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6" name="Oval 952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7" name="Oval 953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8" name="Oval 954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9" name="Oval 955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20" name="Oval 956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21" name="Oval 957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22" name="Oval 958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23" name="Oval 959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24" name="Oval 960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25" name="Oval 961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26" name="Oval 962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986" name="Group 963"/>
          <p:cNvGrpSpPr>
            <a:grpSpLocks/>
          </p:cNvGrpSpPr>
          <p:nvPr/>
        </p:nvGrpSpPr>
        <p:grpSpPr bwMode="auto">
          <a:xfrm>
            <a:off x="4064000" y="1320800"/>
            <a:ext cx="828675" cy="546100"/>
            <a:chOff x="334" y="1662"/>
            <a:chExt cx="533" cy="398"/>
          </a:xfrm>
        </p:grpSpPr>
        <p:sp>
          <p:nvSpPr>
            <p:cNvPr id="31557" name="AutoShape 964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8" name="AutoShape 965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9" name="AutoShape 966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0" name="AutoShape 967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1" name="AutoShape 968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2" name="AutoShape 969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3" name="AutoShape 970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4" name="AutoShape 971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5" name="AutoShape 972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6" name="AutoShape 973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7" name="AutoShape 974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8" name="AutoShape 975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9" name="AutoShape 976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0" name="AutoShape 977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1" name="AutoShape 978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2" name="AutoShape 979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3" name="AutoShape 980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4" name="AutoShape 981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5" name="AutoShape 982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6" name="AutoShape 983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7" name="AutoShape 984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8" name="AutoShape 985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9" name="AutoShape 986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0" name="AutoShape 987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1" name="AutoShape 988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2" name="AutoShape 989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3" name="AutoShape 990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4" name="AutoShape 991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5" name="AutoShape 992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6" name="AutoShape 993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7" name="AutoShape 994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8" name="AutoShape 995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9" name="AutoShape 996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0" name="AutoShape 997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1" name="AutoShape 998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2" name="AutoShape 999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3" name="AutoShape 1000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4" name="AutoShape 1001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5" name="AutoShape 1002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6" name="AutoShape 1003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7" name="Oval 1004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8" name="Oval 1005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9" name="Oval 1006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0" name="Oval 1007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1" name="Oval 1008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2" name="Oval 1009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3" name="Oval 1010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4" name="Oval 1011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5" name="Oval 1012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6" name="Oval 1013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7" name="Oval 1014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8" name="Oval 1015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9" name="Oval 1016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0" name="Oval 1017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1" name="Oval 1018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2" name="Oval 1019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3" name="Oval 1020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4" name="Oval 1021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5" name="Oval 1022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6" name="Oval 1023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7" name="Oval 1024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8" name="Oval 1025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9" name="Oval 1026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0" name="Oval 1027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1" name="Oval 1028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2" name="Oval 1029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3" name="Oval 1030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4" name="Oval 1031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5" name="Oval 1032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6" name="Oval 1033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7" name="Oval 1034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8" name="Oval 1035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9" name="Oval 1036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0" name="Oval 1037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1" name="Oval 1038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2" name="Oval 1039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3" name="Oval 1040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4" name="Oval 1041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5" name="Oval 1042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6" name="Oval 1043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7" name="Oval 1044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8" name="Oval 1045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9" name="Oval 1046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0" name="Oval 1047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1" name="Oval 1048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2" name="Oval 1049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3" name="Oval 1050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4" name="Oval 1051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5" name="Oval 1052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6" name="Oval 1053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7" name="Oval 1054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8" name="Oval 1055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9" name="Oval 1056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0" name="Oval 1057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1" name="Oval 1058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2" name="Oval 1059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3" name="Oval 1060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4" name="Oval 1061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5" name="Oval 1062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6" name="Oval 1063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7" name="Oval 1064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8" name="Oval 1065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9" name="Oval 1066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0" name="Oval 1067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1" name="Oval 1068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2" name="Oval 1069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3" name="Oval 1070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4" name="Oval 1071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5" name="Oval 1072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6" name="Oval 1073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7" name="Oval 1074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8" name="Oval 1075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9" name="Oval 1076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0" name="Oval 1077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1" name="Oval 1078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2" name="Oval 1079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3" name="Oval 1080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4" name="Oval 1081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5" name="Oval 1082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6" name="Oval 1083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7" name="Oval 1084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8" name="Oval 1085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9" name="Oval 1086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0" name="Oval 1087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1" name="Oval 1088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2" name="Oval 1089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3" name="Oval 1090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4" name="Oval 1091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5" name="Oval 1092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6" name="Oval 1093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7" name="Oval 1094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8" name="Oval 1095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9" name="Oval 1096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0" name="Oval 1097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1" name="Oval 1098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2" name="Oval 1099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3" name="Oval 1100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4" name="Oval 1101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5" name="Oval 1102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6" name="Oval 1103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7" name="Oval 1104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8" name="Oval 1105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9" name="Oval 1106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0" name="Oval 1107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1" name="Oval 1108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2" name="Oval 1109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3" name="Oval 1110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4" name="Oval 1111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5" name="Oval 1112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6" name="Oval 1113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7" name="Oval 1114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8" name="Oval 1115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9" name="Oval 1116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0" name="Oval 1117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1" name="Oval 1118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2" name="Oval 1119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3" name="Oval 1120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4" name="Oval 1121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5" name="Oval 1122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6" name="Oval 1123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7" name="Oval 1124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8" name="Oval 1125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9" name="Oval 1126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0" name="Oval 1127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1" name="Oval 1128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2" name="Oval 1129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3" name="Oval 1130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4" name="Oval 1131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5" name="Oval 1132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6" name="Oval 1133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7" name="Oval 1134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8" name="Oval 1135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9" name="Oval 1136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0" name="Oval 1137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1" name="Oval 1138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2" name="Oval 1139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3" name="Oval 1140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4" name="Oval 1141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5" name="Oval 1142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6" name="Oval 1143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7" name="Oval 1144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8" name="Oval 1145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9" name="Oval 1146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0" name="Oval 1147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1" name="Oval 1148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987" name="Group 1149"/>
          <p:cNvGrpSpPr>
            <a:grpSpLocks/>
          </p:cNvGrpSpPr>
          <p:nvPr/>
        </p:nvGrpSpPr>
        <p:grpSpPr bwMode="auto">
          <a:xfrm>
            <a:off x="5156200" y="1320800"/>
            <a:ext cx="828675" cy="546100"/>
            <a:chOff x="334" y="1662"/>
            <a:chExt cx="533" cy="398"/>
          </a:xfrm>
        </p:grpSpPr>
        <p:sp>
          <p:nvSpPr>
            <p:cNvPr id="31372" name="AutoShape 1150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3" name="AutoShape 1151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4" name="AutoShape 1152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5" name="AutoShape 1153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6" name="AutoShape 1154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7" name="AutoShape 1155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8" name="AutoShape 1156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9" name="AutoShape 1157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0" name="AutoShape 1158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1" name="AutoShape 1159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2" name="AutoShape 1160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3" name="AutoShape 1161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4" name="AutoShape 1162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5" name="AutoShape 1163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6" name="AutoShape 1164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7" name="AutoShape 1165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8" name="AutoShape 1166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9" name="AutoShape 1167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0" name="AutoShape 1168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1" name="AutoShape 1169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2" name="AutoShape 1170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3" name="AutoShape 1171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4" name="AutoShape 1172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5" name="AutoShape 1173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6" name="AutoShape 1174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7" name="AutoShape 1175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8" name="AutoShape 1176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9" name="AutoShape 1177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0" name="AutoShape 1178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1" name="AutoShape 1179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2" name="AutoShape 1180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3" name="AutoShape 1181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4" name="AutoShape 1182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5" name="AutoShape 1183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6" name="AutoShape 1184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7" name="AutoShape 1185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8" name="AutoShape 1186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9" name="AutoShape 1187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0" name="AutoShape 1188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1" name="AutoShape 1189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2" name="Oval 1190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3" name="Oval 1191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4" name="Oval 1192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5" name="Oval 1193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6" name="Oval 1194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7" name="Oval 1195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8" name="Oval 1196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9" name="Oval 1197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0" name="Oval 1198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1" name="Oval 1199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2" name="Oval 1200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3" name="Oval 1201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4" name="Oval 1202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5" name="Oval 1203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6" name="Oval 1204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7" name="Oval 1205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8" name="Oval 1206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9" name="Oval 1207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0" name="Oval 1208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1" name="Oval 1209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2" name="Oval 1210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3" name="Oval 1211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4" name="Oval 1212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5" name="Oval 1213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6" name="Oval 1214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7" name="Oval 1215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8" name="Oval 1216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9" name="Oval 1217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0" name="Oval 1218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1" name="Oval 1219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2" name="Oval 1220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3" name="Oval 1221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4" name="Oval 1222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5" name="Oval 1223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6" name="Oval 1224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7" name="Oval 1225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8" name="Oval 1226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9" name="Oval 1227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0" name="Oval 1228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1" name="Oval 1229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2" name="Oval 1230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3" name="Oval 1231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4" name="Oval 1232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5" name="Oval 1233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6" name="Oval 1234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7" name="Oval 1235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8" name="Oval 1236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9" name="Oval 1237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0" name="Oval 1238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1" name="Oval 1239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2" name="Oval 1240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3" name="Oval 1241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4" name="Oval 1242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5" name="Oval 1243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6" name="Oval 1244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7" name="Oval 1245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8" name="Oval 1246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9" name="Oval 1247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0" name="Oval 1248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1" name="Oval 1249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2" name="Oval 1250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3" name="Oval 1251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4" name="Oval 1252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5" name="Oval 1253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6" name="Oval 1254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7" name="Oval 1255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8" name="Oval 1256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9" name="Oval 1257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0" name="Oval 1258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1" name="Oval 1259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2" name="Oval 1260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3" name="Oval 1261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4" name="Oval 1262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5" name="Oval 1263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6" name="Oval 1264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7" name="Oval 1265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8" name="Oval 1266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9" name="Oval 1267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0" name="Oval 1268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1" name="Oval 1269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2" name="Oval 1270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3" name="Oval 1271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4" name="Oval 1272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5" name="Oval 1273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6" name="Oval 1274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7" name="Oval 1275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8" name="Oval 1276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9" name="Oval 1277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0" name="Oval 1278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1" name="Oval 1279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2" name="Oval 1280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3" name="Oval 1281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4" name="Oval 1282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5" name="Oval 1283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6" name="Oval 1284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7" name="Oval 1285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8" name="Oval 1286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9" name="Oval 1287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0" name="Oval 1288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1" name="Oval 1289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2" name="Oval 1290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3" name="Oval 1291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4" name="Oval 1292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5" name="Oval 1293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6" name="Oval 1294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7" name="Oval 1295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8" name="Oval 1296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9" name="Oval 1297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0" name="Oval 1298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1" name="Oval 1299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2" name="Oval 1300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3" name="Oval 1301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4" name="Oval 1302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5" name="Oval 1303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6" name="Oval 1304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7" name="Oval 1305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8" name="Oval 1306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9" name="Oval 1307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0" name="Oval 1308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1" name="Oval 1309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2" name="Oval 1310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3" name="Oval 1311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4" name="Oval 1312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5" name="Oval 1313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6" name="Oval 1314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7" name="Oval 1315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8" name="Oval 1316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9" name="Oval 1317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" name="Oval 1318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1" name="Oval 1319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2" name="Oval 1320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3" name="Oval 1321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4" name="Oval 1322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5" name="Oval 1323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6" name="Oval 1324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7" name="Oval 1325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8" name="Oval 1326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9" name="Oval 1327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0" name="Oval 1328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1" name="Oval 1329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2" name="Oval 1330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3" name="Oval 1331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4" name="Oval 1332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5" name="Oval 1333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6" name="Oval 1334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988" name="Group 1335"/>
          <p:cNvGrpSpPr>
            <a:grpSpLocks/>
          </p:cNvGrpSpPr>
          <p:nvPr/>
        </p:nvGrpSpPr>
        <p:grpSpPr bwMode="auto">
          <a:xfrm>
            <a:off x="5689600" y="215900"/>
            <a:ext cx="639763" cy="627063"/>
            <a:chOff x="336" y="870"/>
            <a:chExt cx="409" cy="427"/>
          </a:xfrm>
        </p:grpSpPr>
        <p:sp>
          <p:nvSpPr>
            <p:cNvPr id="31226" name="AutoShape 1336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7" name="AutoShape 1337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8" name="AutoShape 1338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9" name="AutoShape 1339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0" name="AutoShape 1340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1" name="AutoShape 1341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2" name="AutoShape 1342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3" name="AutoShape 1343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4" name="AutoShape 1344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5" name="AutoShape 1345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6" name="AutoShape 1346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7" name="AutoShape 1347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8" name="AutoShape 1348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9" name="AutoShape 1349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0" name="AutoShape 1350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1" name="AutoShape 1351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2" name="AutoShape 1352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3" name="AutoShape 1353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4" name="AutoShape 1354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5" name="AutoShape 1355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6" name="AutoShape 1356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7" name="AutoShape 1357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8" name="AutoShape 1358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9" name="AutoShape 1359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0" name="AutoShape 1360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1" name="AutoShape 1361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2" name="AutoShape 1362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3" name="AutoShape 1363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4" name="AutoShape 1364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5" name="AutoShape 1365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6" name="AutoShape 1366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7" name="AutoShape 1367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8" name="AutoShape 1368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9" name="AutoShape 1369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0" name="AutoShape 1370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1" name="AutoShape 1371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2" name="AutoShape 1372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3" name="AutoShape 1373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4" name="AutoShape 1374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5" name="AutoShape 1375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6" name="Oval 1376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7" name="Oval 1377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8" name="Oval 1378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9" name="Oval 1379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0" name="Oval 1380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1" name="Oval 1381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2" name="Oval 1382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3" name="Oval 1383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4" name="Oval 1384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5" name="Oval 1385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6" name="Oval 1386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7" name="Oval 1387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8" name="Oval 1388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9" name="Oval 1389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0" name="Oval 1390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1" name="Oval 1391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2" name="Oval 1392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3" name="Oval 1393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4" name="Oval 1394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5" name="Oval 1395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6" name="Oval 1396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7" name="Oval 1397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8" name="Oval 1398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9" name="Oval 1399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0" name="Oval 1400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1" name="Oval 1401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2" name="Oval 1402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3" name="Oval 1403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4" name="Oval 1404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5" name="Oval 1405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6" name="Oval 1406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7" name="Oval 1407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8" name="Oval 1408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9" name="Oval 1409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0" name="Oval 1410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1" name="Oval 1411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2" name="Oval 1412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3" name="Oval 1413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4" name="Oval 1414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5" name="Oval 1415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6" name="Oval 1416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7" name="Oval 1417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8" name="Oval 1418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9" name="Oval 1419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0" name="Oval 1420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1" name="Oval 1421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2" name="Oval 1422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3" name="Oval 1423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4" name="Oval 1424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5" name="Oval 1425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6" name="Oval 1426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7" name="Oval 1427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8" name="Oval 1428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9" name="Oval 1429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0" name="Oval 1430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1" name="Oval 1431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2" name="Oval 1432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3" name="Oval 1433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4" name="Oval 1434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5" name="Oval 1435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6" name="Oval 1436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7" name="Oval 1437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8" name="Oval 1438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9" name="Oval 1439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0" name="Oval 1440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1" name="Oval 1441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2" name="Oval 1442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3" name="Oval 1443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4" name="Oval 1444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5" name="Oval 1445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6" name="Oval 1446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7" name="Oval 1447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8" name="Oval 1448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9" name="Oval 1449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0" name="Oval 1450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1" name="Oval 1451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2" name="Oval 1452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3" name="Oval 1453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4" name="Oval 1454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5" name="Oval 1455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6" name="Oval 1456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7" name="Oval 1457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8" name="Oval 1458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9" name="Oval 1459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0" name="Oval 1460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1" name="Oval 1461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2" name="Oval 1462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3" name="Oval 1463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4" name="Oval 1464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5" name="Oval 1465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6" name="Oval 1466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7" name="Oval 1467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8" name="Oval 1468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9" name="Oval 1469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0" name="Oval 1470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1" name="Oval 1471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2" name="Oval 1472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3" name="Oval 1473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4" name="Oval 1474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5" name="Oval 1475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6" name="Oval 1476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7" name="Oval 1477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8" name="Oval 1478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9" name="Oval 1479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0" name="Oval 1480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1" name="Oval 1481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989" name="Group 1482"/>
          <p:cNvGrpSpPr>
            <a:grpSpLocks/>
          </p:cNvGrpSpPr>
          <p:nvPr/>
        </p:nvGrpSpPr>
        <p:grpSpPr bwMode="auto">
          <a:xfrm>
            <a:off x="6764338" y="228600"/>
            <a:ext cx="639762" cy="627063"/>
            <a:chOff x="336" y="870"/>
            <a:chExt cx="409" cy="427"/>
          </a:xfrm>
        </p:grpSpPr>
        <p:sp>
          <p:nvSpPr>
            <p:cNvPr id="31080" name="AutoShape 1483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1" name="AutoShape 1484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2" name="AutoShape 1485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3" name="AutoShape 1486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4" name="AutoShape 1487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5" name="AutoShape 1488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6" name="AutoShape 1489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7" name="AutoShape 1490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8" name="AutoShape 1491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9" name="AutoShape 1492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0" name="AutoShape 1493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1" name="AutoShape 1494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2" name="AutoShape 1495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3" name="AutoShape 1496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4" name="AutoShape 1497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5" name="AutoShape 1498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6" name="AutoShape 1499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7" name="AutoShape 1500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8" name="AutoShape 1501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9" name="AutoShape 1502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0" name="AutoShape 1503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1" name="AutoShape 1504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2" name="AutoShape 1505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3" name="AutoShape 1506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4" name="AutoShape 1507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5" name="AutoShape 1508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6" name="AutoShape 1509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7" name="AutoShape 1510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8" name="AutoShape 1511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9" name="AutoShape 1512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0" name="AutoShape 1513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1" name="AutoShape 1514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2" name="AutoShape 1515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3" name="AutoShape 1516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4" name="AutoShape 1517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5" name="AutoShape 1518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6" name="AutoShape 1519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7" name="AutoShape 1520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8" name="AutoShape 1521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9" name="AutoShape 1522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0" name="Oval 1523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1" name="Oval 1524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2" name="Oval 1525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3" name="Oval 1526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4" name="Oval 1527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5" name="Oval 1528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6" name="Oval 1529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7" name="Oval 1530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8" name="Oval 1531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9" name="Oval 1532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0" name="Oval 1533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1" name="Oval 1534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2" name="Oval 1535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3" name="Oval 1536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4" name="Oval 1537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5" name="Oval 1538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6" name="Oval 1539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7" name="Oval 1540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8" name="Oval 1541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9" name="Oval 1542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0" name="Oval 1543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1" name="Oval 1544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2" name="Oval 1545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3" name="Oval 1546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4" name="Oval 1547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5" name="Oval 1548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6" name="Oval 1549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7" name="Oval 1550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8" name="Oval 1551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9" name="Oval 1552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0" name="Oval 1553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1" name="Oval 1554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2" name="Oval 1555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3" name="Oval 1556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4" name="Oval 1557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5" name="Oval 1558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6" name="Oval 1559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7" name="Oval 1560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8" name="Oval 1561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9" name="Oval 1562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0" name="Oval 1563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1" name="Oval 1564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2" name="Oval 1565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3" name="Oval 1566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4" name="Oval 1567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5" name="Oval 1568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6" name="Oval 1569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7" name="Oval 1570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8" name="Oval 1571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9" name="Oval 1572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0" name="Oval 1573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1" name="Oval 1574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2" name="Oval 1575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3" name="Oval 1576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4" name="Oval 1577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5" name="Oval 1578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6" name="Oval 1579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7" name="Oval 1580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8" name="Oval 1581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9" name="Oval 1582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0" name="Oval 1583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1" name="Oval 1584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2" name="Oval 1585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3" name="Oval 1586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4" name="Oval 1587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5" name="Oval 1588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6" name="Oval 1589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7" name="Oval 1590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8" name="Oval 1591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9" name="Oval 1592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0" name="Oval 1593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1" name="Oval 1594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2" name="Oval 1595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3" name="Oval 1596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4" name="Oval 1597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5" name="Oval 1598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6" name="Oval 1599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7" name="Oval 1600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8" name="Oval 1601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9" name="Oval 1602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0" name="Oval 1603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1" name="Oval 1604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2" name="Oval 1605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3" name="Oval 1606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4" name="Oval 1607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5" name="Oval 1608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6" name="Oval 1609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7" name="Oval 1610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8" name="Oval 1611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9" name="Oval 1612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0" name="Oval 1613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1" name="Oval 1614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2" name="Oval 1615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3" name="Oval 1616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4" name="Oval 1617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5" name="Oval 1618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6" name="Oval 1619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7" name="Oval 1620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8" name="Oval 1621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9" name="Oval 1622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0" name="Oval 1623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1" name="Oval 1624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2" name="Oval 1625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3" name="Oval 1626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4" name="Oval 1627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5" name="Oval 1628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990" name="Group 1629"/>
          <p:cNvGrpSpPr>
            <a:grpSpLocks/>
          </p:cNvGrpSpPr>
          <p:nvPr/>
        </p:nvGrpSpPr>
        <p:grpSpPr bwMode="auto">
          <a:xfrm>
            <a:off x="7843838" y="228600"/>
            <a:ext cx="639762" cy="627063"/>
            <a:chOff x="336" y="870"/>
            <a:chExt cx="409" cy="427"/>
          </a:xfrm>
        </p:grpSpPr>
        <p:sp>
          <p:nvSpPr>
            <p:cNvPr id="30934" name="AutoShape 1630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5" name="AutoShape 1631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6" name="AutoShape 1632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7" name="AutoShape 1633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8" name="AutoShape 1634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9" name="AutoShape 1635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0" name="AutoShape 1636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1" name="AutoShape 1637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2" name="AutoShape 1638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3" name="AutoShape 1639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4" name="AutoShape 1640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5" name="AutoShape 1641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6" name="AutoShape 1642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7" name="AutoShape 1643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8" name="AutoShape 1644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9" name="AutoShape 1645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0" name="AutoShape 1646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1" name="AutoShape 1647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2" name="AutoShape 1648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3" name="AutoShape 1649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4" name="AutoShape 1650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5" name="AutoShape 1651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6" name="AutoShape 1652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7" name="AutoShape 1653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8" name="AutoShape 1654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9" name="AutoShape 1655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0" name="AutoShape 1656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1" name="AutoShape 1657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2" name="AutoShape 1658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3" name="AutoShape 1659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4" name="AutoShape 1660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5" name="AutoShape 1661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6" name="AutoShape 1662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7" name="AutoShape 1663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8" name="AutoShape 1664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9" name="AutoShape 1665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0" name="AutoShape 1666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1" name="AutoShape 1667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2" name="AutoShape 1668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3" name="AutoShape 1669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4" name="Oval 1670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5" name="Oval 1671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6" name="Oval 1672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7" name="Oval 1673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8" name="Oval 1674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9" name="Oval 1675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0" name="Oval 1676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1" name="Oval 1677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2" name="Oval 1678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3" name="Oval 1679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4" name="Oval 1680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5" name="Oval 1681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6" name="Oval 1682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7" name="Oval 1683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8" name="Oval 1684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9" name="Oval 1685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0" name="Oval 1686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1" name="Oval 1687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2" name="Oval 1688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3" name="Oval 1689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4" name="Oval 1690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5" name="Oval 1691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6" name="Oval 1692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7" name="Oval 1693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8" name="Oval 1694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9" name="Oval 1695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0" name="Oval 1696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1" name="Oval 1697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2" name="Oval 1698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3" name="Oval 1699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4" name="Oval 1700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5" name="Oval 1701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6" name="Oval 1702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7" name="Oval 1703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8" name="Oval 1704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9" name="Oval 1705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0" name="Oval 1706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1" name="Oval 1707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2" name="Oval 1708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3" name="Oval 1709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4" name="Oval 1710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5" name="Oval 1711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6" name="Oval 1712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7" name="Oval 1713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8" name="Oval 1714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9" name="Oval 1715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0" name="Oval 1716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1" name="Oval 1717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2" name="Oval 1718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3" name="Oval 1719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4" name="Oval 1720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5" name="Oval 1721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6" name="Oval 1722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7" name="Oval 1723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8" name="Oval 1724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9" name="Oval 1725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0" name="Oval 1726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1" name="Oval 1727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2" name="Oval 1728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3" name="Oval 1729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4" name="Oval 1730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5" name="Oval 1731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6" name="Oval 1732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7" name="Oval 1733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8" name="Oval 1734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9" name="Oval 1735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0" name="Oval 1736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1" name="Oval 1737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2" name="Oval 1738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3" name="Oval 1739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4" name="Oval 1740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5" name="Oval 1741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6" name="Oval 1742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7" name="Oval 1743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8" name="Oval 1744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9" name="Oval 1745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0" name="Oval 1746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1" name="Oval 1747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2" name="Oval 1748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3" name="Oval 1749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4" name="Oval 1750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5" name="Oval 1751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6" name="Oval 1752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7" name="Oval 1753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8" name="Oval 1754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9" name="Oval 1755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0" name="Oval 1756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1" name="Oval 1757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2" name="Oval 1758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3" name="Oval 1759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4" name="Oval 1760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5" name="Oval 1761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6" name="Oval 1762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7" name="Oval 1763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8" name="Oval 1764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9" name="Oval 1765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0" name="Oval 1766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1" name="Oval 1767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2" name="Oval 1768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3" name="Oval 1769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4" name="Oval 1770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5" name="Oval 1771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6" name="Oval 1772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7" name="Oval 1773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8" name="Oval 1774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9" name="Oval 1775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991" name="Group 1776"/>
          <p:cNvGrpSpPr>
            <a:grpSpLocks/>
          </p:cNvGrpSpPr>
          <p:nvPr/>
        </p:nvGrpSpPr>
        <p:grpSpPr bwMode="auto">
          <a:xfrm>
            <a:off x="6235700" y="1333500"/>
            <a:ext cx="828675" cy="546100"/>
            <a:chOff x="334" y="1662"/>
            <a:chExt cx="533" cy="398"/>
          </a:xfrm>
        </p:grpSpPr>
        <p:sp>
          <p:nvSpPr>
            <p:cNvPr id="30749" name="AutoShape 1777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AutoShape 1778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AutoShape 1779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2" name="AutoShape 1780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3" name="AutoShape 1781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AutoShape 1782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AutoShape 1783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6" name="AutoShape 1784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7" name="AutoShape 1785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AutoShape 1786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9" name="AutoShape 1787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0" name="AutoShape 1788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1" name="AutoShape 1789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2" name="AutoShape 1790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3" name="AutoShape 1791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4" name="AutoShape 1792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5" name="AutoShape 1793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6" name="AutoShape 1794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7" name="AutoShape 1795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8" name="AutoShape 1796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9" name="AutoShape 1797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0" name="AutoShape 1798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1" name="AutoShape 1799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2" name="AutoShape 1800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3" name="AutoShape 1801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4" name="AutoShape 1802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5" name="AutoShape 1803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6" name="AutoShape 1804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7" name="AutoShape 1805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8" name="AutoShape 1806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9" name="AutoShape 1807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0" name="AutoShape 1808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1" name="AutoShape 1809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2" name="AutoShape 1810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3" name="AutoShape 1811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4" name="AutoShape 1812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5" name="AutoShape 1813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6" name="AutoShape 1814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7" name="AutoShape 1815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8" name="AutoShape 1816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9" name="Oval 1817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0" name="Oval 1818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1" name="Oval 1819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2" name="Oval 1820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3" name="Oval 1821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4" name="Oval 1822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5" name="Oval 1823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6" name="Oval 1824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7" name="Oval 1825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8" name="Oval 1826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9" name="Oval 1827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0" name="Oval 1828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1" name="Oval 1829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2" name="Oval 1830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3" name="Oval 1831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4" name="Oval 1832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5" name="Oval 1833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6" name="Oval 1834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7" name="Oval 1835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8" name="Oval 1836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9" name="Oval 1837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0" name="Oval 1838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1" name="Oval 1839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2" name="Oval 1840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3" name="Oval 1841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4" name="Oval 1842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5" name="Oval 1843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6" name="Oval 1844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7" name="Oval 1845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8" name="Oval 1846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9" name="Oval 1847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0" name="Oval 1848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1" name="Oval 1849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2" name="Oval 1850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3" name="Oval 1851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4" name="Oval 1852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5" name="Oval 1853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6" name="Oval 1854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7" name="Oval 1855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8" name="Oval 1856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9" name="Oval 1857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0" name="Oval 1858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1" name="Oval 1859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2" name="Oval 1860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3" name="Oval 1861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4" name="Oval 1862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5" name="Oval 1863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6" name="Oval 1864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7" name="Oval 1865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8" name="Oval 1866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9" name="Oval 1867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0" name="Oval 1868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1" name="Oval 1869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2" name="Oval 1870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3" name="Oval 1871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4" name="Oval 1872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5" name="Oval 1873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6" name="Oval 1874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7" name="Oval 1875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8" name="Oval 1876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9" name="Oval 1877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0" name="Oval 1878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1" name="Oval 1879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2" name="Oval 1880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3" name="Oval 1881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4" name="Oval 1882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5" name="Oval 1883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6" name="Oval 1884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7" name="Oval 1885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8" name="Oval 1886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9" name="Oval 1887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0" name="Oval 1888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1" name="Oval 1889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2" name="Oval 1890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3" name="Oval 1891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4" name="Oval 1892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5" name="Oval 1893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6" name="Oval 1894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7" name="Oval 1895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8" name="Oval 1896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9" name="Oval 1897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0" name="Oval 1898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1" name="Oval 1899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2" name="Oval 1900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3" name="Oval 1901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4" name="Oval 1902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5" name="Oval 1903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6" name="Oval 1904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7" name="Oval 1905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8" name="Oval 1906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9" name="Oval 1907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0" name="Oval 1908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1" name="Oval 1909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2" name="Oval 1910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3" name="Oval 1911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4" name="Oval 1912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5" name="Oval 1913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6" name="Oval 1914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7" name="Oval 1915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8" name="Oval 1916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9" name="Oval 1917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0" name="Oval 1918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1" name="Oval 1919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2" name="Oval 1920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3" name="Oval 1921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4" name="Oval 1922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5" name="Oval 1923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6" name="Oval 1924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7" name="Oval 1925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8" name="Oval 1926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9" name="Oval 1927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0" name="Oval 1928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1" name="Oval 1929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2" name="Oval 1930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3" name="Oval 1931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4" name="Oval 1932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5" name="Oval 1933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6" name="Oval 1934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7" name="Oval 1935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8" name="Oval 1936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9" name="Oval 1937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0" name="Oval 1938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1" name="Oval 1939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2" name="Oval 1940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3" name="Oval 1941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4" name="Oval 1942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5" name="Oval 1943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6" name="Oval 1944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7" name="Oval 1945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8" name="Oval 1946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9" name="Oval 1947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0" name="Oval 1948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1" name="Oval 1949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2" name="Oval 1950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3" name="Oval 1951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4" name="Oval 1952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5" name="Oval 1953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6" name="Oval 1954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7" name="Oval 1955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8" name="Oval 1956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9" name="Oval 1957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0" name="Oval 1958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1" name="Oval 1959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2" name="Oval 1960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3" name="Oval 1961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992" name="Group 1962"/>
          <p:cNvGrpSpPr>
            <a:grpSpLocks/>
          </p:cNvGrpSpPr>
          <p:nvPr/>
        </p:nvGrpSpPr>
        <p:grpSpPr bwMode="auto">
          <a:xfrm>
            <a:off x="7324725" y="1346200"/>
            <a:ext cx="828675" cy="546100"/>
            <a:chOff x="334" y="1662"/>
            <a:chExt cx="533" cy="398"/>
          </a:xfrm>
        </p:grpSpPr>
        <p:sp>
          <p:nvSpPr>
            <p:cNvPr id="30564" name="AutoShape 1963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65" name="AutoShape 1964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66" name="AutoShape 1965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67" name="AutoShape 1966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68" name="AutoShape 1967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69" name="AutoShape 1968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70" name="AutoShape 1969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71" name="AutoShape 1970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72" name="AutoShape 1971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73" name="AutoShape 1972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74" name="AutoShape 1973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75" name="AutoShape 1974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76" name="AutoShape 1975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77" name="AutoShape 1976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78" name="AutoShape 1977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79" name="AutoShape 1978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80" name="AutoShape 1979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81" name="AutoShape 1980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82" name="AutoShape 1981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83" name="AutoShape 1982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84" name="AutoShape 1983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85" name="AutoShape 1984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86" name="AutoShape 1985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87" name="AutoShape 1986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88" name="AutoShape 1987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89" name="AutoShape 1988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90" name="AutoShape 1989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91" name="AutoShape 1990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92" name="AutoShape 1991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93" name="AutoShape 1992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94" name="AutoShape 1993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95" name="AutoShape 1994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96" name="AutoShape 1995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97" name="AutoShape 1996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98" name="AutoShape 1997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99" name="AutoShape 1998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00" name="AutoShape 1999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01" name="AutoShape 2000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02" name="AutoShape 2001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03" name="AutoShape 2002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04" name="Oval 2003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05" name="Oval 2004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06" name="Oval 2005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07" name="Oval 2006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08" name="Oval 2007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09" name="Oval 2008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10" name="Oval 2009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11" name="Oval 2010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12" name="Oval 2011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13" name="Oval 2012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14" name="Oval 2013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15" name="Oval 2014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16" name="Oval 2015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17" name="Oval 2016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18" name="Oval 2017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19" name="Oval 2018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20" name="Oval 2019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21" name="Oval 2020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22" name="Oval 2021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23" name="Oval 2022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24" name="Oval 2023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25" name="Oval 2024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26" name="Oval 2025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27" name="Oval 2026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28" name="Oval 2027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29" name="Oval 2028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30" name="Oval 2029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31" name="Oval 2030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32" name="Oval 2031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33" name="Oval 2032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34" name="Oval 2033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35" name="Oval 2034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36" name="Oval 2035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37" name="Oval 2036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38" name="Oval 2037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39" name="Oval 2038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40" name="Oval 2039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41" name="Oval 2040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42" name="Oval 2041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43" name="Oval 2042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44" name="Oval 2043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45" name="Oval 2044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46" name="Oval 2045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47" name="Oval 2046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48" name="Oval 2047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49" name="Oval 2048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50" name="Oval 2049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51" name="Oval 2050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52" name="Oval 2051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53" name="Oval 2052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54" name="Oval 2053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55" name="Oval 2054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56" name="Oval 2055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57" name="Oval 2056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58" name="Oval 2057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59" name="Oval 2058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60" name="Oval 2059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61" name="Oval 2060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62" name="Oval 2061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63" name="Oval 2062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64" name="Oval 2063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65" name="Oval 2064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66" name="Oval 2065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67" name="Oval 2066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68" name="Oval 2067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69" name="Oval 2068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70" name="Oval 2069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71" name="Oval 2070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72" name="Oval 2071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73" name="Oval 2072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74" name="Oval 2073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75" name="Oval 2074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76" name="Oval 2075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77" name="Oval 2076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78" name="Oval 2077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79" name="Oval 2078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80" name="Oval 2079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81" name="Oval 2080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82" name="Oval 2081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83" name="Oval 2082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84" name="Oval 2083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85" name="Oval 2084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86" name="Oval 2085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87" name="Oval 2086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88" name="Oval 2087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89" name="Oval 2088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90" name="Oval 2089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91" name="Oval 2090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92" name="Oval 2091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93" name="Oval 2092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94" name="Oval 2093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95" name="Oval 2094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96" name="Oval 2095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97" name="Oval 2096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98" name="Oval 2097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99" name="Oval 2098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00" name="Oval 2099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01" name="Oval 2100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02" name="Oval 2101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03" name="Oval 2102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04" name="Oval 2103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05" name="Oval 2104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06" name="Oval 2105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07" name="Oval 2106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08" name="Oval 2107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09" name="Oval 2108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10" name="Oval 2109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11" name="Oval 2110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12" name="Oval 2111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13" name="Oval 2112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14" name="Oval 2113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15" name="Oval 2114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16" name="Oval 2115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17" name="Oval 2116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18" name="Oval 2117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19" name="Oval 2118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0" name="Oval 2119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1" name="Oval 2120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2" name="Oval 2121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3" name="Oval 2122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4" name="Oval 2123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5" name="Oval 2124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6" name="Oval 2125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7" name="Oval 2126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8" name="Oval 2127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9" name="Oval 2128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Oval 2129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1" name="Oval 2130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2" name="Oval 2131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Oval 2132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4" name="Oval 2133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5" name="Oval 2134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6" name="Oval 2135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7" name="Oval 2136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8" name="Oval 2137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Oval 2138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0" name="Oval 2139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1" name="Oval 2140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Oval 2141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Oval 2142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Oval 2143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Oval 2144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Oval 2145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Oval 2146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Oval 2147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9108" name="Oval 2148"/>
          <p:cNvSpPr>
            <a:spLocks noChangeArrowheads="1"/>
          </p:cNvSpPr>
          <p:nvPr/>
        </p:nvSpPr>
        <p:spPr bwMode="auto">
          <a:xfrm>
            <a:off x="3930650" y="29892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09" name="Oval 2149"/>
          <p:cNvSpPr>
            <a:spLocks noChangeArrowheads="1"/>
          </p:cNvSpPr>
          <p:nvPr/>
        </p:nvSpPr>
        <p:spPr bwMode="auto">
          <a:xfrm>
            <a:off x="3929063" y="30035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10" name="Oval 2150"/>
          <p:cNvSpPr>
            <a:spLocks noChangeArrowheads="1"/>
          </p:cNvSpPr>
          <p:nvPr/>
        </p:nvSpPr>
        <p:spPr bwMode="auto">
          <a:xfrm>
            <a:off x="3927475" y="301625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11" name="Oval 2151"/>
          <p:cNvSpPr>
            <a:spLocks noChangeArrowheads="1"/>
          </p:cNvSpPr>
          <p:nvPr/>
        </p:nvSpPr>
        <p:spPr bwMode="auto">
          <a:xfrm>
            <a:off x="3927475" y="30321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12" name="Oval 2152"/>
          <p:cNvSpPr>
            <a:spLocks noChangeArrowheads="1"/>
          </p:cNvSpPr>
          <p:nvPr/>
        </p:nvSpPr>
        <p:spPr bwMode="auto">
          <a:xfrm>
            <a:off x="3927475" y="30464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13" name="Oval 2153"/>
          <p:cNvSpPr>
            <a:spLocks noChangeArrowheads="1"/>
          </p:cNvSpPr>
          <p:nvPr/>
        </p:nvSpPr>
        <p:spPr bwMode="auto">
          <a:xfrm>
            <a:off x="3929063" y="30591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14" name="Oval 2154"/>
          <p:cNvSpPr>
            <a:spLocks noChangeArrowheads="1"/>
          </p:cNvSpPr>
          <p:nvPr/>
        </p:nvSpPr>
        <p:spPr bwMode="auto">
          <a:xfrm>
            <a:off x="3927475" y="30734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15" name="Oval 2155"/>
          <p:cNvSpPr>
            <a:spLocks noChangeArrowheads="1"/>
          </p:cNvSpPr>
          <p:nvPr/>
        </p:nvSpPr>
        <p:spPr bwMode="auto">
          <a:xfrm>
            <a:off x="3927475" y="30876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16" name="Oval 2156"/>
          <p:cNvSpPr>
            <a:spLocks noChangeArrowheads="1"/>
          </p:cNvSpPr>
          <p:nvPr/>
        </p:nvSpPr>
        <p:spPr bwMode="auto">
          <a:xfrm>
            <a:off x="3927475" y="31019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17" name="Oval 2157"/>
          <p:cNvSpPr>
            <a:spLocks noChangeArrowheads="1"/>
          </p:cNvSpPr>
          <p:nvPr/>
        </p:nvSpPr>
        <p:spPr bwMode="auto">
          <a:xfrm>
            <a:off x="3930650" y="31130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18" name="Oval 2158"/>
          <p:cNvSpPr>
            <a:spLocks noChangeArrowheads="1"/>
          </p:cNvSpPr>
          <p:nvPr/>
        </p:nvSpPr>
        <p:spPr bwMode="auto">
          <a:xfrm>
            <a:off x="3937000" y="3125788"/>
            <a:ext cx="23813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19" name="Oval 2159"/>
          <p:cNvSpPr>
            <a:spLocks noChangeArrowheads="1"/>
          </p:cNvSpPr>
          <p:nvPr/>
        </p:nvSpPr>
        <p:spPr bwMode="auto">
          <a:xfrm>
            <a:off x="3948113" y="31384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20" name="Oval 2160"/>
          <p:cNvSpPr>
            <a:spLocks noChangeArrowheads="1"/>
          </p:cNvSpPr>
          <p:nvPr/>
        </p:nvSpPr>
        <p:spPr bwMode="auto">
          <a:xfrm>
            <a:off x="3962400" y="31416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21" name="Oval 2161"/>
          <p:cNvSpPr>
            <a:spLocks noChangeArrowheads="1"/>
          </p:cNvSpPr>
          <p:nvPr/>
        </p:nvSpPr>
        <p:spPr bwMode="auto">
          <a:xfrm>
            <a:off x="3981450" y="3138488"/>
            <a:ext cx="23813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22" name="Oval 2162"/>
          <p:cNvSpPr>
            <a:spLocks noChangeArrowheads="1"/>
          </p:cNvSpPr>
          <p:nvPr/>
        </p:nvSpPr>
        <p:spPr bwMode="auto">
          <a:xfrm>
            <a:off x="3992563" y="31289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23" name="Oval 2163"/>
          <p:cNvSpPr>
            <a:spLocks noChangeArrowheads="1"/>
          </p:cNvSpPr>
          <p:nvPr/>
        </p:nvSpPr>
        <p:spPr bwMode="auto">
          <a:xfrm>
            <a:off x="4003675" y="311785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24" name="Oval 2164"/>
          <p:cNvSpPr>
            <a:spLocks noChangeArrowheads="1"/>
          </p:cNvSpPr>
          <p:nvPr/>
        </p:nvSpPr>
        <p:spPr bwMode="auto">
          <a:xfrm>
            <a:off x="4016375" y="31067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25" name="Oval 2165"/>
          <p:cNvSpPr>
            <a:spLocks noChangeArrowheads="1"/>
          </p:cNvSpPr>
          <p:nvPr/>
        </p:nvSpPr>
        <p:spPr bwMode="auto">
          <a:xfrm>
            <a:off x="4027488" y="30940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26" name="Oval 2166"/>
          <p:cNvSpPr>
            <a:spLocks noChangeArrowheads="1"/>
          </p:cNvSpPr>
          <p:nvPr/>
        </p:nvSpPr>
        <p:spPr bwMode="auto">
          <a:xfrm>
            <a:off x="4037013" y="30781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27" name="Oval 2167"/>
          <p:cNvSpPr>
            <a:spLocks noChangeArrowheads="1"/>
          </p:cNvSpPr>
          <p:nvPr/>
        </p:nvSpPr>
        <p:spPr bwMode="auto">
          <a:xfrm>
            <a:off x="4046538" y="30654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28" name="Oval 2168"/>
          <p:cNvSpPr>
            <a:spLocks noChangeArrowheads="1"/>
          </p:cNvSpPr>
          <p:nvPr/>
        </p:nvSpPr>
        <p:spPr bwMode="auto">
          <a:xfrm>
            <a:off x="4054475" y="30511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29" name="Oval 2169"/>
          <p:cNvSpPr>
            <a:spLocks noChangeArrowheads="1"/>
          </p:cNvSpPr>
          <p:nvPr/>
        </p:nvSpPr>
        <p:spPr bwMode="auto">
          <a:xfrm>
            <a:off x="4064000" y="30368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30" name="Oval 2170"/>
          <p:cNvSpPr>
            <a:spLocks noChangeArrowheads="1"/>
          </p:cNvSpPr>
          <p:nvPr/>
        </p:nvSpPr>
        <p:spPr bwMode="auto">
          <a:xfrm>
            <a:off x="4070350" y="3024188"/>
            <a:ext cx="23813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131" name="Oval 2171"/>
          <p:cNvSpPr>
            <a:spLocks noChangeArrowheads="1"/>
          </p:cNvSpPr>
          <p:nvPr/>
        </p:nvSpPr>
        <p:spPr bwMode="auto">
          <a:xfrm>
            <a:off x="3251200" y="2987675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32" name="Oval 2172"/>
          <p:cNvSpPr>
            <a:spLocks noChangeArrowheads="1"/>
          </p:cNvSpPr>
          <p:nvPr/>
        </p:nvSpPr>
        <p:spPr bwMode="auto">
          <a:xfrm>
            <a:off x="3260725" y="2971800"/>
            <a:ext cx="25400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33" name="Oval 2173"/>
          <p:cNvSpPr>
            <a:spLocks noChangeArrowheads="1"/>
          </p:cNvSpPr>
          <p:nvPr/>
        </p:nvSpPr>
        <p:spPr bwMode="auto">
          <a:xfrm>
            <a:off x="3268663" y="29575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34" name="Oval 2174"/>
          <p:cNvSpPr>
            <a:spLocks noChangeArrowheads="1"/>
          </p:cNvSpPr>
          <p:nvPr/>
        </p:nvSpPr>
        <p:spPr bwMode="auto">
          <a:xfrm>
            <a:off x="3278188" y="29416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35" name="Oval 2175"/>
          <p:cNvSpPr>
            <a:spLocks noChangeArrowheads="1"/>
          </p:cNvSpPr>
          <p:nvPr/>
        </p:nvSpPr>
        <p:spPr bwMode="auto">
          <a:xfrm>
            <a:off x="3284538" y="29305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36" name="Oval 2176"/>
          <p:cNvSpPr>
            <a:spLocks noChangeArrowheads="1"/>
          </p:cNvSpPr>
          <p:nvPr/>
        </p:nvSpPr>
        <p:spPr bwMode="auto">
          <a:xfrm>
            <a:off x="3292475" y="29162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37" name="Oval 2177"/>
          <p:cNvSpPr>
            <a:spLocks noChangeArrowheads="1"/>
          </p:cNvSpPr>
          <p:nvPr/>
        </p:nvSpPr>
        <p:spPr bwMode="auto">
          <a:xfrm>
            <a:off x="3300413" y="2900363"/>
            <a:ext cx="25400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38" name="Oval 2178"/>
          <p:cNvSpPr>
            <a:spLocks noChangeArrowheads="1"/>
          </p:cNvSpPr>
          <p:nvPr/>
        </p:nvSpPr>
        <p:spPr bwMode="auto">
          <a:xfrm>
            <a:off x="3306763" y="28876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39" name="Oval 2179"/>
          <p:cNvSpPr>
            <a:spLocks noChangeArrowheads="1"/>
          </p:cNvSpPr>
          <p:nvPr/>
        </p:nvSpPr>
        <p:spPr bwMode="auto">
          <a:xfrm>
            <a:off x="3316288" y="28733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40" name="Oval 2180"/>
          <p:cNvSpPr>
            <a:spLocks noChangeArrowheads="1"/>
          </p:cNvSpPr>
          <p:nvPr/>
        </p:nvSpPr>
        <p:spPr bwMode="auto">
          <a:xfrm>
            <a:off x="3324225" y="2855913"/>
            <a:ext cx="26988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41" name="Oval 2181"/>
          <p:cNvSpPr>
            <a:spLocks noChangeArrowheads="1"/>
          </p:cNvSpPr>
          <p:nvPr/>
        </p:nvSpPr>
        <p:spPr bwMode="auto">
          <a:xfrm>
            <a:off x="3330575" y="28448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42" name="Oval 2182"/>
          <p:cNvSpPr>
            <a:spLocks noChangeArrowheads="1"/>
          </p:cNvSpPr>
          <p:nvPr/>
        </p:nvSpPr>
        <p:spPr bwMode="auto">
          <a:xfrm>
            <a:off x="3338513" y="28305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43" name="Oval 2183"/>
          <p:cNvSpPr>
            <a:spLocks noChangeArrowheads="1"/>
          </p:cNvSpPr>
          <p:nvPr/>
        </p:nvSpPr>
        <p:spPr bwMode="auto">
          <a:xfrm>
            <a:off x="3348038" y="28178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44" name="Oval 2184"/>
          <p:cNvSpPr>
            <a:spLocks noChangeArrowheads="1"/>
          </p:cNvSpPr>
          <p:nvPr/>
        </p:nvSpPr>
        <p:spPr bwMode="auto">
          <a:xfrm>
            <a:off x="3355975" y="28019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45" name="Oval 2185"/>
          <p:cNvSpPr>
            <a:spLocks noChangeArrowheads="1"/>
          </p:cNvSpPr>
          <p:nvPr/>
        </p:nvSpPr>
        <p:spPr bwMode="auto">
          <a:xfrm>
            <a:off x="3363913" y="27876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46" name="Oval 2186"/>
          <p:cNvSpPr>
            <a:spLocks noChangeArrowheads="1"/>
          </p:cNvSpPr>
          <p:nvPr/>
        </p:nvSpPr>
        <p:spPr bwMode="auto">
          <a:xfrm>
            <a:off x="3370263" y="277653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47" name="Oval 2187"/>
          <p:cNvSpPr>
            <a:spLocks noChangeArrowheads="1"/>
          </p:cNvSpPr>
          <p:nvPr/>
        </p:nvSpPr>
        <p:spPr bwMode="auto">
          <a:xfrm>
            <a:off x="3376613" y="276225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48" name="Oval 2188"/>
          <p:cNvSpPr>
            <a:spLocks noChangeArrowheads="1"/>
          </p:cNvSpPr>
          <p:nvPr/>
        </p:nvSpPr>
        <p:spPr bwMode="auto">
          <a:xfrm>
            <a:off x="3384550" y="27463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49" name="Oval 2189"/>
          <p:cNvSpPr>
            <a:spLocks noChangeArrowheads="1"/>
          </p:cNvSpPr>
          <p:nvPr/>
        </p:nvSpPr>
        <p:spPr bwMode="auto">
          <a:xfrm>
            <a:off x="3392488" y="2733675"/>
            <a:ext cx="25400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50" name="Oval 2190"/>
          <p:cNvSpPr>
            <a:spLocks noChangeArrowheads="1"/>
          </p:cNvSpPr>
          <p:nvPr/>
        </p:nvSpPr>
        <p:spPr bwMode="auto">
          <a:xfrm>
            <a:off x="3398838" y="27193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51" name="Oval 2191"/>
          <p:cNvSpPr>
            <a:spLocks noChangeArrowheads="1"/>
          </p:cNvSpPr>
          <p:nvPr/>
        </p:nvSpPr>
        <p:spPr bwMode="auto">
          <a:xfrm>
            <a:off x="3405188" y="27082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52" name="Oval 2192"/>
          <p:cNvSpPr>
            <a:spLocks noChangeArrowheads="1"/>
          </p:cNvSpPr>
          <p:nvPr/>
        </p:nvSpPr>
        <p:spPr bwMode="auto">
          <a:xfrm>
            <a:off x="3409950" y="26908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53" name="Oval 2193"/>
          <p:cNvSpPr>
            <a:spLocks noChangeArrowheads="1"/>
          </p:cNvSpPr>
          <p:nvPr/>
        </p:nvSpPr>
        <p:spPr bwMode="auto">
          <a:xfrm>
            <a:off x="3414713" y="26797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54" name="Oval 2194"/>
          <p:cNvSpPr>
            <a:spLocks noChangeArrowheads="1"/>
          </p:cNvSpPr>
          <p:nvPr/>
        </p:nvSpPr>
        <p:spPr bwMode="auto">
          <a:xfrm>
            <a:off x="3419475" y="26638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55" name="Oval 2195"/>
          <p:cNvSpPr>
            <a:spLocks noChangeArrowheads="1"/>
          </p:cNvSpPr>
          <p:nvPr/>
        </p:nvSpPr>
        <p:spPr bwMode="auto">
          <a:xfrm>
            <a:off x="3424238" y="26447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56" name="Oval 2196"/>
          <p:cNvSpPr>
            <a:spLocks noChangeArrowheads="1"/>
          </p:cNvSpPr>
          <p:nvPr/>
        </p:nvSpPr>
        <p:spPr bwMode="auto">
          <a:xfrm>
            <a:off x="3427413" y="26289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57" name="Oval 2197"/>
          <p:cNvSpPr>
            <a:spLocks noChangeArrowheads="1"/>
          </p:cNvSpPr>
          <p:nvPr/>
        </p:nvSpPr>
        <p:spPr bwMode="auto">
          <a:xfrm>
            <a:off x="3432175" y="261461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58" name="Oval 2198"/>
          <p:cNvSpPr>
            <a:spLocks noChangeArrowheads="1"/>
          </p:cNvSpPr>
          <p:nvPr/>
        </p:nvSpPr>
        <p:spPr bwMode="auto">
          <a:xfrm>
            <a:off x="3433763" y="25987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59" name="Oval 2199"/>
          <p:cNvSpPr>
            <a:spLocks noChangeArrowheads="1"/>
          </p:cNvSpPr>
          <p:nvPr/>
        </p:nvSpPr>
        <p:spPr bwMode="auto">
          <a:xfrm>
            <a:off x="3433763" y="25812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60" name="Oval 2200"/>
          <p:cNvSpPr>
            <a:spLocks noChangeArrowheads="1"/>
          </p:cNvSpPr>
          <p:nvPr/>
        </p:nvSpPr>
        <p:spPr bwMode="auto">
          <a:xfrm>
            <a:off x="3433763" y="256540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61" name="Oval 2201"/>
          <p:cNvSpPr>
            <a:spLocks noChangeArrowheads="1"/>
          </p:cNvSpPr>
          <p:nvPr/>
        </p:nvSpPr>
        <p:spPr bwMode="auto">
          <a:xfrm>
            <a:off x="3430588" y="25495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62" name="Oval 2202"/>
          <p:cNvSpPr>
            <a:spLocks noChangeArrowheads="1"/>
          </p:cNvSpPr>
          <p:nvPr/>
        </p:nvSpPr>
        <p:spPr bwMode="auto">
          <a:xfrm>
            <a:off x="3425825" y="25352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63" name="Oval 2203"/>
          <p:cNvSpPr>
            <a:spLocks noChangeArrowheads="1"/>
          </p:cNvSpPr>
          <p:nvPr/>
        </p:nvSpPr>
        <p:spPr bwMode="auto">
          <a:xfrm>
            <a:off x="3419475" y="25257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64" name="Oval 2204"/>
          <p:cNvSpPr>
            <a:spLocks noChangeArrowheads="1"/>
          </p:cNvSpPr>
          <p:nvPr/>
        </p:nvSpPr>
        <p:spPr bwMode="auto">
          <a:xfrm>
            <a:off x="3413125" y="25193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65" name="Oval 2205"/>
          <p:cNvSpPr>
            <a:spLocks noChangeArrowheads="1"/>
          </p:cNvSpPr>
          <p:nvPr/>
        </p:nvSpPr>
        <p:spPr bwMode="auto">
          <a:xfrm>
            <a:off x="3400425" y="25146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66" name="Oval 2206"/>
          <p:cNvSpPr>
            <a:spLocks noChangeArrowheads="1"/>
          </p:cNvSpPr>
          <p:nvPr/>
        </p:nvSpPr>
        <p:spPr bwMode="auto">
          <a:xfrm>
            <a:off x="3389313" y="25146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67" name="Oval 2207"/>
          <p:cNvSpPr>
            <a:spLocks noChangeArrowheads="1"/>
          </p:cNvSpPr>
          <p:nvPr/>
        </p:nvSpPr>
        <p:spPr bwMode="auto">
          <a:xfrm>
            <a:off x="3375025" y="2519363"/>
            <a:ext cx="26988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68" name="Oval 2208"/>
          <p:cNvSpPr>
            <a:spLocks noChangeArrowheads="1"/>
          </p:cNvSpPr>
          <p:nvPr/>
        </p:nvSpPr>
        <p:spPr bwMode="auto">
          <a:xfrm>
            <a:off x="3365500" y="25273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69" name="Oval 2209"/>
          <p:cNvSpPr>
            <a:spLocks noChangeArrowheads="1"/>
          </p:cNvSpPr>
          <p:nvPr/>
        </p:nvSpPr>
        <p:spPr bwMode="auto">
          <a:xfrm>
            <a:off x="3355975" y="25400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70" name="Oval 2210"/>
          <p:cNvSpPr>
            <a:spLocks noChangeArrowheads="1"/>
          </p:cNvSpPr>
          <p:nvPr/>
        </p:nvSpPr>
        <p:spPr bwMode="auto">
          <a:xfrm>
            <a:off x="3346450" y="2554288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71" name="Oval 2211"/>
          <p:cNvSpPr>
            <a:spLocks noChangeArrowheads="1"/>
          </p:cNvSpPr>
          <p:nvPr/>
        </p:nvSpPr>
        <p:spPr bwMode="auto">
          <a:xfrm>
            <a:off x="3336925" y="256857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72" name="Oval 2212"/>
          <p:cNvSpPr>
            <a:spLocks noChangeArrowheads="1"/>
          </p:cNvSpPr>
          <p:nvPr/>
        </p:nvSpPr>
        <p:spPr bwMode="auto">
          <a:xfrm>
            <a:off x="3332163" y="25876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73" name="Oval 2213"/>
          <p:cNvSpPr>
            <a:spLocks noChangeArrowheads="1"/>
          </p:cNvSpPr>
          <p:nvPr/>
        </p:nvSpPr>
        <p:spPr bwMode="auto">
          <a:xfrm>
            <a:off x="3328988" y="26066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74" name="Oval 2214"/>
          <p:cNvSpPr>
            <a:spLocks noChangeArrowheads="1"/>
          </p:cNvSpPr>
          <p:nvPr/>
        </p:nvSpPr>
        <p:spPr bwMode="auto">
          <a:xfrm>
            <a:off x="3324225" y="26209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75" name="Oval 2215"/>
          <p:cNvSpPr>
            <a:spLocks noChangeArrowheads="1"/>
          </p:cNvSpPr>
          <p:nvPr/>
        </p:nvSpPr>
        <p:spPr bwMode="auto">
          <a:xfrm>
            <a:off x="3321050" y="2635250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76" name="Oval 2216"/>
          <p:cNvSpPr>
            <a:spLocks noChangeArrowheads="1"/>
          </p:cNvSpPr>
          <p:nvPr/>
        </p:nvSpPr>
        <p:spPr bwMode="auto">
          <a:xfrm>
            <a:off x="3317875" y="265906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77" name="Oval 2217"/>
          <p:cNvSpPr>
            <a:spLocks noChangeArrowheads="1"/>
          </p:cNvSpPr>
          <p:nvPr/>
        </p:nvSpPr>
        <p:spPr bwMode="auto">
          <a:xfrm>
            <a:off x="3316288" y="266700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78" name="Oval 2218"/>
          <p:cNvSpPr>
            <a:spLocks noChangeArrowheads="1"/>
          </p:cNvSpPr>
          <p:nvPr/>
        </p:nvSpPr>
        <p:spPr bwMode="auto">
          <a:xfrm>
            <a:off x="3314700" y="26844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79" name="Oval 2219"/>
          <p:cNvSpPr>
            <a:spLocks noChangeArrowheads="1"/>
          </p:cNvSpPr>
          <p:nvPr/>
        </p:nvSpPr>
        <p:spPr bwMode="auto">
          <a:xfrm>
            <a:off x="3314700" y="26955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80" name="Oval 2220"/>
          <p:cNvSpPr>
            <a:spLocks noChangeArrowheads="1"/>
          </p:cNvSpPr>
          <p:nvPr/>
        </p:nvSpPr>
        <p:spPr bwMode="auto">
          <a:xfrm>
            <a:off x="3314700" y="2714625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81" name="Oval 2221"/>
          <p:cNvSpPr>
            <a:spLocks noChangeArrowheads="1"/>
          </p:cNvSpPr>
          <p:nvPr/>
        </p:nvSpPr>
        <p:spPr bwMode="auto">
          <a:xfrm>
            <a:off x="3314700" y="2724150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82" name="Oval 2222"/>
          <p:cNvSpPr>
            <a:spLocks noChangeArrowheads="1"/>
          </p:cNvSpPr>
          <p:nvPr/>
        </p:nvSpPr>
        <p:spPr bwMode="auto">
          <a:xfrm>
            <a:off x="3314700" y="27432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83" name="Oval 2223"/>
          <p:cNvSpPr>
            <a:spLocks noChangeArrowheads="1"/>
          </p:cNvSpPr>
          <p:nvPr/>
        </p:nvSpPr>
        <p:spPr bwMode="auto">
          <a:xfrm>
            <a:off x="3314700" y="27559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84" name="Oval 2224"/>
          <p:cNvSpPr>
            <a:spLocks noChangeArrowheads="1"/>
          </p:cNvSpPr>
          <p:nvPr/>
        </p:nvSpPr>
        <p:spPr bwMode="auto">
          <a:xfrm>
            <a:off x="3314700" y="277336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85" name="Oval 2225"/>
          <p:cNvSpPr>
            <a:spLocks noChangeArrowheads="1"/>
          </p:cNvSpPr>
          <p:nvPr/>
        </p:nvSpPr>
        <p:spPr bwMode="auto">
          <a:xfrm>
            <a:off x="3314700" y="27828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86" name="Oval 2226"/>
          <p:cNvSpPr>
            <a:spLocks noChangeArrowheads="1"/>
          </p:cNvSpPr>
          <p:nvPr/>
        </p:nvSpPr>
        <p:spPr bwMode="auto">
          <a:xfrm>
            <a:off x="3314700" y="279717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87" name="Oval 2227"/>
          <p:cNvSpPr>
            <a:spLocks noChangeArrowheads="1"/>
          </p:cNvSpPr>
          <p:nvPr/>
        </p:nvSpPr>
        <p:spPr bwMode="auto">
          <a:xfrm>
            <a:off x="3314700" y="28098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88" name="Oval 2228"/>
          <p:cNvSpPr>
            <a:spLocks noChangeArrowheads="1"/>
          </p:cNvSpPr>
          <p:nvPr/>
        </p:nvSpPr>
        <p:spPr bwMode="auto">
          <a:xfrm>
            <a:off x="3314700" y="28273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89" name="Oval 2229"/>
          <p:cNvSpPr>
            <a:spLocks noChangeArrowheads="1"/>
          </p:cNvSpPr>
          <p:nvPr/>
        </p:nvSpPr>
        <p:spPr bwMode="auto">
          <a:xfrm>
            <a:off x="3314700" y="28368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90" name="Oval 2230"/>
          <p:cNvSpPr>
            <a:spLocks noChangeArrowheads="1"/>
          </p:cNvSpPr>
          <p:nvPr/>
        </p:nvSpPr>
        <p:spPr bwMode="auto">
          <a:xfrm>
            <a:off x="3314700" y="28575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91" name="Oval 2231"/>
          <p:cNvSpPr>
            <a:spLocks noChangeArrowheads="1"/>
          </p:cNvSpPr>
          <p:nvPr/>
        </p:nvSpPr>
        <p:spPr bwMode="auto">
          <a:xfrm>
            <a:off x="3314700" y="28702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92" name="Oval 2232"/>
          <p:cNvSpPr>
            <a:spLocks noChangeArrowheads="1"/>
          </p:cNvSpPr>
          <p:nvPr/>
        </p:nvSpPr>
        <p:spPr bwMode="auto">
          <a:xfrm>
            <a:off x="3314700" y="288766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93" name="Oval 2233"/>
          <p:cNvSpPr>
            <a:spLocks noChangeArrowheads="1"/>
          </p:cNvSpPr>
          <p:nvPr/>
        </p:nvSpPr>
        <p:spPr bwMode="auto">
          <a:xfrm>
            <a:off x="3314700" y="28971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94" name="Oval 2234"/>
          <p:cNvSpPr>
            <a:spLocks noChangeArrowheads="1"/>
          </p:cNvSpPr>
          <p:nvPr/>
        </p:nvSpPr>
        <p:spPr bwMode="auto">
          <a:xfrm>
            <a:off x="3316288" y="29162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95" name="Oval 2235"/>
          <p:cNvSpPr>
            <a:spLocks noChangeArrowheads="1"/>
          </p:cNvSpPr>
          <p:nvPr/>
        </p:nvSpPr>
        <p:spPr bwMode="auto">
          <a:xfrm>
            <a:off x="3316288" y="292735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96" name="Oval 2236"/>
          <p:cNvSpPr>
            <a:spLocks noChangeArrowheads="1"/>
          </p:cNvSpPr>
          <p:nvPr/>
        </p:nvSpPr>
        <p:spPr bwMode="auto">
          <a:xfrm>
            <a:off x="3316288" y="2946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97" name="Oval 2237"/>
          <p:cNvSpPr>
            <a:spLocks noChangeArrowheads="1"/>
          </p:cNvSpPr>
          <p:nvPr/>
        </p:nvSpPr>
        <p:spPr bwMode="auto">
          <a:xfrm>
            <a:off x="3316288" y="29575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98" name="Oval 2238"/>
          <p:cNvSpPr>
            <a:spLocks noChangeArrowheads="1"/>
          </p:cNvSpPr>
          <p:nvPr/>
        </p:nvSpPr>
        <p:spPr bwMode="auto">
          <a:xfrm>
            <a:off x="3316288" y="29765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199" name="Oval 2239"/>
          <p:cNvSpPr>
            <a:spLocks noChangeArrowheads="1"/>
          </p:cNvSpPr>
          <p:nvPr/>
        </p:nvSpPr>
        <p:spPr bwMode="auto">
          <a:xfrm>
            <a:off x="3316288" y="298608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00" name="Oval 2240"/>
          <p:cNvSpPr>
            <a:spLocks noChangeArrowheads="1"/>
          </p:cNvSpPr>
          <p:nvPr/>
        </p:nvSpPr>
        <p:spPr bwMode="auto">
          <a:xfrm>
            <a:off x="3316288" y="30003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01" name="Oval 2241"/>
          <p:cNvSpPr>
            <a:spLocks noChangeArrowheads="1"/>
          </p:cNvSpPr>
          <p:nvPr/>
        </p:nvSpPr>
        <p:spPr bwMode="auto">
          <a:xfrm>
            <a:off x="3316288" y="30114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02" name="Oval 2242"/>
          <p:cNvSpPr>
            <a:spLocks noChangeArrowheads="1"/>
          </p:cNvSpPr>
          <p:nvPr/>
        </p:nvSpPr>
        <p:spPr bwMode="auto">
          <a:xfrm>
            <a:off x="3317875" y="30226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03" name="Oval 2243"/>
          <p:cNvSpPr>
            <a:spLocks noChangeArrowheads="1"/>
          </p:cNvSpPr>
          <p:nvPr/>
        </p:nvSpPr>
        <p:spPr bwMode="auto">
          <a:xfrm>
            <a:off x="3319463" y="30400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04" name="Oval 2244"/>
          <p:cNvSpPr>
            <a:spLocks noChangeArrowheads="1"/>
          </p:cNvSpPr>
          <p:nvPr/>
        </p:nvSpPr>
        <p:spPr bwMode="auto">
          <a:xfrm>
            <a:off x="3324225" y="30591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05" name="Oval 2245"/>
          <p:cNvSpPr>
            <a:spLocks noChangeArrowheads="1"/>
          </p:cNvSpPr>
          <p:nvPr/>
        </p:nvSpPr>
        <p:spPr bwMode="auto">
          <a:xfrm>
            <a:off x="3330575" y="3076575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06" name="Oval 2246"/>
          <p:cNvSpPr>
            <a:spLocks noChangeArrowheads="1"/>
          </p:cNvSpPr>
          <p:nvPr/>
        </p:nvSpPr>
        <p:spPr bwMode="auto">
          <a:xfrm>
            <a:off x="3338513" y="30908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07" name="Oval 2247"/>
          <p:cNvSpPr>
            <a:spLocks noChangeArrowheads="1"/>
          </p:cNvSpPr>
          <p:nvPr/>
        </p:nvSpPr>
        <p:spPr bwMode="auto">
          <a:xfrm>
            <a:off x="3349625" y="3101975"/>
            <a:ext cx="25400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08" name="Oval 2248"/>
          <p:cNvSpPr>
            <a:spLocks noChangeArrowheads="1"/>
          </p:cNvSpPr>
          <p:nvPr/>
        </p:nvSpPr>
        <p:spPr bwMode="auto">
          <a:xfrm>
            <a:off x="3360738" y="3116263"/>
            <a:ext cx="26987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09" name="Oval 2249"/>
          <p:cNvSpPr>
            <a:spLocks noChangeArrowheads="1"/>
          </p:cNvSpPr>
          <p:nvPr/>
        </p:nvSpPr>
        <p:spPr bwMode="auto">
          <a:xfrm>
            <a:off x="3375025" y="31257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10" name="Oval 2250"/>
          <p:cNvSpPr>
            <a:spLocks noChangeArrowheads="1"/>
          </p:cNvSpPr>
          <p:nvPr/>
        </p:nvSpPr>
        <p:spPr bwMode="auto">
          <a:xfrm>
            <a:off x="3394075" y="3125788"/>
            <a:ext cx="25400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11" name="Oval 2251"/>
          <p:cNvSpPr>
            <a:spLocks noChangeArrowheads="1"/>
          </p:cNvSpPr>
          <p:nvPr/>
        </p:nvSpPr>
        <p:spPr bwMode="auto">
          <a:xfrm>
            <a:off x="3413125" y="31257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12" name="Oval 2252"/>
          <p:cNvSpPr>
            <a:spLocks noChangeArrowheads="1"/>
          </p:cNvSpPr>
          <p:nvPr/>
        </p:nvSpPr>
        <p:spPr bwMode="auto">
          <a:xfrm>
            <a:off x="3429000" y="312102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13" name="Oval 2253"/>
          <p:cNvSpPr>
            <a:spLocks noChangeArrowheads="1"/>
          </p:cNvSpPr>
          <p:nvPr/>
        </p:nvSpPr>
        <p:spPr bwMode="auto">
          <a:xfrm>
            <a:off x="3443288" y="31146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14" name="Oval 2254"/>
          <p:cNvSpPr>
            <a:spLocks noChangeArrowheads="1"/>
          </p:cNvSpPr>
          <p:nvPr/>
        </p:nvSpPr>
        <p:spPr bwMode="auto">
          <a:xfrm>
            <a:off x="3457575" y="3101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15" name="Oval 2255"/>
          <p:cNvSpPr>
            <a:spLocks noChangeArrowheads="1"/>
          </p:cNvSpPr>
          <p:nvPr/>
        </p:nvSpPr>
        <p:spPr bwMode="auto">
          <a:xfrm>
            <a:off x="3468688" y="3089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16" name="Oval 2256"/>
          <p:cNvSpPr>
            <a:spLocks noChangeArrowheads="1"/>
          </p:cNvSpPr>
          <p:nvPr/>
        </p:nvSpPr>
        <p:spPr bwMode="auto">
          <a:xfrm>
            <a:off x="3479800" y="307022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17" name="Oval 2257"/>
          <p:cNvSpPr>
            <a:spLocks noChangeArrowheads="1"/>
          </p:cNvSpPr>
          <p:nvPr/>
        </p:nvSpPr>
        <p:spPr bwMode="auto">
          <a:xfrm>
            <a:off x="3486150" y="3057525"/>
            <a:ext cx="25400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18" name="Oval 2258"/>
          <p:cNvSpPr>
            <a:spLocks noChangeArrowheads="1"/>
          </p:cNvSpPr>
          <p:nvPr/>
        </p:nvSpPr>
        <p:spPr bwMode="auto">
          <a:xfrm>
            <a:off x="3487738" y="304482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19" name="Oval 2259"/>
          <p:cNvSpPr>
            <a:spLocks noChangeArrowheads="1"/>
          </p:cNvSpPr>
          <p:nvPr/>
        </p:nvSpPr>
        <p:spPr bwMode="auto">
          <a:xfrm>
            <a:off x="3494088" y="3025775"/>
            <a:ext cx="26987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20" name="Oval 2260"/>
          <p:cNvSpPr>
            <a:spLocks noChangeArrowheads="1"/>
          </p:cNvSpPr>
          <p:nvPr/>
        </p:nvSpPr>
        <p:spPr bwMode="auto">
          <a:xfrm>
            <a:off x="3495675" y="30162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21" name="Oval 2261"/>
          <p:cNvSpPr>
            <a:spLocks noChangeArrowheads="1"/>
          </p:cNvSpPr>
          <p:nvPr/>
        </p:nvSpPr>
        <p:spPr bwMode="auto">
          <a:xfrm>
            <a:off x="3498850" y="3000375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22" name="Oval 2262"/>
          <p:cNvSpPr>
            <a:spLocks noChangeArrowheads="1"/>
          </p:cNvSpPr>
          <p:nvPr/>
        </p:nvSpPr>
        <p:spPr bwMode="auto">
          <a:xfrm>
            <a:off x="3502025" y="2986088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23" name="Oval 2263"/>
          <p:cNvSpPr>
            <a:spLocks noChangeArrowheads="1"/>
          </p:cNvSpPr>
          <p:nvPr/>
        </p:nvSpPr>
        <p:spPr bwMode="auto">
          <a:xfrm>
            <a:off x="3502025" y="29670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24" name="Oval 2264"/>
          <p:cNvSpPr>
            <a:spLocks noChangeArrowheads="1"/>
          </p:cNvSpPr>
          <p:nvPr/>
        </p:nvSpPr>
        <p:spPr bwMode="auto">
          <a:xfrm>
            <a:off x="3506788" y="2951163"/>
            <a:ext cx="25400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25" name="Oval 2265"/>
          <p:cNvSpPr>
            <a:spLocks noChangeArrowheads="1"/>
          </p:cNvSpPr>
          <p:nvPr/>
        </p:nvSpPr>
        <p:spPr bwMode="auto">
          <a:xfrm>
            <a:off x="3503613" y="29368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26" name="Oval 2266"/>
          <p:cNvSpPr>
            <a:spLocks noChangeArrowheads="1"/>
          </p:cNvSpPr>
          <p:nvPr/>
        </p:nvSpPr>
        <p:spPr bwMode="auto">
          <a:xfrm>
            <a:off x="3500438" y="2922588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27" name="Oval 2267"/>
          <p:cNvSpPr>
            <a:spLocks noChangeArrowheads="1"/>
          </p:cNvSpPr>
          <p:nvPr/>
        </p:nvSpPr>
        <p:spPr bwMode="auto">
          <a:xfrm>
            <a:off x="3489325" y="29051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28" name="Oval 2268"/>
          <p:cNvSpPr>
            <a:spLocks noChangeArrowheads="1"/>
          </p:cNvSpPr>
          <p:nvPr/>
        </p:nvSpPr>
        <p:spPr bwMode="auto">
          <a:xfrm>
            <a:off x="3482975" y="28940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29" name="Oval 2269"/>
          <p:cNvSpPr>
            <a:spLocks noChangeArrowheads="1"/>
          </p:cNvSpPr>
          <p:nvPr/>
        </p:nvSpPr>
        <p:spPr bwMode="auto">
          <a:xfrm>
            <a:off x="3470275" y="288766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30" name="Oval 2270"/>
          <p:cNvSpPr>
            <a:spLocks noChangeArrowheads="1"/>
          </p:cNvSpPr>
          <p:nvPr/>
        </p:nvSpPr>
        <p:spPr bwMode="auto">
          <a:xfrm>
            <a:off x="3455988" y="28876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31" name="Oval 2271"/>
          <p:cNvSpPr>
            <a:spLocks noChangeArrowheads="1"/>
          </p:cNvSpPr>
          <p:nvPr/>
        </p:nvSpPr>
        <p:spPr bwMode="auto">
          <a:xfrm>
            <a:off x="3444875" y="28956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32" name="Oval 2272"/>
          <p:cNvSpPr>
            <a:spLocks noChangeArrowheads="1"/>
          </p:cNvSpPr>
          <p:nvPr/>
        </p:nvSpPr>
        <p:spPr bwMode="auto">
          <a:xfrm>
            <a:off x="3443288" y="29083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33" name="Oval 2273"/>
          <p:cNvSpPr>
            <a:spLocks noChangeArrowheads="1"/>
          </p:cNvSpPr>
          <p:nvPr/>
        </p:nvSpPr>
        <p:spPr bwMode="auto">
          <a:xfrm>
            <a:off x="3448050" y="29241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34" name="Oval 2274"/>
          <p:cNvSpPr>
            <a:spLocks noChangeArrowheads="1"/>
          </p:cNvSpPr>
          <p:nvPr/>
        </p:nvSpPr>
        <p:spPr bwMode="auto">
          <a:xfrm>
            <a:off x="3459163" y="2935288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35" name="Oval 2275"/>
          <p:cNvSpPr>
            <a:spLocks noChangeArrowheads="1"/>
          </p:cNvSpPr>
          <p:nvPr/>
        </p:nvSpPr>
        <p:spPr bwMode="auto">
          <a:xfrm>
            <a:off x="3471863" y="294163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36" name="Oval 2276"/>
          <p:cNvSpPr>
            <a:spLocks noChangeArrowheads="1"/>
          </p:cNvSpPr>
          <p:nvPr/>
        </p:nvSpPr>
        <p:spPr bwMode="auto">
          <a:xfrm>
            <a:off x="3484563" y="29432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37" name="Oval 2277"/>
          <p:cNvSpPr>
            <a:spLocks noChangeArrowheads="1"/>
          </p:cNvSpPr>
          <p:nvPr/>
        </p:nvSpPr>
        <p:spPr bwMode="auto">
          <a:xfrm>
            <a:off x="3509963" y="29368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38" name="Oval 2278"/>
          <p:cNvSpPr>
            <a:spLocks noChangeArrowheads="1"/>
          </p:cNvSpPr>
          <p:nvPr/>
        </p:nvSpPr>
        <p:spPr bwMode="auto">
          <a:xfrm>
            <a:off x="3516313" y="29400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39" name="Oval 2279"/>
          <p:cNvSpPr>
            <a:spLocks noChangeArrowheads="1"/>
          </p:cNvSpPr>
          <p:nvPr/>
        </p:nvSpPr>
        <p:spPr bwMode="auto">
          <a:xfrm>
            <a:off x="3533775" y="29400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40" name="Oval 2280"/>
          <p:cNvSpPr>
            <a:spLocks noChangeArrowheads="1"/>
          </p:cNvSpPr>
          <p:nvPr/>
        </p:nvSpPr>
        <p:spPr bwMode="auto">
          <a:xfrm>
            <a:off x="3554413" y="2940050"/>
            <a:ext cx="25400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41" name="Oval 2281"/>
          <p:cNvSpPr>
            <a:spLocks noChangeArrowheads="1"/>
          </p:cNvSpPr>
          <p:nvPr/>
        </p:nvSpPr>
        <p:spPr bwMode="auto">
          <a:xfrm>
            <a:off x="3571875" y="2936875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9242" name="Oval 2282"/>
          <p:cNvSpPr>
            <a:spLocks noChangeArrowheads="1"/>
          </p:cNvSpPr>
          <p:nvPr/>
        </p:nvSpPr>
        <p:spPr bwMode="auto">
          <a:xfrm>
            <a:off x="3727450" y="290830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43" name="Oval 2283"/>
          <p:cNvSpPr>
            <a:spLocks noChangeArrowheads="1"/>
          </p:cNvSpPr>
          <p:nvPr/>
        </p:nvSpPr>
        <p:spPr bwMode="auto">
          <a:xfrm>
            <a:off x="3717925" y="28971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44" name="Oval 2284"/>
          <p:cNvSpPr>
            <a:spLocks noChangeArrowheads="1"/>
          </p:cNvSpPr>
          <p:nvPr/>
        </p:nvSpPr>
        <p:spPr bwMode="auto">
          <a:xfrm>
            <a:off x="3703638" y="28876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45" name="Oval 2285"/>
          <p:cNvSpPr>
            <a:spLocks noChangeArrowheads="1"/>
          </p:cNvSpPr>
          <p:nvPr/>
        </p:nvSpPr>
        <p:spPr bwMode="auto">
          <a:xfrm>
            <a:off x="3686175" y="28813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46" name="Oval 2286"/>
          <p:cNvSpPr>
            <a:spLocks noChangeArrowheads="1"/>
          </p:cNvSpPr>
          <p:nvPr/>
        </p:nvSpPr>
        <p:spPr bwMode="auto">
          <a:xfrm>
            <a:off x="3667125" y="28781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47" name="Oval 2287"/>
          <p:cNvSpPr>
            <a:spLocks noChangeArrowheads="1"/>
          </p:cNvSpPr>
          <p:nvPr/>
        </p:nvSpPr>
        <p:spPr bwMode="auto">
          <a:xfrm>
            <a:off x="3649663" y="28781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48" name="Oval 2288"/>
          <p:cNvSpPr>
            <a:spLocks noChangeArrowheads="1"/>
          </p:cNvSpPr>
          <p:nvPr/>
        </p:nvSpPr>
        <p:spPr bwMode="auto">
          <a:xfrm>
            <a:off x="3632200" y="28844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49" name="Oval 2289"/>
          <p:cNvSpPr>
            <a:spLocks noChangeArrowheads="1"/>
          </p:cNvSpPr>
          <p:nvPr/>
        </p:nvSpPr>
        <p:spPr bwMode="auto">
          <a:xfrm>
            <a:off x="3617913" y="28924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50" name="Oval 2290"/>
          <p:cNvSpPr>
            <a:spLocks noChangeArrowheads="1"/>
          </p:cNvSpPr>
          <p:nvPr/>
        </p:nvSpPr>
        <p:spPr bwMode="auto">
          <a:xfrm>
            <a:off x="3602038" y="2906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51" name="Oval 2291"/>
          <p:cNvSpPr>
            <a:spLocks noChangeArrowheads="1"/>
          </p:cNvSpPr>
          <p:nvPr/>
        </p:nvSpPr>
        <p:spPr bwMode="auto">
          <a:xfrm>
            <a:off x="3594100" y="29178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52" name="Oval 2292"/>
          <p:cNvSpPr>
            <a:spLocks noChangeArrowheads="1"/>
          </p:cNvSpPr>
          <p:nvPr/>
        </p:nvSpPr>
        <p:spPr bwMode="auto">
          <a:xfrm>
            <a:off x="3584575" y="29289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53" name="Oval 2293"/>
          <p:cNvSpPr>
            <a:spLocks noChangeArrowheads="1"/>
          </p:cNvSpPr>
          <p:nvPr/>
        </p:nvSpPr>
        <p:spPr bwMode="auto">
          <a:xfrm>
            <a:off x="3576638" y="2943225"/>
            <a:ext cx="23812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54" name="Oval 2294"/>
          <p:cNvSpPr>
            <a:spLocks noChangeArrowheads="1"/>
          </p:cNvSpPr>
          <p:nvPr/>
        </p:nvSpPr>
        <p:spPr bwMode="auto">
          <a:xfrm>
            <a:off x="3570288" y="295910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55" name="Oval 2295"/>
          <p:cNvSpPr>
            <a:spLocks noChangeArrowheads="1"/>
          </p:cNvSpPr>
          <p:nvPr/>
        </p:nvSpPr>
        <p:spPr bwMode="auto">
          <a:xfrm>
            <a:off x="3567113" y="29765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56" name="Oval 2296"/>
          <p:cNvSpPr>
            <a:spLocks noChangeArrowheads="1"/>
          </p:cNvSpPr>
          <p:nvPr/>
        </p:nvSpPr>
        <p:spPr bwMode="auto">
          <a:xfrm>
            <a:off x="3563938" y="29940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57" name="Oval 2297"/>
          <p:cNvSpPr>
            <a:spLocks noChangeArrowheads="1"/>
          </p:cNvSpPr>
          <p:nvPr/>
        </p:nvSpPr>
        <p:spPr bwMode="auto">
          <a:xfrm>
            <a:off x="3563938" y="30067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58" name="Oval 2298"/>
          <p:cNvSpPr>
            <a:spLocks noChangeArrowheads="1"/>
          </p:cNvSpPr>
          <p:nvPr/>
        </p:nvSpPr>
        <p:spPr bwMode="auto">
          <a:xfrm>
            <a:off x="3563938" y="30241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59" name="Oval 2299"/>
          <p:cNvSpPr>
            <a:spLocks noChangeArrowheads="1"/>
          </p:cNvSpPr>
          <p:nvPr/>
        </p:nvSpPr>
        <p:spPr bwMode="auto">
          <a:xfrm>
            <a:off x="3567113" y="30384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60" name="Oval 2300"/>
          <p:cNvSpPr>
            <a:spLocks noChangeArrowheads="1"/>
          </p:cNvSpPr>
          <p:nvPr/>
        </p:nvSpPr>
        <p:spPr bwMode="auto">
          <a:xfrm>
            <a:off x="3570288" y="30559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61" name="Oval 2301"/>
          <p:cNvSpPr>
            <a:spLocks noChangeArrowheads="1"/>
          </p:cNvSpPr>
          <p:nvPr/>
        </p:nvSpPr>
        <p:spPr bwMode="auto">
          <a:xfrm>
            <a:off x="3576638" y="3068638"/>
            <a:ext cx="23812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62" name="Oval 2302"/>
          <p:cNvSpPr>
            <a:spLocks noChangeArrowheads="1"/>
          </p:cNvSpPr>
          <p:nvPr/>
        </p:nvSpPr>
        <p:spPr bwMode="auto">
          <a:xfrm>
            <a:off x="3581400" y="30829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63" name="Oval 2303"/>
          <p:cNvSpPr>
            <a:spLocks noChangeArrowheads="1"/>
          </p:cNvSpPr>
          <p:nvPr/>
        </p:nvSpPr>
        <p:spPr bwMode="auto">
          <a:xfrm>
            <a:off x="3590925" y="30972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64" name="Oval 2304"/>
          <p:cNvSpPr>
            <a:spLocks noChangeArrowheads="1"/>
          </p:cNvSpPr>
          <p:nvPr/>
        </p:nvSpPr>
        <p:spPr bwMode="auto">
          <a:xfrm>
            <a:off x="3597275" y="31083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65" name="Oval 2305"/>
          <p:cNvSpPr>
            <a:spLocks noChangeArrowheads="1"/>
          </p:cNvSpPr>
          <p:nvPr/>
        </p:nvSpPr>
        <p:spPr bwMode="auto">
          <a:xfrm>
            <a:off x="3608388" y="311943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66" name="Oval 2306"/>
          <p:cNvSpPr>
            <a:spLocks noChangeArrowheads="1"/>
          </p:cNvSpPr>
          <p:nvPr/>
        </p:nvSpPr>
        <p:spPr bwMode="auto">
          <a:xfrm>
            <a:off x="3621088" y="3127375"/>
            <a:ext cx="23812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67" name="Oval 2307"/>
          <p:cNvSpPr>
            <a:spLocks noChangeArrowheads="1"/>
          </p:cNvSpPr>
          <p:nvPr/>
        </p:nvSpPr>
        <p:spPr bwMode="auto">
          <a:xfrm>
            <a:off x="3638550" y="31337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68" name="Oval 2308"/>
          <p:cNvSpPr>
            <a:spLocks noChangeArrowheads="1"/>
          </p:cNvSpPr>
          <p:nvPr/>
        </p:nvSpPr>
        <p:spPr bwMode="auto">
          <a:xfrm>
            <a:off x="3652838" y="313531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69" name="Oval 2309"/>
          <p:cNvSpPr>
            <a:spLocks noChangeArrowheads="1"/>
          </p:cNvSpPr>
          <p:nvPr/>
        </p:nvSpPr>
        <p:spPr bwMode="auto">
          <a:xfrm>
            <a:off x="3667125" y="31400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70" name="Oval 2310"/>
          <p:cNvSpPr>
            <a:spLocks noChangeArrowheads="1"/>
          </p:cNvSpPr>
          <p:nvPr/>
        </p:nvSpPr>
        <p:spPr bwMode="auto">
          <a:xfrm>
            <a:off x="3679825" y="31400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71" name="Oval 2311"/>
          <p:cNvSpPr>
            <a:spLocks noChangeArrowheads="1"/>
          </p:cNvSpPr>
          <p:nvPr/>
        </p:nvSpPr>
        <p:spPr bwMode="auto">
          <a:xfrm>
            <a:off x="3694113" y="31337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72" name="Oval 2312"/>
          <p:cNvSpPr>
            <a:spLocks noChangeArrowheads="1"/>
          </p:cNvSpPr>
          <p:nvPr/>
        </p:nvSpPr>
        <p:spPr bwMode="auto">
          <a:xfrm>
            <a:off x="3709988" y="3125788"/>
            <a:ext cx="23812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73" name="Oval 2313"/>
          <p:cNvSpPr>
            <a:spLocks noChangeArrowheads="1"/>
          </p:cNvSpPr>
          <p:nvPr/>
        </p:nvSpPr>
        <p:spPr bwMode="auto">
          <a:xfrm>
            <a:off x="3721100" y="31146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74" name="Oval 2314"/>
          <p:cNvSpPr>
            <a:spLocks noChangeArrowheads="1"/>
          </p:cNvSpPr>
          <p:nvPr/>
        </p:nvSpPr>
        <p:spPr bwMode="auto">
          <a:xfrm>
            <a:off x="3733800" y="3103563"/>
            <a:ext cx="23813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75" name="Oval 2315"/>
          <p:cNvSpPr>
            <a:spLocks noChangeArrowheads="1"/>
          </p:cNvSpPr>
          <p:nvPr/>
        </p:nvSpPr>
        <p:spPr bwMode="auto">
          <a:xfrm>
            <a:off x="3741738" y="30924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76" name="Oval 2316"/>
          <p:cNvSpPr>
            <a:spLocks noChangeArrowheads="1"/>
          </p:cNvSpPr>
          <p:nvPr/>
        </p:nvSpPr>
        <p:spPr bwMode="auto">
          <a:xfrm>
            <a:off x="3751263" y="30749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77" name="Oval 2317"/>
          <p:cNvSpPr>
            <a:spLocks noChangeArrowheads="1"/>
          </p:cNvSpPr>
          <p:nvPr/>
        </p:nvSpPr>
        <p:spPr bwMode="auto">
          <a:xfrm>
            <a:off x="3757613" y="3057525"/>
            <a:ext cx="23812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78" name="Oval 2318"/>
          <p:cNvSpPr>
            <a:spLocks noChangeArrowheads="1"/>
          </p:cNvSpPr>
          <p:nvPr/>
        </p:nvSpPr>
        <p:spPr bwMode="auto">
          <a:xfrm>
            <a:off x="3759200" y="30448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79" name="Oval 2319"/>
          <p:cNvSpPr>
            <a:spLocks noChangeArrowheads="1"/>
          </p:cNvSpPr>
          <p:nvPr/>
        </p:nvSpPr>
        <p:spPr bwMode="auto">
          <a:xfrm>
            <a:off x="3759200" y="30305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80" name="Oval 2320"/>
          <p:cNvSpPr>
            <a:spLocks noChangeArrowheads="1"/>
          </p:cNvSpPr>
          <p:nvPr/>
        </p:nvSpPr>
        <p:spPr bwMode="auto">
          <a:xfrm>
            <a:off x="3762375" y="301783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81" name="Oval 2321"/>
          <p:cNvSpPr>
            <a:spLocks noChangeArrowheads="1"/>
          </p:cNvSpPr>
          <p:nvPr/>
        </p:nvSpPr>
        <p:spPr bwMode="auto">
          <a:xfrm>
            <a:off x="3759200" y="30051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82" name="Oval 2322"/>
          <p:cNvSpPr>
            <a:spLocks noChangeArrowheads="1"/>
          </p:cNvSpPr>
          <p:nvPr/>
        </p:nvSpPr>
        <p:spPr bwMode="auto">
          <a:xfrm>
            <a:off x="3759200" y="29908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83" name="Oval 2323"/>
          <p:cNvSpPr>
            <a:spLocks noChangeArrowheads="1"/>
          </p:cNvSpPr>
          <p:nvPr/>
        </p:nvSpPr>
        <p:spPr bwMode="auto">
          <a:xfrm>
            <a:off x="3759200" y="29765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84" name="Oval 2324"/>
          <p:cNvSpPr>
            <a:spLocks noChangeArrowheads="1"/>
          </p:cNvSpPr>
          <p:nvPr/>
        </p:nvSpPr>
        <p:spPr bwMode="auto">
          <a:xfrm>
            <a:off x="3757613" y="2962275"/>
            <a:ext cx="23812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85" name="Oval 2325"/>
          <p:cNvSpPr>
            <a:spLocks noChangeArrowheads="1"/>
          </p:cNvSpPr>
          <p:nvPr/>
        </p:nvSpPr>
        <p:spPr bwMode="auto">
          <a:xfrm>
            <a:off x="3754438" y="29464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86" name="Oval 2326"/>
          <p:cNvSpPr>
            <a:spLocks noChangeArrowheads="1"/>
          </p:cNvSpPr>
          <p:nvPr/>
        </p:nvSpPr>
        <p:spPr bwMode="auto">
          <a:xfrm>
            <a:off x="3744913" y="29321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87" name="Oval 2327"/>
          <p:cNvSpPr>
            <a:spLocks noChangeArrowheads="1"/>
          </p:cNvSpPr>
          <p:nvPr/>
        </p:nvSpPr>
        <p:spPr bwMode="auto">
          <a:xfrm>
            <a:off x="3735388" y="29178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88" name="Oval 2328"/>
          <p:cNvSpPr>
            <a:spLocks noChangeArrowheads="1"/>
          </p:cNvSpPr>
          <p:nvPr/>
        </p:nvSpPr>
        <p:spPr bwMode="auto">
          <a:xfrm>
            <a:off x="3768725" y="2882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89" name="Oval 2329"/>
          <p:cNvSpPr>
            <a:spLocks noChangeArrowheads="1"/>
          </p:cNvSpPr>
          <p:nvPr/>
        </p:nvSpPr>
        <p:spPr bwMode="auto">
          <a:xfrm>
            <a:off x="3767138" y="28971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90" name="Oval 2330"/>
          <p:cNvSpPr>
            <a:spLocks noChangeArrowheads="1"/>
          </p:cNvSpPr>
          <p:nvPr/>
        </p:nvSpPr>
        <p:spPr bwMode="auto">
          <a:xfrm>
            <a:off x="3767138" y="29098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91" name="Oval 2331"/>
          <p:cNvSpPr>
            <a:spLocks noChangeArrowheads="1"/>
          </p:cNvSpPr>
          <p:nvPr/>
        </p:nvSpPr>
        <p:spPr bwMode="auto">
          <a:xfrm>
            <a:off x="3767138" y="29257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92" name="Oval 2332"/>
          <p:cNvSpPr>
            <a:spLocks noChangeArrowheads="1"/>
          </p:cNvSpPr>
          <p:nvPr/>
        </p:nvSpPr>
        <p:spPr bwMode="auto">
          <a:xfrm>
            <a:off x="3768725" y="29416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93" name="Oval 2333"/>
          <p:cNvSpPr>
            <a:spLocks noChangeArrowheads="1"/>
          </p:cNvSpPr>
          <p:nvPr/>
        </p:nvSpPr>
        <p:spPr bwMode="auto">
          <a:xfrm>
            <a:off x="3767138" y="295751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94" name="Oval 2334"/>
          <p:cNvSpPr>
            <a:spLocks noChangeArrowheads="1"/>
          </p:cNvSpPr>
          <p:nvPr/>
        </p:nvSpPr>
        <p:spPr bwMode="auto">
          <a:xfrm>
            <a:off x="3767138" y="297180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95" name="Oval 2335"/>
          <p:cNvSpPr>
            <a:spLocks noChangeArrowheads="1"/>
          </p:cNvSpPr>
          <p:nvPr/>
        </p:nvSpPr>
        <p:spPr bwMode="auto">
          <a:xfrm>
            <a:off x="3767138" y="29860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96" name="Oval 2336"/>
          <p:cNvSpPr>
            <a:spLocks noChangeArrowheads="1"/>
          </p:cNvSpPr>
          <p:nvPr/>
        </p:nvSpPr>
        <p:spPr bwMode="auto">
          <a:xfrm>
            <a:off x="3765550" y="30003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97" name="Oval 2337"/>
          <p:cNvSpPr>
            <a:spLocks noChangeArrowheads="1"/>
          </p:cNvSpPr>
          <p:nvPr/>
        </p:nvSpPr>
        <p:spPr bwMode="auto">
          <a:xfrm>
            <a:off x="3763963" y="30146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98" name="Oval 2338"/>
          <p:cNvSpPr>
            <a:spLocks noChangeArrowheads="1"/>
          </p:cNvSpPr>
          <p:nvPr/>
        </p:nvSpPr>
        <p:spPr bwMode="auto">
          <a:xfrm>
            <a:off x="3763963" y="30273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299" name="Oval 2339"/>
          <p:cNvSpPr>
            <a:spLocks noChangeArrowheads="1"/>
          </p:cNvSpPr>
          <p:nvPr/>
        </p:nvSpPr>
        <p:spPr bwMode="auto">
          <a:xfrm>
            <a:off x="3763963" y="30432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00" name="Oval 2340"/>
          <p:cNvSpPr>
            <a:spLocks noChangeArrowheads="1"/>
          </p:cNvSpPr>
          <p:nvPr/>
        </p:nvSpPr>
        <p:spPr bwMode="auto">
          <a:xfrm>
            <a:off x="3765550" y="30559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01" name="Oval 2341"/>
          <p:cNvSpPr>
            <a:spLocks noChangeArrowheads="1"/>
          </p:cNvSpPr>
          <p:nvPr/>
        </p:nvSpPr>
        <p:spPr bwMode="auto">
          <a:xfrm>
            <a:off x="3763963" y="30702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02" name="Oval 2342"/>
          <p:cNvSpPr>
            <a:spLocks noChangeArrowheads="1"/>
          </p:cNvSpPr>
          <p:nvPr/>
        </p:nvSpPr>
        <p:spPr bwMode="auto">
          <a:xfrm>
            <a:off x="3763963" y="30861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03" name="Oval 2343"/>
          <p:cNvSpPr>
            <a:spLocks noChangeArrowheads="1"/>
          </p:cNvSpPr>
          <p:nvPr/>
        </p:nvSpPr>
        <p:spPr bwMode="auto">
          <a:xfrm>
            <a:off x="3763963" y="30988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04" name="Oval 2344"/>
          <p:cNvSpPr>
            <a:spLocks noChangeArrowheads="1"/>
          </p:cNvSpPr>
          <p:nvPr/>
        </p:nvSpPr>
        <p:spPr bwMode="auto">
          <a:xfrm>
            <a:off x="3767138" y="31099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05" name="Oval 2345"/>
          <p:cNvSpPr>
            <a:spLocks noChangeArrowheads="1"/>
          </p:cNvSpPr>
          <p:nvPr/>
        </p:nvSpPr>
        <p:spPr bwMode="auto">
          <a:xfrm>
            <a:off x="3773488" y="31242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06" name="Oval 2346"/>
          <p:cNvSpPr>
            <a:spLocks noChangeArrowheads="1"/>
          </p:cNvSpPr>
          <p:nvPr/>
        </p:nvSpPr>
        <p:spPr bwMode="auto">
          <a:xfrm>
            <a:off x="3784600" y="31353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07" name="Oval 2347"/>
          <p:cNvSpPr>
            <a:spLocks noChangeArrowheads="1"/>
          </p:cNvSpPr>
          <p:nvPr/>
        </p:nvSpPr>
        <p:spPr bwMode="auto">
          <a:xfrm>
            <a:off x="3800475" y="3138488"/>
            <a:ext cx="23813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08" name="Oval 2348"/>
          <p:cNvSpPr>
            <a:spLocks noChangeArrowheads="1"/>
          </p:cNvSpPr>
          <p:nvPr/>
        </p:nvSpPr>
        <p:spPr bwMode="auto">
          <a:xfrm>
            <a:off x="3817938" y="31353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09" name="Oval 2349"/>
          <p:cNvSpPr>
            <a:spLocks noChangeArrowheads="1"/>
          </p:cNvSpPr>
          <p:nvPr/>
        </p:nvSpPr>
        <p:spPr bwMode="auto">
          <a:xfrm>
            <a:off x="3824288" y="3125788"/>
            <a:ext cx="23812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10" name="Oval 2350"/>
          <p:cNvSpPr>
            <a:spLocks noChangeArrowheads="1"/>
          </p:cNvSpPr>
          <p:nvPr/>
        </p:nvSpPr>
        <p:spPr bwMode="auto">
          <a:xfrm>
            <a:off x="3832225" y="31162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11" name="Oval 2351"/>
          <p:cNvSpPr>
            <a:spLocks noChangeArrowheads="1"/>
          </p:cNvSpPr>
          <p:nvPr/>
        </p:nvSpPr>
        <p:spPr bwMode="auto">
          <a:xfrm>
            <a:off x="3844925" y="3101975"/>
            <a:ext cx="23813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12" name="Oval 2352"/>
          <p:cNvSpPr>
            <a:spLocks noChangeArrowheads="1"/>
          </p:cNvSpPr>
          <p:nvPr/>
        </p:nvSpPr>
        <p:spPr bwMode="auto">
          <a:xfrm>
            <a:off x="3849688" y="30876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13" name="Oval 2353"/>
          <p:cNvSpPr>
            <a:spLocks noChangeArrowheads="1"/>
          </p:cNvSpPr>
          <p:nvPr/>
        </p:nvSpPr>
        <p:spPr bwMode="auto">
          <a:xfrm>
            <a:off x="3856038" y="30765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14" name="Oval 2354"/>
          <p:cNvSpPr>
            <a:spLocks noChangeArrowheads="1"/>
          </p:cNvSpPr>
          <p:nvPr/>
        </p:nvSpPr>
        <p:spPr bwMode="auto">
          <a:xfrm>
            <a:off x="3865563" y="30622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15" name="Oval 2355"/>
          <p:cNvSpPr>
            <a:spLocks noChangeArrowheads="1"/>
          </p:cNvSpPr>
          <p:nvPr/>
        </p:nvSpPr>
        <p:spPr bwMode="auto">
          <a:xfrm>
            <a:off x="3871913" y="30480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16" name="Oval 2356"/>
          <p:cNvSpPr>
            <a:spLocks noChangeArrowheads="1"/>
          </p:cNvSpPr>
          <p:nvPr/>
        </p:nvSpPr>
        <p:spPr bwMode="auto">
          <a:xfrm>
            <a:off x="3878263" y="30353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17" name="Oval 2357"/>
          <p:cNvSpPr>
            <a:spLocks noChangeArrowheads="1"/>
          </p:cNvSpPr>
          <p:nvPr/>
        </p:nvSpPr>
        <p:spPr bwMode="auto">
          <a:xfrm>
            <a:off x="3881438" y="30257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18" name="Oval 2358"/>
          <p:cNvSpPr>
            <a:spLocks noChangeArrowheads="1"/>
          </p:cNvSpPr>
          <p:nvPr/>
        </p:nvSpPr>
        <p:spPr bwMode="auto">
          <a:xfrm>
            <a:off x="3890963" y="3011488"/>
            <a:ext cx="23812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19" name="Oval 2359"/>
          <p:cNvSpPr>
            <a:spLocks noChangeArrowheads="1"/>
          </p:cNvSpPr>
          <p:nvPr/>
        </p:nvSpPr>
        <p:spPr bwMode="auto">
          <a:xfrm>
            <a:off x="3895725" y="29972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20" name="Oval 2360"/>
          <p:cNvSpPr>
            <a:spLocks noChangeArrowheads="1"/>
          </p:cNvSpPr>
          <p:nvPr/>
        </p:nvSpPr>
        <p:spPr bwMode="auto">
          <a:xfrm>
            <a:off x="3902075" y="29845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21" name="Oval 2361"/>
          <p:cNvSpPr>
            <a:spLocks noChangeArrowheads="1"/>
          </p:cNvSpPr>
          <p:nvPr/>
        </p:nvSpPr>
        <p:spPr bwMode="auto">
          <a:xfrm>
            <a:off x="3927475" y="27590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22" name="Oval 2362"/>
          <p:cNvSpPr>
            <a:spLocks noChangeArrowheads="1"/>
          </p:cNvSpPr>
          <p:nvPr/>
        </p:nvSpPr>
        <p:spPr bwMode="auto">
          <a:xfrm>
            <a:off x="3927475" y="27686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23" name="Oval 2363"/>
          <p:cNvSpPr>
            <a:spLocks noChangeArrowheads="1"/>
          </p:cNvSpPr>
          <p:nvPr/>
        </p:nvSpPr>
        <p:spPr bwMode="auto">
          <a:xfrm>
            <a:off x="3927475" y="27813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24" name="Oval 2364"/>
          <p:cNvSpPr>
            <a:spLocks noChangeArrowheads="1"/>
          </p:cNvSpPr>
          <p:nvPr/>
        </p:nvSpPr>
        <p:spPr bwMode="auto">
          <a:xfrm>
            <a:off x="3927475" y="279241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25" name="Oval 2365"/>
          <p:cNvSpPr>
            <a:spLocks noChangeArrowheads="1"/>
          </p:cNvSpPr>
          <p:nvPr/>
        </p:nvSpPr>
        <p:spPr bwMode="auto">
          <a:xfrm>
            <a:off x="3927475" y="28067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26" name="Oval 2366"/>
          <p:cNvSpPr>
            <a:spLocks noChangeArrowheads="1"/>
          </p:cNvSpPr>
          <p:nvPr/>
        </p:nvSpPr>
        <p:spPr bwMode="auto">
          <a:xfrm>
            <a:off x="3927475" y="28114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27" name="Oval 2367"/>
          <p:cNvSpPr>
            <a:spLocks noChangeArrowheads="1"/>
          </p:cNvSpPr>
          <p:nvPr/>
        </p:nvSpPr>
        <p:spPr bwMode="auto">
          <a:xfrm>
            <a:off x="3927475" y="28273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28" name="Oval 2368"/>
          <p:cNvSpPr>
            <a:spLocks noChangeArrowheads="1"/>
          </p:cNvSpPr>
          <p:nvPr/>
        </p:nvSpPr>
        <p:spPr bwMode="auto">
          <a:xfrm>
            <a:off x="3927475" y="28352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29" name="Oval 2369"/>
          <p:cNvSpPr>
            <a:spLocks noChangeArrowheads="1"/>
          </p:cNvSpPr>
          <p:nvPr/>
        </p:nvSpPr>
        <p:spPr bwMode="auto">
          <a:xfrm>
            <a:off x="3927475" y="28479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30" name="Oval 2370"/>
          <p:cNvSpPr>
            <a:spLocks noChangeArrowheads="1"/>
          </p:cNvSpPr>
          <p:nvPr/>
        </p:nvSpPr>
        <p:spPr bwMode="auto">
          <a:xfrm>
            <a:off x="3927475" y="28590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31" name="Oval 2371"/>
          <p:cNvSpPr>
            <a:spLocks noChangeArrowheads="1"/>
          </p:cNvSpPr>
          <p:nvPr/>
        </p:nvSpPr>
        <p:spPr bwMode="auto">
          <a:xfrm>
            <a:off x="3930650" y="28749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32" name="Oval 2372"/>
          <p:cNvSpPr>
            <a:spLocks noChangeArrowheads="1"/>
          </p:cNvSpPr>
          <p:nvPr/>
        </p:nvSpPr>
        <p:spPr bwMode="auto">
          <a:xfrm>
            <a:off x="3927475" y="28781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33" name="Oval 2373"/>
          <p:cNvSpPr>
            <a:spLocks noChangeArrowheads="1"/>
          </p:cNvSpPr>
          <p:nvPr/>
        </p:nvSpPr>
        <p:spPr bwMode="auto">
          <a:xfrm>
            <a:off x="3930650" y="28908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34" name="Oval 2374"/>
          <p:cNvSpPr>
            <a:spLocks noChangeArrowheads="1"/>
          </p:cNvSpPr>
          <p:nvPr/>
        </p:nvSpPr>
        <p:spPr bwMode="auto">
          <a:xfrm>
            <a:off x="3930650" y="28971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35" name="Oval 2375"/>
          <p:cNvSpPr>
            <a:spLocks noChangeArrowheads="1"/>
          </p:cNvSpPr>
          <p:nvPr/>
        </p:nvSpPr>
        <p:spPr bwMode="auto">
          <a:xfrm>
            <a:off x="3927475" y="29098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36" name="Oval 2376"/>
          <p:cNvSpPr>
            <a:spLocks noChangeArrowheads="1"/>
          </p:cNvSpPr>
          <p:nvPr/>
        </p:nvSpPr>
        <p:spPr bwMode="auto">
          <a:xfrm>
            <a:off x="3927475" y="29178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37" name="Oval 2377"/>
          <p:cNvSpPr>
            <a:spLocks noChangeArrowheads="1"/>
          </p:cNvSpPr>
          <p:nvPr/>
        </p:nvSpPr>
        <p:spPr bwMode="auto">
          <a:xfrm>
            <a:off x="3927475" y="29337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38" name="Oval 2378"/>
          <p:cNvSpPr>
            <a:spLocks noChangeArrowheads="1"/>
          </p:cNvSpPr>
          <p:nvPr/>
        </p:nvSpPr>
        <p:spPr bwMode="auto">
          <a:xfrm>
            <a:off x="3927475" y="29464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39" name="Oval 2379"/>
          <p:cNvSpPr>
            <a:spLocks noChangeArrowheads="1"/>
          </p:cNvSpPr>
          <p:nvPr/>
        </p:nvSpPr>
        <p:spPr bwMode="auto">
          <a:xfrm>
            <a:off x="3927475" y="295751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40" name="Oval 2380"/>
          <p:cNvSpPr>
            <a:spLocks noChangeArrowheads="1"/>
          </p:cNvSpPr>
          <p:nvPr/>
        </p:nvSpPr>
        <p:spPr bwMode="auto">
          <a:xfrm>
            <a:off x="3927475" y="297180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41" name="Oval 2381"/>
          <p:cNvSpPr>
            <a:spLocks noChangeArrowheads="1"/>
          </p:cNvSpPr>
          <p:nvPr/>
        </p:nvSpPr>
        <p:spPr bwMode="auto">
          <a:xfrm>
            <a:off x="3927475" y="29845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42" name="Oval 2382"/>
          <p:cNvSpPr>
            <a:spLocks noChangeArrowheads="1"/>
          </p:cNvSpPr>
          <p:nvPr/>
        </p:nvSpPr>
        <p:spPr bwMode="auto">
          <a:xfrm>
            <a:off x="3930650" y="27860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43" name="Oval 2383"/>
          <p:cNvSpPr>
            <a:spLocks noChangeArrowheads="1"/>
          </p:cNvSpPr>
          <p:nvPr/>
        </p:nvSpPr>
        <p:spPr bwMode="auto">
          <a:xfrm>
            <a:off x="3906838" y="29670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44" name="Oval 2384"/>
          <p:cNvSpPr>
            <a:spLocks noChangeArrowheads="1"/>
          </p:cNvSpPr>
          <p:nvPr/>
        </p:nvSpPr>
        <p:spPr bwMode="auto">
          <a:xfrm>
            <a:off x="3913188" y="2952750"/>
            <a:ext cx="23812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45" name="Oval 2385"/>
          <p:cNvSpPr>
            <a:spLocks noChangeArrowheads="1"/>
          </p:cNvSpPr>
          <p:nvPr/>
        </p:nvSpPr>
        <p:spPr bwMode="auto">
          <a:xfrm>
            <a:off x="3914775" y="29384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46" name="Oval 2386"/>
          <p:cNvSpPr>
            <a:spLocks noChangeArrowheads="1"/>
          </p:cNvSpPr>
          <p:nvPr/>
        </p:nvSpPr>
        <p:spPr bwMode="auto">
          <a:xfrm>
            <a:off x="3921125" y="29257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47" name="Oval 2387"/>
          <p:cNvSpPr>
            <a:spLocks noChangeArrowheads="1"/>
          </p:cNvSpPr>
          <p:nvPr/>
        </p:nvSpPr>
        <p:spPr bwMode="auto">
          <a:xfrm>
            <a:off x="3924300" y="290671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48" name="Oval 2388"/>
          <p:cNvSpPr>
            <a:spLocks noChangeArrowheads="1"/>
          </p:cNvSpPr>
          <p:nvPr/>
        </p:nvSpPr>
        <p:spPr bwMode="auto">
          <a:xfrm>
            <a:off x="3924300" y="28940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49" name="Oval 2389"/>
          <p:cNvSpPr>
            <a:spLocks noChangeArrowheads="1"/>
          </p:cNvSpPr>
          <p:nvPr/>
        </p:nvSpPr>
        <p:spPr bwMode="auto">
          <a:xfrm>
            <a:off x="3927475" y="28797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50" name="Oval 2390"/>
          <p:cNvSpPr>
            <a:spLocks noChangeArrowheads="1"/>
          </p:cNvSpPr>
          <p:nvPr/>
        </p:nvSpPr>
        <p:spPr bwMode="auto">
          <a:xfrm>
            <a:off x="3927475" y="28622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51" name="Oval 2391"/>
          <p:cNvSpPr>
            <a:spLocks noChangeArrowheads="1"/>
          </p:cNvSpPr>
          <p:nvPr/>
        </p:nvSpPr>
        <p:spPr bwMode="auto">
          <a:xfrm>
            <a:off x="3930650" y="28432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52" name="Oval 2392"/>
          <p:cNvSpPr>
            <a:spLocks noChangeArrowheads="1"/>
          </p:cNvSpPr>
          <p:nvPr/>
        </p:nvSpPr>
        <p:spPr bwMode="auto">
          <a:xfrm>
            <a:off x="3930650" y="28289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53" name="Oval 2393"/>
          <p:cNvSpPr>
            <a:spLocks noChangeArrowheads="1"/>
          </p:cNvSpPr>
          <p:nvPr/>
        </p:nvSpPr>
        <p:spPr bwMode="auto">
          <a:xfrm>
            <a:off x="3930650" y="28162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54" name="Oval 2394"/>
          <p:cNvSpPr>
            <a:spLocks noChangeArrowheads="1"/>
          </p:cNvSpPr>
          <p:nvPr/>
        </p:nvSpPr>
        <p:spPr bwMode="auto">
          <a:xfrm>
            <a:off x="3930650" y="280035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55" name="Oval 2395"/>
          <p:cNvSpPr>
            <a:spLocks noChangeArrowheads="1"/>
          </p:cNvSpPr>
          <p:nvPr/>
        </p:nvSpPr>
        <p:spPr bwMode="auto">
          <a:xfrm>
            <a:off x="3930650" y="27876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56" name="Oval 2396"/>
          <p:cNvSpPr>
            <a:spLocks noChangeArrowheads="1"/>
          </p:cNvSpPr>
          <p:nvPr/>
        </p:nvSpPr>
        <p:spPr bwMode="auto">
          <a:xfrm>
            <a:off x="3930650" y="27733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57" name="Oval 2397"/>
          <p:cNvSpPr>
            <a:spLocks noChangeArrowheads="1"/>
          </p:cNvSpPr>
          <p:nvPr/>
        </p:nvSpPr>
        <p:spPr bwMode="auto">
          <a:xfrm>
            <a:off x="3930650" y="27590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58" name="Oval 2398"/>
          <p:cNvSpPr>
            <a:spLocks noChangeArrowheads="1"/>
          </p:cNvSpPr>
          <p:nvPr/>
        </p:nvSpPr>
        <p:spPr bwMode="auto">
          <a:xfrm>
            <a:off x="3876675" y="2882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59" name="Oval 2399"/>
          <p:cNvSpPr>
            <a:spLocks noChangeArrowheads="1"/>
          </p:cNvSpPr>
          <p:nvPr/>
        </p:nvSpPr>
        <p:spPr bwMode="auto">
          <a:xfrm>
            <a:off x="3892550" y="2882900"/>
            <a:ext cx="23813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60" name="Oval 2400"/>
          <p:cNvSpPr>
            <a:spLocks noChangeArrowheads="1"/>
          </p:cNvSpPr>
          <p:nvPr/>
        </p:nvSpPr>
        <p:spPr bwMode="auto">
          <a:xfrm>
            <a:off x="3906838" y="2882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61" name="Oval 2401"/>
          <p:cNvSpPr>
            <a:spLocks noChangeArrowheads="1"/>
          </p:cNvSpPr>
          <p:nvPr/>
        </p:nvSpPr>
        <p:spPr bwMode="auto">
          <a:xfrm>
            <a:off x="3927475" y="2882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62" name="Oval 2402"/>
          <p:cNvSpPr>
            <a:spLocks noChangeArrowheads="1"/>
          </p:cNvSpPr>
          <p:nvPr/>
        </p:nvSpPr>
        <p:spPr bwMode="auto">
          <a:xfrm>
            <a:off x="3944938" y="28860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63" name="Oval 2403"/>
          <p:cNvSpPr>
            <a:spLocks noChangeArrowheads="1"/>
          </p:cNvSpPr>
          <p:nvPr/>
        </p:nvSpPr>
        <p:spPr bwMode="auto">
          <a:xfrm>
            <a:off x="3957638" y="2886075"/>
            <a:ext cx="23812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64" name="Oval 2404"/>
          <p:cNvSpPr>
            <a:spLocks noChangeArrowheads="1"/>
          </p:cNvSpPr>
          <p:nvPr/>
        </p:nvSpPr>
        <p:spPr bwMode="auto">
          <a:xfrm>
            <a:off x="3968750" y="2882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65" name="AutoShape 2405"/>
          <p:cNvSpPr>
            <a:spLocks noChangeArrowheads="1"/>
          </p:cNvSpPr>
          <p:nvPr/>
        </p:nvSpPr>
        <p:spPr bwMode="auto">
          <a:xfrm>
            <a:off x="3632200" y="280193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66" name="AutoShape 2406"/>
          <p:cNvSpPr>
            <a:spLocks noChangeArrowheads="1"/>
          </p:cNvSpPr>
          <p:nvPr/>
        </p:nvSpPr>
        <p:spPr bwMode="auto">
          <a:xfrm>
            <a:off x="3641725" y="2809875"/>
            <a:ext cx="26988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67" name="AutoShape 2407"/>
          <p:cNvSpPr>
            <a:spLocks noChangeArrowheads="1"/>
          </p:cNvSpPr>
          <p:nvPr/>
        </p:nvSpPr>
        <p:spPr bwMode="auto">
          <a:xfrm>
            <a:off x="3652838" y="2822575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68" name="AutoShape 2408"/>
          <p:cNvSpPr>
            <a:spLocks noChangeArrowheads="1"/>
          </p:cNvSpPr>
          <p:nvPr/>
        </p:nvSpPr>
        <p:spPr bwMode="auto">
          <a:xfrm>
            <a:off x="3667125" y="2830513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69" name="AutoShape 2409"/>
          <p:cNvSpPr>
            <a:spLocks noChangeArrowheads="1"/>
          </p:cNvSpPr>
          <p:nvPr/>
        </p:nvSpPr>
        <p:spPr bwMode="auto">
          <a:xfrm>
            <a:off x="3686175" y="2833688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70" name="AutoShape 2410"/>
          <p:cNvSpPr>
            <a:spLocks noChangeArrowheads="1"/>
          </p:cNvSpPr>
          <p:nvPr/>
        </p:nvSpPr>
        <p:spPr bwMode="auto">
          <a:xfrm>
            <a:off x="3709988" y="2827338"/>
            <a:ext cx="26987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71" name="AutoShape 2411"/>
          <p:cNvSpPr>
            <a:spLocks noChangeArrowheads="1"/>
          </p:cNvSpPr>
          <p:nvPr/>
        </p:nvSpPr>
        <p:spPr bwMode="auto">
          <a:xfrm>
            <a:off x="3721100" y="281781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72" name="AutoShape 2412"/>
          <p:cNvSpPr>
            <a:spLocks noChangeArrowheads="1"/>
          </p:cNvSpPr>
          <p:nvPr/>
        </p:nvSpPr>
        <p:spPr bwMode="auto">
          <a:xfrm>
            <a:off x="3733800" y="2805113"/>
            <a:ext cx="26988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73" name="Oval 2413"/>
          <p:cNvSpPr>
            <a:spLocks noChangeArrowheads="1"/>
          </p:cNvSpPr>
          <p:nvPr/>
        </p:nvSpPr>
        <p:spPr bwMode="auto">
          <a:xfrm>
            <a:off x="3765550" y="27082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74" name="Oval 2414"/>
          <p:cNvSpPr>
            <a:spLocks noChangeArrowheads="1"/>
          </p:cNvSpPr>
          <p:nvPr/>
        </p:nvSpPr>
        <p:spPr bwMode="auto">
          <a:xfrm>
            <a:off x="3754438" y="27225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75" name="Oval 2415"/>
          <p:cNvSpPr>
            <a:spLocks noChangeArrowheads="1"/>
          </p:cNvSpPr>
          <p:nvPr/>
        </p:nvSpPr>
        <p:spPr bwMode="auto">
          <a:xfrm>
            <a:off x="3741738" y="27384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76" name="Oval 2416"/>
          <p:cNvSpPr>
            <a:spLocks noChangeArrowheads="1"/>
          </p:cNvSpPr>
          <p:nvPr/>
        </p:nvSpPr>
        <p:spPr bwMode="auto">
          <a:xfrm>
            <a:off x="3733800" y="2747963"/>
            <a:ext cx="23813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77" name="Oval 2417"/>
          <p:cNvSpPr>
            <a:spLocks noChangeArrowheads="1"/>
          </p:cNvSpPr>
          <p:nvPr/>
        </p:nvSpPr>
        <p:spPr bwMode="auto">
          <a:xfrm>
            <a:off x="3724275" y="27590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78" name="Oval 2418"/>
          <p:cNvSpPr>
            <a:spLocks noChangeArrowheads="1"/>
          </p:cNvSpPr>
          <p:nvPr/>
        </p:nvSpPr>
        <p:spPr bwMode="auto">
          <a:xfrm>
            <a:off x="3711575" y="27733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79" name="AutoShape 2419"/>
          <p:cNvSpPr>
            <a:spLocks noChangeArrowheads="1"/>
          </p:cNvSpPr>
          <p:nvPr/>
        </p:nvSpPr>
        <p:spPr bwMode="auto">
          <a:xfrm>
            <a:off x="4333875" y="296227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80" name="AutoShape 2420"/>
          <p:cNvSpPr>
            <a:spLocks noChangeArrowheads="1"/>
          </p:cNvSpPr>
          <p:nvPr/>
        </p:nvSpPr>
        <p:spPr bwMode="auto">
          <a:xfrm>
            <a:off x="4341813" y="295433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81" name="AutoShape 2421"/>
          <p:cNvSpPr>
            <a:spLocks noChangeArrowheads="1"/>
          </p:cNvSpPr>
          <p:nvPr/>
        </p:nvSpPr>
        <p:spPr bwMode="auto">
          <a:xfrm>
            <a:off x="4348163" y="2947988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82" name="AutoShape 2422"/>
          <p:cNvSpPr>
            <a:spLocks noChangeArrowheads="1"/>
          </p:cNvSpPr>
          <p:nvPr/>
        </p:nvSpPr>
        <p:spPr bwMode="auto">
          <a:xfrm>
            <a:off x="4357688" y="29384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83" name="AutoShape 2423"/>
          <p:cNvSpPr>
            <a:spLocks noChangeArrowheads="1"/>
          </p:cNvSpPr>
          <p:nvPr/>
        </p:nvSpPr>
        <p:spPr bwMode="auto">
          <a:xfrm>
            <a:off x="4367213" y="2928938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84" name="AutoShape 2424"/>
          <p:cNvSpPr>
            <a:spLocks noChangeArrowheads="1"/>
          </p:cNvSpPr>
          <p:nvPr/>
        </p:nvSpPr>
        <p:spPr bwMode="auto">
          <a:xfrm>
            <a:off x="4379913" y="29210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85" name="AutoShape 2425"/>
          <p:cNvSpPr>
            <a:spLocks noChangeArrowheads="1"/>
          </p:cNvSpPr>
          <p:nvPr/>
        </p:nvSpPr>
        <p:spPr bwMode="auto">
          <a:xfrm>
            <a:off x="4389438" y="29114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86" name="AutoShape 2426"/>
          <p:cNvSpPr>
            <a:spLocks noChangeArrowheads="1"/>
          </p:cNvSpPr>
          <p:nvPr/>
        </p:nvSpPr>
        <p:spPr bwMode="auto">
          <a:xfrm>
            <a:off x="4403725" y="2906713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87" name="AutoShape 2427"/>
          <p:cNvSpPr>
            <a:spLocks noChangeArrowheads="1"/>
          </p:cNvSpPr>
          <p:nvPr/>
        </p:nvSpPr>
        <p:spPr bwMode="auto">
          <a:xfrm>
            <a:off x="4411663" y="29019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88" name="AutoShape 2428"/>
          <p:cNvSpPr>
            <a:spLocks noChangeArrowheads="1"/>
          </p:cNvSpPr>
          <p:nvPr/>
        </p:nvSpPr>
        <p:spPr bwMode="auto">
          <a:xfrm>
            <a:off x="4424363" y="29019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89" name="AutoShape 2429"/>
          <p:cNvSpPr>
            <a:spLocks noChangeArrowheads="1"/>
          </p:cNvSpPr>
          <p:nvPr/>
        </p:nvSpPr>
        <p:spPr bwMode="auto">
          <a:xfrm>
            <a:off x="4435475" y="2903538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90" name="AutoShape 2430"/>
          <p:cNvSpPr>
            <a:spLocks noChangeArrowheads="1"/>
          </p:cNvSpPr>
          <p:nvPr/>
        </p:nvSpPr>
        <p:spPr bwMode="auto">
          <a:xfrm>
            <a:off x="4446588" y="291306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91" name="AutoShape 2431"/>
          <p:cNvSpPr>
            <a:spLocks noChangeArrowheads="1"/>
          </p:cNvSpPr>
          <p:nvPr/>
        </p:nvSpPr>
        <p:spPr bwMode="auto">
          <a:xfrm>
            <a:off x="4454525" y="292735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92" name="AutoShape 2432"/>
          <p:cNvSpPr>
            <a:spLocks noChangeArrowheads="1"/>
          </p:cNvSpPr>
          <p:nvPr/>
        </p:nvSpPr>
        <p:spPr bwMode="auto">
          <a:xfrm>
            <a:off x="4459288" y="294005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93" name="AutoShape 2433"/>
          <p:cNvSpPr>
            <a:spLocks noChangeArrowheads="1"/>
          </p:cNvSpPr>
          <p:nvPr/>
        </p:nvSpPr>
        <p:spPr bwMode="auto">
          <a:xfrm>
            <a:off x="4459288" y="29527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94" name="AutoShape 2434"/>
          <p:cNvSpPr>
            <a:spLocks noChangeArrowheads="1"/>
          </p:cNvSpPr>
          <p:nvPr/>
        </p:nvSpPr>
        <p:spPr bwMode="auto">
          <a:xfrm>
            <a:off x="4459288" y="29654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95" name="AutoShape 2435"/>
          <p:cNvSpPr>
            <a:spLocks noChangeArrowheads="1"/>
          </p:cNvSpPr>
          <p:nvPr/>
        </p:nvSpPr>
        <p:spPr bwMode="auto">
          <a:xfrm>
            <a:off x="4459288" y="298132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96" name="AutoShape 2436"/>
          <p:cNvSpPr>
            <a:spLocks noChangeArrowheads="1"/>
          </p:cNvSpPr>
          <p:nvPr/>
        </p:nvSpPr>
        <p:spPr bwMode="auto">
          <a:xfrm>
            <a:off x="4459288" y="299085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97" name="AutoShape 2437"/>
          <p:cNvSpPr>
            <a:spLocks noChangeArrowheads="1"/>
          </p:cNvSpPr>
          <p:nvPr/>
        </p:nvSpPr>
        <p:spPr bwMode="auto">
          <a:xfrm>
            <a:off x="4459288" y="3005138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98" name="AutoShape 2438"/>
          <p:cNvSpPr>
            <a:spLocks noChangeArrowheads="1"/>
          </p:cNvSpPr>
          <p:nvPr/>
        </p:nvSpPr>
        <p:spPr bwMode="auto">
          <a:xfrm>
            <a:off x="4459288" y="30162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399" name="AutoShape 2439"/>
          <p:cNvSpPr>
            <a:spLocks noChangeArrowheads="1"/>
          </p:cNvSpPr>
          <p:nvPr/>
        </p:nvSpPr>
        <p:spPr bwMode="auto">
          <a:xfrm>
            <a:off x="4459288" y="30273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00" name="AutoShape 2440"/>
          <p:cNvSpPr>
            <a:spLocks noChangeArrowheads="1"/>
          </p:cNvSpPr>
          <p:nvPr/>
        </p:nvSpPr>
        <p:spPr bwMode="auto">
          <a:xfrm>
            <a:off x="4459288" y="30400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01" name="AutoShape 2441"/>
          <p:cNvSpPr>
            <a:spLocks noChangeArrowheads="1"/>
          </p:cNvSpPr>
          <p:nvPr/>
        </p:nvSpPr>
        <p:spPr bwMode="auto">
          <a:xfrm>
            <a:off x="4459288" y="30543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02" name="AutoShape 2442"/>
          <p:cNvSpPr>
            <a:spLocks noChangeArrowheads="1"/>
          </p:cNvSpPr>
          <p:nvPr/>
        </p:nvSpPr>
        <p:spPr bwMode="auto">
          <a:xfrm>
            <a:off x="4459288" y="30654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03" name="AutoShape 2443"/>
          <p:cNvSpPr>
            <a:spLocks noChangeArrowheads="1"/>
          </p:cNvSpPr>
          <p:nvPr/>
        </p:nvSpPr>
        <p:spPr bwMode="auto">
          <a:xfrm>
            <a:off x="4459288" y="30781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04" name="AutoShape 2444"/>
          <p:cNvSpPr>
            <a:spLocks noChangeArrowheads="1"/>
          </p:cNvSpPr>
          <p:nvPr/>
        </p:nvSpPr>
        <p:spPr bwMode="auto">
          <a:xfrm>
            <a:off x="4459288" y="30908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05" name="AutoShape 2445"/>
          <p:cNvSpPr>
            <a:spLocks noChangeArrowheads="1"/>
          </p:cNvSpPr>
          <p:nvPr/>
        </p:nvSpPr>
        <p:spPr bwMode="auto">
          <a:xfrm>
            <a:off x="4459288" y="31019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06" name="AutoShape 2446"/>
          <p:cNvSpPr>
            <a:spLocks noChangeArrowheads="1"/>
          </p:cNvSpPr>
          <p:nvPr/>
        </p:nvSpPr>
        <p:spPr bwMode="auto">
          <a:xfrm>
            <a:off x="4459288" y="31115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07" name="AutoShape 2447"/>
          <p:cNvSpPr>
            <a:spLocks noChangeArrowheads="1"/>
          </p:cNvSpPr>
          <p:nvPr/>
        </p:nvSpPr>
        <p:spPr bwMode="auto">
          <a:xfrm>
            <a:off x="4459288" y="312261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08" name="AutoShape 2448"/>
          <p:cNvSpPr>
            <a:spLocks noChangeArrowheads="1"/>
          </p:cNvSpPr>
          <p:nvPr/>
        </p:nvSpPr>
        <p:spPr bwMode="auto">
          <a:xfrm>
            <a:off x="4459288" y="3135313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09" name="AutoShape 2449"/>
          <p:cNvSpPr>
            <a:spLocks noChangeArrowheads="1"/>
          </p:cNvSpPr>
          <p:nvPr/>
        </p:nvSpPr>
        <p:spPr bwMode="auto">
          <a:xfrm>
            <a:off x="4464050" y="308133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10" name="AutoShape 2450"/>
          <p:cNvSpPr>
            <a:spLocks noChangeArrowheads="1"/>
          </p:cNvSpPr>
          <p:nvPr/>
        </p:nvSpPr>
        <p:spPr bwMode="auto">
          <a:xfrm>
            <a:off x="4467225" y="307181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11" name="AutoShape 2451"/>
          <p:cNvSpPr>
            <a:spLocks noChangeArrowheads="1"/>
          </p:cNvSpPr>
          <p:nvPr/>
        </p:nvSpPr>
        <p:spPr bwMode="auto">
          <a:xfrm>
            <a:off x="4470400" y="305911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12" name="AutoShape 2452"/>
          <p:cNvSpPr>
            <a:spLocks noChangeArrowheads="1"/>
          </p:cNvSpPr>
          <p:nvPr/>
        </p:nvSpPr>
        <p:spPr bwMode="auto">
          <a:xfrm>
            <a:off x="4473575" y="3046413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13" name="AutoShape 2453"/>
          <p:cNvSpPr>
            <a:spLocks noChangeArrowheads="1"/>
          </p:cNvSpPr>
          <p:nvPr/>
        </p:nvSpPr>
        <p:spPr bwMode="auto">
          <a:xfrm>
            <a:off x="4476750" y="3035300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14" name="AutoShape 2454"/>
          <p:cNvSpPr>
            <a:spLocks noChangeArrowheads="1"/>
          </p:cNvSpPr>
          <p:nvPr/>
        </p:nvSpPr>
        <p:spPr bwMode="auto">
          <a:xfrm>
            <a:off x="4484688" y="3021013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15" name="AutoShape 2455"/>
          <p:cNvSpPr>
            <a:spLocks noChangeArrowheads="1"/>
          </p:cNvSpPr>
          <p:nvPr/>
        </p:nvSpPr>
        <p:spPr bwMode="auto">
          <a:xfrm>
            <a:off x="4487863" y="300672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16" name="AutoShape 2456"/>
          <p:cNvSpPr>
            <a:spLocks noChangeArrowheads="1"/>
          </p:cNvSpPr>
          <p:nvPr/>
        </p:nvSpPr>
        <p:spPr bwMode="auto">
          <a:xfrm>
            <a:off x="4494213" y="299561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17" name="AutoShape 2457"/>
          <p:cNvSpPr>
            <a:spLocks noChangeArrowheads="1"/>
          </p:cNvSpPr>
          <p:nvPr/>
        </p:nvSpPr>
        <p:spPr bwMode="auto">
          <a:xfrm>
            <a:off x="4498975" y="2986088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18" name="AutoShape 2458"/>
          <p:cNvSpPr>
            <a:spLocks noChangeArrowheads="1"/>
          </p:cNvSpPr>
          <p:nvPr/>
        </p:nvSpPr>
        <p:spPr bwMode="auto">
          <a:xfrm>
            <a:off x="4503738" y="297180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19" name="AutoShape 2459"/>
          <p:cNvSpPr>
            <a:spLocks noChangeArrowheads="1"/>
          </p:cNvSpPr>
          <p:nvPr/>
        </p:nvSpPr>
        <p:spPr bwMode="auto">
          <a:xfrm>
            <a:off x="4511675" y="2960688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20" name="AutoShape 2460"/>
          <p:cNvSpPr>
            <a:spLocks noChangeArrowheads="1"/>
          </p:cNvSpPr>
          <p:nvPr/>
        </p:nvSpPr>
        <p:spPr bwMode="auto">
          <a:xfrm>
            <a:off x="4519613" y="294798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21" name="AutoShape 2461"/>
          <p:cNvSpPr>
            <a:spLocks noChangeArrowheads="1"/>
          </p:cNvSpPr>
          <p:nvPr/>
        </p:nvSpPr>
        <p:spPr bwMode="auto">
          <a:xfrm>
            <a:off x="4525963" y="2940050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22" name="AutoShape 2462"/>
          <p:cNvSpPr>
            <a:spLocks noChangeArrowheads="1"/>
          </p:cNvSpPr>
          <p:nvPr/>
        </p:nvSpPr>
        <p:spPr bwMode="auto">
          <a:xfrm>
            <a:off x="4533900" y="2928938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23" name="AutoShape 2463"/>
          <p:cNvSpPr>
            <a:spLocks noChangeArrowheads="1"/>
          </p:cNvSpPr>
          <p:nvPr/>
        </p:nvSpPr>
        <p:spPr bwMode="auto">
          <a:xfrm>
            <a:off x="4543425" y="292258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24" name="AutoShape 2464"/>
          <p:cNvSpPr>
            <a:spLocks noChangeArrowheads="1"/>
          </p:cNvSpPr>
          <p:nvPr/>
        </p:nvSpPr>
        <p:spPr bwMode="auto">
          <a:xfrm>
            <a:off x="4551363" y="29146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25" name="AutoShape 2465"/>
          <p:cNvSpPr>
            <a:spLocks noChangeArrowheads="1"/>
          </p:cNvSpPr>
          <p:nvPr/>
        </p:nvSpPr>
        <p:spPr bwMode="auto">
          <a:xfrm>
            <a:off x="4562475" y="290830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26" name="AutoShape 2466"/>
          <p:cNvSpPr>
            <a:spLocks noChangeArrowheads="1"/>
          </p:cNvSpPr>
          <p:nvPr/>
        </p:nvSpPr>
        <p:spPr bwMode="auto">
          <a:xfrm>
            <a:off x="4568825" y="2901950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27" name="AutoShape 2467"/>
          <p:cNvSpPr>
            <a:spLocks noChangeArrowheads="1"/>
          </p:cNvSpPr>
          <p:nvPr/>
        </p:nvSpPr>
        <p:spPr bwMode="auto">
          <a:xfrm>
            <a:off x="4581525" y="290195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28" name="AutoShape 2468"/>
          <p:cNvSpPr>
            <a:spLocks noChangeArrowheads="1"/>
          </p:cNvSpPr>
          <p:nvPr/>
        </p:nvSpPr>
        <p:spPr bwMode="auto">
          <a:xfrm>
            <a:off x="4592638" y="28987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29" name="AutoShape 2469"/>
          <p:cNvSpPr>
            <a:spLocks noChangeArrowheads="1"/>
          </p:cNvSpPr>
          <p:nvPr/>
        </p:nvSpPr>
        <p:spPr bwMode="auto">
          <a:xfrm>
            <a:off x="4608513" y="289718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30" name="AutoShape 2470"/>
          <p:cNvSpPr>
            <a:spLocks noChangeArrowheads="1"/>
          </p:cNvSpPr>
          <p:nvPr/>
        </p:nvSpPr>
        <p:spPr bwMode="auto">
          <a:xfrm>
            <a:off x="4618038" y="2901950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31" name="AutoShape 2471"/>
          <p:cNvSpPr>
            <a:spLocks noChangeArrowheads="1"/>
          </p:cNvSpPr>
          <p:nvPr/>
        </p:nvSpPr>
        <p:spPr bwMode="auto">
          <a:xfrm>
            <a:off x="4629150" y="2906713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32" name="AutoShape 2472"/>
          <p:cNvSpPr>
            <a:spLocks noChangeArrowheads="1"/>
          </p:cNvSpPr>
          <p:nvPr/>
        </p:nvSpPr>
        <p:spPr bwMode="auto">
          <a:xfrm>
            <a:off x="4638675" y="2917825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33" name="AutoShape 2473"/>
          <p:cNvSpPr>
            <a:spLocks noChangeArrowheads="1"/>
          </p:cNvSpPr>
          <p:nvPr/>
        </p:nvSpPr>
        <p:spPr bwMode="auto">
          <a:xfrm>
            <a:off x="4645025" y="2927350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34" name="AutoShape 2474"/>
          <p:cNvSpPr>
            <a:spLocks noChangeArrowheads="1"/>
          </p:cNvSpPr>
          <p:nvPr/>
        </p:nvSpPr>
        <p:spPr bwMode="auto">
          <a:xfrm>
            <a:off x="4652963" y="29384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35" name="AutoShape 2475"/>
          <p:cNvSpPr>
            <a:spLocks noChangeArrowheads="1"/>
          </p:cNvSpPr>
          <p:nvPr/>
        </p:nvSpPr>
        <p:spPr bwMode="auto">
          <a:xfrm>
            <a:off x="4656138" y="294957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36" name="AutoShape 2476"/>
          <p:cNvSpPr>
            <a:spLocks noChangeArrowheads="1"/>
          </p:cNvSpPr>
          <p:nvPr/>
        </p:nvSpPr>
        <p:spPr bwMode="auto">
          <a:xfrm>
            <a:off x="4656138" y="296068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37" name="AutoShape 2477"/>
          <p:cNvSpPr>
            <a:spLocks noChangeArrowheads="1"/>
          </p:cNvSpPr>
          <p:nvPr/>
        </p:nvSpPr>
        <p:spPr bwMode="auto">
          <a:xfrm>
            <a:off x="4656138" y="297338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38" name="AutoShape 2478"/>
          <p:cNvSpPr>
            <a:spLocks noChangeArrowheads="1"/>
          </p:cNvSpPr>
          <p:nvPr/>
        </p:nvSpPr>
        <p:spPr bwMode="auto">
          <a:xfrm>
            <a:off x="4656138" y="2984500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39" name="AutoShape 2479"/>
          <p:cNvSpPr>
            <a:spLocks noChangeArrowheads="1"/>
          </p:cNvSpPr>
          <p:nvPr/>
        </p:nvSpPr>
        <p:spPr bwMode="auto">
          <a:xfrm>
            <a:off x="4656138" y="299561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40" name="AutoShape 2480"/>
          <p:cNvSpPr>
            <a:spLocks noChangeArrowheads="1"/>
          </p:cNvSpPr>
          <p:nvPr/>
        </p:nvSpPr>
        <p:spPr bwMode="auto">
          <a:xfrm>
            <a:off x="4656138" y="30067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41" name="AutoShape 2481"/>
          <p:cNvSpPr>
            <a:spLocks noChangeArrowheads="1"/>
          </p:cNvSpPr>
          <p:nvPr/>
        </p:nvSpPr>
        <p:spPr bwMode="auto">
          <a:xfrm>
            <a:off x="4656138" y="30194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42" name="AutoShape 2482"/>
          <p:cNvSpPr>
            <a:spLocks noChangeArrowheads="1"/>
          </p:cNvSpPr>
          <p:nvPr/>
        </p:nvSpPr>
        <p:spPr bwMode="auto">
          <a:xfrm>
            <a:off x="4656138" y="30321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43" name="AutoShape 2483"/>
          <p:cNvSpPr>
            <a:spLocks noChangeArrowheads="1"/>
          </p:cNvSpPr>
          <p:nvPr/>
        </p:nvSpPr>
        <p:spPr bwMode="auto">
          <a:xfrm>
            <a:off x="4656138" y="304641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44" name="AutoShape 2484"/>
          <p:cNvSpPr>
            <a:spLocks noChangeArrowheads="1"/>
          </p:cNvSpPr>
          <p:nvPr/>
        </p:nvSpPr>
        <p:spPr bwMode="auto">
          <a:xfrm>
            <a:off x="4656138" y="30575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45" name="AutoShape 2485"/>
          <p:cNvSpPr>
            <a:spLocks noChangeArrowheads="1"/>
          </p:cNvSpPr>
          <p:nvPr/>
        </p:nvSpPr>
        <p:spPr bwMode="auto">
          <a:xfrm>
            <a:off x="4656138" y="3073400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46" name="AutoShape 2486"/>
          <p:cNvSpPr>
            <a:spLocks noChangeArrowheads="1"/>
          </p:cNvSpPr>
          <p:nvPr/>
        </p:nvSpPr>
        <p:spPr bwMode="auto">
          <a:xfrm>
            <a:off x="4656138" y="308610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47" name="AutoShape 2487"/>
          <p:cNvSpPr>
            <a:spLocks noChangeArrowheads="1"/>
          </p:cNvSpPr>
          <p:nvPr/>
        </p:nvSpPr>
        <p:spPr bwMode="auto">
          <a:xfrm>
            <a:off x="4657725" y="3095625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48" name="AutoShape 2488"/>
          <p:cNvSpPr>
            <a:spLocks noChangeArrowheads="1"/>
          </p:cNvSpPr>
          <p:nvPr/>
        </p:nvSpPr>
        <p:spPr bwMode="auto">
          <a:xfrm>
            <a:off x="4662488" y="31115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49" name="AutoShape 2489"/>
          <p:cNvSpPr>
            <a:spLocks noChangeArrowheads="1"/>
          </p:cNvSpPr>
          <p:nvPr/>
        </p:nvSpPr>
        <p:spPr bwMode="auto">
          <a:xfrm>
            <a:off x="4670425" y="31210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50" name="AutoShape 2490"/>
          <p:cNvSpPr>
            <a:spLocks noChangeArrowheads="1"/>
          </p:cNvSpPr>
          <p:nvPr/>
        </p:nvSpPr>
        <p:spPr bwMode="auto">
          <a:xfrm>
            <a:off x="4676775" y="312896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51" name="AutoShape 2491"/>
          <p:cNvSpPr>
            <a:spLocks noChangeArrowheads="1"/>
          </p:cNvSpPr>
          <p:nvPr/>
        </p:nvSpPr>
        <p:spPr bwMode="auto">
          <a:xfrm>
            <a:off x="4687888" y="313531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52" name="AutoShape 2492"/>
          <p:cNvSpPr>
            <a:spLocks noChangeArrowheads="1"/>
          </p:cNvSpPr>
          <p:nvPr/>
        </p:nvSpPr>
        <p:spPr bwMode="auto">
          <a:xfrm>
            <a:off x="4699000" y="3135313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53" name="AutoShape 2493"/>
          <p:cNvSpPr>
            <a:spLocks noChangeArrowheads="1"/>
          </p:cNvSpPr>
          <p:nvPr/>
        </p:nvSpPr>
        <p:spPr bwMode="auto">
          <a:xfrm>
            <a:off x="4710113" y="3135313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54" name="AutoShape 2494"/>
          <p:cNvSpPr>
            <a:spLocks noChangeArrowheads="1"/>
          </p:cNvSpPr>
          <p:nvPr/>
        </p:nvSpPr>
        <p:spPr bwMode="auto">
          <a:xfrm>
            <a:off x="4719638" y="313213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55" name="AutoShape 2495"/>
          <p:cNvSpPr>
            <a:spLocks noChangeArrowheads="1"/>
          </p:cNvSpPr>
          <p:nvPr/>
        </p:nvSpPr>
        <p:spPr bwMode="auto">
          <a:xfrm>
            <a:off x="4729163" y="3125788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56" name="AutoShape 2496"/>
          <p:cNvSpPr>
            <a:spLocks noChangeArrowheads="1"/>
          </p:cNvSpPr>
          <p:nvPr/>
        </p:nvSpPr>
        <p:spPr bwMode="auto">
          <a:xfrm>
            <a:off x="4738688" y="31162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57" name="AutoShape 2497"/>
          <p:cNvSpPr>
            <a:spLocks noChangeArrowheads="1"/>
          </p:cNvSpPr>
          <p:nvPr/>
        </p:nvSpPr>
        <p:spPr bwMode="auto">
          <a:xfrm>
            <a:off x="4749800" y="310673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58" name="AutoShape 2498"/>
          <p:cNvSpPr>
            <a:spLocks noChangeArrowheads="1"/>
          </p:cNvSpPr>
          <p:nvPr/>
        </p:nvSpPr>
        <p:spPr bwMode="auto">
          <a:xfrm>
            <a:off x="4757738" y="309721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59" name="AutoShape 2499"/>
          <p:cNvSpPr>
            <a:spLocks noChangeArrowheads="1"/>
          </p:cNvSpPr>
          <p:nvPr/>
        </p:nvSpPr>
        <p:spPr bwMode="auto">
          <a:xfrm>
            <a:off x="4767263" y="308768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60" name="AutoShape 2500"/>
          <p:cNvSpPr>
            <a:spLocks noChangeArrowheads="1"/>
          </p:cNvSpPr>
          <p:nvPr/>
        </p:nvSpPr>
        <p:spPr bwMode="auto">
          <a:xfrm>
            <a:off x="4772025" y="307657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61" name="AutoShape 2501"/>
          <p:cNvSpPr>
            <a:spLocks noChangeArrowheads="1"/>
          </p:cNvSpPr>
          <p:nvPr/>
        </p:nvSpPr>
        <p:spPr bwMode="auto">
          <a:xfrm>
            <a:off x="4778375" y="3065463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62" name="AutoShape 2502"/>
          <p:cNvSpPr>
            <a:spLocks noChangeArrowheads="1"/>
          </p:cNvSpPr>
          <p:nvPr/>
        </p:nvSpPr>
        <p:spPr bwMode="auto">
          <a:xfrm>
            <a:off x="4786313" y="30543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63" name="AutoShape 2503"/>
          <p:cNvSpPr>
            <a:spLocks noChangeArrowheads="1"/>
          </p:cNvSpPr>
          <p:nvPr/>
        </p:nvSpPr>
        <p:spPr bwMode="auto">
          <a:xfrm>
            <a:off x="4791075" y="30448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64" name="AutoShape 2504"/>
          <p:cNvSpPr>
            <a:spLocks noChangeArrowheads="1"/>
          </p:cNvSpPr>
          <p:nvPr/>
        </p:nvSpPr>
        <p:spPr bwMode="auto">
          <a:xfrm>
            <a:off x="4795838" y="3032125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65" name="AutoShape 2505"/>
          <p:cNvSpPr>
            <a:spLocks noChangeArrowheads="1"/>
          </p:cNvSpPr>
          <p:nvPr/>
        </p:nvSpPr>
        <p:spPr bwMode="auto">
          <a:xfrm>
            <a:off x="4795838" y="302895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66" name="AutoShape 2506"/>
          <p:cNvSpPr>
            <a:spLocks noChangeArrowheads="1"/>
          </p:cNvSpPr>
          <p:nvPr/>
        </p:nvSpPr>
        <p:spPr bwMode="auto">
          <a:xfrm>
            <a:off x="4802188" y="301942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67" name="AutoShape 2507"/>
          <p:cNvSpPr>
            <a:spLocks noChangeArrowheads="1"/>
          </p:cNvSpPr>
          <p:nvPr/>
        </p:nvSpPr>
        <p:spPr bwMode="auto">
          <a:xfrm>
            <a:off x="4808538" y="300831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68" name="AutoShape 2508"/>
          <p:cNvSpPr>
            <a:spLocks noChangeArrowheads="1"/>
          </p:cNvSpPr>
          <p:nvPr/>
        </p:nvSpPr>
        <p:spPr bwMode="auto">
          <a:xfrm>
            <a:off x="4813300" y="2997200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69" name="AutoShape 2509"/>
          <p:cNvSpPr>
            <a:spLocks noChangeArrowheads="1"/>
          </p:cNvSpPr>
          <p:nvPr/>
        </p:nvSpPr>
        <p:spPr bwMode="auto">
          <a:xfrm>
            <a:off x="4819650" y="2986088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70" name="AutoShape 2510"/>
          <p:cNvSpPr>
            <a:spLocks noChangeArrowheads="1"/>
          </p:cNvSpPr>
          <p:nvPr/>
        </p:nvSpPr>
        <p:spPr bwMode="auto">
          <a:xfrm>
            <a:off x="4827588" y="29749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71" name="AutoShape 2511"/>
          <p:cNvSpPr>
            <a:spLocks noChangeArrowheads="1"/>
          </p:cNvSpPr>
          <p:nvPr/>
        </p:nvSpPr>
        <p:spPr bwMode="auto">
          <a:xfrm>
            <a:off x="4833938" y="2962275"/>
            <a:ext cx="2381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72" name="AutoShape 2512"/>
          <p:cNvSpPr>
            <a:spLocks noChangeArrowheads="1"/>
          </p:cNvSpPr>
          <p:nvPr/>
        </p:nvSpPr>
        <p:spPr bwMode="auto">
          <a:xfrm>
            <a:off x="4838700" y="294640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73" name="AutoShape 2513"/>
          <p:cNvSpPr>
            <a:spLocks noChangeArrowheads="1"/>
          </p:cNvSpPr>
          <p:nvPr/>
        </p:nvSpPr>
        <p:spPr bwMode="auto">
          <a:xfrm>
            <a:off x="4845050" y="293687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74" name="AutoShape 2514"/>
          <p:cNvSpPr>
            <a:spLocks noChangeArrowheads="1"/>
          </p:cNvSpPr>
          <p:nvPr/>
        </p:nvSpPr>
        <p:spPr bwMode="auto">
          <a:xfrm>
            <a:off x="4849813" y="29257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75" name="AutoShape 2515"/>
          <p:cNvSpPr>
            <a:spLocks noChangeArrowheads="1"/>
          </p:cNvSpPr>
          <p:nvPr/>
        </p:nvSpPr>
        <p:spPr bwMode="auto">
          <a:xfrm>
            <a:off x="4854575" y="291623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76" name="AutoShape 2516"/>
          <p:cNvSpPr>
            <a:spLocks noChangeArrowheads="1"/>
          </p:cNvSpPr>
          <p:nvPr/>
        </p:nvSpPr>
        <p:spPr bwMode="auto">
          <a:xfrm>
            <a:off x="4857750" y="2905125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77" name="AutoShape 2517"/>
          <p:cNvSpPr>
            <a:spLocks noChangeArrowheads="1"/>
          </p:cNvSpPr>
          <p:nvPr/>
        </p:nvSpPr>
        <p:spPr bwMode="auto">
          <a:xfrm>
            <a:off x="4862513" y="2894013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78" name="AutoShape 2518"/>
          <p:cNvSpPr>
            <a:spLocks noChangeArrowheads="1"/>
          </p:cNvSpPr>
          <p:nvPr/>
        </p:nvSpPr>
        <p:spPr bwMode="auto">
          <a:xfrm>
            <a:off x="4870450" y="2879725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79" name="AutoShape 2519"/>
          <p:cNvSpPr>
            <a:spLocks noChangeArrowheads="1"/>
          </p:cNvSpPr>
          <p:nvPr/>
        </p:nvSpPr>
        <p:spPr bwMode="auto">
          <a:xfrm>
            <a:off x="4875213" y="286702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80" name="AutoShape 2520"/>
          <p:cNvSpPr>
            <a:spLocks noChangeArrowheads="1"/>
          </p:cNvSpPr>
          <p:nvPr/>
        </p:nvSpPr>
        <p:spPr bwMode="auto">
          <a:xfrm>
            <a:off x="4879975" y="285432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81" name="AutoShape 2521"/>
          <p:cNvSpPr>
            <a:spLocks noChangeArrowheads="1"/>
          </p:cNvSpPr>
          <p:nvPr/>
        </p:nvSpPr>
        <p:spPr bwMode="auto">
          <a:xfrm>
            <a:off x="4886325" y="2840038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82" name="AutoShape 2522"/>
          <p:cNvSpPr>
            <a:spLocks noChangeArrowheads="1"/>
          </p:cNvSpPr>
          <p:nvPr/>
        </p:nvSpPr>
        <p:spPr bwMode="auto">
          <a:xfrm>
            <a:off x="4892675" y="2827338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83" name="AutoShape 2523"/>
          <p:cNvSpPr>
            <a:spLocks noChangeArrowheads="1"/>
          </p:cNvSpPr>
          <p:nvPr/>
        </p:nvSpPr>
        <p:spPr bwMode="auto">
          <a:xfrm>
            <a:off x="4899025" y="2817813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84" name="AutoShape 2524"/>
          <p:cNvSpPr>
            <a:spLocks noChangeArrowheads="1"/>
          </p:cNvSpPr>
          <p:nvPr/>
        </p:nvSpPr>
        <p:spPr bwMode="auto">
          <a:xfrm>
            <a:off x="4903788" y="28035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85" name="AutoShape 2525"/>
          <p:cNvSpPr>
            <a:spLocks noChangeArrowheads="1"/>
          </p:cNvSpPr>
          <p:nvPr/>
        </p:nvSpPr>
        <p:spPr bwMode="auto">
          <a:xfrm>
            <a:off x="4910138" y="279241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86" name="AutoShape 2526"/>
          <p:cNvSpPr>
            <a:spLocks noChangeArrowheads="1"/>
          </p:cNvSpPr>
          <p:nvPr/>
        </p:nvSpPr>
        <p:spPr bwMode="auto">
          <a:xfrm>
            <a:off x="4916488" y="278130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87" name="AutoShape 2527"/>
          <p:cNvSpPr>
            <a:spLocks noChangeArrowheads="1"/>
          </p:cNvSpPr>
          <p:nvPr/>
        </p:nvSpPr>
        <p:spPr bwMode="auto">
          <a:xfrm>
            <a:off x="4919663" y="27717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88" name="AutoShape 2528"/>
          <p:cNvSpPr>
            <a:spLocks noChangeArrowheads="1"/>
          </p:cNvSpPr>
          <p:nvPr/>
        </p:nvSpPr>
        <p:spPr bwMode="auto">
          <a:xfrm>
            <a:off x="4924425" y="2762250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89" name="AutoShape 2529"/>
          <p:cNvSpPr>
            <a:spLocks noChangeArrowheads="1"/>
          </p:cNvSpPr>
          <p:nvPr/>
        </p:nvSpPr>
        <p:spPr bwMode="auto">
          <a:xfrm>
            <a:off x="4932363" y="27479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90" name="AutoShape 2530"/>
          <p:cNvSpPr>
            <a:spLocks noChangeArrowheads="1"/>
          </p:cNvSpPr>
          <p:nvPr/>
        </p:nvSpPr>
        <p:spPr bwMode="auto">
          <a:xfrm>
            <a:off x="4937125" y="2736850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91" name="AutoShape 2531"/>
          <p:cNvSpPr>
            <a:spLocks noChangeArrowheads="1"/>
          </p:cNvSpPr>
          <p:nvPr/>
        </p:nvSpPr>
        <p:spPr bwMode="auto">
          <a:xfrm>
            <a:off x="4940300" y="2724150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92" name="AutoShape 2532"/>
          <p:cNvSpPr>
            <a:spLocks noChangeArrowheads="1"/>
          </p:cNvSpPr>
          <p:nvPr/>
        </p:nvSpPr>
        <p:spPr bwMode="auto">
          <a:xfrm>
            <a:off x="4946650" y="271303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93" name="AutoShape 2533"/>
          <p:cNvSpPr>
            <a:spLocks noChangeArrowheads="1"/>
          </p:cNvSpPr>
          <p:nvPr/>
        </p:nvSpPr>
        <p:spPr bwMode="auto">
          <a:xfrm>
            <a:off x="4949825" y="2703513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94" name="AutoShape 2534"/>
          <p:cNvSpPr>
            <a:spLocks noChangeArrowheads="1"/>
          </p:cNvSpPr>
          <p:nvPr/>
        </p:nvSpPr>
        <p:spPr bwMode="auto">
          <a:xfrm>
            <a:off x="4957763" y="26892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95" name="AutoShape 2535"/>
          <p:cNvSpPr>
            <a:spLocks noChangeArrowheads="1"/>
          </p:cNvSpPr>
          <p:nvPr/>
        </p:nvSpPr>
        <p:spPr bwMode="auto">
          <a:xfrm>
            <a:off x="4960938" y="267811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96" name="AutoShape 2536"/>
          <p:cNvSpPr>
            <a:spLocks noChangeArrowheads="1"/>
          </p:cNvSpPr>
          <p:nvPr/>
        </p:nvSpPr>
        <p:spPr bwMode="auto">
          <a:xfrm>
            <a:off x="4967288" y="26638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97" name="AutoShape 2537"/>
          <p:cNvSpPr>
            <a:spLocks noChangeArrowheads="1"/>
          </p:cNvSpPr>
          <p:nvPr/>
        </p:nvSpPr>
        <p:spPr bwMode="auto">
          <a:xfrm>
            <a:off x="4968875" y="265430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98" name="AutoShape 2538"/>
          <p:cNvSpPr>
            <a:spLocks noChangeArrowheads="1"/>
          </p:cNvSpPr>
          <p:nvPr/>
        </p:nvSpPr>
        <p:spPr bwMode="auto">
          <a:xfrm>
            <a:off x="4972050" y="2641600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499" name="AutoShape 2539"/>
          <p:cNvSpPr>
            <a:spLocks noChangeArrowheads="1"/>
          </p:cNvSpPr>
          <p:nvPr/>
        </p:nvSpPr>
        <p:spPr bwMode="auto">
          <a:xfrm>
            <a:off x="4975225" y="2628900"/>
            <a:ext cx="25400" cy="2063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00" name="AutoShape 2540"/>
          <p:cNvSpPr>
            <a:spLocks noChangeArrowheads="1"/>
          </p:cNvSpPr>
          <p:nvPr/>
        </p:nvSpPr>
        <p:spPr bwMode="auto">
          <a:xfrm>
            <a:off x="4978400" y="2617788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01" name="AutoShape 2541"/>
          <p:cNvSpPr>
            <a:spLocks noChangeArrowheads="1"/>
          </p:cNvSpPr>
          <p:nvPr/>
        </p:nvSpPr>
        <p:spPr bwMode="auto">
          <a:xfrm>
            <a:off x="4978400" y="2606675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02" name="AutoShape 2542"/>
          <p:cNvSpPr>
            <a:spLocks noChangeArrowheads="1"/>
          </p:cNvSpPr>
          <p:nvPr/>
        </p:nvSpPr>
        <p:spPr bwMode="auto">
          <a:xfrm>
            <a:off x="4978400" y="259238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03" name="AutoShape 2543"/>
          <p:cNvSpPr>
            <a:spLocks noChangeArrowheads="1"/>
          </p:cNvSpPr>
          <p:nvPr/>
        </p:nvSpPr>
        <p:spPr bwMode="auto">
          <a:xfrm>
            <a:off x="4976813" y="257968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04" name="AutoShape 2544"/>
          <p:cNvSpPr>
            <a:spLocks noChangeArrowheads="1"/>
          </p:cNvSpPr>
          <p:nvPr/>
        </p:nvSpPr>
        <p:spPr bwMode="auto">
          <a:xfrm>
            <a:off x="4976813" y="256857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05" name="AutoShape 2545"/>
          <p:cNvSpPr>
            <a:spLocks noChangeArrowheads="1"/>
          </p:cNvSpPr>
          <p:nvPr/>
        </p:nvSpPr>
        <p:spPr bwMode="auto">
          <a:xfrm>
            <a:off x="4972050" y="255905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06" name="AutoShape 2546"/>
          <p:cNvSpPr>
            <a:spLocks noChangeArrowheads="1"/>
          </p:cNvSpPr>
          <p:nvPr/>
        </p:nvSpPr>
        <p:spPr bwMode="auto">
          <a:xfrm>
            <a:off x="4964113" y="254793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07" name="AutoShape 2547"/>
          <p:cNvSpPr>
            <a:spLocks noChangeArrowheads="1"/>
          </p:cNvSpPr>
          <p:nvPr/>
        </p:nvSpPr>
        <p:spPr bwMode="auto">
          <a:xfrm>
            <a:off x="4956175" y="2540000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08" name="AutoShape 2548"/>
          <p:cNvSpPr>
            <a:spLocks noChangeArrowheads="1"/>
          </p:cNvSpPr>
          <p:nvPr/>
        </p:nvSpPr>
        <p:spPr bwMode="auto">
          <a:xfrm>
            <a:off x="4940300" y="253523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09" name="AutoShape 2549"/>
          <p:cNvSpPr>
            <a:spLocks noChangeArrowheads="1"/>
          </p:cNvSpPr>
          <p:nvPr/>
        </p:nvSpPr>
        <p:spPr bwMode="auto">
          <a:xfrm>
            <a:off x="4927600" y="2535238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10" name="AutoShape 2550"/>
          <p:cNvSpPr>
            <a:spLocks noChangeArrowheads="1"/>
          </p:cNvSpPr>
          <p:nvPr/>
        </p:nvSpPr>
        <p:spPr bwMode="auto">
          <a:xfrm>
            <a:off x="4919663" y="253523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11" name="AutoShape 2551"/>
          <p:cNvSpPr>
            <a:spLocks noChangeArrowheads="1"/>
          </p:cNvSpPr>
          <p:nvPr/>
        </p:nvSpPr>
        <p:spPr bwMode="auto">
          <a:xfrm>
            <a:off x="4906963" y="2541588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12" name="AutoShape 2552"/>
          <p:cNvSpPr>
            <a:spLocks noChangeArrowheads="1"/>
          </p:cNvSpPr>
          <p:nvPr/>
        </p:nvSpPr>
        <p:spPr bwMode="auto">
          <a:xfrm>
            <a:off x="4895850" y="25495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13" name="AutoShape 2553"/>
          <p:cNvSpPr>
            <a:spLocks noChangeArrowheads="1"/>
          </p:cNvSpPr>
          <p:nvPr/>
        </p:nvSpPr>
        <p:spPr bwMode="auto">
          <a:xfrm>
            <a:off x="4884738" y="256063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14" name="AutoShape 2554"/>
          <p:cNvSpPr>
            <a:spLocks noChangeArrowheads="1"/>
          </p:cNvSpPr>
          <p:nvPr/>
        </p:nvSpPr>
        <p:spPr bwMode="auto">
          <a:xfrm>
            <a:off x="4878388" y="25749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15" name="AutoShape 2555"/>
          <p:cNvSpPr>
            <a:spLocks noChangeArrowheads="1"/>
          </p:cNvSpPr>
          <p:nvPr/>
        </p:nvSpPr>
        <p:spPr bwMode="auto">
          <a:xfrm>
            <a:off x="4872038" y="2586038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16" name="AutoShape 2556"/>
          <p:cNvSpPr>
            <a:spLocks noChangeArrowheads="1"/>
          </p:cNvSpPr>
          <p:nvPr/>
        </p:nvSpPr>
        <p:spPr bwMode="auto">
          <a:xfrm>
            <a:off x="4867275" y="259715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17" name="AutoShape 2557"/>
          <p:cNvSpPr>
            <a:spLocks noChangeArrowheads="1"/>
          </p:cNvSpPr>
          <p:nvPr/>
        </p:nvSpPr>
        <p:spPr bwMode="auto">
          <a:xfrm>
            <a:off x="4862513" y="26082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18" name="AutoShape 2558"/>
          <p:cNvSpPr>
            <a:spLocks noChangeArrowheads="1"/>
          </p:cNvSpPr>
          <p:nvPr/>
        </p:nvSpPr>
        <p:spPr bwMode="auto">
          <a:xfrm>
            <a:off x="4859338" y="26209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19" name="AutoShape 2559"/>
          <p:cNvSpPr>
            <a:spLocks noChangeArrowheads="1"/>
          </p:cNvSpPr>
          <p:nvPr/>
        </p:nvSpPr>
        <p:spPr bwMode="auto">
          <a:xfrm>
            <a:off x="4857750" y="2630488"/>
            <a:ext cx="2381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20" name="AutoShape 2560"/>
          <p:cNvSpPr>
            <a:spLocks noChangeArrowheads="1"/>
          </p:cNvSpPr>
          <p:nvPr/>
        </p:nvSpPr>
        <p:spPr bwMode="auto">
          <a:xfrm>
            <a:off x="4856163" y="264160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21" name="AutoShape 2561"/>
          <p:cNvSpPr>
            <a:spLocks noChangeArrowheads="1"/>
          </p:cNvSpPr>
          <p:nvPr/>
        </p:nvSpPr>
        <p:spPr bwMode="auto">
          <a:xfrm>
            <a:off x="4852988" y="26511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22" name="AutoShape 2562"/>
          <p:cNvSpPr>
            <a:spLocks noChangeArrowheads="1"/>
          </p:cNvSpPr>
          <p:nvPr/>
        </p:nvSpPr>
        <p:spPr bwMode="auto">
          <a:xfrm>
            <a:off x="4849813" y="266382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23" name="AutoShape 2563"/>
          <p:cNvSpPr>
            <a:spLocks noChangeArrowheads="1"/>
          </p:cNvSpPr>
          <p:nvPr/>
        </p:nvSpPr>
        <p:spPr bwMode="auto">
          <a:xfrm>
            <a:off x="4849813" y="267811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24" name="AutoShape 2564"/>
          <p:cNvSpPr>
            <a:spLocks noChangeArrowheads="1"/>
          </p:cNvSpPr>
          <p:nvPr/>
        </p:nvSpPr>
        <p:spPr bwMode="auto">
          <a:xfrm>
            <a:off x="4849813" y="269240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25" name="AutoShape 2565"/>
          <p:cNvSpPr>
            <a:spLocks noChangeArrowheads="1"/>
          </p:cNvSpPr>
          <p:nvPr/>
        </p:nvSpPr>
        <p:spPr bwMode="auto">
          <a:xfrm>
            <a:off x="4849813" y="27082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26" name="AutoShape 2566"/>
          <p:cNvSpPr>
            <a:spLocks noChangeArrowheads="1"/>
          </p:cNvSpPr>
          <p:nvPr/>
        </p:nvSpPr>
        <p:spPr bwMode="auto">
          <a:xfrm>
            <a:off x="4849813" y="2719388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27" name="AutoShape 2567"/>
          <p:cNvSpPr>
            <a:spLocks noChangeArrowheads="1"/>
          </p:cNvSpPr>
          <p:nvPr/>
        </p:nvSpPr>
        <p:spPr bwMode="auto">
          <a:xfrm>
            <a:off x="4849813" y="27336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28" name="AutoShape 2568"/>
          <p:cNvSpPr>
            <a:spLocks noChangeArrowheads="1"/>
          </p:cNvSpPr>
          <p:nvPr/>
        </p:nvSpPr>
        <p:spPr bwMode="auto">
          <a:xfrm>
            <a:off x="4849813" y="275113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29" name="AutoShape 2569"/>
          <p:cNvSpPr>
            <a:spLocks noChangeArrowheads="1"/>
          </p:cNvSpPr>
          <p:nvPr/>
        </p:nvSpPr>
        <p:spPr bwMode="auto">
          <a:xfrm>
            <a:off x="4849813" y="276542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30" name="AutoShape 2570"/>
          <p:cNvSpPr>
            <a:spLocks noChangeArrowheads="1"/>
          </p:cNvSpPr>
          <p:nvPr/>
        </p:nvSpPr>
        <p:spPr bwMode="auto">
          <a:xfrm>
            <a:off x="4849813" y="277653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31" name="AutoShape 2571"/>
          <p:cNvSpPr>
            <a:spLocks noChangeArrowheads="1"/>
          </p:cNvSpPr>
          <p:nvPr/>
        </p:nvSpPr>
        <p:spPr bwMode="auto">
          <a:xfrm>
            <a:off x="4849813" y="2795588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32" name="AutoShape 2572"/>
          <p:cNvSpPr>
            <a:spLocks noChangeArrowheads="1"/>
          </p:cNvSpPr>
          <p:nvPr/>
        </p:nvSpPr>
        <p:spPr bwMode="auto">
          <a:xfrm>
            <a:off x="4849813" y="28098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33" name="AutoShape 2573"/>
          <p:cNvSpPr>
            <a:spLocks noChangeArrowheads="1"/>
          </p:cNvSpPr>
          <p:nvPr/>
        </p:nvSpPr>
        <p:spPr bwMode="auto">
          <a:xfrm>
            <a:off x="4849813" y="28257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34" name="AutoShape 2574"/>
          <p:cNvSpPr>
            <a:spLocks noChangeArrowheads="1"/>
          </p:cNvSpPr>
          <p:nvPr/>
        </p:nvSpPr>
        <p:spPr bwMode="auto">
          <a:xfrm>
            <a:off x="4849813" y="2838450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35" name="AutoShape 2575"/>
          <p:cNvSpPr>
            <a:spLocks noChangeArrowheads="1"/>
          </p:cNvSpPr>
          <p:nvPr/>
        </p:nvSpPr>
        <p:spPr bwMode="auto">
          <a:xfrm>
            <a:off x="4849813" y="2852738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36" name="AutoShape 2576"/>
          <p:cNvSpPr>
            <a:spLocks noChangeArrowheads="1"/>
          </p:cNvSpPr>
          <p:nvPr/>
        </p:nvSpPr>
        <p:spPr bwMode="auto">
          <a:xfrm>
            <a:off x="4849813" y="286861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37" name="AutoShape 2577"/>
          <p:cNvSpPr>
            <a:spLocks noChangeArrowheads="1"/>
          </p:cNvSpPr>
          <p:nvPr/>
        </p:nvSpPr>
        <p:spPr bwMode="auto">
          <a:xfrm>
            <a:off x="4849813" y="28860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38" name="AutoShape 2578"/>
          <p:cNvSpPr>
            <a:spLocks noChangeArrowheads="1"/>
          </p:cNvSpPr>
          <p:nvPr/>
        </p:nvSpPr>
        <p:spPr bwMode="auto">
          <a:xfrm>
            <a:off x="4849813" y="29019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39" name="AutoShape 2579"/>
          <p:cNvSpPr>
            <a:spLocks noChangeArrowheads="1"/>
          </p:cNvSpPr>
          <p:nvPr/>
        </p:nvSpPr>
        <p:spPr bwMode="auto">
          <a:xfrm>
            <a:off x="4849813" y="291782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40" name="AutoShape 2580"/>
          <p:cNvSpPr>
            <a:spLocks noChangeArrowheads="1"/>
          </p:cNvSpPr>
          <p:nvPr/>
        </p:nvSpPr>
        <p:spPr bwMode="auto">
          <a:xfrm>
            <a:off x="4849813" y="29337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41" name="AutoShape 2581"/>
          <p:cNvSpPr>
            <a:spLocks noChangeArrowheads="1"/>
          </p:cNvSpPr>
          <p:nvPr/>
        </p:nvSpPr>
        <p:spPr bwMode="auto">
          <a:xfrm>
            <a:off x="4849813" y="29511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42" name="AutoShape 2582"/>
          <p:cNvSpPr>
            <a:spLocks noChangeArrowheads="1"/>
          </p:cNvSpPr>
          <p:nvPr/>
        </p:nvSpPr>
        <p:spPr bwMode="auto">
          <a:xfrm>
            <a:off x="4849813" y="296703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43" name="AutoShape 2583"/>
          <p:cNvSpPr>
            <a:spLocks noChangeArrowheads="1"/>
          </p:cNvSpPr>
          <p:nvPr/>
        </p:nvSpPr>
        <p:spPr bwMode="auto">
          <a:xfrm>
            <a:off x="4849813" y="2984500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44" name="AutoShape 2584"/>
          <p:cNvSpPr>
            <a:spLocks noChangeArrowheads="1"/>
          </p:cNvSpPr>
          <p:nvPr/>
        </p:nvSpPr>
        <p:spPr bwMode="auto">
          <a:xfrm>
            <a:off x="4849813" y="30003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45" name="AutoShape 2585"/>
          <p:cNvSpPr>
            <a:spLocks noChangeArrowheads="1"/>
          </p:cNvSpPr>
          <p:nvPr/>
        </p:nvSpPr>
        <p:spPr bwMode="auto">
          <a:xfrm>
            <a:off x="4849813" y="301625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46" name="AutoShape 2586"/>
          <p:cNvSpPr>
            <a:spLocks noChangeArrowheads="1"/>
          </p:cNvSpPr>
          <p:nvPr/>
        </p:nvSpPr>
        <p:spPr bwMode="auto">
          <a:xfrm>
            <a:off x="4849813" y="303212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47" name="AutoShape 2587"/>
          <p:cNvSpPr>
            <a:spLocks noChangeArrowheads="1"/>
          </p:cNvSpPr>
          <p:nvPr/>
        </p:nvSpPr>
        <p:spPr bwMode="auto">
          <a:xfrm>
            <a:off x="4849813" y="30480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48" name="AutoShape 2588"/>
          <p:cNvSpPr>
            <a:spLocks noChangeArrowheads="1"/>
          </p:cNvSpPr>
          <p:nvPr/>
        </p:nvSpPr>
        <p:spPr bwMode="auto">
          <a:xfrm>
            <a:off x="4849813" y="306228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49" name="AutoShape 2589"/>
          <p:cNvSpPr>
            <a:spLocks noChangeArrowheads="1"/>
          </p:cNvSpPr>
          <p:nvPr/>
        </p:nvSpPr>
        <p:spPr bwMode="auto">
          <a:xfrm>
            <a:off x="4849813" y="30765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50" name="AutoShape 2590"/>
          <p:cNvSpPr>
            <a:spLocks noChangeArrowheads="1"/>
          </p:cNvSpPr>
          <p:nvPr/>
        </p:nvSpPr>
        <p:spPr bwMode="auto">
          <a:xfrm>
            <a:off x="4849813" y="30924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51" name="AutoShape 2591"/>
          <p:cNvSpPr>
            <a:spLocks noChangeArrowheads="1"/>
          </p:cNvSpPr>
          <p:nvPr/>
        </p:nvSpPr>
        <p:spPr bwMode="auto">
          <a:xfrm>
            <a:off x="4849813" y="3111500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52" name="AutoShape 2592"/>
          <p:cNvSpPr>
            <a:spLocks noChangeArrowheads="1"/>
          </p:cNvSpPr>
          <p:nvPr/>
        </p:nvSpPr>
        <p:spPr bwMode="auto">
          <a:xfrm>
            <a:off x="4849813" y="31242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53" name="AutoShape 2593"/>
          <p:cNvSpPr>
            <a:spLocks noChangeArrowheads="1"/>
          </p:cNvSpPr>
          <p:nvPr/>
        </p:nvSpPr>
        <p:spPr bwMode="auto">
          <a:xfrm>
            <a:off x="4849813" y="313690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54" name="AutoShape 2594"/>
          <p:cNvSpPr>
            <a:spLocks noChangeArrowheads="1"/>
          </p:cNvSpPr>
          <p:nvPr/>
        </p:nvSpPr>
        <p:spPr bwMode="auto">
          <a:xfrm>
            <a:off x="4852988" y="30384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55" name="AutoShape 2595"/>
          <p:cNvSpPr>
            <a:spLocks noChangeArrowheads="1"/>
          </p:cNvSpPr>
          <p:nvPr/>
        </p:nvSpPr>
        <p:spPr bwMode="auto">
          <a:xfrm>
            <a:off x="4857750" y="3027363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56" name="AutoShape 2596"/>
          <p:cNvSpPr>
            <a:spLocks noChangeArrowheads="1"/>
          </p:cNvSpPr>
          <p:nvPr/>
        </p:nvSpPr>
        <p:spPr bwMode="auto">
          <a:xfrm>
            <a:off x="4862513" y="3016250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57" name="AutoShape 2597"/>
          <p:cNvSpPr>
            <a:spLocks noChangeArrowheads="1"/>
          </p:cNvSpPr>
          <p:nvPr/>
        </p:nvSpPr>
        <p:spPr bwMode="auto">
          <a:xfrm>
            <a:off x="4870450" y="3005138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58" name="AutoShape 2598"/>
          <p:cNvSpPr>
            <a:spLocks noChangeArrowheads="1"/>
          </p:cNvSpPr>
          <p:nvPr/>
        </p:nvSpPr>
        <p:spPr bwMode="auto">
          <a:xfrm>
            <a:off x="4878388" y="299243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59" name="AutoShape 2599"/>
          <p:cNvSpPr>
            <a:spLocks noChangeArrowheads="1"/>
          </p:cNvSpPr>
          <p:nvPr/>
        </p:nvSpPr>
        <p:spPr bwMode="auto">
          <a:xfrm>
            <a:off x="4884738" y="297973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60" name="AutoShape 2600"/>
          <p:cNvSpPr>
            <a:spLocks noChangeArrowheads="1"/>
          </p:cNvSpPr>
          <p:nvPr/>
        </p:nvSpPr>
        <p:spPr bwMode="auto">
          <a:xfrm>
            <a:off x="4894263" y="296703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61" name="AutoShape 2601"/>
          <p:cNvSpPr>
            <a:spLocks noChangeArrowheads="1"/>
          </p:cNvSpPr>
          <p:nvPr/>
        </p:nvSpPr>
        <p:spPr bwMode="auto">
          <a:xfrm>
            <a:off x="4902200" y="2957513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62" name="AutoShape 2602"/>
          <p:cNvSpPr>
            <a:spLocks noChangeArrowheads="1"/>
          </p:cNvSpPr>
          <p:nvPr/>
        </p:nvSpPr>
        <p:spPr bwMode="auto">
          <a:xfrm>
            <a:off x="4908550" y="2946400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63" name="AutoShape 2603"/>
          <p:cNvSpPr>
            <a:spLocks noChangeArrowheads="1"/>
          </p:cNvSpPr>
          <p:nvPr/>
        </p:nvSpPr>
        <p:spPr bwMode="auto">
          <a:xfrm>
            <a:off x="4919663" y="29384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64" name="AutoShape 2604"/>
          <p:cNvSpPr>
            <a:spLocks noChangeArrowheads="1"/>
          </p:cNvSpPr>
          <p:nvPr/>
        </p:nvSpPr>
        <p:spPr bwMode="auto">
          <a:xfrm>
            <a:off x="4929188" y="293052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65" name="AutoShape 2605"/>
          <p:cNvSpPr>
            <a:spLocks noChangeArrowheads="1"/>
          </p:cNvSpPr>
          <p:nvPr/>
        </p:nvSpPr>
        <p:spPr bwMode="auto">
          <a:xfrm>
            <a:off x="4940300" y="2922588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66" name="AutoShape 2606"/>
          <p:cNvSpPr>
            <a:spLocks noChangeArrowheads="1"/>
          </p:cNvSpPr>
          <p:nvPr/>
        </p:nvSpPr>
        <p:spPr bwMode="auto">
          <a:xfrm>
            <a:off x="4953000" y="2917825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67" name="AutoShape 2607"/>
          <p:cNvSpPr>
            <a:spLocks noChangeArrowheads="1"/>
          </p:cNvSpPr>
          <p:nvPr/>
        </p:nvSpPr>
        <p:spPr bwMode="auto">
          <a:xfrm>
            <a:off x="4964113" y="29114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68" name="AutoShape 2608"/>
          <p:cNvSpPr>
            <a:spLocks noChangeArrowheads="1"/>
          </p:cNvSpPr>
          <p:nvPr/>
        </p:nvSpPr>
        <p:spPr bwMode="auto">
          <a:xfrm>
            <a:off x="4975225" y="290830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69" name="AutoShape 2609"/>
          <p:cNvSpPr>
            <a:spLocks noChangeArrowheads="1"/>
          </p:cNvSpPr>
          <p:nvPr/>
        </p:nvSpPr>
        <p:spPr bwMode="auto">
          <a:xfrm>
            <a:off x="4989513" y="290512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70" name="AutoShape 2610"/>
          <p:cNvSpPr>
            <a:spLocks noChangeArrowheads="1"/>
          </p:cNvSpPr>
          <p:nvPr/>
        </p:nvSpPr>
        <p:spPr bwMode="auto">
          <a:xfrm>
            <a:off x="5000625" y="2905125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71" name="AutoShape 2611"/>
          <p:cNvSpPr>
            <a:spLocks noChangeArrowheads="1"/>
          </p:cNvSpPr>
          <p:nvPr/>
        </p:nvSpPr>
        <p:spPr bwMode="auto">
          <a:xfrm>
            <a:off x="5016500" y="290671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72" name="AutoShape 2612"/>
          <p:cNvSpPr>
            <a:spLocks noChangeArrowheads="1"/>
          </p:cNvSpPr>
          <p:nvPr/>
        </p:nvSpPr>
        <p:spPr bwMode="auto">
          <a:xfrm>
            <a:off x="5026025" y="2913063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73" name="AutoShape 2613"/>
          <p:cNvSpPr>
            <a:spLocks noChangeArrowheads="1"/>
          </p:cNvSpPr>
          <p:nvPr/>
        </p:nvSpPr>
        <p:spPr bwMode="auto">
          <a:xfrm>
            <a:off x="5035550" y="2921000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74" name="AutoShape 2614"/>
          <p:cNvSpPr>
            <a:spLocks noChangeArrowheads="1"/>
          </p:cNvSpPr>
          <p:nvPr/>
        </p:nvSpPr>
        <p:spPr bwMode="auto">
          <a:xfrm>
            <a:off x="5041900" y="29305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75" name="AutoShape 2615"/>
          <p:cNvSpPr>
            <a:spLocks noChangeArrowheads="1"/>
          </p:cNvSpPr>
          <p:nvPr/>
        </p:nvSpPr>
        <p:spPr bwMode="auto">
          <a:xfrm>
            <a:off x="5045075" y="294163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76" name="AutoShape 2616"/>
          <p:cNvSpPr>
            <a:spLocks noChangeArrowheads="1"/>
          </p:cNvSpPr>
          <p:nvPr/>
        </p:nvSpPr>
        <p:spPr bwMode="auto">
          <a:xfrm>
            <a:off x="5051425" y="2951163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77" name="AutoShape 2617"/>
          <p:cNvSpPr>
            <a:spLocks noChangeArrowheads="1"/>
          </p:cNvSpPr>
          <p:nvPr/>
        </p:nvSpPr>
        <p:spPr bwMode="auto">
          <a:xfrm>
            <a:off x="5051425" y="2963863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78" name="AutoShape 2618"/>
          <p:cNvSpPr>
            <a:spLocks noChangeArrowheads="1"/>
          </p:cNvSpPr>
          <p:nvPr/>
        </p:nvSpPr>
        <p:spPr bwMode="auto">
          <a:xfrm>
            <a:off x="5051425" y="2976563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79" name="AutoShape 2619"/>
          <p:cNvSpPr>
            <a:spLocks noChangeArrowheads="1"/>
          </p:cNvSpPr>
          <p:nvPr/>
        </p:nvSpPr>
        <p:spPr bwMode="auto">
          <a:xfrm>
            <a:off x="5051425" y="299402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80" name="AutoShape 2620"/>
          <p:cNvSpPr>
            <a:spLocks noChangeArrowheads="1"/>
          </p:cNvSpPr>
          <p:nvPr/>
        </p:nvSpPr>
        <p:spPr bwMode="auto">
          <a:xfrm>
            <a:off x="5051425" y="300672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81" name="AutoShape 2621"/>
          <p:cNvSpPr>
            <a:spLocks noChangeArrowheads="1"/>
          </p:cNvSpPr>
          <p:nvPr/>
        </p:nvSpPr>
        <p:spPr bwMode="auto">
          <a:xfrm>
            <a:off x="5051425" y="3024188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82" name="AutoShape 2622"/>
          <p:cNvSpPr>
            <a:spLocks noChangeArrowheads="1"/>
          </p:cNvSpPr>
          <p:nvPr/>
        </p:nvSpPr>
        <p:spPr bwMode="auto">
          <a:xfrm>
            <a:off x="5051425" y="303530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83" name="AutoShape 2623"/>
          <p:cNvSpPr>
            <a:spLocks noChangeArrowheads="1"/>
          </p:cNvSpPr>
          <p:nvPr/>
        </p:nvSpPr>
        <p:spPr bwMode="auto">
          <a:xfrm>
            <a:off x="5051425" y="3049588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84" name="AutoShape 2624"/>
          <p:cNvSpPr>
            <a:spLocks noChangeArrowheads="1"/>
          </p:cNvSpPr>
          <p:nvPr/>
        </p:nvSpPr>
        <p:spPr bwMode="auto">
          <a:xfrm>
            <a:off x="5051425" y="306387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85" name="AutoShape 2625"/>
          <p:cNvSpPr>
            <a:spLocks noChangeArrowheads="1"/>
          </p:cNvSpPr>
          <p:nvPr/>
        </p:nvSpPr>
        <p:spPr bwMode="auto">
          <a:xfrm>
            <a:off x="5051425" y="307975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86" name="AutoShape 2626"/>
          <p:cNvSpPr>
            <a:spLocks noChangeArrowheads="1"/>
          </p:cNvSpPr>
          <p:nvPr/>
        </p:nvSpPr>
        <p:spPr bwMode="auto">
          <a:xfrm>
            <a:off x="5053013" y="30892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87" name="AutoShape 2627"/>
          <p:cNvSpPr>
            <a:spLocks noChangeArrowheads="1"/>
          </p:cNvSpPr>
          <p:nvPr/>
        </p:nvSpPr>
        <p:spPr bwMode="auto">
          <a:xfrm>
            <a:off x="5056188" y="31019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88" name="AutoShape 2628"/>
          <p:cNvSpPr>
            <a:spLocks noChangeArrowheads="1"/>
          </p:cNvSpPr>
          <p:nvPr/>
        </p:nvSpPr>
        <p:spPr bwMode="auto">
          <a:xfrm>
            <a:off x="5060950" y="3114675"/>
            <a:ext cx="23813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89" name="AutoShape 2629"/>
          <p:cNvSpPr>
            <a:spLocks noChangeArrowheads="1"/>
          </p:cNvSpPr>
          <p:nvPr/>
        </p:nvSpPr>
        <p:spPr bwMode="auto">
          <a:xfrm>
            <a:off x="5065713" y="31242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90" name="AutoShape 2630"/>
          <p:cNvSpPr>
            <a:spLocks noChangeArrowheads="1"/>
          </p:cNvSpPr>
          <p:nvPr/>
        </p:nvSpPr>
        <p:spPr bwMode="auto">
          <a:xfrm>
            <a:off x="5070475" y="313213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91" name="AutoShape 2631"/>
          <p:cNvSpPr>
            <a:spLocks noChangeArrowheads="1"/>
          </p:cNvSpPr>
          <p:nvPr/>
        </p:nvSpPr>
        <p:spPr bwMode="auto">
          <a:xfrm>
            <a:off x="5081588" y="3144838"/>
            <a:ext cx="2381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92" name="AutoShape 2632"/>
          <p:cNvSpPr>
            <a:spLocks noChangeArrowheads="1"/>
          </p:cNvSpPr>
          <p:nvPr/>
        </p:nvSpPr>
        <p:spPr bwMode="auto">
          <a:xfrm>
            <a:off x="5094288" y="31527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93" name="AutoShape 2633"/>
          <p:cNvSpPr>
            <a:spLocks noChangeArrowheads="1"/>
          </p:cNvSpPr>
          <p:nvPr/>
        </p:nvSpPr>
        <p:spPr bwMode="auto">
          <a:xfrm>
            <a:off x="5110163" y="3154363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94" name="AutoShape 2634"/>
          <p:cNvSpPr>
            <a:spLocks noChangeArrowheads="1"/>
          </p:cNvSpPr>
          <p:nvPr/>
        </p:nvSpPr>
        <p:spPr bwMode="auto">
          <a:xfrm>
            <a:off x="5127625" y="3148013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95" name="AutoShape 2635"/>
          <p:cNvSpPr>
            <a:spLocks noChangeArrowheads="1"/>
          </p:cNvSpPr>
          <p:nvPr/>
        </p:nvSpPr>
        <p:spPr bwMode="auto">
          <a:xfrm>
            <a:off x="5143500" y="3135313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96" name="AutoShape 2636"/>
          <p:cNvSpPr>
            <a:spLocks noChangeArrowheads="1"/>
          </p:cNvSpPr>
          <p:nvPr/>
        </p:nvSpPr>
        <p:spPr bwMode="auto">
          <a:xfrm>
            <a:off x="5151438" y="3122613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97" name="AutoShape 2637"/>
          <p:cNvSpPr>
            <a:spLocks noChangeArrowheads="1"/>
          </p:cNvSpPr>
          <p:nvPr/>
        </p:nvSpPr>
        <p:spPr bwMode="auto">
          <a:xfrm>
            <a:off x="5160963" y="31115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98" name="AutoShape 2638"/>
          <p:cNvSpPr>
            <a:spLocks noChangeArrowheads="1"/>
          </p:cNvSpPr>
          <p:nvPr/>
        </p:nvSpPr>
        <p:spPr bwMode="auto">
          <a:xfrm>
            <a:off x="5167313" y="310038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599" name="AutoShape 2639"/>
          <p:cNvSpPr>
            <a:spLocks noChangeArrowheads="1"/>
          </p:cNvSpPr>
          <p:nvPr/>
        </p:nvSpPr>
        <p:spPr bwMode="auto">
          <a:xfrm>
            <a:off x="5173663" y="30908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00" name="AutoShape 2640"/>
          <p:cNvSpPr>
            <a:spLocks noChangeArrowheads="1"/>
          </p:cNvSpPr>
          <p:nvPr/>
        </p:nvSpPr>
        <p:spPr bwMode="auto">
          <a:xfrm>
            <a:off x="5181600" y="3079750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01" name="AutoShape 2641"/>
          <p:cNvSpPr>
            <a:spLocks noChangeArrowheads="1"/>
          </p:cNvSpPr>
          <p:nvPr/>
        </p:nvSpPr>
        <p:spPr bwMode="auto">
          <a:xfrm>
            <a:off x="5189538" y="3065463"/>
            <a:ext cx="28575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02" name="AutoShape 2642"/>
          <p:cNvSpPr>
            <a:spLocks noChangeArrowheads="1"/>
          </p:cNvSpPr>
          <p:nvPr/>
        </p:nvSpPr>
        <p:spPr bwMode="auto">
          <a:xfrm>
            <a:off x="5197475" y="3054350"/>
            <a:ext cx="28575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03" name="AutoShape 2643"/>
          <p:cNvSpPr>
            <a:spLocks noChangeArrowheads="1"/>
          </p:cNvSpPr>
          <p:nvPr/>
        </p:nvSpPr>
        <p:spPr bwMode="auto">
          <a:xfrm>
            <a:off x="5203825" y="3043238"/>
            <a:ext cx="28575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04" name="AutoShape 2644"/>
          <p:cNvSpPr>
            <a:spLocks noChangeArrowheads="1"/>
          </p:cNvSpPr>
          <p:nvPr/>
        </p:nvSpPr>
        <p:spPr bwMode="auto">
          <a:xfrm>
            <a:off x="5208588" y="302736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05" name="AutoShape 2645"/>
          <p:cNvSpPr>
            <a:spLocks noChangeArrowheads="1"/>
          </p:cNvSpPr>
          <p:nvPr/>
        </p:nvSpPr>
        <p:spPr bwMode="auto">
          <a:xfrm>
            <a:off x="5214938" y="301148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06" name="AutoShape 2646"/>
          <p:cNvSpPr>
            <a:spLocks noChangeArrowheads="1"/>
          </p:cNvSpPr>
          <p:nvPr/>
        </p:nvSpPr>
        <p:spPr bwMode="auto">
          <a:xfrm>
            <a:off x="5219700" y="2997200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07" name="AutoShape 2647"/>
          <p:cNvSpPr>
            <a:spLocks noChangeArrowheads="1"/>
          </p:cNvSpPr>
          <p:nvPr/>
        </p:nvSpPr>
        <p:spPr bwMode="auto">
          <a:xfrm>
            <a:off x="5222875" y="2981325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08" name="AutoShape 2648"/>
          <p:cNvSpPr>
            <a:spLocks noChangeArrowheads="1"/>
          </p:cNvSpPr>
          <p:nvPr/>
        </p:nvSpPr>
        <p:spPr bwMode="auto">
          <a:xfrm>
            <a:off x="5229225" y="2965450"/>
            <a:ext cx="30163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09" name="AutoShape 2649"/>
          <p:cNvSpPr>
            <a:spLocks noChangeArrowheads="1"/>
          </p:cNvSpPr>
          <p:nvPr/>
        </p:nvSpPr>
        <p:spPr bwMode="auto">
          <a:xfrm>
            <a:off x="5235575" y="29511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10" name="AutoShape 2650"/>
          <p:cNvSpPr>
            <a:spLocks noChangeArrowheads="1"/>
          </p:cNvSpPr>
          <p:nvPr/>
        </p:nvSpPr>
        <p:spPr bwMode="auto">
          <a:xfrm>
            <a:off x="5240338" y="293528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11" name="AutoShape 2651"/>
          <p:cNvSpPr>
            <a:spLocks noChangeArrowheads="1"/>
          </p:cNvSpPr>
          <p:nvPr/>
        </p:nvSpPr>
        <p:spPr bwMode="auto">
          <a:xfrm>
            <a:off x="5246688" y="2917825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12" name="AutoShape 2652"/>
          <p:cNvSpPr>
            <a:spLocks noChangeArrowheads="1"/>
          </p:cNvSpPr>
          <p:nvPr/>
        </p:nvSpPr>
        <p:spPr bwMode="auto">
          <a:xfrm>
            <a:off x="5249863" y="2905125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13" name="AutoShape 2653"/>
          <p:cNvSpPr>
            <a:spLocks noChangeArrowheads="1"/>
          </p:cNvSpPr>
          <p:nvPr/>
        </p:nvSpPr>
        <p:spPr bwMode="auto">
          <a:xfrm>
            <a:off x="5246688" y="2924175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14" name="AutoShape 2654"/>
          <p:cNvSpPr>
            <a:spLocks noChangeArrowheads="1"/>
          </p:cNvSpPr>
          <p:nvPr/>
        </p:nvSpPr>
        <p:spPr bwMode="auto">
          <a:xfrm>
            <a:off x="5246688" y="293528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15" name="AutoShape 2655"/>
          <p:cNvSpPr>
            <a:spLocks noChangeArrowheads="1"/>
          </p:cNvSpPr>
          <p:nvPr/>
        </p:nvSpPr>
        <p:spPr bwMode="auto">
          <a:xfrm>
            <a:off x="5246688" y="295433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16" name="AutoShape 2656"/>
          <p:cNvSpPr>
            <a:spLocks noChangeArrowheads="1"/>
          </p:cNvSpPr>
          <p:nvPr/>
        </p:nvSpPr>
        <p:spPr bwMode="auto">
          <a:xfrm>
            <a:off x="5246688" y="297021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17" name="AutoShape 2657"/>
          <p:cNvSpPr>
            <a:spLocks noChangeArrowheads="1"/>
          </p:cNvSpPr>
          <p:nvPr/>
        </p:nvSpPr>
        <p:spPr bwMode="auto">
          <a:xfrm>
            <a:off x="5246688" y="2986088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18" name="AutoShape 2658"/>
          <p:cNvSpPr>
            <a:spLocks noChangeArrowheads="1"/>
          </p:cNvSpPr>
          <p:nvPr/>
        </p:nvSpPr>
        <p:spPr bwMode="auto">
          <a:xfrm>
            <a:off x="5243513" y="2997200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19" name="AutoShape 2659"/>
          <p:cNvSpPr>
            <a:spLocks noChangeArrowheads="1"/>
          </p:cNvSpPr>
          <p:nvPr/>
        </p:nvSpPr>
        <p:spPr bwMode="auto">
          <a:xfrm>
            <a:off x="5243513" y="3011488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20" name="AutoShape 2660"/>
          <p:cNvSpPr>
            <a:spLocks noChangeArrowheads="1"/>
          </p:cNvSpPr>
          <p:nvPr/>
        </p:nvSpPr>
        <p:spPr bwMode="auto">
          <a:xfrm>
            <a:off x="5243513" y="302736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21" name="AutoShape 2661"/>
          <p:cNvSpPr>
            <a:spLocks noChangeArrowheads="1"/>
          </p:cNvSpPr>
          <p:nvPr/>
        </p:nvSpPr>
        <p:spPr bwMode="auto">
          <a:xfrm>
            <a:off x="5246688" y="3041650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22" name="AutoShape 2662"/>
          <p:cNvSpPr>
            <a:spLocks noChangeArrowheads="1"/>
          </p:cNvSpPr>
          <p:nvPr/>
        </p:nvSpPr>
        <p:spPr bwMode="auto">
          <a:xfrm>
            <a:off x="5246688" y="305593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23" name="AutoShape 2663"/>
          <p:cNvSpPr>
            <a:spLocks noChangeArrowheads="1"/>
          </p:cNvSpPr>
          <p:nvPr/>
        </p:nvSpPr>
        <p:spPr bwMode="auto">
          <a:xfrm>
            <a:off x="5246688" y="3063875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24" name="AutoShape 2664"/>
          <p:cNvSpPr>
            <a:spLocks noChangeArrowheads="1"/>
          </p:cNvSpPr>
          <p:nvPr/>
        </p:nvSpPr>
        <p:spPr bwMode="auto">
          <a:xfrm>
            <a:off x="5246688" y="3076575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25" name="AutoShape 2665"/>
          <p:cNvSpPr>
            <a:spLocks noChangeArrowheads="1"/>
          </p:cNvSpPr>
          <p:nvPr/>
        </p:nvSpPr>
        <p:spPr bwMode="auto">
          <a:xfrm>
            <a:off x="5246688" y="309403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26" name="AutoShape 2666"/>
          <p:cNvSpPr>
            <a:spLocks noChangeArrowheads="1"/>
          </p:cNvSpPr>
          <p:nvPr/>
        </p:nvSpPr>
        <p:spPr bwMode="auto">
          <a:xfrm>
            <a:off x="5246688" y="310991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27" name="AutoShape 2667"/>
          <p:cNvSpPr>
            <a:spLocks noChangeArrowheads="1"/>
          </p:cNvSpPr>
          <p:nvPr/>
        </p:nvSpPr>
        <p:spPr bwMode="auto">
          <a:xfrm>
            <a:off x="5246688" y="3124200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28" name="AutoShape 2668"/>
          <p:cNvSpPr>
            <a:spLocks noChangeArrowheads="1"/>
          </p:cNvSpPr>
          <p:nvPr/>
        </p:nvSpPr>
        <p:spPr bwMode="auto">
          <a:xfrm>
            <a:off x="5249863" y="3136900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29" name="AutoShape 2669"/>
          <p:cNvSpPr>
            <a:spLocks noChangeArrowheads="1"/>
          </p:cNvSpPr>
          <p:nvPr/>
        </p:nvSpPr>
        <p:spPr bwMode="auto">
          <a:xfrm>
            <a:off x="5259388" y="315118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30" name="AutoShape 2670"/>
          <p:cNvSpPr>
            <a:spLocks noChangeArrowheads="1"/>
          </p:cNvSpPr>
          <p:nvPr/>
        </p:nvSpPr>
        <p:spPr bwMode="auto">
          <a:xfrm>
            <a:off x="5270500" y="3154363"/>
            <a:ext cx="30163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31" name="AutoShape 2671"/>
          <p:cNvSpPr>
            <a:spLocks noChangeArrowheads="1"/>
          </p:cNvSpPr>
          <p:nvPr/>
        </p:nvSpPr>
        <p:spPr bwMode="auto">
          <a:xfrm>
            <a:off x="5287963" y="3155950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32" name="AutoShape 2672"/>
          <p:cNvSpPr>
            <a:spLocks noChangeArrowheads="1"/>
          </p:cNvSpPr>
          <p:nvPr/>
        </p:nvSpPr>
        <p:spPr bwMode="auto">
          <a:xfrm>
            <a:off x="5303838" y="315118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33" name="AutoShape 2673"/>
          <p:cNvSpPr>
            <a:spLocks noChangeArrowheads="1"/>
          </p:cNvSpPr>
          <p:nvPr/>
        </p:nvSpPr>
        <p:spPr bwMode="auto">
          <a:xfrm>
            <a:off x="5314950" y="3143250"/>
            <a:ext cx="30163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34" name="AutoShape 2674"/>
          <p:cNvSpPr>
            <a:spLocks noChangeArrowheads="1"/>
          </p:cNvSpPr>
          <p:nvPr/>
        </p:nvSpPr>
        <p:spPr bwMode="auto">
          <a:xfrm>
            <a:off x="5327650" y="313213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35" name="AutoShape 2675"/>
          <p:cNvSpPr>
            <a:spLocks noChangeArrowheads="1"/>
          </p:cNvSpPr>
          <p:nvPr/>
        </p:nvSpPr>
        <p:spPr bwMode="auto">
          <a:xfrm>
            <a:off x="5332413" y="3124200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36" name="AutoShape 2676"/>
          <p:cNvSpPr>
            <a:spLocks noChangeArrowheads="1"/>
          </p:cNvSpPr>
          <p:nvPr/>
        </p:nvSpPr>
        <p:spPr bwMode="auto">
          <a:xfrm>
            <a:off x="5341938" y="311308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37" name="AutoShape 2677"/>
          <p:cNvSpPr>
            <a:spLocks noChangeArrowheads="1"/>
          </p:cNvSpPr>
          <p:nvPr/>
        </p:nvSpPr>
        <p:spPr bwMode="auto">
          <a:xfrm>
            <a:off x="5351463" y="3101975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38" name="AutoShape 2678"/>
          <p:cNvSpPr>
            <a:spLocks noChangeArrowheads="1"/>
          </p:cNvSpPr>
          <p:nvPr/>
        </p:nvSpPr>
        <p:spPr bwMode="auto">
          <a:xfrm>
            <a:off x="5356225" y="3090863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39" name="AutoShape 2679"/>
          <p:cNvSpPr>
            <a:spLocks noChangeArrowheads="1"/>
          </p:cNvSpPr>
          <p:nvPr/>
        </p:nvSpPr>
        <p:spPr bwMode="auto">
          <a:xfrm>
            <a:off x="5365750" y="3079750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40" name="AutoShape 2680"/>
          <p:cNvSpPr>
            <a:spLocks noChangeArrowheads="1"/>
          </p:cNvSpPr>
          <p:nvPr/>
        </p:nvSpPr>
        <p:spPr bwMode="auto">
          <a:xfrm>
            <a:off x="5372100" y="306863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41" name="AutoShape 2681"/>
          <p:cNvSpPr>
            <a:spLocks noChangeArrowheads="1"/>
          </p:cNvSpPr>
          <p:nvPr/>
        </p:nvSpPr>
        <p:spPr bwMode="auto">
          <a:xfrm>
            <a:off x="5380038" y="305593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42" name="AutoShape 2682"/>
          <p:cNvSpPr>
            <a:spLocks noChangeArrowheads="1"/>
          </p:cNvSpPr>
          <p:nvPr/>
        </p:nvSpPr>
        <p:spPr bwMode="auto">
          <a:xfrm>
            <a:off x="5389563" y="3041650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43" name="Oval 2683"/>
          <p:cNvSpPr>
            <a:spLocks noChangeArrowheads="1"/>
          </p:cNvSpPr>
          <p:nvPr/>
        </p:nvSpPr>
        <p:spPr bwMode="auto">
          <a:xfrm>
            <a:off x="5392738" y="30368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44" name="Oval 2684"/>
          <p:cNvSpPr>
            <a:spLocks noChangeArrowheads="1"/>
          </p:cNvSpPr>
          <p:nvPr/>
        </p:nvSpPr>
        <p:spPr bwMode="auto">
          <a:xfrm>
            <a:off x="5397500" y="30241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45" name="Oval 2685"/>
          <p:cNvSpPr>
            <a:spLocks noChangeArrowheads="1"/>
          </p:cNvSpPr>
          <p:nvPr/>
        </p:nvSpPr>
        <p:spPr bwMode="auto">
          <a:xfrm>
            <a:off x="5403850" y="3009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46" name="Oval 2686"/>
          <p:cNvSpPr>
            <a:spLocks noChangeArrowheads="1"/>
          </p:cNvSpPr>
          <p:nvPr/>
        </p:nvSpPr>
        <p:spPr bwMode="auto">
          <a:xfrm>
            <a:off x="5407025" y="29972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47" name="Oval 2687"/>
          <p:cNvSpPr>
            <a:spLocks noChangeArrowheads="1"/>
          </p:cNvSpPr>
          <p:nvPr/>
        </p:nvSpPr>
        <p:spPr bwMode="auto">
          <a:xfrm>
            <a:off x="5416550" y="29829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48" name="Oval 2688"/>
          <p:cNvSpPr>
            <a:spLocks noChangeArrowheads="1"/>
          </p:cNvSpPr>
          <p:nvPr/>
        </p:nvSpPr>
        <p:spPr bwMode="auto">
          <a:xfrm>
            <a:off x="5421313" y="29686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49" name="Oval 2689"/>
          <p:cNvSpPr>
            <a:spLocks noChangeArrowheads="1"/>
          </p:cNvSpPr>
          <p:nvPr/>
        </p:nvSpPr>
        <p:spPr bwMode="auto">
          <a:xfrm>
            <a:off x="5427663" y="29559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50" name="Oval 2690"/>
          <p:cNvSpPr>
            <a:spLocks noChangeArrowheads="1"/>
          </p:cNvSpPr>
          <p:nvPr/>
        </p:nvSpPr>
        <p:spPr bwMode="auto">
          <a:xfrm>
            <a:off x="5427663" y="29448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51" name="Oval 2691"/>
          <p:cNvSpPr>
            <a:spLocks noChangeArrowheads="1"/>
          </p:cNvSpPr>
          <p:nvPr/>
        </p:nvSpPr>
        <p:spPr bwMode="auto">
          <a:xfrm>
            <a:off x="5427663" y="29273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52" name="Oval 2692"/>
          <p:cNvSpPr>
            <a:spLocks noChangeArrowheads="1"/>
          </p:cNvSpPr>
          <p:nvPr/>
        </p:nvSpPr>
        <p:spPr bwMode="auto">
          <a:xfrm>
            <a:off x="5427663" y="29114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53" name="Oval 2693"/>
          <p:cNvSpPr>
            <a:spLocks noChangeArrowheads="1"/>
          </p:cNvSpPr>
          <p:nvPr/>
        </p:nvSpPr>
        <p:spPr bwMode="auto">
          <a:xfrm>
            <a:off x="5422900" y="29210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54" name="Oval 2694"/>
          <p:cNvSpPr>
            <a:spLocks noChangeArrowheads="1"/>
          </p:cNvSpPr>
          <p:nvPr/>
        </p:nvSpPr>
        <p:spPr bwMode="auto">
          <a:xfrm>
            <a:off x="5426075" y="29321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55" name="Oval 2695"/>
          <p:cNvSpPr>
            <a:spLocks noChangeArrowheads="1"/>
          </p:cNvSpPr>
          <p:nvPr/>
        </p:nvSpPr>
        <p:spPr bwMode="auto">
          <a:xfrm>
            <a:off x="5422900" y="29464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56" name="Oval 2696"/>
          <p:cNvSpPr>
            <a:spLocks noChangeArrowheads="1"/>
          </p:cNvSpPr>
          <p:nvPr/>
        </p:nvSpPr>
        <p:spPr bwMode="auto">
          <a:xfrm>
            <a:off x="5422900" y="29622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57" name="Oval 2697"/>
          <p:cNvSpPr>
            <a:spLocks noChangeArrowheads="1"/>
          </p:cNvSpPr>
          <p:nvPr/>
        </p:nvSpPr>
        <p:spPr bwMode="auto">
          <a:xfrm>
            <a:off x="5422900" y="29765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58" name="Oval 2698"/>
          <p:cNvSpPr>
            <a:spLocks noChangeArrowheads="1"/>
          </p:cNvSpPr>
          <p:nvPr/>
        </p:nvSpPr>
        <p:spPr bwMode="auto">
          <a:xfrm>
            <a:off x="5422900" y="29845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59" name="Oval 2699"/>
          <p:cNvSpPr>
            <a:spLocks noChangeArrowheads="1"/>
          </p:cNvSpPr>
          <p:nvPr/>
        </p:nvSpPr>
        <p:spPr bwMode="auto">
          <a:xfrm>
            <a:off x="5422900" y="29924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60" name="Oval 2700"/>
          <p:cNvSpPr>
            <a:spLocks noChangeArrowheads="1"/>
          </p:cNvSpPr>
          <p:nvPr/>
        </p:nvSpPr>
        <p:spPr bwMode="auto">
          <a:xfrm>
            <a:off x="5422900" y="29972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61" name="Oval 2701"/>
          <p:cNvSpPr>
            <a:spLocks noChangeArrowheads="1"/>
          </p:cNvSpPr>
          <p:nvPr/>
        </p:nvSpPr>
        <p:spPr bwMode="auto">
          <a:xfrm>
            <a:off x="5422900" y="30083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62" name="Oval 2702"/>
          <p:cNvSpPr>
            <a:spLocks noChangeArrowheads="1"/>
          </p:cNvSpPr>
          <p:nvPr/>
        </p:nvSpPr>
        <p:spPr bwMode="auto">
          <a:xfrm>
            <a:off x="5426075" y="30226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63" name="Oval 2703"/>
          <p:cNvSpPr>
            <a:spLocks noChangeArrowheads="1"/>
          </p:cNvSpPr>
          <p:nvPr/>
        </p:nvSpPr>
        <p:spPr bwMode="auto">
          <a:xfrm>
            <a:off x="5426075" y="30368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64" name="Oval 2704"/>
          <p:cNvSpPr>
            <a:spLocks noChangeArrowheads="1"/>
          </p:cNvSpPr>
          <p:nvPr/>
        </p:nvSpPr>
        <p:spPr bwMode="auto">
          <a:xfrm>
            <a:off x="5426075" y="30495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65" name="Oval 2705"/>
          <p:cNvSpPr>
            <a:spLocks noChangeArrowheads="1"/>
          </p:cNvSpPr>
          <p:nvPr/>
        </p:nvSpPr>
        <p:spPr bwMode="auto">
          <a:xfrm>
            <a:off x="5426075" y="30575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66" name="Oval 2706"/>
          <p:cNvSpPr>
            <a:spLocks noChangeArrowheads="1"/>
          </p:cNvSpPr>
          <p:nvPr/>
        </p:nvSpPr>
        <p:spPr bwMode="auto">
          <a:xfrm>
            <a:off x="5426075" y="30718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67" name="Oval 2707"/>
          <p:cNvSpPr>
            <a:spLocks noChangeArrowheads="1"/>
          </p:cNvSpPr>
          <p:nvPr/>
        </p:nvSpPr>
        <p:spPr bwMode="auto">
          <a:xfrm>
            <a:off x="5426075" y="30829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68" name="Oval 2708"/>
          <p:cNvSpPr>
            <a:spLocks noChangeArrowheads="1"/>
          </p:cNvSpPr>
          <p:nvPr/>
        </p:nvSpPr>
        <p:spPr bwMode="auto">
          <a:xfrm>
            <a:off x="5426075" y="30956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69" name="Oval 2709"/>
          <p:cNvSpPr>
            <a:spLocks noChangeArrowheads="1"/>
          </p:cNvSpPr>
          <p:nvPr/>
        </p:nvSpPr>
        <p:spPr bwMode="auto">
          <a:xfrm>
            <a:off x="5426075" y="31019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70" name="Oval 2710"/>
          <p:cNvSpPr>
            <a:spLocks noChangeArrowheads="1"/>
          </p:cNvSpPr>
          <p:nvPr/>
        </p:nvSpPr>
        <p:spPr bwMode="auto">
          <a:xfrm>
            <a:off x="5426075" y="31162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71" name="Oval 2711"/>
          <p:cNvSpPr>
            <a:spLocks noChangeArrowheads="1"/>
          </p:cNvSpPr>
          <p:nvPr/>
        </p:nvSpPr>
        <p:spPr bwMode="auto">
          <a:xfrm>
            <a:off x="5426075" y="31242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72" name="Oval 2712"/>
          <p:cNvSpPr>
            <a:spLocks noChangeArrowheads="1"/>
          </p:cNvSpPr>
          <p:nvPr/>
        </p:nvSpPr>
        <p:spPr bwMode="auto">
          <a:xfrm>
            <a:off x="5426075" y="3136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73" name="Oval 2713"/>
          <p:cNvSpPr>
            <a:spLocks noChangeArrowheads="1"/>
          </p:cNvSpPr>
          <p:nvPr/>
        </p:nvSpPr>
        <p:spPr bwMode="auto">
          <a:xfrm>
            <a:off x="5426075" y="31480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74" name="Oval 2714"/>
          <p:cNvSpPr>
            <a:spLocks noChangeArrowheads="1"/>
          </p:cNvSpPr>
          <p:nvPr/>
        </p:nvSpPr>
        <p:spPr bwMode="auto">
          <a:xfrm>
            <a:off x="5429250" y="31623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75" name="Oval 2715"/>
          <p:cNvSpPr>
            <a:spLocks noChangeArrowheads="1"/>
          </p:cNvSpPr>
          <p:nvPr/>
        </p:nvSpPr>
        <p:spPr bwMode="auto">
          <a:xfrm>
            <a:off x="5426075" y="31654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76" name="Oval 2716"/>
          <p:cNvSpPr>
            <a:spLocks noChangeArrowheads="1"/>
          </p:cNvSpPr>
          <p:nvPr/>
        </p:nvSpPr>
        <p:spPr bwMode="auto">
          <a:xfrm>
            <a:off x="5429250" y="31781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77" name="Oval 2717"/>
          <p:cNvSpPr>
            <a:spLocks noChangeArrowheads="1"/>
          </p:cNvSpPr>
          <p:nvPr/>
        </p:nvSpPr>
        <p:spPr bwMode="auto">
          <a:xfrm>
            <a:off x="5429250" y="31845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78" name="Oval 2718"/>
          <p:cNvSpPr>
            <a:spLocks noChangeArrowheads="1"/>
          </p:cNvSpPr>
          <p:nvPr/>
        </p:nvSpPr>
        <p:spPr bwMode="auto">
          <a:xfrm>
            <a:off x="5426075" y="31972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79" name="Oval 2719"/>
          <p:cNvSpPr>
            <a:spLocks noChangeArrowheads="1"/>
          </p:cNvSpPr>
          <p:nvPr/>
        </p:nvSpPr>
        <p:spPr bwMode="auto">
          <a:xfrm>
            <a:off x="5426075" y="32051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80" name="Oval 2720"/>
          <p:cNvSpPr>
            <a:spLocks noChangeArrowheads="1"/>
          </p:cNvSpPr>
          <p:nvPr/>
        </p:nvSpPr>
        <p:spPr bwMode="auto">
          <a:xfrm>
            <a:off x="5426075" y="32194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81" name="Oval 2721"/>
          <p:cNvSpPr>
            <a:spLocks noChangeArrowheads="1"/>
          </p:cNvSpPr>
          <p:nvPr/>
        </p:nvSpPr>
        <p:spPr bwMode="auto">
          <a:xfrm>
            <a:off x="5426075" y="32337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82" name="Oval 2722"/>
          <p:cNvSpPr>
            <a:spLocks noChangeArrowheads="1"/>
          </p:cNvSpPr>
          <p:nvPr/>
        </p:nvSpPr>
        <p:spPr bwMode="auto">
          <a:xfrm>
            <a:off x="5426075" y="32448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83" name="Oval 2723"/>
          <p:cNvSpPr>
            <a:spLocks noChangeArrowheads="1"/>
          </p:cNvSpPr>
          <p:nvPr/>
        </p:nvSpPr>
        <p:spPr bwMode="auto">
          <a:xfrm>
            <a:off x="5426075" y="32575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84" name="Oval 2724"/>
          <p:cNvSpPr>
            <a:spLocks noChangeArrowheads="1"/>
          </p:cNvSpPr>
          <p:nvPr/>
        </p:nvSpPr>
        <p:spPr bwMode="auto">
          <a:xfrm>
            <a:off x="5426075" y="32686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85" name="Oval 2725"/>
          <p:cNvSpPr>
            <a:spLocks noChangeArrowheads="1"/>
          </p:cNvSpPr>
          <p:nvPr/>
        </p:nvSpPr>
        <p:spPr bwMode="auto">
          <a:xfrm>
            <a:off x="5426075" y="32829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86" name="Oval 2726"/>
          <p:cNvSpPr>
            <a:spLocks noChangeArrowheads="1"/>
          </p:cNvSpPr>
          <p:nvPr/>
        </p:nvSpPr>
        <p:spPr bwMode="auto">
          <a:xfrm>
            <a:off x="5426075" y="3287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87" name="Oval 2727"/>
          <p:cNvSpPr>
            <a:spLocks noChangeArrowheads="1"/>
          </p:cNvSpPr>
          <p:nvPr/>
        </p:nvSpPr>
        <p:spPr bwMode="auto">
          <a:xfrm>
            <a:off x="5426075" y="33020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88" name="Oval 2728"/>
          <p:cNvSpPr>
            <a:spLocks noChangeArrowheads="1"/>
          </p:cNvSpPr>
          <p:nvPr/>
        </p:nvSpPr>
        <p:spPr bwMode="auto">
          <a:xfrm>
            <a:off x="5426075" y="33099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89" name="Oval 2729"/>
          <p:cNvSpPr>
            <a:spLocks noChangeArrowheads="1"/>
          </p:cNvSpPr>
          <p:nvPr/>
        </p:nvSpPr>
        <p:spPr bwMode="auto">
          <a:xfrm>
            <a:off x="5426075" y="33242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90" name="Oval 2730"/>
          <p:cNvSpPr>
            <a:spLocks noChangeArrowheads="1"/>
          </p:cNvSpPr>
          <p:nvPr/>
        </p:nvSpPr>
        <p:spPr bwMode="auto">
          <a:xfrm>
            <a:off x="5426075" y="33353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91" name="Oval 2731"/>
          <p:cNvSpPr>
            <a:spLocks noChangeArrowheads="1"/>
          </p:cNvSpPr>
          <p:nvPr/>
        </p:nvSpPr>
        <p:spPr bwMode="auto">
          <a:xfrm>
            <a:off x="5429250" y="33480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92" name="Oval 2732"/>
          <p:cNvSpPr>
            <a:spLocks noChangeArrowheads="1"/>
          </p:cNvSpPr>
          <p:nvPr/>
        </p:nvSpPr>
        <p:spPr bwMode="auto">
          <a:xfrm>
            <a:off x="5426075" y="33543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93" name="Oval 2733"/>
          <p:cNvSpPr>
            <a:spLocks noChangeArrowheads="1"/>
          </p:cNvSpPr>
          <p:nvPr/>
        </p:nvSpPr>
        <p:spPr bwMode="auto">
          <a:xfrm>
            <a:off x="5429250" y="33639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94" name="Oval 2734"/>
          <p:cNvSpPr>
            <a:spLocks noChangeArrowheads="1"/>
          </p:cNvSpPr>
          <p:nvPr/>
        </p:nvSpPr>
        <p:spPr bwMode="auto">
          <a:xfrm>
            <a:off x="5426075" y="33702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95" name="Oval 2735"/>
          <p:cNvSpPr>
            <a:spLocks noChangeArrowheads="1"/>
          </p:cNvSpPr>
          <p:nvPr/>
        </p:nvSpPr>
        <p:spPr bwMode="auto">
          <a:xfrm>
            <a:off x="5426075" y="33845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96" name="Oval 2736"/>
          <p:cNvSpPr>
            <a:spLocks noChangeArrowheads="1"/>
          </p:cNvSpPr>
          <p:nvPr/>
        </p:nvSpPr>
        <p:spPr bwMode="auto">
          <a:xfrm>
            <a:off x="5426075" y="33924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97" name="Oval 2737"/>
          <p:cNvSpPr>
            <a:spLocks noChangeArrowheads="1"/>
          </p:cNvSpPr>
          <p:nvPr/>
        </p:nvSpPr>
        <p:spPr bwMode="auto">
          <a:xfrm>
            <a:off x="5426075" y="34051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98" name="Oval 2738"/>
          <p:cNvSpPr>
            <a:spLocks noChangeArrowheads="1"/>
          </p:cNvSpPr>
          <p:nvPr/>
        </p:nvSpPr>
        <p:spPr bwMode="auto">
          <a:xfrm>
            <a:off x="5434013" y="30368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699" name="Oval 2739"/>
          <p:cNvSpPr>
            <a:spLocks noChangeArrowheads="1"/>
          </p:cNvSpPr>
          <p:nvPr/>
        </p:nvSpPr>
        <p:spPr bwMode="auto">
          <a:xfrm>
            <a:off x="5429250" y="30765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00" name="Oval 2740"/>
          <p:cNvSpPr>
            <a:spLocks noChangeArrowheads="1"/>
          </p:cNvSpPr>
          <p:nvPr/>
        </p:nvSpPr>
        <p:spPr bwMode="auto">
          <a:xfrm>
            <a:off x="5440363" y="30257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01" name="Oval 2741"/>
          <p:cNvSpPr>
            <a:spLocks noChangeArrowheads="1"/>
          </p:cNvSpPr>
          <p:nvPr/>
        </p:nvSpPr>
        <p:spPr bwMode="auto">
          <a:xfrm>
            <a:off x="5446713" y="30114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02" name="Oval 2742"/>
          <p:cNvSpPr>
            <a:spLocks noChangeArrowheads="1"/>
          </p:cNvSpPr>
          <p:nvPr/>
        </p:nvSpPr>
        <p:spPr bwMode="auto">
          <a:xfrm>
            <a:off x="5453063" y="30003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03" name="Oval 2743"/>
          <p:cNvSpPr>
            <a:spLocks noChangeArrowheads="1"/>
          </p:cNvSpPr>
          <p:nvPr/>
        </p:nvSpPr>
        <p:spPr bwMode="auto">
          <a:xfrm>
            <a:off x="5459413" y="29892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04" name="Oval 2744"/>
          <p:cNvSpPr>
            <a:spLocks noChangeArrowheads="1"/>
          </p:cNvSpPr>
          <p:nvPr/>
        </p:nvSpPr>
        <p:spPr bwMode="auto">
          <a:xfrm>
            <a:off x="5462588" y="29845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05" name="Oval 2745"/>
          <p:cNvSpPr>
            <a:spLocks noChangeArrowheads="1"/>
          </p:cNvSpPr>
          <p:nvPr/>
        </p:nvSpPr>
        <p:spPr bwMode="auto">
          <a:xfrm>
            <a:off x="5470525" y="29765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06" name="Oval 2746"/>
          <p:cNvSpPr>
            <a:spLocks noChangeArrowheads="1"/>
          </p:cNvSpPr>
          <p:nvPr/>
        </p:nvSpPr>
        <p:spPr bwMode="auto">
          <a:xfrm>
            <a:off x="5476875" y="29670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07" name="Oval 2747"/>
          <p:cNvSpPr>
            <a:spLocks noChangeArrowheads="1"/>
          </p:cNvSpPr>
          <p:nvPr/>
        </p:nvSpPr>
        <p:spPr bwMode="auto">
          <a:xfrm>
            <a:off x="5486400" y="2959100"/>
            <a:ext cx="23813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08" name="Oval 2748"/>
          <p:cNvSpPr>
            <a:spLocks noChangeArrowheads="1"/>
          </p:cNvSpPr>
          <p:nvPr/>
        </p:nvSpPr>
        <p:spPr bwMode="auto">
          <a:xfrm>
            <a:off x="5494338" y="29511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09" name="Oval 2749"/>
          <p:cNvSpPr>
            <a:spLocks noChangeArrowheads="1"/>
          </p:cNvSpPr>
          <p:nvPr/>
        </p:nvSpPr>
        <p:spPr bwMode="auto">
          <a:xfrm>
            <a:off x="5503863" y="29400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10" name="Oval 2750"/>
          <p:cNvSpPr>
            <a:spLocks noChangeArrowheads="1"/>
          </p:cNvSpPr>
          <p:nvPr/>
        </p:nvSpPr>
        <p:spPr bwMode="auto">
          <a:xfrm>
            <a:off x="5511800" y="29321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11" name="Oval 2751"/>
          <p:cNvSpPr>
            <a:spLocks noChangeArrowheads="1"/>
          </p:cNvSpPr>
          <p:nvPr/>
        </p:nvSpPr>
        <p:spPr bwMode="auto">
          <a:xfrm>
            <a:off x="5521325" y="29210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12" name="Oval 2752"/>
          <p:cNvSpPr>
            <a:spLocks noChangeArrowheads="1"/>
          </p:cNvSpPr>
          <p:nvPr/>
        </p:nvSpPr>
        <p:spPr bwMode="auto">
          <a:xfrm>
            <a:off x="5535613" y="29130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13" name="Oval 2753"/>
          <p:cNvSpPr>
            <a:spLocks noChangeArrowheads="1"/>
          </p:cNvSpPr>
          <p:nvPr/>
        </p:nvSpPr>
        <p:spPr bwMode="auto">
          <a:xfrm>
            <a:off x="5551488" y="29098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14" name="Oval 2754"/>
          <p:cNvSpPr>
            <a:spLocks noChangeArrowheads="1"/>
          </p:cNvSpPr>
          <p:nvPr/>
        </p:nvSpPr>
        <p:spPr bwMode="auto">
          <a:xfrm>
            <a:off x="5565775" y="2906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15" name="Oval 2755"/>
          <p:cNvSpPr>
            <a:spLocks noChangeArrowheads="1"/>
          </p:cNvSpPr>
          <p:nvPr/>
        </p:nvSpPr>
        <p:spPr bwMode="auto">
          <a:xfrm>
            <a:off x="5580063" y="2906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16" name="Oval 2756"/>
          <p:cNvSpPr>
            <a:spLocks noChangeArrowheads="1"/>
          </p:cNvSpPr>
          <p:nvPr/>
        </p:nvSpPr>
        <p:spPr bwMode="auto">
          <a:xfrm>
            <a:off x="5591175" y="29130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17" name="Oval 2757"/>
          <p:cNvSpPr>
            <a:spLocks noChangeArrowheads="1"/>
          </p:cNvSpPr>
          <p:nvPr/>
        </p:nvSpPr>
        <p:spPr bwMode="auto">
          <a:xfrm>
            <a:off x="5600700" y="29210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18" name="Oval 2758"/>
          <p:cNvSpPr>
            <a:spLocks noChangeArrowheads="1"/>
          </p:cNvSpPr>
          <p:nvPr/>
        </p:nvSpPr>
        <p:spPr bwMode="auto">
          <a:xfrm>
            <a:off x="5610225" y="29289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19" name="Oval 2759"/>
          <p:cNvSpPr>
            <a:spLocks noChangeArrowheads="1"/>
          </p:cNvSpPr>
          <p:nvPr/>
        </p:nvSpPr>
        <p:spPr bwMode="auto">
          <a:xfrm>
            <a:off x="5619750" y="29432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20" name="Oval 2760"/>
          <p:cNvSpPr>
            <a:spLocks noChangeArrowheads="1"/>
          </p:cNvSpPr>
          <p:nvPr/>
        </p:nvSpPr>
        <p:spPr bwMode="auto">
          <a:xfrm>
            <a:off x="5624513" y="29575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21" name="Oval 2761"/>
          <p:cNvSpPr>
            <a:spLocks noChangeArrowheads="1"/>
          </p:cNvSpPr>
          <p:nvPr/>
        </p:nvSpPr>
        <p:spPr bwMode="auto">
          <a:xfrm>
            <a:off x="5627688" y="29686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22" name="Oval 2762"/>
          <p:cNvSpPr>
            <a:spLocks noChangeArrowheads="1"/>
          </p:cNvSpPr>
          <p:nvPr/>
        </p:nvSpPr>
        <p:spPr bwMode="auto">
          <a:xfrm>
            <a:off x="5629275" y="29876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23" name="Oval 2763"/>
          <p:cNvSpPr>
            <a:spLocks noChangeArrowheads="1"/>
          </p:cNvSpPr>
          <p:nvPr/>
        </p:nvSpPr>
        <p:spPr bwMode="auto">
          <a:xfrm>
            <a:off x="5629275" y="30019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24" name="Oval 2764"/>
          <p:cNvSpPr>
            <a:spLocks noChangeArrowheads="1"/>
          </p:cNvSpPr>
          <p:nvPr/>
        </p:nvSpPr>
        <p:spPr bwMode="auto">
          <a:xfrm>
            <a:off x="5629275" y="30162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25" name="Oval 2765"/>
          <p:cNvSpPr>
            <a:spLocks noChangeArrowheads="1"/>
          </p:cNvSpPr>
          <p:nvPr/>
        </p:nvSpPr>
        <p:spPr bwMode="auto">
          <a:xfrm>
            <a:off x="5627688" y="30289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26" name="Oval 2766"/>
          <p:cNvSpPr>
            <a:spLocks noChangeArrowheads="1"/>
          </p:cNvSpPr>
          <p:nvPr/>
        </p:nvSpPr>
        <p:spPr bwMode="auto">
          <a:xfrm>
            <a:off x="5626100" y="30432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27" name="Oval 2767"/>
          <p:cNvSpPr>
            <a:spLocks noChangeArrowheads="1"/>
          </p:cNvSpPr>
          <p:nvPr/>
        </p:nvSpPr>
        <p:spPr bwMode="auto">
          <a:xfrm>
            <a:off x="5626100" y="30559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28" name="Oval 2768"/>
          <p:cNvSpPr>
            <a:spLocks noChangeArrowheads="1"/>
          </p:cNvSpPr>
          <p:nvPr/>
        </p:nvSpPr>
        <p:spPr bwMode="auto">
          <a:xfrm>
            <a:off x="5626100" y="30702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29" name="Oval 2769"/>
          <p:cNvSpPr>
            <a:spLocks noChangeArrowheads="1"/>
          </p:cNvSpPr>
          <p:nvPr/>
        </p:nvSpPr>
        <p:spPr bwMode="auto">
          <a:xfrm>
            <a:off x="5627688" y="30845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30" name="Oval 2770"/>
          <p:cNvSpPr>
            <a:spLocks noChangeArrowheads="1"/>
          </p:cNvSpPr>
          <p:nvPr/>
        </p:nvSpPr>
        <p:spPr bwMode="auto">
          <a:xfrm>
            <a:off x="5626100" y="30972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31" name="Oval 2771"/>
          <p:cNvSpPr>
            <a:spLocks noChangeArrowheads="1"/>
          </p:cNvSpPr>
          <p:nvPr/>
        </p:nvSpPr>
        <p:spPr bwMode="auto">
          <a:xfrm>
            <a:off x="5626100" y="31115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32" name="Oval 2772"/>
          <p:cNvSpPr>
            <a:spLocks noChangeArrowheads="1"/>
          </p:cNvSpPr>
          <p:nvPr/>
        </p:nvSpPr>
        <p:spPr bwMode="auto">
          <a:xfrm>
            <a:off x="5626100" y="31257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33" name="Oval 2773"/>
          <p:cNvSpPr>
            <a:spLocks noChangeArrowheads="1"/>
          </p:cNvSpPr>
          <p:nvPr/>
        </p:nvSpPr>
        <p:spPr bwMode="auto">
          <a:xfrm>
            <a:off x="5629275" y="31353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34" name="Oval 2774"/>
          <p:cNvSpPr>
            <a:spLocks noChangeArrowheads="1"/>
          </p:cNvSpPr>
          <p:nvPr/>
        </p:nvSpPr>
        <p:spPr bwMode="auto">
          <a:xfrm>
            <a:off x="5635625" y="31496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35" name="Oval 2775"/>
          <p:cNvSpPr>
            <a:spLocks noChangeArrowheads="1"/>
          </p:cNvSpPr>
          <p:nvPr/>
        </p:nvSpPr>
        <p:spPr bwMode="auto">
          <a:xfrm>
            <a:off x="5646738" y="3160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36" name="Oval 2776"/>
          <p:cNvSpPr>
            <a:spLocks noChangeArrowheads="1"/>
          </p:cNvSpPr>
          <p:nvPr/>
        </p:nvSpPr>
        <p:spPr bwMode="auto">
          <a:xfrm>
            <a:off x="5662613" y="31638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37" name="Oval 2777"/>
          <p:cNvSpPr>
            <a:spLocks noChangeArrowheads="1"/>
          </p:cNvSpPr>
          <p:nvPr/>
        </p:nvSpPr>
        <p:spPr bwMode="auto">
          <a:xfrm>
            <a:off x="5680075" y="3160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38" name="Oval 2778"/>
          <p:cNvSpPr>
            <a:spLocks noChangeArrowheads="1"/>
          </p:cNvSpPr>
          <p:nvPr/>
        </p:nvSpPr>
        <p:spPr bwMode="auto">
          <a:xfrm>
            <a:off x="5691188" y="31527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39" name="Oval 2779"/>
          <p:cNvSpPr>
            <a:spLocks noChangeArrowheads="1"/>
          </p:cNvSpPr>
          <p:nvPr/>
        </p:nvSpPr>
        <p:spPr bwMode="auto">
          <a:xfrm>
            <a:off x="5703888" y="31416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40" name="Oval 2780"/>
          <p:cNvSpPr>
            <a:spLocks noChangeArrowheads="1"/>
          </p:cNvSpPr>
          <p:nvPr/>
        </p:nvSpPr>
        <p:spPr bwMode="auto">
          <a:xfrm>
            <a:off x="5715000" y="31305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41" name="Oval 2781"/>
          <p:cNvSpPr>
            <a:spLocks noChangeArrowheads="1"/>
          </p:cNvSpPr>
          <p:nvPr/>
        </p:nvSpPr>
        <p:spPr bwMode="auto">
          <a:xfrm>
            <a:off x="5727700" y="31162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42" name="Oval 2782"/>
          <p:cNvSpPr>
            <a:spLocks noChangeArrowheads="1"/>
          </p:cNvSpPr>
          <p:nvPr/>
        </p:nvSpPr>
        <p:spPr bwMode="auto">
          <a:xfrm>
            <a:off x="5735638" y="31035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43" name="Oval 2783"/>
          <p:cNvSpPr>
            <a:spLocks noChangeArrowheads="1"/>
          </p:cNvSpPr>
          <p:nvPr/>
        </p:nvSpPr>
        <p:spPr bwMode="auto">
          <a:xfrm>
            <a:off x="5741988" y="30940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44" name="Oval 2784"/>
          <p:cNvSpPr>
            <a:spLocks noChangeArrowheads="1"/>
          </p:cNvSpPr>
          <p:nvPr/>
        </p:nvSpPr>
        <p:spPr bwMode="auto">
          <a:xfrm>
            <a:off x="5751513" y="30829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45" name="Oval 2785"/>
          <p:cNvSpPr>
            <a:spLocks noChangeArrowheads="1"/>
          </p:cNvSpPr>
          <p:nvPr/>
        </p:nvSpPr>
        <p:spPr bwMode="auto">
          <a:xfrm>
            <a:off x="5754688" y="30686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46" name="Oval 2786"/>
          <p:cNvSpPr>
            <a:spLocks noChangeArrowheads="1"/>
          </p:cNvSpPr>
          <p:nvPr/>
        </p:nvSpPr>
        <p:spPr bwMode="auto">
          <a:xfrm>
            <a:off x="5759450" y="30575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47" name="Oval 2787"/>
          <p:cNvSpPr>
            <a:spLocks noChangeArrowheads="1"/>
          </p:cNvSpPr>
          <p:nvPr/>
        </p:nvSpPr>
        <p:spPr bwMode="auto">
          <a:xfrm>
            <a:off x="5765800" y="30448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48" name="Oval 2788"/>
          <p:cNvSpPr>
            <a:spLocks noChangeArrowheads="1"/>
          </p:cNvSpPr>
          <p:nvPr/>
        </p:nvSpPr>
        <p:spPr bwMode="auto">
          <a:xfrm>
            <a:off x="5246688" y="28448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9749" name="Oval 2789"/>
          <p:cNvSpPr>
            <a:spLocks noChangeArrowheads="1"/>
          </p:cNvSpPr>
          <p:nvPr/>
        </p:nvSpPr>
        <p:spPr bwMode="auto">
          <a:xfrm>
            <a:off x="5254625" y="32242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791"/>
          <p:cNvGrpSpPr>
            <a:grpSpLocks/>
          </p:cNvGrpSpPr>
          <p:nvPr/>
        </p:nvGrpSpPr>
        <p:grpSpPr bwMode="auto">
          <a:xfrm>
            <a:off x="5956300" y="2527300"/>
            <a:ext cx="2540000" cy="914400"/>
            <a:chOff x="1968" y="1492"/>
            <a:chExt cx="1713" cy="668"/>
          </a:xfrm>
        </p:grpSpPr>
        <p:sp>
          <p:nvSpPr>
            <p:cNvPr id="29922" name="Oval 2792"/>
            <p:cNvSpPr>
              <a:spLocks noChangeArrowheads="1"/>
            </p:cNvSpPr>
            <p:nvPr/>
          </p:nvSpPr>
          <p:spPr bwMode="auto">
            <a:xfrm>
              <a:off x="2426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23" name="Oval 2793"/>
            <p:cNvSpPr>
              <a:spLocks noChangeArrowheads="1"/>
            </p:cNvSpPr>
            <p:nvPr/>
          </p:nvSpPr>
          <p:spPr bwMode="auto">
            <a:xfrm>
              <a:off x="2425" y="18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24" name="Oval 2794"/>
            <p:cNvSpPr>
              <a:spLocks noChangeArrowheads="1"/>
            </p:cNvSpPr>
            <p:nvPr/>
          </p:nvSpPr>
          <p:spPr bwMode="auto">
            <a:xfrm>
              <a:off x="2424" y="185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25" name="Oval 2795"/>
            <p:cNvSpPr>
              <a:spLocks noChangeArrowheads="1"/>
            </p:cNvSpPr>
            <p:nvPr/>
          </p:nvSpPr>
          <p:spPr bwMode="auto">
            <a:xfrm>
              <a:off x="2424" y="1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26" name="Oval 2796"/>
            <p:cNvSpPr>
              <a:spLocks noChangeArrowheads="1"/>
            </p:cNvSpPr>
            <p:nvPr/>
          </p:nvSpPr>
          <p:spPr bwMode="auto">
            <a:xfrm>
              <a:off x="2424" y="18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27" name="Oval 2797"/>
            <p:cNvSpPr>
              <a:spLocks noChangeArrowheads="1"/>
            </p:cNvSpPr>
            <p:nvPr/>
          </p:nvSpPr>
          <p:spPr bwMode="auto">
            <a:xfrm>
              <a:off x="2425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28" name="Oval 2798"/>
            <p:cNvSpPr>
              <a:spLocks noChangeArrowheads="1"/>
            </p:cNvSpPr>
            <p:nvPr/>
          </p:nvSpPr>
          <p:spPr bwMode="auto">
            <a:xfrm>
              <a:off x="2424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29" name="Oval 2799"/>
            <p:cNvSpPr>
              <a:spLocks noChangeArrowheads="1"/>
            </p:cNvSpPr>
            <p:nvPr/>
          </p:nvSpPr>
          <p:spPr bwMode="auto">
            <a:xfrm>
              <a:off x="2424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30" name="Oval 2800"/>
            <p:cNvSpPr>
              <a:spLocks noChangeArrowheads="1"/>
            </p:cNvSpPr>
            <p:nvPr/>
          </p:nvSpPr>
          <p:spPr bwMode="auto">
            <a:xfrm>
              <a:off x="2424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31" name="Oval 2801"/>
            <p:cNvSpPr>
              <a:spLocks noChangeArrowheads="1"/>
            </p:cNvSpPr>
            <p:nvPr/>
          </p:nvSpPr>
          <p:spPr bwMode="auto">
            <a:xfrm>
              <a:off x="2426" y="19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32" name="Oval 2802"/>
            <p:cNvSpPr>
              <a:spLocks noChangeArrowheads="1"/>
            </p:cNvSpPr>
            <p:nvPr/>
          </p:nvSpPr>
          <p:spPr bwMode="auto">
            <a:xfrm>
              <a:off x="2430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33" name="Oval 2803"/>
            <p:cNvSpPr>
              <a:spLocks noChangeArrowheads="1"/>
            </p:cNvSpPr>
            <p:nvPr/>
          </p:nvSpPr>
          <p:spPr bwMode="auto">
            <a:xfrm>
              <a:off x="24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34" name="Oval 2804"/>
            <p:cNvSpPr>
              <a:spLocks noChangeArrowheads="1"/>
            </p:cNvSpPr>
            <p:nvPr/>
          </p:nvSpPr>
          <p:spPr bwMode="auto">
            <a:xfrm>
              <a:off x="2448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35" name="Oval 2805"/>
            <p:cNvSpPr>
              <a:spLocks noChangeArrowheads="1"/>
            </p:cNvSpPr>
            <p:nvPr/>
          </p:nvSpPr>
          <p:spPr bwMode="auto">
            <a:xfrm>
              <a:off x="2460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36" name="Oval 2806"/>
            <p:cNvSpPr>
              <a:spLocks noChangeArrowheads="1"/>
            </p:cNvSpPr>
            <p:nvPr/>
          </p:nvSpPr>
          <p:spPr bwMode="auto">
            <a:xfrm>
              <a:off x="2468" y="19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37" name="Oval 2807"/>
            <p:cNvSpPr>
              <a:spLocks noChangeArrowheads="1"/>
            </p:cNvSpPr>
            <p:nvPr/>
          </p:nvSpPr>
          <p:spPr bwMode="auto">
            <a:xfrm>
              <a:off x="2476" y="19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38" name="Oval 2808"/>
            <p:cNvSpPr>
              <a:spLocks noChangeArrowheads="1"/>
            </p:cNvSpPr>
            <p:nvPr/>
          </p:nvSpPr>
          <p:spPr bwMode="auto">
            <a:xfrm>
              <a:off x="2484" y="19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39" name="Oval 2809"/>
            <p:cNvSpPr>
              <a:spLocks noChangeArrowheads="1"/>
            </p:cNvSpPr>
            <p:nvPr/>
          </p:nvSpPr>
          <p:spPr bwMode="auto">
            <a:xfrm>
              <a:off x="2492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40" name="Oval 2810"/>
            <p:cNvSpPr>
              <a:spLocks noChangeArrowheads="1"/>
            </p:cNvSpPr>
            <p:nvPr/>
          </p:nvSpPr>
          <p:spPr bwMode="auto">
            <a:xfrm>
              <a:off x="2498" y="19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41" name="Oval 2811"/>
            <p:cNvSpPr>
              <a:spLocks noChangeArrowheads="1"/>
            </p:cNvSpPr>
            <p:nvPr/>
          </p:nvSpPr>
          <p:spPr bwMode="auto">
            <a:xfrm>
              <a:off x="2504" y="189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42" name="Oval 2812"/>
            <p:cNvSpPr>
              <a:spLocks noChangeArrowheads="1"/>
            </p:cNvSpPr>
            <p:nvPr/>
          </p:nvSpPr>
          <p:spPr bwMode="auto">
            <a:xfrm>
              <a:off x="2510" y="18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43" name="Oval 2813"/>
            <p:cNvSpPr>
              <a:spLocks noChangeArrowheads="1"/>
            </p:cNvSpPr>
            <p:nvPr/>
          </p:nvSpPr>
          <p:spPr bwMode="auto">
            <a:xfrm>
              <a:off x="2516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44" name="Oval 2814"/>
            <p:cNvSpPr>
              <a:spLocks noChangeArrowheads="1"/>
            </p:cNvSpPr>
            <p:nvPr/>
          </p:nvSpPr>
          <p:spPr bwMode="auto">
            <a:xfrm>
              <a:off x="2520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45" name="Oval 2815"/>
            <p:cNvSpPr>
              <a:spLocks noChangeArrowheads="1"/>
            </p:cNvSpPr>
            <p:nvPr/>
          </p:nvSpPr>
          <p:spPr bwMode="auto">
            <a:xfrm>
              <a:off x="1968" y="18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46" name="Oval 2816"/>
            <p:cNvSpPr>
              <a:spLocks noChangeArrowheads="1"/>
            </p:cNvSpPr>
            <p:nvPr/>
          </p:nvSpPr>
          <p:spPr bwMode="auto">
            <a:xfrm>
              <a:off x="1974" y="182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47" name="Oval 2817"/>
            <p:cNvSpPr>
              <a:spLocks noChangeArrowheads="1"/>
            </p:cNvSpPr>
            <p:nvPr/>
          </p:nvSpPr>
          <p:spPr bwMode="auto">
            <a:xfrm>
              <a:off x="1980" y="181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48" name="Oval 2818"/>
            <p:cNvSpPr>
              <a:spLocks noChangeArrowheads="1"/>
            </p:cNvSpPr>
            <p:nvPr/>
          </p:nvSpPr>
          <p:spPr bwMode="auto">
            <a:xfrm>
              <a:off x="1986" y="1804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49" name="Oval 2819"/>
            <p:cNvSpPr>
              <a:spLocks noChangeArrowheads="1"/>
            </p:cNvSpPr>
            <p:nvPr/>
          </p:nvSpPr>
          <p:spPr bwMode="auto">
            <a:xfrm>
              <a:off x="1991" y="179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50" name="Oval 2820"/>
            <p:cNvSpPr>
              <a:spLocks noChangeArrowheads="1"/>
            </p:cNvSpPr>
            <p:nvPr/>
          </p:nvSpPr>
          <p:spPr bwMode="auto">
            <a:xfrm>
              <a:off x="1996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51" name="Oval 2821"/>
            <p:cNvSpPr>
              <a:spLocks noChangeArrowheads="1"/>
            </p:cNvSpPr>
            <p:nvPr/>
          </p:nvSpPr>
          <p:spPr bwMode="auto">
            <a:xfrm>
              <a:off x="2001" y="1774"/>
              <a:ext cx="17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52" name="Oval 2822"/>
            <p:cNvSpPr>
              <a:spLocks noChangeArrowheads="1"/>
            </p:cNvSpPr>
            <p:nvPr/>
          </p:nvSpPr>
          <p:spPr bwMode="auto">
            <a:xfrm>
              <a:off x="20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53" name="Oval 2823"/>
            <p:cNvSpPr>
              <a:spLocks noChangeArrowheads="1"/>
            </p:cNvSpPr>
            <p:nvPr/>
          </p:nvSpPr>
          <p:spPr bwMode="auto">
            <a:xfrm>
              <a:off x="2012" y="17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54" name="Oval 2824"/>
            <p:cNvSpPr>
              <a:spLocks noChangeArrowheads="1"/>
            </p:cNvSpPr>
            <p:nvPr/>
          </p:nvSpPr>
          <p:spPr bwMode="auto">
            <a:xfrm>
              <a:off x="2017" y="1741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55" name="Oval 2825"/>
            <p:cNvSpPr>
              <a:spLocks noChangeArrowheads="1"/>
            </p:cNvSpPr>
            <p:nvPr/>
          </p:nvSpPr>
          <p:spPr bwMode="auto">
            <a:xfrm>
              <a:off x="2022" y="173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56" name="Oval 2826"/>
            <p:cNvSpPr>
              <a:spLocks noChangeArrowheads="1"/>
            </p:cNvSpPr>
            <p:nvPr/>
          </p:nvSpPr>
          <p:spPr bwMode="auto">
            <a:xfrm>
              <a:off x="2027" y="172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57" name="Oval 2827"/>
            <p:cNvSpPr>
              <a:spLocks noChangeArrowheads="1"/>
            </p:cNvSpPr>
            <p:nvPr/>
          </p:nvSpPr>
          <p:spPr bwMode="auto">
            <a:xfrm>
              <a:off x="2033" y="171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58" name="Oval 2828"/>
            <p:cNvSpPr>
              <a:spLocks noChangeArrowheads="1"/>
            </p:cNvSpPr>
            <p:nvPr/>
          </p:nvSpPr>
          <p:spPr bwMode="auto">
            <a:xfrm>
              <a:off x="2039" y="170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59" name="Oval 2829"/>
            <p:cNvSpPr>
              <a:spLocks noChangeArrowheads="1"/>
            </p:cNvSpPr>
            <p:nvPr/>
          </p:nvSpPr>
          <p:spPr bwMode="auto">
            <a:xfrm>
              <a:off x="2044" y="169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60" name="Oval 2830"/>
            <p:cNvSpPr>
              <a:spLocks noChangeArrowheads="1"/>
            </p:cNvSpPr>
            <p:nvPr/>
          </p:nvSpPr>
          <p:spPr bwMode="auto">
            <a:xfrm>
              <a:off x="2048" y="168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61" name="Oval 2831"/>
            <p:cNvSpPr>
              <a:spLocks noChangeArrowheads="1"/>
            </p:cNvSpPr>
            <p:nvPr/>
          </p:nvSpPr>
          <p:spPr bwMode="auto">
            <a:xfrm>
              <a:off x="2053" y="167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62" name="Oval 2832"/>
            <p:cNvSpPr>
              <a:spLocks noChangeArrowheads="1"/>
            </p:cNvSpPr>
            <p:nvPr/>
          </p:nvSpPr>
          <p:spPr bwMode="auto">
            <a:xfrm>
              <a:off x="2058" y="166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63" name="Oval 2833"/>
            <p:cNvSpPr>
              <a:spLocks noChangeArrowheads="1"/>
            </p:cNvSpPr>
            <p:nvPr/>
          </p:nvSpPr>
          <p:spPr bwMode="auto">
            <a:xfrm>
              <a:off x="2063" y="1652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64" name="Oval 2834"/>
            <p:cNvSpPr>
              <a:spLocks noChangeArrowheads="1"/>
            </p:cNvSpPr>
            <p:nvPr/>
          </p:nvSpPr>
          <p:spPr bwMode="auto">
            <a:xfrm>
              <a:off x="2068" y="164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65" name="Oval 2835"/>
            <p:cNvSpPr>
              <a:spLocks noChangeArrowheads="1"/>
            </p:cNvSpPr>
            <p:nvPr/>
          </p:nvSpPr>
          <p:spPr bwMode="auto">
            <a:xfrm>
              <a:off x="2072" y="163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66" name="Oval 2836"/>
            <p:cNvSpPr>
              <a:spLocks noChangeArrowheads="1"/>
            </p:cNvSpPr>
            <p:nvPr/>
          </p:nvSpPr>
          <p:spPr bwMode="auto">
            <a:xfrm>
              <a:off x="2075" y="16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67" name="Oval 2837"/>
            <p:cNvSpPr>
              <a:spLocks noChangeArrowheads="1"/>
            </p:cNvSpPr>
            <p:nvPr/>
          </p:nvSpPr>
          <p:spPr bwMode="auto">
            <a:xfrm>
              <a:off x="2078" y="161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68" name="Oval 2838"/>
            <p:cNvSpPr>
              <a:spLocks noChangeArrowheads="1"/>
            </p:cNvSpPr>
            <p:nvPr/>
          </p:nvSpPr>
          <p:spPr bwMode="auto">
            <a:xfrm>
              <a:off x="2081" y="160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69" name="Oval 2839"/>
            <p:cNvSpPr>
              <a:spLocks noChangeArrowheads="1"/>
            </p:cNvSpPr>
            <p:nvPr/>
          </p:nvSpPr>
          <p:spPr bwMode="auto">
            <a:xfrm>
              <a:off x="2085" y="158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70" name="Oval 2840"/>
            <p:cNvSpPr>
              <a:spLocks noChangeArrowheads="1"/>
            </p:cNvSpPr>
            <p:nvPr/>
          </p:nvSpPr>
          <p:spPr bwMode="auto">
            <a:xfrm>
              <a:off x="2087" y="157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71" name="Oval 2841"/>
            <p:cNvSpPr>
              <a:spLocks noChangeArrowheads="1"/>
            </p:cNvSpPr>
            <p:nvPr/>
          </p:nvSpPr>
          <p:spPr bwMode="auto">
            <a:xfrm>
              <a:off x="2090" y="156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72" name="Oval 2842"/>
            <p:cNvSpPr>
              <a:spLocks noChangeArrowheads="1"/>
            </p:cNvSpPr>
            <p:nvPr/>
          </p:nvSpPr>
          <p:spPr bwMode="auto">
            <a:xfrm>
              <a:off x="2091" y="15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73" name="Oval 2843"/>
            <p:cNvSpPr>
              <a:spLocks noChangeArrowheads="1"/>
            </p:cNvSpPr>
            <p:nvPr/>
          </p:nvSpPr>
          <p:spPr bwMode="auto">
            <a:xfrm>
              <a:off x="2091" y="154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74" name="Oval 2844"/>
            <p:cNvSpPr>
              <a:spLocks noChangeArrowheads="1"/>
            </p:cNvSpPr>
            <p:nvPr/>
          </p:nvSpPr>
          <p:spPr bwMode="auto">
            <a:xfrm>
              <a:off x="2091" y="15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75" name="Oval 2845"/>
            <p:cNvSpPr>
              <a:spLocks noChangeArrowheads="1"/>
            </p:cNvSpPr>
            <p:nvPr/>
          </p:nvSpPr>
          <p:spPr bwMode="auto">
            <a:xfrm>
              <a:off x="2089" y="151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76" name="Oval 2846"/>
            <p:cNvSpPr>
              <a:spLocks noChangeArrowheads="1"/>
            </p:cNvSpPr>
            <p:nvPr/>
          </p:nvSpPr>
          <p:spPr bwMode="auto">
            <a:xfrm>
              <a:off x="2086" y="150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77" name="Oval 2847"/>
            <p:cNvSpPr>
              <a:spLocks noChangeArrowheads="1"/>
            </p:cNvSpPr>
            <p:nvPr/>
          </p:nvSpPr>
          <p:spPr bwMode="auto">
            <a:xfrm>
              <a:off x="2082" y="150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78" name="Oval 2848"/>
            <p:cNvSpPr>
              <a:spLocks noChangeArrowheads="1"/>
            </p:cNvSpPr>
            <p:nvPr/>
          </p:nvSpPr>
          <p:spPr bwMode="auto">
            <a:xfrm>
              <a:off x="2077" y="149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79" name="Oval 2849"/>
            <p:cNvSpPr>
              <a:spLocks noChangeArrowheads="1"/>
            </p:cNvSpPr>
            <p:nvPr/>
          </p:nvSpPr>
          <p:spPr bwMode="auto">
            <a:xfrm>
              <a:off x="2069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80" name="Oval 2850"/>
            <p:cNvSpPr>
              <a:spLocks noChangeArrowheads="1"/>
            </p:cNvSpPr>
            <p:nvPr/>
          </p:nvSpPr>
          <p:spPr bwMode="auto">
            <a:xfrm>
              <a:off x="2061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81" name="Oval 2851"/>
            <p:cNvSpPr>
              <a:spLocks noChangeArrowheads="1"/>
            </p:cNvSpPr>
            <p:nvPr/>
          </p:nvSpPr>
          <p:spPr bwMode="auto">
            <a:xfrm>
              <a:off x="2052" y="149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82" name="Oval 2852"/>
            <p:cNvSpPr>
              <a:spLocks noChangeArrowheads="1"/>
            </p:cNvSpPr>
            <p:nvPr/>
          </p:nvSpPr>
          <p:spPr bwMode="auto">
            <a:xfrm>
              <a:off x="2045" y="150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83" name="Oval 2853"/>
            <p:cNvSpPr>
              <a:spLocks noChangeArrowheads="1"/>
            </p:cNvSpPr>
            <p:nvPr/>
          </p:nvSpPr>
          <p:spPr bwMode="auto">
            <a:xfrm>
              <a:off x="2039" y="151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84" name="Oval 2854"/>
            <p:cNvSpPr>
              <a:spLocks noChangeArrowheads="1"/>
            </p:cNvSpPr>
            <p:nvPr/>
          </p:nvSpPr>
          <p:spPr bwMode="auto">
            <a:xfrm>
              <a:off x="2032" y="15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85" name="Oval 2855"/>
            <p:cNvSpPr>
              <a:spLocks noChangeArrowheads="1"/>
            </p:cNvSpPr>
            <p:nvPr/>
          </p:nvSpPr>
          <p:spPr bwMode="auto">
            <a:xfrm>
              <a:off x="2026" y="15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86" name="Oval 2856"/>
            <p:cNvSpPr>
              <a:spLocks noChangeArrowheads="1"/>
            </p:cNvSpPr>
            <p:nvPr/>
          </p:nvSpPr>
          <p:spPr bwMode="auto">
            <a:xfrm>
              <a:off x="2023" y="154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87" name="Oval 2857"/>
            <p:cNvSpPr>
              <a:spLocks noChangeArrowheads="1"/>
            </p:cNvSpPr>
            <p:nvPr/>
          </p:nvSpPr>
          <p:spPr bwMode="auto">
            <a:xfrm>
              <a:off x="2020" y="155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88" name="Oval 2858"/>
            <p:cNvSpPr>
              <a:spLocks noChangeArrowheads="1"/>
            </p:cNvSpPr>
            <p:nvPr/>
          </p:nvSpPr>
          <p:spPr bwMode="auto">
            <a:xfrm>
              <a:off x="2017" y="1570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89" name="Oval 2859"/>
            <p:cNvSpPr>
              <a:spLocks noChangeArrowheads="1"/>
            </p:cNvSpPr>
            <p:nvPr/>
          </p:nvSpPr>
          <p:spPr bwMode="auto">
            <a:xfrm>
              <a:off x="2015" y="1580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90" name="Oval 2860"/>
            <p:cNvSpPr>
              <a:spLocks noChangeArrowheads="1"/>
            </p:cNvSpPr>
            <p:nvPr/>
          </p:nvSpPr>
          <p:spPr bwMode="auto">
            <a:xfrm>
              <a:off x="2013" y="159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91" name="Oval 2861"/>
            <p:cNvSpPr>
              <a:spLocks noChangeArrowheads="1"/>
            </p:cNvSpPr>
            <p:nvPr/>
          </p:nvSpPr>
          <p:spPr bwMode="auto">
            <a:xfrm>
              <a:off x="2012" y="16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92" name="Oval 2862"/>
            <p:cNvSpPr>
              <a:spLocks noChangeArrowheads="1"/>
            </p:cNvSpPr>
            <p:nvPr/>
          </p:nvSpPr>
          <p:spPr bwMode="auto">
            <a:xfrm>
              <a:off x="2011" y="16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93" name="Oval 2863"/>
            <p:cNvSpPr>
              <a:spLocks noChangeArrowheads="1"/>
            </p:cNvSpPr>
            <p:nvPr/>
          </p:nvSpPr>
          <p:spPr bwMode="auto">
            <a:xfrm>
              <a:off x="2011" y="1624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94" name="Oval 2864"/>
            <p:cNvSpPr>
              <a:spLocks noChangeArrowheads="1"/>
            </p:cNvSpPr>
            <p:nvPr/>
          </p:nvSpPr>
          <p:spPr bwMode="auto">
            <a:xfrm>
              <a:off x="2011" y="16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95" name="Oval 2865"/>
            <p:cNvSpPr>
              <a:spLocks noChangeArrowheads="1"/>
            </p:cNvSpPr>
            <p:nvPr/>
          </p:nvSpPr>
          <p:spPr bwMode="auto">
            <a:xfrm>
              <a:off x="2011" y="164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96" name="Oval 2866"/>
            <p:cNvSpPr>
              <a:spLocks noChangeArrowheads="1"/>
            </p:cNvSpPr>
            <p:nvPr/>
          </p:nvSpPr>
          <p:spPr bwMode="auto">
            <a:xfrm>
              <a:off x="2011" y="165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97" name="Oval 2867"/>
            <p:cNvSpPr>
              <a:spLocks noChangeArrowheads="1"/>
            </p:cNvSpPr>
            <p:nvPr/>
          </p:nvSpPr>
          <p:spPr bwMode="auto">
            <a:xfrm>
              <a:off x="2011" y="166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98" name="Oval 2868"/>
            <p:cNvSpPr>
              <a:spLocks noChangeArrowheads="1"/>
            </p:cNvSpPr>
            <p:nvPr/>
          </p:nvSpPr>
          <p:spPr bwMode="auto">
            <a:xfrm>
              <a:off x="2011" y="168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999" name="Oval 2869"/>
            <p:cNvSpPr>
              <a:spLocks noChangeArrowheads="1"/>
            </p:cNvSpPr>
            <p:nvPr/>
          </p:nvSpPr>
          <p:spPr bwMode="auto">
            <a:xfrm>
              <a:off x="2011" y="168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00" name="Oval 2870"/>
            <p:cNvSpPr>
              <a:spLocks noChangeArrowheads="1"/>
            </p:cNvSpPr>
            <p:nvPr/>
          </p:nvSpPr>
          <p:spPr bwMode="auto">
            <a:xfrm>
              <a:off x="2011" y="16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01" name="Oval 2871"/>
            <p:cNvSpPr>
              <a:spLocks noChangeArrowheads="1"/>
            </p:cNvSpPr>
            <p:nvPr/>
          </p:nvSpPr>
          <p:spPr bwMode="auto">
            <a:xfrm>
              <a:off x="2011" y="170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02" name="Oval 2872"/>
            <p:cNvSpPr>
              <a:spLocks noChangeArrowheads="1"/>
            </p:cNvSpPr>
            <p:nvPr/>
          </p:nvSpPr>
          <p:spPr bwMode="auto">
            <a:xfrm>
              <a:off x="2011" y="17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03" name="Oval 2873"/>
            <p:cNvSpPr>
              <a:spLocks noChangeArrowheads="1"/>
            </p:cNvSpPr>
            <p:nvPr/>
          </p:nvSpPr>
          <p:spPr bwMode="auto">
            <a:xfrm>
              <a:off x="2011" y="1728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04" name="Oval 2874"/>
            <p:cNvSpPr>
              <a:spLocks noChangeArrowheads="1"/>
            </p:cNvSpPr>
            <p:nvPr/>
          </p:nvSpPr>
          <p:spPr bwMode="auto">
            <a:xfrm>
              <a:off x="2011" y="174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05" name="Oval 2875"/>
            <p:cNvSpPr>
              <a:spLocks noChangeArrowheads="1"/>
            </p:cNvSpPr>
            <p:nvPr/>
          </p:nvSpPr>
          <p:spPr bwMode="auto">
            <a:xfrm>
              <a:off x="2011" y="175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06" name="Oval 2876"/>
            <p:cNvSpPr>
              <a:spLocks noChangeArrowheads="1"/>
            </p:cNvSpPr>
            <p:nvPr/>
          </p:nvSpPr>
          <p:spPr bwMode="auto">
            <a:xfrm>
              <a:off x="2011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07" name="Oval 2877"/>
            <p:cNvSpPr>
              <a:spLocks noChangeArrowheads="1"/>
            </p:cNvSpPr>
            <p:nvPr/>
          </p:nvSpPr>
          <p:spPr bwMode="auto">
            <a:xfrm>
              <a:off x="2011" y="177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08" name="Oval 2878"/>
            <p:cNvSpPr>
              <a:spLocks noChangeArrowheads="1"/>
            </p:cNvSpPr>
            <p:nvPr/>
          </p:nvSpPr>
          <p:spPr bwMode="auto">
            <a:xfrm>
              <a:off x="2012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09" name="Oval 2879"/>
            <p:cNvSpPr>
              <a:spLocks noChangeArrowheads="1"/>
            </p:cNvSpPr>
            <p:nvPr/>
          </p:nvSpPr>
          <p:spPr bwMode="auto">
            <a:xfrm>
              <a:off x="2012" y="179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10" name="Oval 2880"/>
            <p:cNvSpPr>
              <a:spLocks noChangeArrowheads="1"/>
            </p:cNvSpPr>
            <p:nvPr/>
          </p:nvSpPr>
          <p:spPr bwMode="auto">
            <a:xfrm>
              <a:off x="2012" y="180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11" name="Oval 2881"/>
            <p:cNvSpPr>
              <a:spLocks noChangeArrowheads="1"/>
            </p:cNvSpPr>
            <p:nvPr/>
          </p:nvSpPr>
          <p:spPr bwMode="auto">
            <a:xfrm>
              <a:off x="2012" y="18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12" name="Oval 2882"/>
            <p:cNvSpPr>
              <a:spLocks noChangeArrowheads="1"/>
            </p:cNvSpPr>
            <p:nvPr/>
          </p:nvSpPr>
          <p:spPr bwMode="auto">
            <a:xfrm>
              <a:off x="2012" y="18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13" name="Oval 2883"/>
            <p:cNvSpPr>
              <a:spLocks noChangeArrowheads="1"/>
            </p:cNvSpPr>
            <p:nvPr/>
          </p:nvSpPr>
          <p:spPr bwMode="auto">
            <a:xfrm>
              <a:off x="2012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14" name="Oval 2884"/>
            <p:cNvSpPr>
              <a:spLocks noChangeArrowheads="1"/>
            </p:cNvSpPr>
            <p:nvPr/>
          </p:nvSpPr>
          <p:spPr bwMode="auto">
            <a:xfrm>
              <a:off x="2012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15" name="Oval 2885"/>
            <p:cNvSpPr>
              <a:spLocks noChangeArrowheads="1"/>
            </p:cNvSpPr>
            <p:nvPr/>
          </p:nvSpPr>
          <p:spPr bwMode="auto">
            <a:xfrm>
              <a:off x="2012" y="185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16" name="Oval 2886"/>
            <p:cNvSpPr>
              <a:spLocks noChangeArrowheads="1"/>
            </p:cNvSpPr>
            <p:nvPr/>
          </p:nvSpPr>
          <p:spPr bwMode="auto">
            <a:xfrm>
              <a:off x="2013" y="1863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17" name="Oval 2887"/>
            <p:cNvSpPr>
              <a:spLocks noChangeArrowheads="1"/>
            </p:cNvSpPr>
            <p:nvPr/>
          </p:nvSpPr>
          <p:spPr bwMode="auto">
            <a:xfrm>
              <a:off x="2014" y="187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18" name="Oval 2888"/>
            <p:cNvSpPr>
              <a:spLocks noChangeArrowheads="1"/>
            </p:cNvSpPr>
            <p:nvPr/>
          </p:nvSpPr>
          <p:spPr bwMode="auto">
            <a:xfrm>
              <a:off x="2017" y="189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19" name="Oval 2889"/>
            <p:cNvSpPr>
              <a:spLocks noChangeArrowheads="1"/>
            </p:cNvSpPr>
            <p:nvPr/>
          </p:nvSpPr>
          <p:spPr bwMode="auto">
            <a:xfrm>
              <a:off x="2022" y="190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20" name="Oval 2890"/>
            <p:cNvSpPr>
              <a:spLocks noChangeArrowheads="1"/>
            </p:cNvSpPr>
            <p:nvPr/>
          </p:nvSpPr>
          <p:spPr bwMode="auto">
            <a:xfrm>
              <a:off x="2027" y="191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21" name="Oval 2891"/>
            <p:cNvSpPr>
              <a:spLocks noChangeArrowheads="1"/>
            </p:cNvSpPr>
            <p:nvPr/>
          </p:nvSpPr>
          <p:spPr bwMode="auto">
            <a:xfrm>
              <a:off x="2034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22" name="Oval 2892"/>
            <p:cNvSpPr>
              <a:spLocks noChangeArrowheads="1"/>
            </p:cNvSpPr>
            <p:nvPr/>
          </p:nvSpPr>
          <p:spPr bwMode="auto">
            <a:xfrm>
              <a:off x="2042" y="19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23" name="Oval 2893"/>
            <p:cNvSpPr>
              <a:spLocks noChangeArrowheads="1"/>
            </p:cNvSpPr>
            <p:nvPr/>
          </p:nvSpPr>
          <p:spPr bwMode="auto">
            <a:xfrm>
              <a:off x="2052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24" name="Oval 2894"/>
            <p:cNvSpPr>
              <a:spLocks noChangeArrowheads="1"/>
            </p:cNvSpPr>
            <p:nvPr/>
          </p:nvSpPr>
          <p:spPr bwMode="auto">
            <a:xfrm>
              <a:off x="2064" y="193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25" name="Oval 2895"/>
            <p:cNvSpPr>
              <a:spLocks noChangeArrowheads="1"/>
            </p:cNvSpPr>
            <p:nvPr/>
          </p:nvSpPr>
          <p:spPr bwMode="auto">
            <a:xfrm>
              <a:off x="2077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26" name="Oval 2896"/>
            <p:cNvSpPr>
              <a:spLocks noChangeArrowheads="1"/>
            </p:cNvSpPr>
            <p:nvPr/>
          </p:nvSpPr>
          <p:spPr bwMode="auto">
            <a:xfrm>
              <a:off x="2088" y="193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27" name="Oval 2897"/>
            <p:cNvSpPr>
              <a:spLocks noChangeArrowheads="1"/>
            </p:cNvSpPr>
            <p:nvPr/>
          </p:nvSpPr>
          <p:spPr bwMode="auto">
            <a:xfrm>
              <a:off x="2098" y="193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28" name="Oval 2898"/>
            <p:cNvSpPr>
              <a:spLocks noChangeArrowheads="1"/>
            </p:cNvSpPr>
            <p:nvPr/>
          </p:nvSpPr>
          <p:spPr bwMode="auto">
            <a:xfrm>
              <a:off x="2107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29" name="Oval 2899"/>
            <p:cNvSpPr>
              <a:spLocks noChangeArrowheads="1"/>
            </p:cNvSpPr>
            <p:nvPr/>
          </p:nvSpPr>
          <p:spPr bwMode="auto">
            <a:xfrm>
              <a:off x="2115" y="191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30" name="Oval 2900"/>
            <p:cNvSpPr>
              <a:spLocks noChangeArrowheads="1"/>
            </p:cNvSpPr>
            <p:nvPr/>
          </p:nvSpPr>
          <p:spPr bwMode="auto">
            <a:xfrm>
              <a:off x="2122" y="18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31" name="Oval 2901"/>
            <p:cNvSpPr>
              <a:spLocks noChangeArrowheads="1"/>
            </p:cNvSpPr>
            <p:nvPr/>
          </p:nvSpPr>
          <p:spPr bwMode="auto">
            <a:xfrm>
              <a:off x="2126" y="188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32" name="Oval 2902"/>
            <p:cNvSpPr>
              <a:spLocks noChangeArrowheads="1"/>
            </p:cNvSpPr>
            <p:nvPr/>
          </p:nvSpPr>
          <p:spPr bwMode="auto">
            <a:xfrm>
              <a:off x="2128" y="187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33" name="Oval 2903"/>
            <p:cNvSpPr>
              <a:spLocks noChangeArrowheads="1"/>
            </p:cNvSpPr>
            <p:nvPr/>
          </p:nvSpPr>
          <p:spPr bwMode="auto">
            <a:xfrm>
              <a:off x="2132" y="1866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34" name="Oval 2904"/>
            <p:cNvSpPr>
              <a:spLocks noChangeArrowheads="1"/>
            </p:cNvSpPr>
            <p:nvPr/>
          </p:nvSpPr>
          <p:spPr bwMode="auto">
            <a:xfrm>
              <a:off x="2133" y="185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35" name="Oval 2905"/>
            <p:cNvSpPr>
              <a:spLocks noChangeArrowheads="1"/>
            </p:cNvSpPr>
            <p:nvPr/>
          </p:nvSpPr>
          <p:spPr bwMode="auto">
            <a:xfrm>
              <a:off x="2135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36" name="Oval 2906"/>
            <p:cNvSpPr>
              <a:spLocks noChangeArrowheads="1"/>
            </p:cNvSpPr>
            <p:nvPr/>
          </p:nvSpPr>
          <p:spPr bwMode="auto">
            <a:xfrm>
              <a:off x="2137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37" name="Oval 2907"/>
            <p:cNvSpPr>
              <a:spLocks noChangeArrowheads="1"/>
            </p:cNvSpPr>
            <p:nvPr/>
          </p:nvSpPr>
          <p:spPr bwMode="auto">
            <a:xfrm>
              <a:off x="2137" y="182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38" name="Oval 2908"/>
            <p:cNvSpPr>
              <a:spLocks noChangeArrowheads="1"/>
            </p:cNvSpPr>
            <p:nvPr/>
          </p:nvSpPr>
          <p:spPr bwMode="auto">
            <a:xfrm>
              <a:off x="2140" y="1811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39" name="Oval 2909"/>
            <p:cNvSpPr>
              <a:spLocks noChangeArrowheads="1"/>
            </p:cNvSpPr>
            <p:nvPr/>
          </p:nvSpPr>
          <p:spPr bwMode="auto">
            <a:xfrm>
              <a:off x="2138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40" name="Oval 2910"/>
            <p:cNvSpPr>
              <a:spLocks noChangeArrowheads="1"/>
            </p:cNvSpPr>
            <p:nvPr/>
          </p:nvSpPr>
          <p:spPr bwMode="auto">
            <a:xfrm>
              <a:off x="2136" y="1790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41" name="Oval 2911"/>
            <p:cNvSpPr>
              <a:spLocks noChangeArrowheads="1"/>
            </p:cNvSpPr>
            <p:nvPr/>
          </p:nvSpPr>
          <p:spPr bwMode="auto">
            <a:xfrm>
              <a:off x="2129" y="177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42" name="Oval 2912"/>
            <p:cNvSpPr>
              <a:spLocks noChangeArrowheads="1"/>
            </p:cNvSpPr>
            <p:nvPr/>
          </p:nvSpPr>
          <p:spPr bwMode="auto">
            <a:xfrm>
              <a:off x="2124" y="176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43" name="Oval 2913"/>
            <p:cNvSpPr>
              <a:spLocks noChangeArrowheads="1"/>
            </p:cNvSpPr>
            <p:nvPr/>
          </p:nvSpPr>
          <p:spPr bwMode="auto">
            <a:xfrm>
              <a:off x="211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44" name="Oval 2914"/>
            <p:cNvSpPr>
              <a:spLocks noChangeArrowheads="1"/>
            </p:cNvSpPr>
            <p:nvPr/>
          </p:nvSpPr>
          <p:spPr bwMode="auto">
            <a:xfrm>
              <a:off x="21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45" name="Oval 2915"/>
            <p:cNvSpPr>
              <a:spLocks noChangeArrowheads="1"/>
            </p:cNvSpPr>
            <p:nvPr/>
          </p:nvSpPr>
          <p:spPr bwMode="auto">
            <a:xfrm>
              <a:off x="2099" y="177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46" name="Oval 2916"/>
            <p:cNvSpPr>
              <a:spLocks noChangeArrowheads="1"/>
            </p:cNvSpPr>
            <p:nvPr/>
          </p:nvSpPr>
          <p:spPr bwMode="auto">
            <a:xfrm>
              <a:off x="2098" y="178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47" name="Oval 2917"/>
            <p:cNvSpPr>
              <a:spLocks noChangeArrowheads="1"/>
            </p:cNvSpPr>
            <p:nvPr/>
          </p:nvSpPr>
          <p:spPr bwMode="auto">
            <a:xfrm>
              <a:off x="2101" y="179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48" name="Oval 2918"/>
            <p:cNvSpPr>
              <a:spLocks noChangeArrowheads="1"/>
            </p:cNvSpPr>
            <p:nvPr/>
          </p:nvSpPr>
          <p:spPr bwMode="auto">
            <a:xfrm>
              <a:off x="2108" y="179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49" name="Oval 2919"/>
            <p:cNvSpPr>
              <a:spLocks noChangeArrowheads="1"/>
            </p:cNvSpPr>
            <p:nvPr/>
          </p:nvSpPr>
          <p:spPr bwMode="auto">
            <a:xfrm>
              <a:off x="2117" y="1804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50" name="Oval 2920"/>
            <p:cNvSpPr>
              <a:spLocks noChangeArrowheads="1"/>
            </p:cNvSpPr>
            <p:nvPr/>
          </p:nvSpPr>
          <p:spPr bwMode="auto">
            <a:xfrm>
              <a:off x="2125" y="180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51" name="Oval 2921"/>
            <p:cNvSpPr>
              <a:spLocks noChangeArrowheads="1"/>
            </p:cNvSpPr>
            <p:nvPr/>
          </p:nvSpPr>
          <p:spPr bwMode="auto">
            <a:xfrm>
              <a:off x="2142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52" name="Oval 2922"/>
            <p:cNvSpPr>
              <a:spLocks noChangeArrowheads="1"/>
            </p:cNvSpPr>
            <p:nvPr/>
          </p:nvSpPr>
          <p:spPr bwMode="auto">
            <a:xfrm>
              <a:off x="2147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53" name="Oval 2923"/>
            <p:cNvSpPr>
              <a:spLocks noChangeArrowheads="1"/>
            </p:cNvSpPr>
            <p:nvPr/>
          </p:nvSpPr>
          <p:spPr bwMode="auto">
            <a:xfrm>
              <a:off x="2159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54" name="Oval 2924"/>
            <p:cNvSpPr>
              <a:spLocks noChangeArrowheads="1"/>
            </p:cNvSpPr>
            <p:nvPr/>
          </p:nvSpPr>
          <p:spPr bwMode="auto">
            <a:xfrm>
              <a:off x="2172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55" name="Oval 2925"/>
            <p:cNvSpPr>
              <a:spLocks noChangeArrowheads="1"/>
            </p:cNvSpPr>
            <p:nvPr/>
          </p:nvSpPr>
          <p:spPr bwMode="auto">
            <a:xfrm>
              <a:off x="2184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056" name="Oval 2926"/>
            <p:cNvSpPr>
              <a:spLocks noChangeArrowheads="1"/>
            </p:cNvSpPr>
            <p:nvPr/>
          </p:nvSpPr>
          <p:spPr bwMode="auto">
            <a:xfrm>
              <a:off x="2289" y="178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57" name="Oval 2927"/>
            <p:cNvSpPr>
              <a:spLocks noChangeArrowheads="1"/>
            </p:cNvSpPr>
            <p:nvPr/>
          </p:nvSpPr>
          <p:spPr bwMode="auto">
            <a:xfrm>
              <a:off x="2283" y="17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58" name="Oval 2928"/>
            <p:cNvSpPr>
              <a:spLocks noChangeArrowheads="1"/>
            </p:cNvSpPr>
            <p:nvPr/>
          </p:nvSpPr>
          <p:spPr bwMode="auto">
            <a:xfrm>
              <a:off x="2273" y="17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59" name="Oval 2929"/>
            <p:cNvSpPr>
              <a:spLocks noChangeArrowheads="1"/>
            </p:cNvSpPr>
            <p:nvPr/>
          </p:nvSpPr>
          <p:spPr bwMode="auto">
            <a:xfrm>
              <a:off x="2261" y="17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60" name="Oval 2930"/>
            <p:cNvSpPr>
              <a:spLocks noChangeArrowheads="1"/>
            </p:cNvSpPr>
            <p:nvPr/>
          </p:nvSpPr>
          <p:spPr bwMode="auto">
            <a:xfrm>
              <a:off x="2249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61" name="Oval 2931"/>
            <p:cNvSpPr>
              <a:spLocks noChangeArrowheads="1"/>
            </p:cNvSpPr>
            <p:nvPr/>
          </p:nvSpPr>
          <p:spPr bwMode="auto">
            <a:xfrm>
              <a:off x="2237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62" name="Oval 2932"/>
            <p:cNvSpPr>
              <a:spLocks noChangeArrowheads="1"/>
            </p:cNvSpPr>
            <p:nvPr/>
          </p:nvSpPr>
          <p:spPr bwMode="auto">
            <a:xfrm>
              <a:off x="2225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63" name="Oval 2933"/>
            <p:cNvSpPr>
              <a:spLocks noChangeArrowheads="1"/>
            </p:cNvSpPr>
            <p:nvPr/>
          </p:nvSpPr>
          <p:spPr bwMode="auto">
            <a:xfrm>
              <a:off x="2215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64" name="Oval 2934"/>
            <p:cNvSpPr>
              <a:spLocks noChangeArrowheads="1"/>
            </p:cNvSpPr>
            <p:nvPr/>
          </p:nvSpPr>
          <p:spPr bwMode="auto">
            <a:xfrm>
              <a:off x="2205" y="177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65" name="Oval 2935"/>
            <p:cNvSpPr>
              <a:spLocks noChangeArrowheads="1"/>
            </p:cNvSpPr>
            <p:nvPr/>
          </p:nvSpPr>
          <p:spPr bwMode="auto">
            <a:xfrm>
              <a:off x="2199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66" name="Oval 2936"/>
            <p:cNvSpPr>
              <a:spLocks noChangeArrowheads="1"/>
            </p:cNvSpPr>
            <p:nvPr/>
          </p:nvSpPr>
          <p:spPr bwMode="auto">
            <a:xfrm>
              <a:off x="2193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67" name="Oval 2937"/>
            <p:cNvSpPr>
              <a:spLocks noChangeArrowheads="1"/>
            </p:cNvSpPr>
            <p:nvPr/>
          </p:nvSpPr>
          <p:spPr bwMode="auto">
            <a:xfrm>
              <a:off x="2187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68" name="Oval 2938"/>
            <p:cNvSpPr>
              <a:spLocks noChangeArrowheads="1"/>
            </p:cNvSpPr>
            <p:nvPr/>
          </p:nvSpPr>
          <p:spPr bwMode="auto">
            <a:xfrm>
              <a:off x="2183" y="181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69" name="Oval 2939"/>
            <p:cNvSpPr>
              <a:spLocks noChangeArrowheads="1"/>
            </p:cNvSpPr>
            <p:nvPr/>
          </p:nvSpPr>
          <p:spPr bwMode="auto">
            <a:xfrm>
              <a:off x="218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70" name="Oval 2940"/>
            <p:cNvSpPr>
              <a:spLocks noChangeArrowheads="1"/>
            </p:cNvSpPr>
            <p:nvPr/>
          </p:nvSpPr>
          <p:spPr bwMode="auto">
            <a:xfrm>
              <a:off x="2179" y="18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71" name="Oval 2941"/>
            <p:cNvSpPr>
              <a:spLocks noChangeArrowheads="1"/>
            </p:cNvSpPr>
            <p:nvPr/>
          </p:nvSpPr>
          <p:spPr bwMode="auto">
            <a:xfrm>
              <a:off x="2179" y="18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72" name="Oval 2942"/>
            <p:cNvSpPr>
              <a:spLocks noChangeArrowheads="1"/>
            </p:cNvSpPr>
            <p:nvPr/>
          </p:nvSpPr>
          <p:spPr bwMode="auto">
            <a:xfrm>
              <a:off x="2179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73" name="Oval 2943"/>
            <p:cNvSpPr>
              <a:spLocks noChangeArrowheads="1"/>
            </p:cNvSpPr>
            <p:nvPr/>
          </p:nvSpPr>
          <p:spPr bwMode="auto">
            <a:xfrm>
              <a:off x="2181" y="18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74" name="Oval 2944"/>
            <p:cNvSpPr>
              <a:spLocks noChangeArrowheads="1"/>
            </p:cNvSpPr>
            <p:nvPr/>
          </p:nvSpPr>
          <p:spPr bwMode="auto">
            <a:xfrm>
              <a:off x="2183" y="18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75" name="Oval 2945"/>
            <p:cNvSpPr>
              <a:spLocks noChangeArrowheads="1"/>
            </p:cNvSpPr>
            <p:nvPr/>
          </p:nvSpPr>
          <p:spPr bwMode="auto">
            <a:xfrm>
              <a:off x="2187" y="18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76" name="Oval 2946"/>
            <p:cNvSpPr>
              <a:spLocks noChangeArrowheads="1"/>
            </p:cNvSpPr>
            <p:nvPr/>
          </p:nvSpPr>
          <p:spPr bwMode="auto">
            <a:xfrm>
              <a:off x="2191" y="19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77" name="Oval 2947"/>
            <p:cNvSpPr>
              <a:spLocks noChangeArrowheads="1"/>
            </p:cNvSpPr>
            <p:nvPr/>
          </p:nvSpPr>
          <p:spPr bwMode="auto">
            <a:xfrm>
              <a:off x="2197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78" name="Oval 2948"/>
            <p:cNvSpPr>
              <a:spLocks noChangeArrowheads="1"/>
            </p:cNvSpPr>
            <p:nvPr/>
          </p:nvSpPr>
          <p:spPr bwMode="auto">
            <a:xfrm>
              <a:off x="2201" y="1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79" name="Oval 2949"/>
            <p:cNvSpPr>
              <a:spLocks noChangeArrowheads="1"/>
            </p:cNvSpPr>
            <p:nvPr/>
          </p:nvSpPr>
          <p:spPr bwMode="auto">
            <a:xfrm>
              <a:off x="2209" y="19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80" name="Oval 2950"/>
            <p:cNvSpPr>
              <a:spLocks noChangeArrowheads="1"/>
            </p:cNvSpPr>
            <p:nvPr/>
          </p:nvSpPr>
          <p:spPr bwMode="auto">
            <a:xfrm>
              <a:off x="2217" y="194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81" name="Oval 2951"/>
            <p:cNvSpPr>
              <a:spLocks noChangeArrowheads="1"/>
            </p:cNvSpPr>
            <p:nvPr/>
          </p:nvSpPr>
          <p:spPr bwMode="auto">
            <a:xfrm>
              <a:off x="2229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82" name="Oval 2952"/>
            <p:cNvSpPr>
              <a:spLocks noChangeArrowheads="1"/>
            </p:cNvSpPr>
            <p:nvPr/>
          </p:nvSpPr>
          <p:spPr bwMode="auto">
            <a:xfrm>
              <a:off x="2239" y="19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83" name="Oval 2953"/>
            <p:cNvSpPr>
              <a:spLocks noChangeArrowheads="1"/>
            </p:cNvSpPr>
            <p:nvPr/>
          </p:nvSpPr>
          <p:spPr bwMode="auto">
            <a:xfrm>
              <a:off x="2249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84" name="Oval 2954"/>
            <p:cNvSpPr>
              <a:spLocks noChangeArrowheads="1"/>
            </p:cNvSpPr>
            <p:nvPr/>
          </p:nvSpPr>
          <p:spPr bwMode="auto">
            <a:xfrm>
              <a:off x="2257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85" name="Oval 2955"/>
            <p:cNvSpPr>
              <a:spLocks noChangeArrowheads="1"/>
            </p:cNvSpPr>
            <p:nvPr/>
          </p:nvSpPr>
          <p:spPr bwMode="auto">
            <a:xfrm>
              <a:off x="2267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86" name="Oval 2956"/>
            <p:cNvSpPr>
              <a:spLocks noChangeArrowheads="1"/>
            </p:cNvSpPr>
            <p:nvPr/>
          </p:nvSpPr>
          <p:spPr bwMode="auto">
            <a:xfrm>
              <a:off x="2277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87" name="Oval 2957"/>
            <p:cNvSpPr>
              <a:spLocks noChangeArrowheads="1"/>
            </p:cNvSpPr>
            <p:nvPr/>
          </p:nvSpPr>
          <p:spPr bwMode="auto">
            <a:xfrm>
              <a:off x="2285" y="19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88" name="Oval 2958"/>
            <p:cNvSpPr>
              <a:spLocks noChangeArrowheads="1"/>
            </p:cNvSpPr>
            <p:nvPr/>
          </p:nvSpPr>
          <p:spPr bwMode="auto">
            <a:xfrm>
              <a:off x="2293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89" name="Oval 2959"/>
            <p:cNvSpPr>
              <a:spLocks noChangeArrowheads="1"/>
            </p:cNvSpPr>
            <p:nvPr/>
          </p:nvSpPr>
          <p:spPr bwMode="auto">
            <a:xfrm>
              <a:off x="2299" y="19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90" name="Oval 2960"/>
            <p:cNvSpPr>
              <a:spLocks noChangeArrowheads="1"/>
            </p:cNvSpPr>
            <p:nvPr/>
          </p:nvSpPr>
          <p:spPr bwMode="auto">
            <a:xfrm>
              <a:off x="2305" y="19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91" name="Oval 2961"/>
            <p:cNvSpPr>
              <a:spLocks noChangeArrowheads="1"/>
            </p:cNvSpPr>
            <p:nvPr/>
          </p:nvSpPr>
          <p:spPr bwMode="auto">
            <a:xfrm>
              <a:off x="2309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92" name="Oval 2962"/>
            <p:cNvSpPr>
              <a:spLocks noChangeArrowheads="1"/>
            </p:cNvSpPr>
            <p:nvPr/>
          </p:nvSpPr>
          <p:spPr bwMode="auto">
            <a:xfrm>
              <a:off x="2311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93" name="Oval 2963"/>
            <p:cNvSpPr>
              <a:spLocks noChangeArrowheads="1"/>
            </p:cNvSpPr>
            <p:nvPr/>
          </p:nvSpPr>
          <p:spPr bwMode="auto">
            <a:xfrm>
              <a:off x="2311" y="18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94" name="Oval 2964"/>
            <p:cNvSpPr>
              <a:spLocks noChangeArrowheads="1"/>
            </p:cNvSpPr>
            <p:nvPr/>
          </p:nvSpPr>
          <p:spPr bwMode="auto">
            <a:xfrm>
              <a:off x="2313" y="18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95" name="Oval 2965"/>
            <p:cNvSpPr>
              <a:spLocks noChangeArrowheads="1"/>
            </p:cNvSpPr>
            <p:nvPr/>
          </p:nvSpPr>
          <p:spPr bwMode="auto">
            <a:xfrm>
              <a:off x="2311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96" name="Oval 2966"/>
            <p:cNvSpPr>
              <a:spLocks noChangeArrowheads="1"/>
            </p:cNvSpPr>
            <p:nvPr/>
          </p:nvSpPr>
          <p:spPr bwMode="auto">
            <a:xfrm>
              <a:off x="2311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97" name="Oval 2967"/>
            <p:cNvSpPr>
              <a:spLocks noChangeArrowheads="1"/>
            </p:cNvSpPr>
            <p:nvPr/>
          </p:nvSpPr>
          <p:spPr bwMode="auto">
            <a:xfrm>
              <a:off x="231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98" name="Oval 2968"/>
            <p:cNvSpPr>
              <a:spLocks noChangeArrowheads="1"/>
            </p:cNvSpPr>
            <p:nvPr/>
          </p:nvSpPr>
          <p:spPr bwMode="auto">
            <a:xfrm>
              <a:off x="2309" y="18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99" name="Oval 2969"/>
            <p:cNvSpPr>
              <a:spLocks noChangeArrowheads="1"/>
            </p:cNvSpPr>
            <p:nvPr/>
          </p:nvSpPr>
          <p:spPr bwMode="auto">
            <a:xfrm>
              <a:off x="2307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0" name="Oval 2970"/>
            <p:cNvSpPr>
              <a:spLocks noChangeArrowheads="1"/>
            </p:cNvSpPr>
            <p:nvPr/>
          </p:nvSpPr>
          <p:spPr bwMode="auto">
            <a:xfrm>
              <a:off x="2301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1" name="Oval 2971"/>
            <p:cNvSpPr>
              <a:spLocks noChangeArrowheads="1"/>
            </p:cNvSpPr>
            <p:nvPr/>
          </p:nvSpPr>
          <p:spPr bwMode="auto">
            <a:xfrm>
              <a:off x="2295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2" name="Oval 2972"/>
            <p:cNvSpPr>
              <a:spLocks noChangeArrowheads="1"/>
            </p:cNvSpPr>
            <p:nvPr/>
          </p:nvSpPr>
          <p:spPr bwMode="auto">
            <a:xfrm>
              <a:off x="2317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3" name="Oval 2973"/>
            <p:cNvSpPr>
              <a:spLocks noChangeArrowheads="1"/>
            </p:cNvSpPr>
            <p:nvPr/>
          </p:nvSpPr>
          <p:spPr bwMode="auto">
            <a:xfrm>
              <a:off x="231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4" name="Oval 2974"/>
            <p:cNvSpPr>
              <a:spLocks noChangeArrowheads="1"/>
            </p:cNvSpPr>
            <p:nvPr/>
          </p:nvSpPr>
          <p:spPr bwMode="auto">
            <a:xfrm>
              <a:off x="2316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5" name="Oval 2975"/>
            <p:cNvSpPr>
              <a:spLocks noChangeArrowheads="1"/>
            </p:cNvSpPr>
            <p:nvPr/>
          </p:nvSpPr>
          <p:spPr bwMode="auto">
            <a:xfrm>
              <a:off x="2316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6" name="Oval 2976"/>
            <p:cNvSpPr>
              <a:spLocks noChangeArrowheads="1"/>
            </p:cNvSpPr>
            <p:nvPr/>
          </p:nvSpPr>
          <p:spPr bwMode="auto">
            <a:xfrm>
              <a:off x="2317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7" name="Oval 2977"/>
            <p:cNvSpPr>
              <a:spLocks noChangeArrowheads="1"/>
            </p:cNvSpPr>
            <p:nvPr/>
          </p:nvSpPr>
          <p:spPr bwMode="auto">
            <a:xfrm>
              <a:off x="2316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8" name="Oval 2978"/>
            <p:cNvSpPr>
              <a:spLocks noChangeArrowheads="1"/>
            </p:cNvSpPr>
            <p:nvPr/>
          </p:nvSpPr>
          <p:spPr bwMode="auto">
            <a:xfrm>
              <a:off x="2316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09" name="Oval 2979"/>
            <p:cNvSpPr>
              <a:spLocks noChangeArrowheads="1"/>
            </p:cNvSpPr>
            <p:nvPr/>
          </p:nvSpPr>
          <p:spPr bwMode="auto">
            <a:xfrm>
              <a:off x="2316" y="18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0" name="Oval 2980"/>
            <p:cNvSpPr>
              <a:spLocks noChangeArrowheads="1"/>
            </p:cNvSpPr>
            <p:nvPr/>
          </p:nvSpPr>
          <p:spPr bwMode="auto">
            <a:xfrm>
              <a:off x="2315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1" name="Oval 2981"/>
            <p:cNvSpPr>
              <a:spLocks noChangeArrowheads="1"/>
            </p:cNvSpPr>
            <p:nvPr/>
          </p:nvSpPr>
          <p:spPr bwMode="auto">
            <a:xfrm>
              <a:off x="2314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2" name="Oval 2982"/>
            <p:cNvSpPr>
              <a:spLocks noChangeArrowheads="1"/>
            </p:cNvSpPr>
            <p:nvPr/>
          </p:nvSpPr>
          <p:spPr bwMode="auto">
            <a:xfrm>
              <a:off x="2314" y="186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3" name="Oval 2983"/>
            <p:cNvSpPr>
              <a:spLocks noChangeArrowheads="1"/>
            </p:cNvSpPr>
            <p:nvPr/>
          </p:nvSpPr>
          <p:spPr bwMode="auto">
            <a:xfrm>
              <a:off x="2314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4" name="Oval 2984"/>
            <p:cNvSpPr>
              <a:spLocks noChangeArrowheads="1"/>
            </p:cNvSpPr>
            <p:nvPr/>
          </p:nvSpPr>
          <p:spPr bwMode="auto">
            <a:xfrm>
              <a:off x="2315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5" name="Oval 2985"/>
            <p:cNvSpPr>
              <a:spLocks noChangeArrowheads="1"/>
            </p:cNvSpPr>
            <p:nvPr/>
          </p:nvSpPr>
          <p:spPr bwMode="auto">
            <a:xfrm>
              <a:off x="2314" y="18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6" name="Oval 2986"/>
            <p:cNvSpPr>
              <a:spLocks noChangeArrowheads="1"/>
            </p:cNvSpPr>
            <p:nvPr/>
          </p:nvSpPr>
          <p:spPr bwMode="auto">
            <a:xfrm>
              <a:off x="2314" y="190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7" name="Oval 2987"/>
            <p:cNvSpPr>
              <a:spLocks noChangeArrowheads="1"/>
            </p:cNvSpPr>
            <p:nvPr/>
          </p:nvSpPr>
          <p:spPr bwMode="auto">
            <a:xfrm>
              <a:off x="2314" y="1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8" name="Oval 2988"/>
            <p:cNvSpPr>
              <a:spLocks noChangeArrowheads="1"/>
            </p:cNvSpPr>
            <p:nvPr/>
          </p:nvSpPr>
          <p:spPr bwMode="auto">
            <a:xfrm>
              <a:off x="2316" y="19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19" name="Oval 2989"/>
            <p:cNvSpPr>
              <a:spLocks noChangeArrowheads="1"/>
            </p:cNvSpPr>
            <p:nvPr/>
          </p:nvSpPr>
          <p:spPr bwMode="auto">
            <a:xfrm>
              <a:off x="2320" y="19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0" name="Oval 2990"/>
            <p:cNvSpPr>
              <a:spLocks noChangeArrowheads="1"/>
            </p:cNvSpPr>
            <p:nvPr/>
          </p:nvSpPr>
          <p:spPr bwMode="auto">
            <a:xfrm>
              <a:off x="2328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1" name="Oval 2991"/>
            <p:cNvSpPr>
              <a:spLocks noChangeArrowheads="1"/>
            </p:cNvSpPr>
            <p:nvPr/>
          </p:nvSpPr>
          <p:spPr bwMode="auto">
            <a:xfrm>
              <a:off x="23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2" name="Oval 2992"/>
            <p:cNvSpPr>
              <a:spLocks noChangeArrowheads="1"/>
            </p:cNvSpPr>
            <p:nvPr/>
          </p:nvSpPr>
          <p:spPr bwMode="auto">
            <a:xfrm>
              <a:off x="2350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3" name="Oval 2993"/>
            <p:cNvSpPr>
              <a:spLocks noChangeArrowheads="1"/>
            </p:cNvSpPr>
            <p:nvPr/>
          </p:nvSpPr>
          <p:spPr bwMode="auto">
            <a:xfrm>
              <a:off x="2354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4" name="Oval 2994"/>
            <p:cNvSpPr>
              <a:spLocks noChangeArrowheads="1"/>
            </p:cNvSpPr>
            <p:nvPr/>
          </p:nvSpPr>
          <p:spPr bwMode="auto">
            <a:xfrm>
              <a:off x="2360" y="19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5" name="Oval 2995"/>
            <p:cNvSpPr>
              <a:spLocks noChangeArrowheads="1"/>
            </p:cNvSpPr>
            <p:nvPr/>
          </p:nvSpPr>
          <p:spPr bwMode="auto">
            <a:xfrm>
              <a:off x="2368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6" name="Oval 2996"/>
            <p:cNvSpPr>
              <a:spLocks noChangeArrowheads="1"/>
            </p:cNvSpPr>
            <p:nvPr/>
          </p:nvSpPr>
          <p:spPr bwMode="auto">
            <a:xfrm>
              <a:off x="2372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7" name="Oval 2997"/>
            <p:cNvSpPr>
              <a:spLocks noChangeArrowheads="1"/>
            </p:cNvSpPr>
            <p:nvPr/>
          </p:nvSpPr>
          <p:spPr bwMode="auto">
            <a:xfrm>
              <a:off x="2376" y="190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8" name="Oval 2998"/>
            <p:cNvSpPr>
              <a:spLocks noChangeArrowheads="1"/>
            </p:cNvSpPr>
            <p:nvPr/>
          </p:nvSpPr>
          <p:spPr bwMode="auto">
            <a:xfrm>
              <a:off x="2382" y="189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29" name="Oval 2999"/>
            <p:cNvSpPr>
              <a:spLocks noChangeArrowheads="1"/>
            </p:cNvSpPr>
            <p:nvPr/>
          </p:nvSpPr>
          <p:spPr bwMode="auto">
            <a:xfrm>
              <a:off x="2387" y="18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30" name="Oval 3000"/>
            <p:cNvSpPr>
              <a:spLocks noChangeArrowheads="1"/>
            </p:cNvSpPr>
            <p:nvPr/>
          </p:nvSpPr>
          <p:spPr bwMode="auto">
            <a:xfrm>
              <a:off x="2391" y="18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31" name="Oval 3001"/>
            <p:cNvSpPr>
              <a:spLocks noChangeArrowheads="1"/>
            </p:cNvSpPr>
            <p:nvPr/>
          </p:nvSpPr>
          <p:spPr bwMode="auto">
            <a:xfrm>
              <a:off x="2393" y="18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32" name="Oval 3002"/>
            <p:cNvSpPr>
              <a:spLocks noChangeArrowheads="1"/>
            </p:cNvSpPr>
            <p:nvPr/>
          </p:nvSpPr>
          <p:spPr bwMode="auto">
            <a:xfrm>
              <a:off x="2399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33" name="Oval 3003"/>
            <p:cNvSpPr>
              <a:spLocks noChangeArrowheads="1"/>
            </p:cNvSpPr>
            <p:nvPr/>
          </p:nvSpPr>
          <p:spPr bwMode="auto">
            <a:xfrm>
              <a:off x="240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34" name="Oval 3004"/>
            <p:cNvSpPr>
              <a:spLocks noChangeArrowheads="1"/>
            </p:cNvSpPr>
            <p:nvPr/>
          </p:nvSpPr>
          <p:spPr bwMode="auto">
            <a:xfrm>
              <a:off x="2407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35" name="Oval 3005"/>
            <p:cNvSpPr>
              <a:spLocks noChangeArrowheads="1"/>
            </p:cNvSpPr>
            <p:nvPr/>
          </p:nvSpPr>
          <p:spPr bwMode="auto">
            <a:xfrm>
              <a:off x="2424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36" name="Oval 3006"/>
            <p:cNvSpPr>
              <a:spLocks noChangeArrowheads="1"/>
            </p:cNvSpPr>
            <p:nvPr/>
          </p:nvSpPr>
          <p:spPr bwMode="auto">
            <a:xfrm>
              <a:off x="2424" y="16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37" name="Oval 3007"/>
            <p:cNvSpPr>
              <a:spLocks noChangeArrowheads="1"/>
            </p:cNvSpPr>
            <p:nvPr/>
          </p:nvSpPr>
          <p:spPr bwMode="auto">
            <a:xfrm>
              <a:off x="2424" y="16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38" name="Oval 3008"/>
            <p:cNvSpPr>
              <a:spLocks noChangeArrowheads="1"/>
            </p:cNvSpPr>
            <p:nvPr/>
          </p:nvSpPr>
          <p:spPr bwMode="auto">
            <a:xfrm>
              <a:off x="2424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39" name="Oval 3009"/>
            <p:cNvSpPr>
              <a:spLocks noChangeArrowheads="1"/>
            </p:cNvSpPr>
            <p:nvPr/>
          </p:nvSpPr>
          <p:spPr bwMode="auto">
            <a:xfrm>
              <a:off x="2424" y="170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40" name="Oval 3010"/>
            <p:cNvSpPr>
              <a:spLocks noChangeArrowheads="1"/>
            </p:cNvSpPr>
            <p:nvPr/>
          </p:nvSpPr>
          <p:spPr bwMode="auto">
            <a:xfrm>
              <a:off x="2424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41" name="Oval 3011"/>
            <p:cNvSpPr>
              <a:spLocks noChangeArrowheads="1"/>
            </p:cNvSpPr>
            <p:nvPr/>
          </p:nvSpPr>
          <p:spPr bwMode="auto">
            <a:xfrm>
              <a:off x="2424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42" name="Oval 3012"/>
            <p:cNvSpPr>
              <a:spLocks noChangeArrowheads="1"/>
            </p:cNvSpPr>
            <p:nvPr/>
          </p:nvSpPr>
          <p:spPr bwMode="auto">
            <a:xfrm>
              <a:off x="242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43" name="Oval 3013"/>
            <p:cNvSpPr>
              <a:spLocks noChangeArrowheads="1"/>
            </p:cNvSpPr>
            <p:nvPr/>
          </p:nvSpPr>
          <p:spPr bwMode="auto">
            <a:xfrm>
              <a:off x="2424" y="17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44" name="Oval 3014"/>
            <p:cNvSpPr>
              <a:spLocks noChangeArrowheads="1"/>
            </p:cNvSpPr>
            <p:nvPr/>
          </p:nvSpPr>
          <p:spPr bwMode="auto">
            <a:xfrm>
              <a:off x="2424" y="17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45" name="Oval 3015"/>
            <p:cNvSpPr>
              <a:spLocks noChangeArrowheads="1"/>
            </p:cNvSpPr>
            <p:nvPr/>
          </p:nvSpPr>
          <p:spPr bwMode="auto">
            <a:xfrm>
              <a:off x="2426" y="17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46" name="Oval 3016"/>
            <p:cNvSpPr>
              <a:spLocks noChangeArrowheads="1"/>
            </p:cNvSpPr>
            <p:nvPr/>
          </p:nvSpPr>
          <p:spPr bwMode="auto">
            <a:xfrm>
              <a:off x="2424" y="17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47" name="Oval 3017"/>
            <p:cNvSpPr>
              <a:spLocks noChangeArrowheads="1"/>
            </p:cNvSpPr>
            <p:nvPr/>
          </p:nvSpPr>
          <p:spPr bwMode="auto">
            <a:xfrm>
              <a:off x="2426" y="17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48" name="Oval 3018"/>
            <p:cNvSpPr>
              <a:spLocks noChangeArrowheads="1"/>
            </p:cNvSpPr>
            <p:nvPr/>
          </p:nvSpPr>
          <p:spPr bwMode="auto">
            <a:xfrm>
              <a:off x="242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49" name="Oval 3019"/>
            <p:cNvSpPr>
              <a:spLocks noChangeArrowheads="1"/>
            </p:cNvSpPr>
            <p:nvPr/>
          </p:nvSpPr>
          <p:spPr bwMode="auto">
            <a:xfrm>
              <a:off x="2424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50" name="Oval 3020"/>
            <p:cNvSpPr>
              <a:spLocks noChangeArrowheads="1"/>
            </p:cNvSpPr>
            <p:nvPr/>
          </p:nvSpPr>
          <p:spPr bwMode="auto">
            <a:xfrm>
              <a:off x="2424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51" name="Oval 3021"/>
            <p:cNvSpPr>
              <a:spLocks noChangeArrowheads="1"/>
            </p:cNvSpPr>
            <p:nvPr/>
          </p:nvSpPr>
          <p:spPr bwMode="auto">
            <a:xfrm>
              <a:off x="2424" y="17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52" name="Oval 3022"/>
            <p:cNvSpPr>
              <a:spLocks noChangeArrowheads="1"/>
            </p:cNvSpPr>
            <p:nvPr/>
          </p:nvSpPr>
          <p:spPr bwMode="auto">
            <a:xfrm>
              <a:off x="2424" y="18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53" name="Oval 3023"/>
            <p:cNvSpPr>
              <a:spLocks noChangeArrowheads="1"/>
            </p:cNvSpPr>
            <p:nvPr/>
          </p:nvSpPr>
          <p:spPr bwMode="auto">
            <a:xfrm>
              <a:off x="2424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54" name="Oval 3024"/>
            <p:cNvSpPr>
              <a:spLocks noChangeArrowheads="1"/>
            </p:cNvSpPr>
            <p:nvPr/>
          </p:nvSpPr>
          <p:spPr bwMode="auto">
            <a:xfrm>
              <a:off x="2424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55" name="Oval 3025"/>
            <p:cNvSpPr>
              <a:spLocks noChangeArrowheads="1"/>
            </p:cNvSpPr>
            <p:nvPr/>
          </p:nvSpPr>
          <p:spPr bwMode="auto">
            <a:xfrm>
              <a:off x="2424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56" name="Oval 3026"/>
            <p:cNvSpPr>
              <a:spLocks noChangeArrowheads="1"/>
            </p:cNvSpPr>
            <p:nvPr/>
          </p:nvSpPr>
          <p:spPr bwMode="auto">
            <a:xfrm>
              <a:off x="2426" y="16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57" name="Oval 3027"/>
            <p:cNvSpPr>
              <a:spLocks noChangeArrowheads="1"/>
            </p:cNvSpPr>
            <p:nvPr/>
          </p:nvSpPr>
          <p:spPr bwMode="auto">
            <a:xfrm>
              <a:off x="2410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58" name="Oval 3028"/>
            <p:cNvSpPr>
              <a:spLocks noChangeArrowheads="1"/>
            </p:cNvSpPr>
            <p:nvPr/>
          </p:nvSpPr>
          <p:spPr bwMode="auto">
            <a:xfrm>
              <a:off x="2414" y="181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59" name="Oval 3029"/>
            <p:cNvSpPr>
              <a:spLocks noChangeArrowheads="1"/>
            </p:cNvSpPr>
            <p:nvPr/>
          </p:nvSpPr>
          <p:spPr bwMode="auto">
            <a:xfrm>
              <a:off x="2416" y="18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60" name="Oval 3030"/>
            <p:cNvSpPr>
              <a:spLocks noChangeArrowheads="1"/>
            </p:cNvSpPr>
            <p:nvPr/>
          </p:nvSpPr>
          <p:spPr bwMode="auto">
            <a:xfrm>
              <a:off x="2420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61" name="Oval 3031"/>
            <p:cNvSpPr>
              <a:spLocks noChangeArrowheads="1"/>
            </p:cNvSpPr>
            <p:nvPr/>
          </p:nvSpPr>
          <p:spPr bwMode="auto">
            <a:xfrm>
              <a:off x="2422" y="177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62" name="Oval 3032"/>
            <p:cNvSpPr>
              <a:spLocks noChangeArrowheads="1"/>
            </p:cNvSpPr>
            <p:nvPr/>
          </p:nvSpPr>
          <p:spPr bwMode="auto">
            <a:xfrm>
              <a:off x="2422" y="17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63" name="Oval 3033"/>
            <p:cNvSpPr>
              <a:spLocks noChangeArrowheads="1"/>
            </p:cNvSpPr>
            <p:nvPr/>
          </p:nvSpPr>
          <p:spPr bwMode="auto">
            <a:xfrm>
              <a:off x="2424" y="17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64" name="Oval 3034"/>
            <p:cNvSpPr>
              <a:spLocks noChangeArrowheads="1"/>
            </p:cNvSpPr>
            <p:nvPr/>
          </p:nvSpPr>
          <p:spPr bwMode="auto">
            <a:xfrm>
              <a:off x="2424" y="17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65" name="Oval 3035"/>
            <p:cNvSpPr>
              <a:spLocks noChangeArrowheads="1"/>
            </p:cNvSpPr>
            <p:nvPr/>
          </p:nvSpPr>
          <p:spPr bwMode="auto">
            <a:xfrm>
              <a:off x="2426" y="17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66" name="Oval 3036"/>
            <p:cNvSpPr>
              <a:spLocks noChangeArrowheads="1"/>
            </p:cNvSpPr>
            <p:nvPr/>
          </p:nvSpPr>
          <p:spPr bwMode="auto">
            <a:xfrm>
              <a:off x="2426" y="17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67" name="Oval 3037"/>
            <p:cNvSpPr>
              <a:spLocks noChangeArrowheads="1"/>
            </p:cNvSpPr>
            <p:nvPr/>
          </p:nvSpPr>
          <p:spPr bwMode="auto">
            <a:xfrm>
              <a:off x="2426" y="171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68" name="Oval 3038"/>
            <p:cNvSpPr>
              <a:spLocks noChangeArrowheads="1"/>
            </p:cNvSpPr>
            <p:nvPr/>
          </p:nvSpPr>
          <p:spPr bwMode="auto">
            <a:xfrm>
              <a:off x="2426" y="17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69" name="Oval 3039"/>
            <p:cNvSpPr>
              <a:spLocks noChangeArrowheads="1"/>
            </p:cNvSpPr>
            <p:nvPr/>
          </p:nvSpPr>
          <p:spPr bwMode="auto">
            <a:xfrm>
              <a:off x="2426" y="16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70" name="Oval 3040"/>
            <p:cNvSpPr>
              <a:spLocks noChangeArrowheads="1"/>
            </p:cNvSpPr>
            <p:nvPr/>
          </p:nvSpPr>
          <p:spPr bwMode="auto">
            <a:xfrm>
              <a:off x="2426" y="16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71" name="Oval 3041"/>
            <p:cNvSpPr>
              <a:spLocks noChangeArrowheads="1"/>
            </p:cNvSpPr>
            <p:nvPr/>
          </p:nvSpPr>
          <p:spPr bwMode="auto">
            <a:xfrm>
              <a:off x="2426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72" name="Oval 3042"/>
            <p:cNvSpPr>
              <a:spLocks noChangeArrowheads="1"/>
            </p:cNvSpPr>
            <p:nvPr/>
          </p:nvSpPr>
          <p:spPr bwMode="auto">
            <a:xfrm>
              <a:off x="23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73" name="Oval 3043"/>
            <p:cNvSpPr>
              <a:spLocks noChangeArrowheads="1"/>
            </p:cNvSpPr>
            <p:nvPr/>
          </p:nvSpPr>
          <p:spPr bwMode="auto">
            <a:xfrm>
              <a:off x="240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74" name="Oval 3044"/>
            <p:cNvSpPr>
              <a:spLocks noChangeArrowheads="1"/>
            </p:cNvSpPr>
            <p:nvPr/>
          </p:nvSpPr>
          <p:spPr bwMode="auto">
            <a:xfrm>
              <a:off x="241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75" name="Oval 3045"/>
            <p:cNvSpPr>
              <a:spLocks noChangeArrowheads="1"/>
            </p:cNvSpPr>
            <p:nvPr/>
          </p:nvSpPr>
          <p:spPr bwMode="auto">
            <a:xfrm>
              <a:off x="2424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76" name="Oval 3046"/>
            <p:cNvSpPr>
              <a:spLocks noChangeArrowheads="1"/>
            </p:cNvSpPr>
            <p:nvPr/>
          </p:nvSpPr>
          <p:spPr bwMode="auto">
            <a:xfrm>
              <a:off x="2436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77" name="Oval 3047"/>
            <p:cNvSpPr>
              <a:spLocks noChangeArrowheads="1"/>
            </p:cNvSpPr>
            <p:nvPr/>
          </p:nvSpPr>
          <p:spPr bwMode="auto">
            <a:xfrm>
              <a:off x="2444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78" name="Oval 3048"/>
            <p:cNvSpPr>
              <a:spLocks noChangeArrowheads="1"/>
            </p:cNvSpPr>
            <p:nvPr/>
          </p:nvSpPr>
          <p:spPr bwMode="auto">
            <a:xfrm>
              <a:off x="2452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79" name="AutoShape 3049"/>
            <p:cNvSpPr>
              <a:spLocks noChangeArrowheads="1"/>
            </p:cNvSpPr>
            <p:nvPr/>
          </p:nvSpPr>
          <p:spPr bwMode="auto">
            <a:xfrm>
              <a:off x="2225" y="1702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80" name="AutoShape 3050"/>
            <p:cNvSpPr>
              <a:spLocks noChangeArrowheads="1"/>
            </p:cNvSpPr>
            <p:nvPr/>
          </p:nvSpPr>
          <p:spPr bwMode="auto">
            <a:xfrm>
              <a:off x="2231" y="1708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81" name="AutoShape 3051"/>
            <p:cNvSpPr>
              <a:spLocks noChangeArrowheads="1"/>
            </p:cNvSpPr>
            <p:nvPr/>
          </p:nvSpPr>
          <p:spPr bwMode="auto">
            <a:xfrm>
              <a:off x="2239" y="1717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82" name="AutoShape 3052"/>
            <p:cNvSpPr>
              <a:spLocks noChangeArrowheads="1"/>
            </p:cNvSpPr>
            <p:nvPr/>
          </p:nvSpPr>
          <p:spPr bwMode="auto">
            <a:xfrm>
              <a:off x="2249" y="172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83" name="AutoShape 3053"/>
            <p:cNvSpPr>
              <a:spLocks noChangeArrowheads="1"/>
            </p:cNvSpPr>
            <p:nvPr/>
          </p:nvSpPr>
          <p:spPr bwMode="auto">
            <a:xfrm>
              <a:off x="2261" y="1725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84" name="AutoShape 3054"/>
            <p:cNvSpPr>
              <a:spLocks noChangeArrowheads="1"/>
            </p:cNvSpPr>
            <p:nvPr/>
          </p:nvSpPr>
          <p:spPr bwMode="auto">
            <a:xfrm>
              <a:off x="2277" y="1721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85" name="AutoShape 3055"/>
            <p:cNvSpPr>
              <a:spLocks noChangeArrowheads="1"/>
            </p:cNvSpPr>
            <p:nvPr/>
          </p:nvSpPr>
          <p:spPr bwMode="auto">
            <a:xfrm>
              <a:off x="2285" y="171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86" name="AutoShape 3056"/>
            <p:cNvSpPr>
              <a:spLocks noChangeArrowheads="1"/>
            </p:cNvSpPr>
            <p:nvPr/>
          </p:nvSpPr>
          <p:spPr bwMode="auto">
            <a:xfrm>
              <a:off x="2293" y="1704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87" name="Oval 3057"/>
            <p:cNvSpPr>
              <a:spLocks noChangeArrowheads="1"/>
            </p:cNvSpPr>
            <p:nvPr/>
          </p:nvSpPr>
          <p:spPr bwMode="auto">
            <a:xfrm>
              <a:off x="2315" y="16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88" name="Oval 3058"/>
            <p:cNvSpPr>
              <a:spLocks noChangeArrowheads="1"/>
            </p:cNvSpPr>
            <p:nvPr/>
          </p:nvSpPr>
          <p:spPr bwMode="auto">
            <a:xfrm>
              <a:off x="2307" y="16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89" name="Oval 3059"/>
            <p:cNvSpPr>
              <a:spLocks noChangeArrowheads="1"/>
            </p:cNvSpPr>
            <p:nvPr/>
          </p:nvSpPr>
          <p:spPr bwMode="auto">
            <a:xfrm>
              <a:off x="2299" y="16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90" name="Oval 3060"/>
            <p:cNvSpPr>
              <a:spLocks noChangeArrowheads="1"/>
            </p:cNvSpPr>
            <p:nvPr/>
          </p:nvSpPr>
          <p:spPr bwMode="auto">
            <a:xfrm>
              <a:off x="2293" y="16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91" name="Oval 3061"/>
            <p:cNvSpPr>
              <a:spLocks noChangeArrowheads="1"/>
            </p:cNvSpPr>
            <p:nvPr/>
          </p:nvSpPr>
          <p:spPr bwMode="auto">
            <a:xfrm>
              <a:off x="2287" y="167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92" name="Oval 3062"/>
            <p:cNvSpPr>
              <a:spLocks noChangeArrowheads="1"/>
            </p:cNvSpPr>
            <p:nvPr/>
          </p:nvSpPr>
          <p:spPr bwMode="auto">
            <a:xfrm>
              <a:off x="22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93" name="AutoShape 3063"/>
            <p:cNvSpPr>
              <a:spLocks noChangeArrowheads="1"/>
            </p:cNvSpPr>
            <p:nvPr/>
          </p:nvSpPr>
          <p:spPr bwMode="auto">
            <a:xfrm>
              <a:off x="2698" y="181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94" name="AutoShape 3064"/>
            <p:cNvSpPr>
              <a:spLocks noChangeArrowheads="1"/>
            </p:cNvSpPr>
            <p:nvPr/>
          </p:nvSpPr>
          <p:spPr bwMode="auto">
            <a:xfrm>
              <a:off x="2704" y="181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95" name="AutoShape 3065"/>
            <p:cNvSpPr>
              <a:spLocks noChangeArrowheads="1"/>
            </p:cNvSpPr>
            <p:nvPr/>
          </p:nvSpPr>
          <p:spPr bwMode="auto">
            <a:xfrm>
              <a:off x="2708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96" name="AutoShape 3066"/>
            <p:cNvSpPr>
              <a:spLocks noChangeArrowheads="1"/>
            </p:cNvSpPr>
            <p:nvPr/>
          </p:nvSpPr>
          <p:spPr bwMode="auto">
            <a:xfrm>
              <a:off x="2714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97" name="AutoShape 3067"/>
            <p:cNvSpPr>
              <a:spLocks noChangeArrowheads="1"/>
            </p:cNvSpPr>
            <p:nvPr/>
          </p:nvSpPr>
          <p:spPr bwMode="auto">
            <a:xfrm>
              <a:off x="2721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98" name="AutoShape 3068"/>
            <p:cNvSpPr>
              <a:spLocks noChangeArrowheads="1"/>
            </p:cNvSpPr>
            <p:nvPr/>
          </p:nvSpPr>
          <p:spPr bwMode="auto">
            <a:xfrm>
              <a:off x="2729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99" name="AutoShape 3069"/>
            <p:cNvSpPr>
              <a:spLocks noChangeArrowheads="1"/>
            </p:cNvSpPr>
            <p:nvPr/>
          </p:nvSpPr>
          <p:spPr bwMode="auto">
            <a:xfrm>
              <a:off x="2736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00" name="AutoShape 3070"/>
            <p:cNvSpPr>
              <a:spLocks noChangeArrowheads="1"/>
            </p:cNvSpPr>
            <p:nvPr/>
          </p:nvSpPr>
          <p:spPr bwMode="auto">
            <a:xfrm>
              <a:off x="2745" y="177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01" name="AutoShape 3071"/>
            <p:cNvSpPr>
              <a:spLocks noChangeArrowheads="1"/>
            </p:cNvSpPr>
            <p:nvPr/>
          </p:nvSpPr>
          <p:spPr bwMode="auto">
            <a:xfrm>
              <a:off x="2751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02" name="AutoShape 3072"/>
            <p:cNvSpPr>
              <a:spLocks noChangeArrowheads="1"/>
            </p:cNvSpPr>
            <p:nvPr/>
          </p:nvSpPr>
          <p:spPr bwMode="auto">
            <a:xfrm>
              <a:off x="2759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03" name="AutoShape 3073"/>
            <p:cNvSpPr>
              <a:spLocks noChangeArrowheads="1"/>
            </p:cNvSpPr>
            <p:nvPr/>
          </p:nvSpPr>
          <p:spPr bwMode="auto">
            <a:xfrm>
              <a:off x="2767" y="17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04" name="AutoShape 3074"/>
            <p:cNvSpPr>
              <a:spLocks noChangeArrowheads="1"/>
            </p:cNvSpPr>
            <p:nvPr/>
          </p:nvSpPr>
          <p:spPr bwMode="auto">
            <a:xfrm>
              <a:off x="2774" y="178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05" name="AutoShape 3075"/>
            <p:cNvSpPr>
              <a:spLocks noChangeArrowheads="1"/>
            </p:cNvSpPr>
            <p:nvPr/>
          </p:nvSpPr>
          <p:spPr bwMode="auto">
            <a:xfrm>
              <a:off x="2780" y="17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06" name="AutoShape 3076"/>
            <p:cNvSpPr>
              <a:spLocks noChangeArrowheads="1"/>
            </p:cNvSpPr>
            <p:nvPr/>
          </p:nvSpPr>
          <p:spPr bwMode="auto">
            <a:xfrm>
              <a:off x="2783" y="18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07" name="AutoShape 3077"/>
            <p:cNvSpPr>
              <a:spLocks noChangeArrowheads="1"/>
            </p:cNvSpPr>
            <p:nvPr/>
          </p:nvSpPr>
          <p:spPr bwMode="auto">
            <a:xfrm>
              <a:off x="2783" y="18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08" name="AutoShape 3078"/>
            <p:cNvSpPr>
              <a:spLocks noChangeArrowheads="1"/>
            </p:cNvSpPr>
            <p:nvPr/>
          </p:nvSpPr>
          <p:spPr bwMode="auto">
            <a:xfrm>
              <a:off x="2783" y="18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09" name="AutoShape 3079"/>
            <p:cNvSpPr>
              <a:spLocks noChangeArrowheads="1"/>
            </p:cNvSpPr>
            <p:nvPr/>
          </p:nvSpPr>
          <p:spPr bwMode="auto">
            <a:xfrm>
              <a:off x="2783" y="183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0" name="AutoShape 3080"/>
            <p:cNvSpPr>
              <a:spLocks noChangeArrowheads="1"/>
            </p:cNvSpPr>
            <p:nvPr/>
          </p:nvSpPr>
          <p:spPr bwMode="auto">
            <a:xfrm>
              <a:off x="2783" y="184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1" name="AutoShape 3081"/>
            <p:cNvSpPr>
              <a:spLocks noChangeArrowheads="1"/>
            </p:cNvSpPr>
            <p:nvPr/>
          </p:nvSpPr>
          <p:spPr bwMode="auto">
            <a:xfrm>
              <a:off x="2783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2" name="AutoShape 3082"/>
            <p:cNvSpPr>
              <a:spLocks noChangeArrowheads="1"/>
            </p:cNvSpPr>
            <p:nvPr/>
          </p:nvSpPr>
          <p:spPr bwMode="auto">
            <a:xfrm>
              <a:off x="2783" y="18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3" name="AutoShape 3083"/>
            <p:cNvSpPr>
              <a:spLocks noChangeArrowheads="1"/>
            </p:cNvSpPr>
            <p:nvPr/>
          </p:nvSpPr>
          <p:spPr bwMode="auto">
            <a:xfrm>
              <a:off x="2783" y="186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4" name="AutoShape 3084"/>
            <p:cNvSpPr>
              <a:spLocks noChangeArrowheads="1"/>
            </p:cNvSpPr>
            <p:nvPr/>
          </p:nvSpPr>
          <p:spPr bwMode="auto">
            <a:xfrm>
              <a:off x="2783" y="18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5" name="AutoShape 3085"/>
            <p:cNvSpPr>
              <a:spLocks noChangeArrowheads="1"/>
            </p:cNvSpPr>
            <p:nvPr/>
          </p:nvSpPr>
          <p:spPr bwMode="auto">
            <a:xfrm>
              <a:off x="278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6" name="AutoShape 3086"/>
            <p:cNvSpPr>
              <a:spLocks noChangeArrowheads="1"/>
            </p:cNvSpPr>
            <p:nvPr/>
          </p:nvSpPr>
          <p:spPr bwMode="auto">
            <a:xfrm>
              <a:off x="2783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7" name="AutoShape 3087"/>
            <p:cNvSpPr>
              <a:spLocks noChangeArrowheads="1"/>
            </p:cNvSpPr>
            <p:nvPr/>
          </p:nvSpPr>
          <p:spPr bwMode="auto">
            <a:xfrm>
              <a:off x="2783" y="190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8" name="AutoShape 3088"/>
            <p:cNvSpPr>
              <a:spLocks noChangeArrowheads="1"/>
            </p:cNvSpPr>
            <p:nvPr/>
          </p:nvSpPr>
          <p:spPr bwMode="auto">
            <a:xfrm>
              <a:off x="2783" y="19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19" name="AutoShape 3089"/>
            <p:cNvSpPr>
              <a:spLocks noChangeArrowheads="1"/>
            </p:cNvSpPr>
            <p:nvPr/>
          </p:nvSpPr>
          <p:spPr bwMode="auto">
            <a:xfrm>
              <a:off x="2783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20" name="AutoShape 3090"/>
            <p:cNvSpPr>
              <a:spLocks noChangeArrowheads="1"/>
            </p:cNvSpPr>
            <p:nvPr/>
          </p:nvSpPr>
          <p:spPr bwMode="auto">
            <a:xfrm>
              <a:off x="2783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21" name="AutoShape 3091"/>
            <p:cNvSpPr>
              <a:spLocks noChangeArrowheads="1"/>
            </p:cNvSpPr>
            <p:nvPr/>
          </p:nvSpPr>
          <p:spPr bwMode="auto">
            <a:xfrm>
              <a:off x="2783" y="19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22" name="AutoShape 3092"/>
            <p:cNvSpPr>
              <a:spLocks noChangeArrowheads="1"/>
            </p:cNvSpPr>
            <p:nvPr/>
          </p:nvSpPr>
          <p:spPr bwMode="auto">
            <a:xfrm>
              <a:off x="2783" y="194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23" name="AutoShape 3093"/>
            <p:cNvSpPr>
              <a:spLocks noChangeArrowheads="1"/>
            </p:cNvSpPr>
            <p:nvPr/>
          </p:nvSpPr>
          <p:spPr bwMode="auto">
            <a:xfrm>
              <a:off x="2786" y="190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24" name="AutoShape 3094"/>
            <p:cNvSpPr>
              <a:spLocks noChangeArrowheads="1"/>
            </p:cNvSpPr>
            <p:nvPr/>
          </p:nvSpPr>
          <p:spPr bwMode="auto">
            <a:xfrm>
              <a:off x="2788" y="189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25" name="AutoShape 3095"/>
            <p:cNvSpPr>
              <a:spLocks noChangeArrowheads="1"/>
            </p:cNvSpPr>
            <p:nvPr/>
          </p:nvSpPr>
          <p:spPr bwMode="auto">
            <a:xfrm>
              <a:off x="2790" y="189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26" name="AutoShape 3096"/>
            <p:cNvSpPr>
              <a:spLocks noChangeArrowheads="1"/>
            </p:cNvSpPr>
            <p:nvPr/>
          </p:nvSpPr>
          <p:spPr bwMode="auto">
            <a:xfrm>
              <a:off x="2792" y="188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27" name="AutoShape 3097"/>
            <p:cNvSpPr>
              <a:spLocks noChangeArrowheads="1"/>
            </p:cNvSpPr>
            <p:nvPr/>
          </p:nvSpPr>
          <p:spPr bwMode="auto">
            <a:xfrm>
              <a:off x="2795" y="187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28" name="AutoShape 3098"/>
            <p:cNvSpPr>
              <a:spLocks noChangeArrowheads="1"/>
            </p:cNvSpPr>
            <p:nvPr/>
          </p:nvSpPr>
          <p:spPr bwMode="auto">
            <a:xfrm>
              <a:off x="2800" y="186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29" name="AutoShape 3099"/>
            <p:cNvSpPr>
              <a:spLocks noChangeArrowheads="1"/>
            </p:cNvSpPr>
            <p:nvPr/>
          </p:nvSpPr>
          <p:spPr bwMode="auto">
            <a:xfrm>
              <a:off x="2802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30" name="AutoShape 3100"/>
            <p:cNvSpPr>
              <a:spLocks noChangeArrowheads="1"/>
            </p:cNvSpPr>
            <p:nvPr/>
          </p:nvSpPr>
          <p:spPr bwMode="auto">
            <a:xfrm>
              <a:off x="2806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31" name="AutoShape 3101"/>
            <p:cNvSpPr>
              <a:spLocks noChangeArrowheads="1"/>
            </p:cNvSpPr>
            <p:nvPr/>
          </p:nvSpPr>
          <p:spPr bwMode="auto">
            <a:xfrm>
              <a:off x="2810" y="183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32" name="AutoShape 3102"/>
            <p:cNvSpPr>
              <a:spLocks noChangeArrowheads="1"/>
            </p:cNvSpPr>
            <p:nvPr/>
          </p:nvSpPr>
          <p:spPr bwMode="auto">
            <a:xfrm>
              <a:off x="2813" y="182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33" name="AutoShape 3103"/>
            <p:cNvSpPr>
              <a:spLocks noChangeArrowheads="1"/>
            </p:cNvSpPr>
            <p:nvPr/>
          </p:nvSpPr>
          <p:spPr bwMode="auto">
            <a:xfrm>
              <a:off x="2818" y="181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34" name="AutoShape 3104"/>
            <p:cNvSpPr>
              <a:spLocks noChangeArrowheads="1"/>
            </p:cNvSpPr>
            <p:nvPr/>
          </p:nvSpPr>
          <p:spPr bwMode="auto">
            <a:xfrm>
              <a:off x="2823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35" name="AutoShape 3105"/>
            <p:cNvSpPr>
              <a:spLocks noChangeArrowheads="1"/>
            </p:cNvSpPr>
            <p:nvPr/>
          </p:nvSpPr>
          <p:spPr bwMode="auto">
            <a:xfrm>
              <a:off x="2828" y="1803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36" name="AutoShape 3106"/>
            <p:cNvSpPr>
              <a:spLocks noChangeArrowheads="1"/>
            </p:cNvSpPr>
            <p:nvPr/>
          </p:nvSpPr>
          <p:spPr bwMode="auto">
            <a:xfrm>
              <a:off x="2833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37" name="AutoShape 3107"/>
            <p:cNvSpPr>
              <a:spLocks noChangeArrowheads="1"/>
            </p:cNvSpPr>
            <p:nvPr/>
          </p:nvSpPr>
          <p:spPr bwMode="auto">
            <a:xfrm>
              <a:off x="2839" y="179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38" name="AutoShape 3108"/>
            <p:cNvSpPr>
              <a:spLocks noChangeArrowheads="1"/>
            </p:cNvSpPr>
            <p:nvPr/>
          </p:nvSpPr>
          <p:spPr bwMode="auto">
            <a:xfrm>
              <a:off x="2845" y="178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39" name="AutoShape 3109"/>
            <p:cNvSpPr>
              <a:spLocks noChangeArrowheads="1"/>
            </p:cNvSpPr>
            <p:nvPr/>
          </p:nvSpPr>
          <p:spPr bwMode="auto">
            <a:xfrm>
              <a:off x="2852" y="17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40" name="AutoShape 3110"/>
            <p:cNvSpPr>
              <a:spLocks noChangeArrowheads="1"/>
            </p:cNvSpPr>
            <p:nvPr/>
          </p:nvSpPr>
          <p:spPr bwMode="auto">
            <a:xfrm>
              <a:off x="2857" y="177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41" name="AutoShape 3111"/>
            <p:cNvSpPr>
              <a:spLocks noChangeArrowheads="1"/>
            </p:cNvSpPr>
            <p:nvPr/>
          </p:nvSpPr>
          <p:spPr bwMode="auto">
            <a:xfrm>
              <a:off x="2865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42" name="AutoShape 3112"/>
            <p:cNvSpPr>
              <a:spLocks noChangeArrowheads="1"/>
            </p:cNvSpPr>
            <p:nvPr/>
          </p:nvSpPr>
          <p:spPr bwMode="auto">
            <a:xfrm>
              <a:off x="2873" y="177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43" name="AutoShape 3113"/>
            <p:cNvSpPr>
              <a:spLocks noChangeArrowheads="1"/>
            </p:cNvSpPr>
            <p:nvPr/>
          </p:nvSpPr>
          <p:spPr bwMode="auto">
            <a:xfrm>
              <a:off x="2883" y="177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44" name="AutoShape 3114"/>
            <p:cNvSpPr>
              <a:spLocks noChangeArrowheads="1"/>
            </p:cNvSpPr>
            <p:nvPr/>
          </p:nvSpPr>
          <p:spPr bwMode="auto">
            <a:xfrm>
              <a:off x="2890" y="1775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45" name="AutoShape 3115"/>
            <p:cNvSpPr>
              <a:spLocks noChangeArrowheads="1"/>
            </p:cNvSpPr>
            <p:nvPr/>
          </p:nvSpPr>
          <p:spPr bwMode="auto">
            <a:xfrm>
              <a:off x="2897" y="17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46" name="AutoShape 3116"/>
            <p:cNvSpPr>
              <a:spLocks noChangeArrowheads="1"/>
            </p:cNvSpPr>
            <p:nvPr/>
          </p:nvSpPr>
          <p:spPr bwMode="auto">
            <a:xfrm>
              <a:off x="2904" y="178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47" name="AutoShape 3117"/>
            <p:cNvSpPr>
              <a:spLocks noChangeArrowheads="1"/>
            </p:cNvSpPr>
            <p:nvPr/>
          </p:nvSpPr>
          <p:spPr bwMode="auto">
            <a:xfrm>
              <a:off x="2908" y="179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48" name="AutoShape 3118"/>
            <p:cNvSpPr>
              <a:spLocks noChangeArrowheads="1"/>
            </p:cNvSpPr>
            <p:nvPr/>
          </p:nvSpPr>
          <p:spPr bwMode="auto">
            <a:xfrm>
              <a:off x="2913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49" name="AutoShape 3119"/>
            <p:cNvSpPr>
              <a:spLocks noChangeArrowheads="1"/>
            </p:cNvSpPr>
            <p:nvPr/>
          </p:nvSpPr>
          <p:spPr bwMode="auto">
            <a:xfrm>
              <a:off x="2915" y="18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50" name="AutoShape 3120"/>
            <p:cNvSpPr>
              <a:spLocks noChangeArrowheads="1"/>
            </p:cNvSpPr>
            <p:nvPr/>
          </p:nvSpPr>
          <p:spPr bwMode="auto">
            <a:xfrm>
              <a:off x="2915" y="18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51" name="AutoShape 3121"/>
            <p:cNvSpPr>
              <a:spLocks noChangeArrowheads="1"/>
            </p:cNvSpPr>
            <p:nvPr/>
          </p:nvSpPr>
          <p:spPr bwMode="auto">
            <a:xfrm>
              <a:off x="2915" y="182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52" name="AutoShape 3122"/>
            <p:cNvSpPr>
              <a:spLocks noChangeArrowheads="1"/>
            </p:cNvSpPr>
            <p:nvPr/>
          </p:nvSpPr>
          <p:spPr bwMode="auto">
            <a:xfrm>
              <a:off x="2915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53" name="AutoShape 3123"/>
            <p:cNvSpPr>
              <a:spLocks noChangeArrowheads="1"/>
            </p:cNvSpPr>
            <p:nvPr/>
          </p:nvSpPr>
          <p:spPr bwMode="auto">
            <a:xfrm>
              <a:off x="2915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54" name="AutoShape 3124"/>
            <p:cNvSpPr>
              <a:spLocks noChangeArrowheads="1"/>
            </p:cNvSpPr>
            <p:nvPr/>
          </p:nvSpPr>
          <p:spPr bwMode="auto">
            <a:xfrm>
              <a:off x="2915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55" name="AutoShape 3125"/>
            <p:cNvSpPr>
              <a:spLocks noChangeArrowheads="1"/>
            </p:cNvSpPr>
            <p:nvPr/>
          </p:nvSpPr>
          <p:spPr bwMode="auto">
            <a:xfrm>
              <a:off x="2915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56" name="AutoShape 3126"/>
            <p:cNvSpPr>
              <a:spLocks noChangeArrowheads="1"/>
            </p:cNvSpPr>
            <p:nvPr/>
          </p:nvSpPr>
          <p:spPr bwMode="auto">
            <a:xfrm>
              <a:off x="2915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57" name="AutoShape 3127"/>
            <p:cNvSpPr>
              <a:spLocks noChangeArrowheads="1"/>
            </p:cNvSpPr>
            <p:nvPr/>
          </p:nvSpPr>
          <p:spPr bwMode="auto">
            <a:xfrm>
              <a:off x="2915" y="188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58" name="AutoShape 3128"/>
            <p:cNvSpPr>
              <a:spLocks noChangeArrowheads="1"/>
            </p:cNvSpPr>
            <p:nvPr/>
          </p:nvSpPr>
          <p:spPr bwMode="auto">
            <a:xfrm>
              <a:off x="2915" y="188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59" name="AutoShape 3129"/>
            <p:cNvSpPr>
              <a:spLocks noChangeArrowheads="1"/>
            </p:cNvSpPr>
            <p:nvPr/>
          </p:nvSpPr>
          <p:spPr bwMode="auto">
            <a:xfrm>
              <a:off x="2915" y="19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60" name="AutoShape 3130"/>
            <p:cNvSpPr>
              <a:spLocks noChangeArrowheads="1"/>
            </p:cNvSpPr>
            <p:nvPr/>
          </p:nvSpPr>
          <p:spPr bwMode="auto">
            <a:xfrm>
              <a:off x="2915" y="19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61" name="AutoShape 3131"/>
            <p:cNvSpPr>
              <a:spLocks noChangeArrowheads="1"/>
            </p:cNvSpPr>
            <p:nvPr/>
          </p:nvSpPr>
          <p:spPr bwMode="auto">
            <a:xfrm>
              <a:off x="2917" y="191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62" name="AutoShape 3132"/>
            <p:cNvSpPr>
              <a:spLocks noChangeArrowheads="1"/>
            </p:cNvSpPr>
            <p:nvPr/>
          </p:nvSpPr>
          <p:spPr bwMode="auto">
            <a:xfrm>
              <a:off x="2920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63" name="AutoShape 3133"/>
            <p:cNvSpPr>
              <a:spLocks noChangeArrowheads="1"/>
            </p:cNvSpPr>
            <p:nvPr/>
          </p:nvSpPr>
          <p:spPr bwMode="auto">
            <a:xfrm>
              <a:off x="2925" y="193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64" name="AutoShape 3134"/>
            <p:cNvSpPr>
              <a:spLocks noChangeArrowheads="1"/>
            </p:cNvSpPr>
            <p:nvPr/>
          </p:nvSpPr>
          <p:spPr bwMode="auto">
            <a:xfrm>
              <a:off x="2929" y="194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65" name="AutoShape 3135"/>
            <p:cNvSpPr>
              <a:spLocks noChangeArrowheads="1"/>
            </p:cNvSpPr>
            <p:nvPr/>
          </p:nvSpPr>
          <p:spPr bwMode="auto">
            <a:xfrm>
              <a:off x="2937" y="194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66" name="AutoShape 3136"/>
            <p:cNvSpPr>
              <a:spLocks noChangeArrowheads="1"/>
            </p:cNvSpPr>
            <p:nvPr/>
          </p:nvSpPr>
          <p:spPr bwMode="auto">
            <a:xfrm>
              <a:off x="2944" y="194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67" name="AutoShape 3137"/>
            <p:cNvSpPr>
              <a:spLocks noChangeArrowheads="1"/>
            </p:cNvSpPr>
            <p:nvPr/>
          </p:nvSpPr>
          <p:spPr bwMode="auto">
            <a:xfrm>
              <a:off x="2952" y="194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68" name="AutoShape 3138"/>
            <p:cNvSpPr>
              <a:spLocks noChangeArrowheads="1"/>
            </p:cNvSpPr>
            <p:nvPr/>
          </p:nvSpPr>
          <p:spPr bwMode="auto">
            <a:xfrm>
              <a:off x="2958" y="194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69" name="AutoShape 3139"/>
            <p:cNvSpPr>
              <a:spLocks noChangeArrowheads="1"/>
            </p:cNvSpPr>
            <p:nvPr/>
          </p:nvSpPr>
          <p:spPr bwMode="auto">
            <a:xfrm>
              <a:off x="2965" y="193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70" name="AutoShape 3140"/>
            <p:cNvSpPr>
              <a:spLocks noChangeArrowheads="1"/>
            </p:cNvSpPr>
            <p:nvPr/>
          </p:nvSpPr>
          <p:spPr bwMode="auto">
            <a:xfrm>
              <a:off x="2971" y="19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71" name="AutoShape 3141"/>
            <p:cNvSpPr>
              <a:spLocks noChangeArrowheads="1"/>
            </p:cNvSpPr>
            <p:nvPr/>
          </p:nvSpPr>
          <p:spPr bwMode="auto">
            <a:xfrm>
              <a:off x="2979" y="192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72" name="AutoShape 3142"/>
            <p:cNvSpPr>
              <a:spLocks noChangeArrowheads="1"/>
            </p:cNvSpPr>
            <p:nvPr/>
          </p:nvSpPr>
          <p:spPr bwMode="auto">
            <a:xfrm>
              <a:off x="2984" y="19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73" name="AutoShape 3143"/>
            <p:cNvSpPr>
              <a:spLocks noChangeArrowheads="1"/>
            </p:cNvSpPr>
            <p:nvPr/>
          </p:nvSpPr>
          <p:spPr bwMode="auto">
            <a:xfrm>
              <a:off x="2990" y="19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74" name="AutoShape 3144"/>
            <p:cNvSpPr>
              <a:spLocks noChangeArrowheads="1"/>
            </p:cNvSpPr>
            <p:nvPr/>
          </p:nvSpPr>
          <p:spPr bwMode="auto">
            <a:xfrm>
              <a:off x="2994" y="190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75" name="AutoShape 3145"/>
            <p:cNvSpPr>
              <a:spLocks noChangeArrowheads="1"/>
            </p:cNvSpPr>
            <p:nvPr/>
          </p:nvSpPr>
          <p:spPr bwMode="auto">
            <a:xfrm>
              <a:off x="2998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76" name="AutoShape 3146"/>
            <p:cNvSpPr>
              <a:spLocks noChangeArrowheads="1"/>
            </p:cNvSpPr>
            <p:nvPr/>
          </p:nvSpPr>
          <p:spPr bwMode="auto">
            <a:xfrm>
              <a:off x="300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77" name="AutoShape 3147"/>
            <p:cNvSpPr>
              <a:spLocks noChangeArrowheads="1"/>
            </p:cNvSpPr>
            <p:nvPr/>
          </p:nvSpPr>
          <p:spPr bwMode="auto">
            <a:xfrm>
              <a:off x="3007" y="18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78" name="AutoShape 3148"/>
            <p:cNvSpPr>
              <a:spLocks noChangeArrowheads="1"/>
            </p:cNvSpPr>
            <p:nvPr/>
          </p:nvSpPr>
          <p:spPr bwMode="auto">
            <a:xfrm>
              <a:off x="3010" y="187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79" name="AutoShape 3149"/>
            <p:cNvSpPr>
              <a:spLocks noChangeArrowheads="1"/>
            </p:cNvSpPr>
            <p:nvPr/>
          </p:nvSpPr>
          <p:spPr bwMode="auto">
            <a:xfrm>
              <a:off x="3010" y="1868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80" name="AutoShape 3150"/>
            <p:cNvSpPr>
              <a:spLocks noChangeArrowheads="1"/>
            </p:cNvSpPr>
            <p:nvPr/>
          </p:nvSpPr>
          <p:spPr bwMode="auto">
            <a:xfrm>
              <a:off x="3014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81" name="AutoShape 3151"/>
            <p:cNvSpPr>
              <a:spLocks noChangeArrowheads="1"/>
            </p:cNvSpPr>
            <p:nvPr/>
          </p:nvSpPr>
          <p:spPr bwMode="auto">
            <a:xfrm>
              <a:off x="3018" y="185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82" name="AutoShape 3152"/>
            <p:cNvSpPr>
              <a:spLocks noChangeArrowheads="1"/>
            </p:cNvSpPr>
            <p:nvPr/>
          </p:nvSpPr>
          <p:spPr bwMode="auto">
            <a:xfrm>
              <a:off x="3022" y="184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83" name="AutoShape 3153"/>
            <p:cNvSpPr>
              <a:spLocks noChangeArrowheads="1"/>
            </p:cNvSpPr>
            <p:nvPr/>
          </p:nvSpPr>
          <p:spPr bwMode="auto">
            <a:xfrm>
              <a:off x="3026" y="18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84" name="AutoShape 3154"/>
            <p:cNvSpPr>
              <a:spLocks noChangeArrowheads="1"/>
            </p:cNvSpPr>
            <p:nvPr/>
          </p:nvSpPr>
          <p:spPr bwMode="auto">
            <a:xfrm>
              <a:off x="3031" y="182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85" name="AutoShape 3155"/>
            <p:cNvSpPr>
              <a:spLocks noChangeArrowheads="1"/>
            </p:cNvSpPr>
            <p:nvPr/>
          </p:nvSpPr>
          <p:spPr bwMode="auto">
            <a:xfrm>
              <a:off x="3035" y="181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86" name="AutoShape 3156"/>
            <p:cNvSpPr>
              <a:spLocks noChangeArrowheads="1"/>
            </p:cNvSpPr>
            <p:nvPr/>
          </p:nvSpPr>
          <p:spPr bwMode="auto">
            <a:xfrm>
              <a:off x="3039" y="180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87" name="AutoShape 3157"/>
            <p:cNvSpPr>
              <a:spLocks noChangeArrowheads="1"/>
            </p:cNvSpPr>
            <p:nvPr/>
          </p:nvSpPr>
          <p:spPr bwMode="auto">
            <a:xfrm>
              <a:off x="3043" y="18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88" name="AutoShape 3158"/>
            <p:cNvSpPr>
              <a:spLocks noChangeArrowheads="1"/>
            </p:cNvSpPr>
            <p:nvPr/>
          </p:nvSpPr>
          <p:spPr bwMode="auto">
            <a:xfrm>
              <a:off x="3046" y="17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89" name="AutoShape 3159"/>
            <p:cNvSpPr>
              <a:spLocks noChangeArrowheads="1"/>
            </p:cNvSpPr>
            <p:nvPr/>
          </p:nvSpPr>
          <p:spPr bwMode="auto">
            <a:xfrm>
              <a:off x="3049" y="17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90" name="AutoShape 3160"/>
            <p:cNvSpPr>
              <a:spLocks noChangeArrowheads="1"/>
            </p:cNvSpPr>
            <p:nvPr/>
          </p:nvSpPr>
          <p:spPr bwMode="auto">
            <a:xfrm>
              <a:off x="3051" y="177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91" name="AutoShape 3161"/>
            <p:cNvSpPr>
              <a:spLocks noChangeArrowheads="1"/>
            </p:cNvSpPr>
            <p:nvPr/>
          </p:nvSpPr>
          <p:spPr bwMode="auto">
            <a:xfrm>
              <a:off x="3055" y="176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92" name="AutoShape 3162"/>
            <p:cNvSpPr>
              <a:spLocks noChangeArrowheads="1"/>
            </p:cNvSpPr>
            <p:nvPr/>
          </p:nvSpPr>
          <p:spPr bwMode="auto">
            <a:xfrm>
              <a:off x="3060" y="175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93" name="AutoShape 3163"/>
            <p:cNvSpPr>
              <a:spLocks noChangeArrowheads="1"/>
            </p:cNvSpPr>
            <p:nvPr/>
          </p:nvSpPr>
          <p:spPr bwMode="auto">
            <a:xfrm>
              <a:off x="3063" y="175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94" name="AutoShape 3164"/>
            <p:cNvSpPr>
              <a:spLocks noChangeArrowheads="1"/>
            </p:cNvSpPr>
            <p:nvPr/>
          </p:nvSpPr>
          <p:spPr bwMode="auto">
            <a:xfrm>
              <a:off x="3066" y="174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95" name="AutoShape 3165"/>
            <p:cNvSpPr>
              <a:spLocks noChangeArrowheads="1"/>
            </p:cNvSpPr>
            <p:nvPr/>
          </p:nvSpPr>
          <p:spPr bwMode="auto">
            <a:xfrm>
              <a:off x="3071" y="17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96" name="AutoShape 3166"/>
            <p:cNvSpPr>
              <a:spLocks noChangeArrowheads="1"/>
            </p:cNvSpPr>
            <p:nvPr/>
          </p:nvSpPr>
          <p:spPr bwMode="auto">
            <a:xfrm>
              <a:off x="3075" y="17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97" name="AutoShape 3167"/>
            <p:cNvSpPr>
              <a:spLocks noChangeArrowheads="1"/>
            </p:cNvSpPr>
            <p:nvPr/>
          </p:nvSpPr>
          <p:spPr bwMode="auto">
            <a:xfrm>
              <a:off x="3079" y="17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98" name="AutoShape 3168"/>
            <p:cNvSpPr>
              <a:spLocks noChangeArrowheads="1"/>
            </p:cNvSpPr>
            <p:nvPr/>
          </p:nvSpPr>
          <p:spPr bwMode="auto">
            <a:xfrm>
              <a:off x="3082" y="17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99" name="AutoShape 3169"/>
            <p:cNvSpPr>
              <a:spLocks noChangeArrowheads="1"/>
            </p:cNvSpPr>
            <p:nvPr/>
          </p:nvSpPr>
          <p:spPr bwMode="auto">
            <a:xfrm>
              <a:off x="3087" y="16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00" name="AutoShape 3170"/>
            <p:cNvSpPr>
              <a:spLocks noChangeArrowheads="1"/>
            </p:cNvSpPr>
            <p:nvPr/>
          </p:nvSpPr>
          <p:spPr bwMode="auto">
            <a:xfrm>
              <a:off x="3091" y="168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01" name="AutoShape 3171"/>
            <p:cNvSpPr>
              <a:spLocks noChangeArrowheads="1"/>
            </p:cNvSpPr>
            <p:nvPr/>
          </p:nvSpPr>
          <p:spPr bwMode="auto">
            <a:xfrm>
              <a:off x="3093" y="16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02" name="AutoShape 3172"/>
            <p:cNvSpPr>
              <a:spLocks noChangeArrowheads="1"/>
            </p:cNvSpPr>
            <p:nvPr/>
          </p:nvSpPr>
          <p:spPr bwMode="auto">
            <a:xfrm>
              <a:off x="3096" y="167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03" name="AutoShape 3173"/>
            <p:cNvSpPr>
              <a:spLocks noChangeArrowheads="1"/>
            </p:cNvSpPr>
            <p:nvPr/>
          </p:nvSpPr>
          <p:spPr bwMode="auto">
            <a:xfrm>
              <a:off x="3102" y="16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04" name="AutoShape 3174"/>
            <p:cNvSpPr>
              <a:spLocks noChangeArrowheads="1"/>
            </p:cNvSpPr>
            <p:nvPr/>
          </p:nvSpPr>
          <p:spPr bwMode="auto">
            <a:xfrm>
              <a:off x="3105" y="1654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05" name="AutoShape 3175"/>
            <p:cNvSpPr>
              <a:spLocks noChangeArrowheads="1"/>
            </p:cNvSpPr>
            <p:nvPr/>
          </p:nvSpPr>
          <p:spPr bwMode="auto">
            <a:xfrm>
              <a:off x="3107" y="164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06" name="AutoShape 3176"/>
            <p:cNvSpPr>
              <a:spLocks noChangeArrowheads="1"/>
            </p:cNvSpPr>
            <p:nvPr/>
          </p:nvSpPr>
          <p:spPr bwMode="auto">
            <a:xfrm>
              <a:off x="3111" y="16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07" name="AutoShape 3177"/>
            <p:cNvSpPr>
              <a:spLocks noChangeArrowheads="1"/>
            </p:cNvSpPr>
            <p:nvPr/>
          </p:nvSpPr>
          <p:spPr bwMode="auto">
            <a:xfrm>
              <a:off x="3114" y="16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08" name="AutoShape 3178"/>
            <p:cNvSpPr>
              <a:spLocks noChangeArrowheads="1"/>
            </p:cNvSpPr>
            <p:nvPr/>
          </p:nvSpPr>
          <p:spPr bwMode="auto">
            <a:xfrm>
              <a:off x="3119" y="1620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09" name="AutoShape 3179"/>
            <p:cNvSpPr>
              <a:spLocks noChangeArrowheads="1"/>
            </p:cNvSpPr>
            <p:nvPr/>
          </p:nvSpPr>
          <p:spPr bwMode="auto">
            <a:xfrm>
              <a:off x="3121" y="161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0" name="AutoShape 3180"/>
            <p:cNvSpPr>
              <a:spLocks noChangeArrowheads="1"/>
            </p:cNvSpPr>
            <p:nvPr/>
          </p:nvSpPr>
          <p:spPr bwMode="auto">
            <a:xfrm>
              <a:off x="3125" y="160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1" name="AutoShape 3181"/>
            <p:cNvSpPr>
              <a:spLocks noChangeArrowheads="1"/>
            </p:cNvSpPr>
            <p:nvPr/>
          </p:nvSpPr>
          <p:spPr bwMode="auto">
            <a:xfrm>
              <a:off x="3126" y="1594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2" name="AutoShape 3182"/>
            <p:cNvSpPr>
              <a:spLocks noChangeArrowheads="1"/>
            </p:cNvSpPr>
            <p:nvPr/>
          </p:nvSpPr>
          <p:spPr bwMode="auto">
            <a:xfrm>
              <a:off x="3129" y="158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3" name="AutoShape 3183"/>
            <p:cNvSpPr>
              <a:spLocks noChangeArrowheads="1"/>
            </p:cNvSpPr>
            <p:nvPr/>
          </p:nvSpPr>
          <p:spPr bwMode="auto">
            <a:xfrm>
              <a:off x="3131" y="1575"/>
              <a:ext cx="17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4" name="AutoShape 3184"/>
            <p:cNvSpPr>
              <a:spLocks noChangeArrowheads="1"/>
            </p:cNvSpPr>
            <p:nvPr/>
          </p:nvSpPr>
          <p:spPr bwMode="auto">
            <a:xfrm>
              <a:off x="3133" y="156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5" name="AutoShape 3185"/>
            <p:cNvSpPr>
              <a:spLocks noChangeArrowheads="1"/>
            </p:cNvSpPr>
            <p:nvPr/>
          </p:nvSpPr>
          <p:spPr bwMode="auto">
            <a:xfrm>
              <a:off x="3133" y="155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6" name="AutoShape 3186"/>
            <p:cNvSpPr>
              <a:spLocks noChangeArrowheads="1"/>
            </p:cNvSpPr>
            <p:nvPr/>
          </p:nvSpPr>
          <p:spPr bwMode="auto">
            <a:xfrm>
              <a:off x="3133" y="154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7" name="AutoShape 3187"/>
            <p:cNvSpPr>
              <a:spLocks noChangeArrowheads="1"/>
            </p:cNvSpPr>
            <p:nvPr/>
          </p:nvSpPr>
          <p:spPr bwMode="auto">
            <a:xfrm>
              <a:off x="3132" y="154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8" name="AutoShape 3188"/>
            <p:cNvSpPr>
              <a:spLocks noChangeArrowheads="1"/>
            </p:cNvSpPr>
            <p:nvPr/>
          </p:nvSpPr>
          <p:spPr bwMode="auto">
            <a:xfrm>
              <a:off x="3132" y="1531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19" name="AutoShape 3189"/>
            <p:cNvSpPr>
              <a:spLocks noChangeArrowheads="1"/>
            </p:cNvSpPr>
            <p:nvPr/>
          </p:nvSpPr>
          <p:spPr bwMode="auto">
            <a:xfrm>
              <a:off x="3129" y="152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0" name="AutoShape 3190"/>
            <p:cNvSpPr>
              <a:spLocks noChangeArrowheads="1"/>
            </p:cNvSpPr>
            <p:nvPr/>
          </p:nvSpPr>
          <p:spPr bwMode="auto">
            <a:xfrm>
              <a:off x="3123" y="15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1" name="AutoShape 3191"/>
            <p:cNvSpPr>
              <a:spLocks noChangeArrowheads="1"/>
            </p:cNvSpPr>
            <p:nvPr/>
          </p:nvSpPr>
          <p:spPr bwMode="auto">
            <a:xfrm>
              <a:off x="3118" y="1511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2" name="AutoShape 3192"/>
            <p:cNvSpPr>
              <a:spLocks noChangeArrowheads="1"/>
            </p:cNvSpPr>
            <p:nvPr/>
          </p:nvSpPr>
          <p:spPr bwMode="auto">
            <a:xfrm>
              <a:off x="3107" y="150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3" name="AutoShape 3193"/>
            <p:cNvSpPr>
              <a:spLocks noChangeArrowheads="1"/>
            </p:cNvSpPr>
            <p:nvPr/>
          </p:nvSpPr>
          <p:spPr bwMode="auto">
            <a:xfrm>
              <a:off x="3099" y="150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4" name="AutoShape 3194"/>
            <p:cNvSpPr>
              <a:spLocks noChangeArrowheads="1"/>
            </p:cNvSpPr>
            <p:nvPr/>
          </p:nvSpPr>
          <p:spPr bwMode="auto">
            <a:xfrm>
              <a:off x="3093" y="150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5" name="AutoShape 3195"/>
            <p:cNvSpPr>
              <a:spLocks noChangeArrowheads="1"/>
            </p:cNvSpPr>
            <p:nvPr/>
          </p:nvSpPr>
          <p:spPr bwMode="auto">
            <a:xfrm>
              <a:off x="3085" y="15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6" name="AutoShape 3196"/>
            <p:cNvSpPr>
              <a:spLocks noChangeArrowheads="1"/>
            </p:cNvSpPr>
            <p:nvPr/>
          </p:nvSpPr>
          <p:spPr bwMode="auto">
            <a:xfrm>
              <a:off x="3077" y="151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7" name="AutoShape 3197"/>
            <p:cNvSpPr>
              <a:spLocks noChangeArrowheads="1"/>
            </p:cNvSpPr>
            <p:nvPr/>
          </p:nvSpPr>
          <p:spPr bwMode="auto">
            <a:xfrm>
              <a:off x="3070" y="1526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8" name="AutoShape 3198"/>
            <p:cNvSpPr>
              <a:spLocks noChangeArrowheads="1"/>
            </p:cNvSpPr>
            <p:nvPr/>
          </p:nvSpPr>
          <p:spPr bwMode="auto">
            <a:xfrm>
              <a:off x="3065" y="15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29" name="AutoShape 3199"/>
            <p:cNvSpPr>
              <a:spLocks noChangeArrowheads="1"/>
            </p:cNvSpPr>
            <p:nvPr/>
          </p:nvSpPr>
          <p:spPr bwMode="auto">
            <a:xfrm>
              <a:off x="3061" y="154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30" name="AutoShape 3200"/>
            <p:cNvSpPr>
              <a:spLocks noChangeArrowheads="1"/>
            </p:cNvSpPr>
            <p:nvPr/>
          </p:nvSpPr>
          <p:spPr bwMode="auto">
            <a:xfrm>
              <a:off x="3058" y="15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31" name="AutoShape 3201"/>
            <p:cNvSpPr>
              <a:spLocks noChangeArrowheads="1"/>
            </p:cNvSpPr>
            <p:nvPr/>
          </p:nvSpPr>
          <p:spPr bwMode="auto">
            <a:xfrm>
              <a:off x="3055" y="156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32" name="AutoShape 3202"/>
            <p:cNvSpPr>
              <a:spLocks noChangeArrowheads="1"/>
            </p:cNvSpPr>
            <p:nvPr/>
          </p:nvSpPr>
          <p:spPr bwMode="auto">
            <a:xfrm>
              <a:off x="3053" y="15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33" name="AutoShape 3203"/>
            <p:cNvSpPr>
              <a:spLocks noChangeArrowheads="1"/>
            </p:cNvSpPr>
            <p:nvPr/>
          </p:nvSpPr>
          <p:spPr bwMode="auto">
            <a:xfrm>
              <a:off x="3051" y="157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34" name="AutoShape 3204"/>
            <p:cNvSpPr>
              <a:spLocks noChangeArrowheads="1"/>
            </p:cNvSpPr>
            <p:nvPr/>
          </p:nvSpPr>
          <p:spPr bwMode="auto">
            <a:xfrm>
              <a:off x="3050" y="15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35" name="AutoShape 3205"/>
            <p:cNvSpPr>
              <a:spLocks noChangeArrowheads="1"/>
            </p:cNvSpPr>
            <p:nvPr/>
          </p:nvSpPr>
          <p:spPr bwMode="auto">
            <a:xfrm>
              <a:off x="3048" y="159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36" name="AutoShape 3206"/>
            <p:cNvSpPr>
              <a:spLocks noChangeArrowheads="1"/>
            </p:cNvSpPr>
            <p:nvPr/>
          </p:nvSpPr>
          <p:spPr bwMode="auto">
            <a:xfrm>
              <a:off x="3046" y="160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37" name="AutoShape 3207"/>
            <p:cNvSpPr>
              <a:spLocks noChangeArrowheads="1"/>
            </p:cNvSpPr>
            <p:nvPr/>
          </p:nvSpPr>
          <p:spPr bwMode="auto">
            <a:xfrm>
              <a:off x="3046" y="16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38" name="AutoShape 3208"/>
            <p:cNvSpPr>
              <a:spLocks noChangeArrowheads="1"/>
            </p:cNvSpPr>
            <p:nvPr/>
          </p:nvSpPr>
          <p:spPr bwMode="auto">
            <a:xfrm>
              <a:off x="3046" y="16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39" name="AutoShape 3209"/>
            <p:cNvSpPr>
              <a:spLocks noChangeArrowheads="1"/>
            </p:cNvSpPr>
            <p:nvPr/>
          </p:nvSpPr>
          <p:spPr bwMode="auto">
            <a:xfrm>
              <a:off x="3046" y="163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40" name="AutoShape 3210"/>
            <p:cNvSpPr>
              <a:spLocks noChangeArrowheads="1"/>
            </p:cNvSpPr>
            <p:nvPr/>
          </p:nvSpPr>
          <p:spPr bwMode="auto">
            <a:xfrm>
              <a:off x="3046" y="16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41" name="AutoShape 3211"/>
            <p:cNvSpPr>
              <a:spLocks noChangeArrowheads="1"/>
            </p:cNvSpPr>
            <p:nvPr/>
          </p:nvSpPr>
          <p:spPr bwMode="auto">
            <a:xfrm>
              <a:off x="3046" y="16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42" name="AutoShape 3212"/>
            <p:cNvSpPr>
              <a:spLocks noChangeArrowheads="1"/>
            </p:cNvSpPr>
            <p:nvPr/>
          </p:nvSpPr>
          <p:spPr bwMode="auto">
            <a:xfrm>
              <a:off x="3046" y="166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43" name="AutoShape 3213"/>
            <p:cNvSpPr>
              <a:spLocks noChangeArrowheads="1"/>
            </p:cNvSpPr>
            <p:nvPr/>
          </p:nvSpPr>
          <p:spPr bwMode="auto">
            <a:xfrm>
              <a:off x="3046" y="16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44" name="AutoShape 3214"/>
            <p:cNvSpPr>
              <a:spLocks noChangeArrowheads="1"/>
            </p:cNvSpPr>
            <p:nvPr/>
          </p:nvSpPr>
          <p:spPr bwMode="auto">
            <a:xfrm>
              <a:off x="3046" y="16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45" name="AutoShape 3215"/>
            <p:cNvSpPr>
              <a:spLocks noChangeArrowheads="1"/>
            </p:cNvSpPr>
            <p:nvPr/>
          </p:nvSpPr>
          <p:spPr bwMode="auto">
            <a:xfrm>
              <a:off x="3046" y="169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46" name="AutoShape 3216"/>
            <p:cNvSpPr>
              <a:spLocks noChangeArrowheads="1"/>
            </p:cNvSpPr>
            <p:nvPr/>
          </p:nvSpPr>
          <p:spPr bwMode="auto">
            <a:xfrm>
              <a:off x="3046" y="17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47" name="AutoShape 3217"/>
            <p:cNvSpPr>
              <a:spLocks noChangeArrowheads="1"/>
            </p:cNvSpPr>
            <p:nvPr/>
          </p:nvSpPr>
          <p:spPr bwMode="auto">
            <a:xfrm>
              <a:off x="3046" y="171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48" name="AutoShape 3218"/>
            <p:cNvSpPr>
              <a:spLocks noChangeArrowheads="1"/>
            </p:cNvSpPr>
            <p:nvPr/>
          </p:nvSpPr>
          <p:spPr bwMode="auto">
            <a:xfrm>
              <a:off x="3046" y="172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49" name="AutoShape 3219"/>
            <p:cNvSpPr>
              <a:spLocks noChangeArrowheads="1"/>
            </p:cNvSpPr>
            <p:nvPr/>
          </p:nvSpPr>
          <p:spPr bwMode="auto">
            <a:xfrm>
              <a:off x="3046" y="173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50" name="AutoShape 3220"/>
            <p:cNvSpPr>
              <a:spLocks noChangeArrowheads="1"/>
            </p:cNvSpPr>
            <p:nvPr/>
          </p:nvSpPr>
          <p:spPr bwMode="auto">
            <a:xfrm>
              <a:off x="3046" y="175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51" name="AutoShape 3221"/>
            <p:cNvSpPr>
              <a:spLocks noChangeArrowheads="1"/>
            </p:cNvSpPr>
            <p:nvPr/>
          </p:nvSpPr>
          <p:spPr bwMode="auto">
            <a:xfrm>
              <a:off x="3046" y="17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52" name="AutoShape 3222"/>
            <p:cNvSpPr>
              <a:spLocks noChangeArrowheads="1"/>
            </p:cNvSpPr>
            <p:nvPr/>
          </p:nvSpPr>
          <p:spPr bwMode="auto">
            <a:xfrm>
              <a:off x="3046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53" name="AutoShape 3223"/>
            <p:cNvSpPr>
              <a:spLocks noChangeArrowheads="1"/>
            </p:cNvSpPr>
            <p:nvPr/>
          </p:nvSpPr>
          <p:spPr bwMode="auto">
            <a:xfrm>
              <a:off x="3046" y="17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54" name="AutoShape 3224"/>
            <p:cNvSpPr>
              <a:spLocks noChangeArrowheads="1"/>
            </p:cNvSpPr>
            <p:nvPr/>
          </p:nvSpPr>
          <p:spPr bwMode="auto">
            <a:xfrm>
              <a:off x="3046" y="179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55" name="AutoShape 3225"/>
            <p:cNvSpPr>
              <a:spLocks noChangeArrowheads="1"/>
            </p:cNvSpPr>
            <p:nvPr/>
          </p:nvSpPr>
          <p:spPr bwMode="auto">
            <a:xfrm>
              <a:off x="3046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56" name="AutoShape 3226"/>
            <p:cNvSpPr>
              <a:spLocks noChangeArrowheads="1"/>
            </p:cNvSpPr>
            <p:nvPr/>
          </p:nvSpPr>
          <p:spPr bwMode="auto">
            <a:xfrm>
              <a:off x="3046" y="18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57" name="AutoShape 3227"/>
            <p:cNvSpPr>
              <a:spLocks noChangeArrowheads="1"/>
            </p:cNvSpPr>
            <p:nvPr/>
          </p:nvSpPr>
          <p:spPr bwMode="auto">
            <a:xfrm>
              <a:off x="3046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58" name="AutoShape 3228"/>
            <p:cNvSpPr>
              <a:spLocks noChangeArrowheads="1"/>
            </p:cNvSpPr>
            <p:nvPr/>
          </p:nvSpPr>
          <p:spPr bwMode="auto">
            <a:xfrm>
              <a:off x="3046" y="18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59" name="AutoShape 3229"/>
            <p:cNvSpPr>
              <a:spLocks noChangeArrowheads="1"/>
            </p:cNvSpPr>
            <p:nvPr/>
          </p:nvSpPr>
          <p:spPr bwMode="auto">
            <a:xfrm>
              <a:off x="3046" y="185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60" name="AutoShape 3230"/>
            <p:cNvSpPr>
              <a:spLocks noChangeArrowheads="1"/>
            </p:cNvSpPr>
            <p:nvPr/>
          </p:nvSpPr>
          <p:spPr bwMode="auto">
            <a:xfrm>
              <a:off x="3046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61" name="AutoShape 3231"/>
            <p:cNvSpPr>
              <a:spLocks noChangeArrowheads="1"/>
            </p:cNvSpPr>
            <p:nvPr/>
          </p:nvSpPr>
          <p:spPr bwMode="auto">
            <a:xfrm>
              <a:off x="3046" y="188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62" name="AutoShape 3232"/>
            <p:cNvSpPr>
              <a:spLocks noChangeArrowheads="1"/>
            </p:cNvSpPr>
            <p:nvPr/>
          </p:nvSpPr>
          <p:spPr bwMode="auto">
            <a:xfrm>
              <a:off x="3046" y="18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63" name="AutoShape 3233"/>
            <p:cNvSpPr>
              <a:spLocks noChangeArrowheads="1"/>
            </p:cNvSpPr>
            <p:nvPr/>
          </p:nvSpPr>
          <p:spPr bwMode="auto">
            <a:xfrm>
              <a:off x="3046" y="19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64" name="AutoShape 3234"/>
            <p:cNvSpPr>
              <a:spLocks noChangeArrowheads="1"/>
            </p:cNvSpPr>
            <p:nvPr/>
          </p:nvSpPr>
          <p:spPr bwMode="auto">
            <a:xfrm>
              <a:off x="3046" y="191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65" name="AutoShape 3235"/>
            <p:cNvSpPr>
              <a:spLocks noChangeArrowheads="1"/>
            </p:cNvSpPr>
            <p:nvPr/>
          </p:nvSpPr>
          <p:spPr bwMode="auto">
            <a:xfrm>
              <a:off x="3046" y="192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66" name="AutoShape 3236"/>
            <p:cNvSpPr>
              <a:spLocks noChangeArrowheads="1"/>
            </p:cNvSpPr>
            <p:nvPr/>
          </p:nvSpPr>
          <p:spPr bwMode="auto">
            <a:xfrm>
              <a:off x="3046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67" name="AutoShape 3237"/>
            <p:cNvSpPr>
              <a:spLocks noChangeArrowheads="1"/>
            </p:cNvSpPr>
            <p:nvPr/>
          </p:nvSpPr>
          <p:spPr bwMode="auto">
            <a:xfrm>
              <a:off x="3046" y="19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68" name="AutoShape 3238"/>
            <p:cNvSpPr>
              <a:spLocks noChangeArrowheads="1"/>
            </p:cNvSpPr>
            <p:nvPr/>
          </p:nvSpPr>
          <p:spPr bwMode="auto">
            <a:xfrm>
              <a:off x="3048" y="18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69" name="AutoShape 3239"/>
            <p:cNvSpPr>
              <a:spLocks noChangeArrowheads="1"/>
            </p:cNvSpPr>
            <p:nvPr/>
          </p:nvSpPr>
          <p:spPr bwMode="auto">
            <a:xfrm>
              <a:off x="3051" y="186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70" name="AutoShape 3240"/>
            <p:cNvSpPr>
              <a:spLocks noChangeArrowheads="1"/>
            </p:cNvSpPr>
            <p:nvPr/>
          </p:nvSpPr>
          <p:spPr bwMode="auto">
            <a:xfrm>
              <a:off x="3055" y="185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71" name="AutoShape 3241"/>
            <p:cNvSpPr>
              <a:spLocks noChangeArrowheads="1"/>
            </p:cNvSpPr>
            <p:nvPr/>
          </p:nvSpPr>
          <p:spPr bwMode="auto">
            <a:xfrm>
              <a:off x="3060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72" name="AutoShape 3242"/>
            <p:cNvSpPr>
              <a:spLocks noChangeArrowheads="1"/>
            </p:cNvSpPr>
            <p:nvPr/>
          </p:nvSpPr>
          <p:spPr bwMode="auto">
            <a:xfrm>
              <a:off x="3065" y="184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73" name="AutoShape 3243"/>
            <p:cNvSpPr>
              <a:spLocks noChangeArrowheads="1"/>
            </p:cNvSpPr>
            <p:nvPr/>
          </p:nvSpPr>
          <p:spPr bwMode="auto">
            <a:xfrm>
              <a:off x="3070" y="18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74" name="AutoShape 3244"/>
            <p:cNvSpPr>
              <a:spLocks noChangeArrowheads="1"/>
            </p:cNvSpPr>
            <p:nvPr/>
          </p:nvSpPr>
          <p:spPr bwMode="auto">
            <a:xfrm>
              <a:off x="3076" y="182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75" name="AutoShape 3245"/>
            <p:cNvSpPr>
              <a:spLocks noChangeArrowheads="1"/>
            </p:cNvSpPr>
            <p:nvPr/>
          </p:nvSpPr>
          <p:spPr bwMode="auto">
            <a:xfrm>
              <a:off x="3081" y="18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76" name="AutoShape 3246"/>
            <p:cNvSpPr>
              <a:spLocks noChangeArrowheads="1"/>
            </p:cNvSpPr>
            <p:nvPr/>
          </p:nvSpPr>
          <p:spPr bwMode="auto">
            <a:xfrm>
              <a:off x="3086" y="18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77" name="AutoShape 3247"/>
            <p:cNvSpPr>
              <a:spLocks noChangeArrowheads="1"/>
            </p:cNvSpPr>
            <p:nvPr/>
          </p:nvSpPr>
          <p:spPr bwMode="auto">
            <a:xfrm>
              <a:off x="3093" y="18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78" name="AutoShape 3248"/>
            <p:cNvSpPr>
              <a:spLocks noChangeArrowheads="1"/>
            </p:cNvSpPr>
            <p:nvPr/>
          </p:nvSpPr>
          <p:spPr bwMode="auto">
            <a:xfrm>
              <a:off x="3100" y="179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79" name="AutoShape 3249"/>
            <p:cNvSpPr>
              <a:spLocks noChangeArrowheads="1"/>
            </p:cNvSpPr>
            <p:nvPr/>
          </p:nvSpPr>
          <p:spPr bwMode="auto">
            <a:xfrm>
              <a:off x="3107" y="179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80" name="AutoShape 3250"/>
            <p:cNvSpPr>
              <a:spLocks noChangeArrowheads="1"/>
            </p:cNvSpPr>
            <p:nvPr/>
          </p:nvSpPr>
          <p:spPr bwMode="auto">
            <a:xfrm>
              <a:off x="3116" y="178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81" name="AutoShape 3251"/>
            <p:cNvSpPr>
              <a:spLocks noChangeArrowheads="1"/>
            </p:cNvSpPr>
            <p:nvPr/>
          </p:nvSpPr>
          <p:spPr bwMode="auto">
            <a:xfrm>
              <a:off x="3123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82" name="AutoShape 3252"/>
            <p:cNvSpPr>
              <a:spLocks noChangeArrowheads="1"/>
            </p:cNvSpPr>
            <p:nvPr/>
          </p:nvSpPr>
          <p:spPr bwMode="auto">
            <a:xfrm>
              <a:off x="3131" y="178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83" name="AutoShape 3253"/>
            <p:cNvSpPr>
              <a:spLocks noChangeArrowheads="1"/>
            </p:cNvSpPr>
            <p:nvPr/>
          </p:nvSpPr>
          <p:spPr bwMode="auto">
            <a:xfrm>
              <a:off x="3140" y="177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84" name="AutoShape 3254"/>
            <p:cNvSpPr>
              <a:spLocks noChangeArrowheads="1"/>
            </p:cNvSpPr>
            <p:nvPr/>
          </p:nvSpPr>
          <p:spPr bwMode="auto">
            <a:xfrm>
              <a:off x="3148" y="177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85" name="AutoShape 3255"/>
            <p:cNvSpPr>
              <a:spLocks noChangeArrowheads="1"/>
            </p:cNvSpPr>
            <p:nvPr/>
          </p:nvSpPr>
          <p:spPr bwMode="auto">
            <a:xfrm>
              <a:off x="3158" y="177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86" name="AutoShape 3256"/>
            <p:cNvSpPr>
              <a:spLocks noChangeArrowheads="1"/>
            </p:cNvSpPr>
            <p:nvPr/>
          </p:nvSpPr>
          <p:spPr bwMode="auto">
            <a:xfrm>
              <a:off x="3165" y="17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87" name="AutoShape 3257"/>
            <p:cNvSpPr>
              <a:spLocks noChangeArrowheads="1"/>
            </p:cNvSpPr>
            <p:nvPr/>
          </p:nvSpPr>
          <p:spPr bwMode="auto">
            <a:xfrm>
              <a:off x="3171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88" name="AutoShape 3258"/>
            <p:cNvSpPr>
              <a:spLocks noChangeArrowheads="1"/>
            </p:cNvSpPr>
            <p:nvPr/>
          </p:nvSpPr>
          <p:spPr bwMode="auto">
            <a:xfrm>
              <a:off x="3176" y="1796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89" name="AutoShape 3259"/>
            <p:cNvSpPr>
              <a:spLocks noChangeArrowheads="1"/>
            </p:cNvSpPr>
            <p:nvPr/>
          </p:nvSpPr>
          <p:spPr bwMode="auto">
            <a:xfrm>
              <a:off x="3178" y="180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90" name="AutoShape 3260"/>
            <p:cNvSpPr>
              <a:spLocks noChangeArrowheads="1"/>
            </p:cNvSpPr>
            <p:nvPr/>
          </p:nvSpPr>
          <p:spPr bwMode="auto">
            <a:xfrm>
              <a:off x="3182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91" name="AutoShape 3261"/>
            <p:cNvSpPr>
              <a:spLocks noChangeArrowheads="1"/>
            </p:cNvSpPr>
            <p:nvPr/>
          </p:nvSpPr>
          <p:spPr bwMode="auto">
            <a:xfrm>
              <a:off x="3182" y="182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92" name="AutoShape 3262"/>
            <p:cNvSpPr>
              <a:spLocks noChangeArrowheads="1"/>
            </p:cNvSpPr>
            <p:nvPr/>
          </p:nvSpPr>
          <p:spPr bwMode="auto">
            <a:xfrm>
              <a:off x="3182" y="18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93" name="AutoShape 3263"/>
            <p:cNvSpPr>
              <a:spLocks noChangeArrowheads="1"/>
            </p:cNvSpPr>
            <p:nvPr/>
          </p:nvSpPr>
          <p:spPr bwMode="auto">
            <a:xfrm>
              <a:off x="3182" y="18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94" name="AutoShape 3264"/>
            <p:cNvSpPr>
              <a:spLocks noChangeArrowheads="1"/>
            </p:cNvSpPr>
            <p:nvPr/>
          </p:nvSpPr>
          <p:spPr bwMode="auto">
            <a:xfrm>
              <a:off x="3182" y="185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95" name="AutoShape 3265"/>
            <p:cNvSpPr>
              <a:spLocks noChangeArrowheads="1"/>
            </p:cNvSpPr>
            <p:nvPr/>
          </p:nvSpPr>
          <p:spPr bwMode="auto">
            <a:xfrm>
              <a:off x="3182" y="186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96" name="AutoShape 3266"/>
            <p:cNvSpPr>
              <a:spLocks noChangeArrowheads="1"/>
            </p:cNvSpPr>
            <p:nvPr/>
          </p:nvSpPr>
          <p:spPr bwMode="auto">
            <a:xfrm>
              <a:off x="3182" y="187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97" name="AutoShape 3267"/>
            <p:cNvSpPr>
              <a:spLocks noChangeArrowheads="1"/>
            </p:cNvSpPr>
            <p:nvPr/>
          </p:nvSpPr>
          <p:spPr bwMode="auto">
            <a:xfrm>
              <a:off x="3182" y="18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98" name="AutoShape 3268"/>
            <p:cNvSpPr>
              <a:spLocks noChangeArrowheads="1"/>
            </p:cNvSpPr>
            <p:nvPr/>
          </p:nvSpPr>
          <p:spPr bwMode="auto">
            <a:xfrm>
              <a:off x="3182" y="18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99" name="AutoShape 3269"/>
            <p:cNvSpPr>
              <a:spLocks noChangeArrowheads="1"/>
            </p:cNvSpPr>
            <p:nvPr/>
          </p:nvSpPr>
          <p:spPr bwMode="auto">
            <a:xfrm>
              <a:off x="3182" y="190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00" name="AutoShape 3270"/>
            <p:cNvSpPr>
              <a:spLocks noChangeArrowheads="1"/>
            </p:cNvSpPr>
            <p:nvPr/>
          </p:nvSpPr>
          <p:spPr bwMode="auto">
            <a:xfrm>
              <a:off x="3183" y="19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01" name="AutoShape 3271"/>
            <p:cNvSpPr>
              <a:spLocks noChangeArrowheads="1"/>
            </p:cNvSpPr>
            <p:nvPr/>
          </p:nvSpPr>
          <p:spPr bwMode="auto">
            <a:xfrm>
              <a:off x="3185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02" name="AutoShape 3272"/>
            <p:cNvSpPr>
              <a:spLocks noChangeArrowheads="1"/>
            </p:cNvSpPr>
            <p:nvPr/>
          </p:nvSpPr>
          <p:spPr bwMode="auto">
            <a:xfrm>
              <a:off x="3188" y="193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03" name="AutoShape 3273"/>
            <p:cNvSpPr>
              <a:spLocks noChangeArrowheads="1"/>
            </p:cNvSpPr>
            <p:nvPr/>
          </p:nvSpPr>
          <p:spPr bwMode="auto">
            <a:xfrm>
              <a:off x="3192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04" name="AutoShape 3274"/>
            <p:cNvSpPr>
              <a:spLocks noChangeArrowheads="1"/>
            </p:cNvSpPr>
            <p:nvPr/>
          </p:nvSpPr>
          <p:spPr bwMode="auto">
            <a:xfrm>
              <a:off x="3195" y="194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05" name="AutoShape 3275"/>
            <p:cNvSpPr>
              <a:spLocks noChangeArrowheads="1"/>
            </p:cNvSpPr>
            <p:nvPr/>
          </p:nvSpPr>
          <p:spPr bwMode="auto">
            <a:xfrm>
              <a:off x="3202" y="195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06" name="AutoShape 3276"/>
            <p:cNvSpPr>
              <a:spLocks noChangeArrowheads="1"/>
            </p:cNvSpPr>
            <p:nvPr/>
          </p:nvSpPr>
          <p:spPr bwMode="auto">
            <a:xfrm>
              <a:off x="3211" y="19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07" name="AutoShape 3277"/>
            <p:cNvSpPr>
              <a:spLocks noChangeArrowheads="1"/>
            </p:cNvSpPr>
            <p:nvPr/>
          </p:nvSpPr>
          <p:spPr bwMode="auto">
            <a:xfrm>
              <a:off x="3222" y="195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08" name="AutoShape 3278"/>
            <p:cNvSpPr>
              <a:spLocks noChangeArrowheads="1"/>
            </p:cNvSpPr>
            <p:nvPr/>
          </p:nvSpPr>
          <p:spPr bwMode="auto">
            <a:xfrm>
              <a:off x="3234" y="195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09" name="AutoShape 3279"/>
            <p:cNvSpPr>
              <a:spLocks noChangeArrowheads="1"/>
            </p:cNvSpPr>
            <p:nvPr/>
          </p:nvSpPr>
          <p:spPr bwMode="auto">
            <a:xfrm>
              <a:off x="3244" y="194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0" name="AutoShape 3280"/>
            <p:cNvSpPr>
              <a:spLocks noChangeArrowheads="1"/>
            </p:cNvSpPr>
            <p:nvPr/>
          </p:nvSpPr>
          <p:spPr bwMode="auto">
            <a:xfrm>
              <a:off x="3250" y="193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1" name="AutoShape 3281"/>
            <p:cNvSpPr>
              <a:spLocks noChangeArrowheads="1"/>
            </p:cNvSpPr>
            <p:nvPr/>
          </p:nvSpPr>
          <p:spPr bwMode="auto">
            <a:xfrm>
              <a:off x="3256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2" name="AutoShape 3282"/>
            <p:cNvSpPr>
              <a:spLocks noChangeArrowheads="1"/>
            </p:cNvSpPr>
            <p:nvPr/>
          </p:nvSpPr>
          <p:spPr bwMode="auto">
            <a:xfrm>
              <a:off x="3260" y="1920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3" name="AutoShape 3283"/>
            <p:cNvSpPr>
              <a:spLocks noChangeArrowheads="1"/>
            </p:cNvSpPr>
            <p:nvPr/>
          </p:nvSpPr>
          <p:spPr bwMode="auto">
            <a:xfrm>
              <a:off x="3264" y="191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" name="AutoShape 3284"/>
            <p:cNvSpPr>
              <a:spLocks noChangeArrowheads="1"/>
            </p:cNvSpPr>
            <p:nvPr/>
          </p:nvSpPr>
          <p:spPr bwMode="auto">
            <a:xfrm>
              <a:off x="3270" y="1905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" name="AutoShape 3285"/>
            <p:cNvSpPr>
              <a:spLocks noChangeArrowheads="1"/>
            </p:cNvSpPr>
            <p:nvPr/>
          </p:nvSpPr>
          <p:spPr bwMode="auto">
            <a:xfrm>
              <a:off x="3275" y="18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" name="AutoShape 3286"/>
            <p:cNvSpPr>
              <a:spLocks noChangeArrowheads="1"/>
            </p:cNvSpPr>
            <p:nvPr/>
          </p:nvSpPr>
          <p:spPr bwMode="auto">
            <a:xfrm>
              <a:off x="3281" y="188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" name="AutoShape 3287"/>
            <p:cNvSpPr>
              <a:spLocks noChangeArrowheads="1"/>
            </p:cNvSpPr>
            <p:nvPr/>
          </p:nvSpPr>
          <p:spPr bwMode="auto">
            <a:xfrm>
              <a:off x="3285" y="1878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8" name="AutoShape 3288"/>
            <p:cNvSpPr>
              <a:spLocks noChangeArrowheads="1"/>
            </p:cNvSpPr>
            <p:nvPr/>
          </p:nvSpPr>
          <p:spPr bwMode="auto">
            <a:xfrm>
              <a:off x="3288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9" name="AutoShape 3289"/>
            <p:cNvSpPr>
              <a:spLocks noChangeArrowheads="1"/>
            </p:cNvSpPr>
            <p:nvPr/>
          </p:nvSpPr>
          <p:spPr bwMode="auto">
            <a:xfrm>
              <a:off x="329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20" name="AutoShape 3290"/>
            <p:cNvSpPr>
              <a:spLocks noChangeArrowheads="1"/>
            </p:cNvSpPr>
            <p:nvPr/>
          </p:nvSpPr>
          <p:spPr bwMode="auto">
            <a:xfrm>
              <a:off x="3296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21" name="AutoShape 3291"/>
            <p:cNvSpPr>
              <a:spLocks noChangeArrowheads="1"/>
            </p:cNvSpPr>
            <p:nvPr/>
          </p:nvSpPr>
          <p:spPr bwMode="auto">
            <a:xfrm>
              <a:off x="3298" y="183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22" name="AutoShape 3292"/>
            <p:cNvSpPr>
              <a:spLocks noChangeArrowheads="1"/>
            </p:cNvSpPr>
            <p:nvPr/>
          </p:nvSpPr>
          <p:spPr bwMode="auto">
            <a:xfrm>
              <a:off x="3302" y="18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23" name="AutoShape 3293"/>
            <p:cNvSpPr>
              <a:spLocks noChangeArrowheads="1"/>
            </p:cNvSpPr>
            <p:nvPr/>
          </p:nvSpPr>
          <p:spPr bwMode="auto">
            <a:xfrm>
              <a:off x="3306" y="181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24" name="AutoShape 3294"/>
            <p:cNvSpPr>
              <a:spLocks noChangeArrowheads="1"/>
            </p:cNvSpPr>
            <p:nvPr/>
          </p:nvSpPr>
          <p:spPr bwMode="auto">
            <a:xfrm>
              <a:off x="3310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25" name="AutoShape 3295"/>
            <p:cNvSpPr>
              <a:spLocks noChangeArrowheads="1"/>
            </p:cNvSpPr>
            <p:nvPr/>
          </p:nvSpPr>
          <p:spPr bwMode="auto">
            <a:xfrm>
              <a:off x="3314" y="17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26" name="AutoShape 3296"/>
            <p:cNvSpPr>
              <a:spLocks noChangeArrowheads="1"/>
            </p:cNvSpPr>
            <p:nvPr/>
          </p:nvSpPr>
          <p:spPr bwMode="auto">
            <a:xfrm>
              <a:off x="3316" y="17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27" name="AutoShape 3297"/>
            <p:cNvSpPr>
              <a:spLocks noChangeArrowheads="1"/>
            </p:cNvSpPr>
            <p:nvPr/>
          </p:nvSpPr>
          <p:spPr bwMode="auto">
            <a:xfrm>
              <a:off x="3314" y="179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28" name="AutoShape 3298"/>
            <p:cNvSpPr>
              <a:spLocks noChangeArrowheads="1"/>
            </p:cNvSpPr>
            <p:nvPr/>
          </p:nvSpPr>
          <p:spPr bwMode="auto">
            <a:xfrm>
              <a:off x="3314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29" name="AutoShape 3299"/>
            <p:cNvSpPr>
              <a:spLocks noChangeArrowheads="1"/>
            </p:cNvSpPr>
            <p:nvPr/>
          </p:nvSpPr>
          <p:spPr bwMode="auto">
            <a:xfrm>
              <a:off x="3314" y="18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30" name="AutoShape 3300"/>
            <p:cNvSpPr>
              <a:spLocks noChangeArrowheads="1"/>
            </p:cNvSpPr>
            <p:nvPr/>
          </p:nvSpPr>
          <p:spPr bwMode="auto">
            <a:xfrm>
              <a:off x="3314" y="182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31" name="AutoShape 3301"/>
            <p:cNvSpPr>
              <a:spLocks noChangeArrowheads="1"/>
            </p:cNvSpPr>
            <p:nvPr/>
          </p:nvSpPr>
          <p:spPr bwMode="auto">
            <a:xfrm>
              <a:off x="3314" y="18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32" name="AutoShape 3302"/>
            <p:cNvSpPr>
              <a:spLocks noChangeArrowheads="1"/>
            </p:cNvSpPr>
            <p:nvPr/>
          </p:nvSpPr>
          <p:spPr bwMode="auto">
            <a:xfrm>
              <a:off x="3312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33" name="AutoShape 3303"/>
            <p:cNvSpPr>
              <a:spLocks noChangeArrowheads="1"/>
            </p:cNvSpPr>
            <p:nvPr/>
          </p:nvSpPr>
          <p:spPr bwMode="auto">
            <a:xfrm>
              <a:off x="331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34" name="AutoShape 3304"/>
            <p:cNvSpPr>
              <a:spLocks noChangeArrowheads="1"/>
            </p:cNvSpPr>
            <p:nvPr/>
          </p:nvSpPr>
          <p:spPr bwMode="auto">
            <a:xfrm>
              <a:off x="3312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35" name="AutoShape 3305"/>
            <p:cNvSpPr>
              <a:spLocks noChangeArrowheads="1"/>
            </p:cNvSpPr>
            <p:nvPr/>
          </p:nvSpPr>
          <p:spPr bwMode="auto">
            <a:xfrm>
              <a:off x="3314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36" name="AutoShape 3306"/>
            <p:cNvSpPr>
              <a:spLocks noChangeArrowheads="1"/>
            </p:cNvSpPr>
            <p:nvPr/>
          </p:nvSpPr>
          <p:spPr bwMode="auto">
            <a:xfrm>
              <a:off x="331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37" name="AutoShape 3307"/>
            <p:cNvSpPr>
              <a:spLocks noChangeArrowheads="1"/>
            </p:cNvSpPr>
            <p:nvPr/>
          </p:nvSpPr>
          <p:spPr bwMode="auto">
            <a:xfrm>
              <a:off x="3314" y="189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38" name="AutoShape 3308"/>
            <p:cNvSpPr>
              <a:spLocks noChangeArrowheads="1"/>
            </p:cNvSpPr>
            <p:nvPr/>
          </p:nvSpPr>
          <p:spPr bwMode="auto">
            <a:xfrm>
              <a:off x="3314" y="190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39" name="AutoShape 3309"/>
            <p:cNvSpPr>
              <a:spLocks noChangeArrowheads="1"/>
            </p:cNvSpPr>
            <p:nvPr/>
          </p:nvSpPr>
          <p:spPr bwMode="auto">
            <a:xfrm>
              <a:off x="3314" y="191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40" name="AutoShape 3310"/>
            <p:cNvSpPr>
              <a:spLocks noChangeArrowheads="1"/>
            </p:cNvSpPr>
            <p:nvPr/>
          </p:nvSpPr>
          <p:spPr bwMode="auto">
            <a:xfrm>
              <a:off x="3314" y="192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41" name="AutoShape 3311"/>
            <p:cNvSpPr>
              <a:spLocks noChangeArrowheads="1"/>
            </p:cNvSpPr>
            <p:nvPr/>
          </p:nvSpPr>
          <p:spPr bwMode="auto">
            <a:xfrm>
              <a:off x="3314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42" name="AutoShape 3312"/>
            <p:cNvSpPr>
              <a:spLocks noChangeArrowheads="1"/>
            </p:cNvSpPr>
            <p:nvPr/>
          </p:nvSpPr>
          <p:spPr bwMode="auto">
            <a:xfrm>
              <a:off x="3316" y="194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43" name="AutoShape 3313"/>
            <p:cNvSpPr>
              <a:spLocks noChangeArrowheads="1"/>
            </p:cNvSpPr>
            <p:nvPr/>
          </p:nvSpPr>
          <p:spPr bwMode="auto">
            <a:xfrm>
              <a:off x="332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44" name="AutoShape 3314"/>
            <p:cNvSpPr>
              <a:spLocks noChangeArrowheads="1"/>
            </p:cNvSpPr>
            <p:nvPr/>
          </p:nvSpPr>
          <p:spPr bwMode="auto">
            <a:xfrm>
              <a:off x="3330" y="195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45" name="AutoShape 3315"/>
            <p:cNvSpPr>
              <a:spLocks noChangeArrowheads="1"/>
            </p:cNvSpPr>
            <p:nvPr/>
          </p:nvSpPr>
          <p:spPr bwMode="auto">
            <a:xfrm>
              <a:off x="3342" y="196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46" name="AutoShape 3316"/>
            <p:cNvSpPr>
              <a:spLocks noChangeArrowheads="1"/>
            </p:cNvSpPr>
            <p:nvPr/>
          </p:nvSpPr>
          <p:spPr bwMode="auto">
            <a:xfrm>
              <a:off x="335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47" name="AutoShape 3317"/>
            <p:cNvSpPr>
              <a:spLocks noChangeArrowheads="1"/>
            </p:cNvSpPr>
            <p:nvPr/>
          </p:nvSpPr>
          <p:spPr bwMode="auto">
            <a:xfrm>
              <a:off x="3360" y="195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48" name="AutoShape 3318"/>
            <p:cNvSpPr>
              <a:spLocks noChangeArrowheads="1"/>
            </p:cNvSpPr>
            <p:nvPr/>
          </p:nvSpPr>
          <p:spPr bwMode="auto">
            <a:xfrm>
              <a:off x="3368" y="194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49" name="AutoShape 3319"/>
            <p:cNvSpPr>
              <a:spLocks noChangeArrowheads="1"/>
            </p:cNvSpPr>
            <p:nvPr/>
          </p:nvSpPr>
          <p:spPr bwMode="auto">
            <a:xfrm>
              <a:off x="3372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50" name="AutoShape 3320"/>
            <p:cNvSpPr>
              <a:spLocks noChangeArrowheads="1"/>
            </p:cNvSpPr>
            <p:nvPr/>
          </p:nvSpPr>
          <p:spPr bwMode="auto">
            <a:xfrm>
              <a:off x="3378" y="192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51" name="AutoShape 3321"/>
            <p:cNvSpPr>
              <a:spLocks noChangeArrowheads="1"/>
            </p:cNvSpPr>
            <p:nvPr/>
          </p:nvSpPr>
          <p:spPr bwMode="auto">
            <a:xfrm>
              <a:off x="3384" y="19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52" name="AutoShape 3322"/>
            <p:cNvSpPr>
              <a:spLocks noChangeArrowheads="1"/>
            </p:cNvSpPr>
            <p:nvPr/>
          </p:nvSpPr>
          <p:spPr bwMode="auto">
            <a:xfrm>
              <a:off x="3388" y="19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53" name="AutoShape 3323"/>
            <p:cNvSpPr>
              <a:spLocks noChangeArrowheads="1"/>
            </p:cNvSpPr>
            <p:nvPr/>
          </p:nvSpPr>
          <p:spPr bwMode="auto">
            <a:xfrm>
              <a:off x="3394" y="190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54" name="AutoShape 3324"/>
            <p:cNvSpPr>
              <a:spLocks noChangeArrowheads="1"/>
            </p:cNvSpPr>
            <p:nvPr/>
          </p:nvSpPr>
          <p:spPr bwMode="auto">
            <a:xfrm>
              <a:off x="3398" y="189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55" name="AutoShape 3325"/>
            <p:cNvSpPr>
              <a:spLocks noChangeArrowheads="1"/>
            </p:cNvSpPr>
            <p:nvPr/>
          </p:nvSpPr>
          <p:spPr bwMode="auto">
            <a:xfrm>
              <a:off x="340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56" name="AutoShape 3326"/>
            <p:cNvSpPr>
              <a:spLocks noChangeArrowheads="1"/>
            </p:cNvSpPr>
            <p:nvPr/>
          </p:nvSpPr>
          <p:spPr bwMode="auto">
            <a:xfrm>
              <a:off x="3410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57" name="Oval 3327"/>
            <p:cNvSpPr>
              <a:spLocks noChangeArrowheads="1"/>
            </p:cNvSpPr>
            <p:nvPr/>
          </p:nvSpPr>
          <p:spPr bwMode="auto">
            <a:xfrm>
              <a:off x="3412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58" name="Oval 3328"/>
            <p:cNvSpPr>
              <a:spLocks noChangeArrowheads="1"/>
            </p:cNvSpPr>
            <p:nvPr/>
          </p:nvSpPr>
          <p:spPr bwMode="auto">
            <a:xfrm>
              <a:off x="3416" y="18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59" name="Oval 3329"/>
            <p:cNvSpPr>
              <a:spLocks noChangeArrowheads="1"/>
            </p:cNvSpPr>
            <p:nvPr/>
          </p:nvSpPr>
          <p:spPr bwMode="auto">
            <a:xfrm>
              <a:off x="3420" y="18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60" name="Oval 3330"/>
            <p:cNvSpPr>
              <a:spLocks noChangeArrowheads="1"/>
            </p:cNvSpPr>
            <p:nvPr/>
          </p:nvSpPr>
          <p:spPr bwMode="auto">
            <a:xfrm>
              <a:off x="342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61" name="Oval 3331"/>
            <p:cNvSpPr>
              <a:spLocks noChangeArrowheads="1"/>
            </p:cNvSpPr>
            <p:nvPr/>
          </p:nvSpPr>
          <p:spPr bwMode="auto">
            <a:xfrm>
              <a:off x="3428" y="18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62" name="Oval 3332"/>
            <p:cNvSpPr>
              <a:spLocks noChangeArrowheads="1"/>
            </p:cNvSpPr>
            <p:nvPr/>
          </p:nvSpPr>
          <p:spPr bwMode="auto">
            <a:xfrm>
              <a:off x="343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63" name="Oval 3333"/>
            <p:cNvSpPr>
              <a:spLocks noChangeArrowheads="1"/>
            </p:cNvSpPr>
            <p:nvPr/>
          </p:nvSpPr>
          <p:spPr bwMode="auto">
            <a:xfrm>
              <a:off x="343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64" name="Oval 3334"/>
            <p:cNvSpPr>
              <a:spLocks noChangeArrowheads="1"/>
            </p:cNvSpPr>
            <p:nvPr/>
          </p:nvSpPr>
          <p:spPr bwMode="auto">
            <a:xfrm>
              <a:off x="3436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65" name="Oval 3335"/>
            <p:cNvSpPr>
              <a:spLocks noChangeArrowheads="1"/>
            </p:cNvSpPr>
            <p:nvPr/>
          </p:nvSpPr>
          <p:spPr bwMode="auto">
            <a:xfrm>
              <a:off x="3436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66" name="Oval 3336"/>
            <p:cNvSpPr>
              <a:spLocks noChangeArrowheads="1"/>
            </p:cNvSpPr>
            <p:nvPr/>
          </p:nvSpPr>
          <p:spPr bwMode="auto">
            <a:xfrm>
              <a:off x="3436" y="17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67" name="Oval 3337"/>
            <p:cNvSpPr>
              <a:spLocks noChangeArrowheads="1"/>
            </p:cNvSpPr>
            <p:nvPr/>
          </p:nvSpPr>
          <p:spPr bwMode="auto">
            <a:xfrm>
              <a:off x="343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68" name="Oval 3338"/>
            <p:cNvSpPr>
              <a:spLocks noChangeArrowheads="1"/>
            </p:cNvSpPr>
            <p:nvPr/>
          </p:nvSpPr>
          <p:spPr bwMode="auto">
            <a:xfrm>
              <a:off x="3435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69" name="Oval 3339"/>
            <p:cNvSpPr>
              <a:spLocks noChangeArrowheads="1"/>
            </p:cNvSpPr>
            <p:nvPr/>
          </p:nvSpPr>
          <p:spPr bwMode="auto">
            <a:xfrm>
              <a:off x="3433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70" name="Oval 3340"/>
            <p:cNvSpPr>
              <a:spLocks noChangeArrowheads="1"/>
            </p:cNvSpPr>
            <p:nvPr/>
          </p:nvSpPr>
          <p:spPr bwMode="auto">
            <a:xfrm>
              <a:off x="3433" y="18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71" name="Oval 3341"/>
            <p:cNvSpPr>
              <a:spLocks noChangeArrowheads="1"/>
            </p:cNvSpPr>
            <p:nvPr/>
          </p:nvSpPr>
          <p:spPr bwMode="auto">
            <a:xfrm>
              <a:off x="3433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72" name="Oval 3342"/>
            <p:cNvSpPr>
              <a:spLocks noChangeArrowheads="1"/>
            </p:cNvSpPr>
            <p:nvPr/>
          </p:nvSpPr>
          <p:spPr bwMode="auto">
            <a:xfrm>
              <a:off x="3433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73" name="Oval 3343"/>
            <p:cNvSpPr>
              <a:spLocks noChangeArrowheads="1"/>
            </p:cNvSpPr>
            <p:nvPr/>
          </p:nvSpPr>
          <p:spPr bwMode="auto">
            <a:xfrm>
              <a:off x="3433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74" name="Oval 3344"/>
            <p:cNvSpPr>
              <a:spLocks noChangeArrowheads="1"/>
            </p:cNvSpPr>
            <p:nvPr/>
          </p:nvSpPr>
          <p:spPr bwMode="auto">
            <a:xfrm>
              <a:off x="343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75" name="Oval 3345"/>
            <p:cNvSpPr>
              <a:spLocks noChangeArrowheads="1"/>
            </p:cNvSpPr>
            <p:nvPr/>
          </p:nvSpPr>
          <p:spPr bwMode="auto">
            <a:xfrm>
              <a:off x="3433" y="18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76" name="Oval 3346"/>
            <p:cNvSpPr>
              <a:spLocks noChangeArrowheads="1"/>
            </p:cNvSpPr>
            <p:nvPr/>
          </p:nvSpPr>
          <p:spPr bwMode="auto">
            <a:xfrm>
              <a:off x="3435" y="18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77" name="Oval 3347"/>
            <p:cNvSpPr>
              <a:spLocks noChangeArrowheads="1"/>
            </p:cNvSpPr>
            <p:nvPr/>
          </p:nvSpPr>
          <p:spPr bwMode="auto">
            <a:xfrm>
              <a:off x="3435" y="18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78" name="Oval 3348"/>
            <p:cNvSpPr>
              <a:spLocks noChangeArrowheads="1"/>
            </p:cNvSpPr>
            <p:nvPr/>
          </p:nvSpPr>
          <p:spPr bwMode="auto">
            <a:xfrm>
              <a:off x="3435" y="18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79" name="Oval 3349"/>
            <p:cNvSpPr>
              <a:spLocks noChangeArrowheads="1"/>
            </p:cNvSpPr>
            <p:nvPr/>
          </p:nvSpPr>
          <p:spPr bwMode="auto">
            <a:xfrm>
              <a:off x="3435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80" name="Oval 3350"/>
            <p:cNvSpPr>
              <a:spLocks noChangeArrowheads="1"/>
            </p:cNvSpPr>
            <p:nvPr/>
          </p:nvSpPr>
          <p:spPr bwMode="auto">
            <a:xfrm>
              <a:off x="3435" y="18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81" name="Oval 3351"/>
            <p:cNvSpPr>
              <a:spLocks noChangeArrowheads="1"/>
            </p:cNvSpPr>
            <p:nvPr/>
          </p:nvSpPr>
          <p:spPr bwMode="auto">
            <a:xfrm>
              <a:off x="3435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82" name="Oval 3352"/>
            <p:cNvSpPr>
              <a:spLocks noChangeArrowheads="1"/>
            </p:cNvSpPr>
            <p:nvPr/>
          </p:nvSpPr>
          <p:spPr bwMode="auto">
            <a:xfrm>
              <a:off x="3435" y="19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83" name="Oval 3353"/>
            <p:cNvSpPr>
              <a:spLocks noChangeArrowheads="1"/>
            </p:cNvSpPr>
            <p:nvPr/>
          </p:nvSpPr>
          <p:spPr bwMode="auto">
            <a:xfrm>
              <a:off x="3435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84" name="Oval 3354"/>
            <p:cNvSpPr>
              <a:spLocks noChangeArrowheads="1"/>
            </p:cNvSpPr>
            <p:nvPr/>
          </p:nvSpPr>
          <p:spPr bwMode="auto">
            <a:xfrm>
              <a:off x="3435" y="1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85" name="Oval 3355"/>
            <p:cNvSpPr>
              <a:spLocks noChangeArrowheads="1"/>
            </p:cNvSpPr>
            <p:nvPr/>
          </p:nvSpPr>
          <p:spPr bwMode="auto">
            <a:xfrm>
              <a:off x="3435" y="19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86" name="Oval 3356"/>
            <p:cNvSpPr>
              <a:spLocks noChangeArrowheads="1"/>
            </p:cNvSpPr>
            <p:nvPr/>
          </p:nvSpPr>
          <p:spPr bwMode="auto">
            <a:xfrm>
              <a:off x="3435" y="19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87" name="Oval 3357"/>
            <p:cNvSpPr>
              <a:spLocks noChangeArrowheads="1"/>
            </p:cNvSpPr>
            <p:nvPr/>
          </p:nvSpPr>
          <p:spPr bwMode="auto">
            <a:xfrm>
              <a:off x="3435" y="19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88" name="Oval 3358"/>
            <p:cNvSpPr>
              <a:spLocks noChangeArrowheads="1"/>
            </p:cNvSpPr>
            <p:nvPr/>
          </p:nvSpPr>
          <p:spPr bwMode="auto">
            <a:xfrm>
              <a:off x="3437" y="19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89" name="Oval 3359"/>
            <p:cNvSpPr>
              <a:spLocks noChangeArrowheads="1"/>
            </p:cNvSpPr>
            <p:nvPr/>
          </p:nvSpPr>
          <p:spPr bwMode="auto">
            <a:xfrm>
              <a:off x="3435" y="19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90" name="Oval 3360"/>
            <p:cNvSpPr>
              <a:spLocks noChangeArrowheads="1"/>
            </p:cNvSpPr>
            <p:nvPr/>
          </p:nvSpPr>
          <p:spPr bwMode="auto">
            <a:xfrm>
              <a:off x="3437" y="19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91" name="Oval 3361"/>
            <p:cNvSpPr>
              <a:spLocks noChangeArrowheads="1"/>
            </p:cNvSpPr>
            <p:nvPr/>
          </p:nvSpPr>
          <p:spPr bwMode="auto">
            <a:xfrm>
              <a:off x="3437" y="1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92" name="Oval 3362"/>
            <p:cNvSpPr>
              <a:spLocks noChangeArrowheads="1"/>
            </p:cNvSpPr>
            <p:nvPr/>
          </p:nvSpPr>
          <p:spPr bwMode="auto">
            <a:xfrm>
              <a:off x="3435" y="1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93" name="Oval 3363"/>
            <p:cNvSpPr>
              <a:spLocks noChangeArrowheads="1"/>
            </p:cNvSpPr>
            <p:nvPr/>
          </p:nvSpPr>
          <p:spPr bwMode="auto">
            <a:xfrm>
              <a:off x="3435" y="19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94" name="Oval 3364"/>
            <p:cNvSpPr>
              <a:spLocks noChangeArrowheads="1"/>
            </p:cNvSpPr>
            <p:nvPr/>
          </p:nvSpPr>
          <p:spPr bwMode="auto">
            <a:xfrm>
              <a:off x="3435" y="20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95" name="Oval 3365"/>
            <p:cNvSpPr>
              <a:spLocks noChangeArrowheads="1"/>
            </p:cNvSpPr>
            <p:nvPr/>
          </p:nvSpPr>
          <p:spPr bwMode="auto">
            <a:xfrm>
              <a:off x="3435" y="20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96" name="Oval 3366"/>
            <p:cNvSpPr>
              <a:spLocks noChangeArrowheads="1"/>
            </p:cNvSpPr>
            <p:nvPr/>
          </p:nvSpPr>
          <p:spPr bwMode="auto">
            <a:xfrm>
              <a:off x="3435" y="2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97" name="Oval 3367"/>
            <p:cNvSpPr>
              <a:spLocks noChangeArrowheads="1"/>
            </p:cNvSpPr>
            <p:nvPr/>
          </p:nvSpPr>
          <p:spPr bwMode="auto">
            <a:xfrm>
              <a:off x="3435" y="2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98" name="Oval 3368"/>
            <p:cNvSpPr>
              <a:spLocks noChangeArrowheads="1"/>
            </p:cNvSpPr>
            <p:nvPr/>
          </p:nvSpPr>
          <p:spPr bwMode="auto">
            <a:xfrm>
              <a:off x="3435" y="20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99" name="Oval 3369"/>
            <p:cNvSpPr>
              <a:spLocks noChangeArrowheads="1"/>
            </p:cNvSpPr>
            <p:nvPr/>
          </p:nvSpPr>
          <p:spPr bwMode="auto">
            <a:xfrm>
              <a:off x="3435" y="20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00" name="Oval 3370"/>
            <p:cNvSpPr>
              <a:spLocks noChangeArrowheads="1"/>
            </p:cNvSpPr>
            <p:nvPr/>
          </p:nvSpPr>
          <p:spPr bwMode="auto">
            <a:xfrm>
              <a:off x="3435" y="20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01" name="Oval 3371"/>
            <p:cNvSpPr>
              <a:spLocks noChangeArrowheads="1"/>
            </p:cNvSpPr>
            <p:nvPr/>
          </p:nvSpPr>
          <p:spPr bwMode="auto">
            <a:xfrm>
              <a:off x="3435" y="20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02" name="Oval 3372"/>
            <p:cNvSpPr>
              <a:spLocks noChangeArrowheads="1"/>
            </p:cNvSpPr>
            <p:nvPr/>
          </p:nvSpPr>
          <p:spPr bwMode="auto">
            <a:xfrm>
              <a:off x="3435" y="20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03" name="Oval 3373"/>
            <p:cNvSpPr>
              <a:spLocks noChangeArrowheads="1"/>
            </p:cNvSpPr>
            <p:nvPr/>
          </p:nvSpPr>
          <p:spPr bwMode="auto">
            <a:xfrm>
              <a:off x="3435" y="2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04" name="Oval 3374"/>
            <p:cNvSpPr>
              <a:spLocks noChangeArrowheads="1"/>
            </p:cNvSpPr>
            <p:nvPr/>
          </p:nvSpPr>
          <p:spPr bwMode="auto">
            <a:xfrm>
              <a:off x="3435" y="20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05" name="Oval 3375"/>
            <p:cNvSpPr>
              <a:spLocks noChangeArrowheads="1"/>
            </p:cNvSpPr>
            <p:nvPr/>
          </p:nvSpPr>
          <p:spPr bwMode="auto">
            <a:xfrm>
              <a:off x="3437" y="2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06" name="Oval 3376"/>
            <p:cNvSpPr>
              <a:spLocks noChangeArrowheads="1"/>
            </p:cNvSpPr>
            <p:nvPr/>
          </p:nvSpPr>
          <p:spPr bwMode="auto">
            <a:xfrm>
              <a:off x="3435" y="21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07" name="Oval 3377"/>
            <p:cNvSpPr>
              <a:spLocks noChangeArrowheads="1"/>
            </p:cNvSpPr>
            <p:nvPr/>
          </p:nvSpPr>
          <p:spPr bwMode="auto">
            <a:xfrm>
              <a:off x="3437" y="211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08" name="Oval 3378"/>
            <p:cNvSpPr>
              <a:spLocks noChangeArrowheads="1"/>
            </p:cNvSpPr>
            <p:nvPr/>
          </p:nvSpPr>
          <p:spPr bwMode="auto">
            <a:xfrm>
              <a:off x="3435" y="21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09" name="Oval 3379"/>
            <p:cNvSpPr>
              <a:spLocks noChangeArrowheads="1"/>
            </p:cNvSpPr>
            <p:nvPr/>
          </p:nvSpPr>
          <p:spPr bwMode="auto">
            <a:xfrm>
              <a:off x="3435" y="21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0" name="Oval 3380"/>
            <p:cNvSpPr>
              <a:spLocks noChangeArrowheads="1"/>
            </p:cNvSpPr>
            <p:nvPr/>
          </p:nvSpPr>
          <p:spPr bwMode="auto">
            <a:xfrm>
              <a:off x="3435" y="2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1" name="Oval 3381"/>
            <p:cNvSpPr>
              <a:spLocks noChangeArrowheads="1"/>
            </p:cNvSpPr>
            <p:nvPr/>
          </p:nvSpPr>
          <p:spPr bwMode="auto">
            <a:xfrm>
              <a:off x="3435" y="21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2" name="Oval 3382"/>
            <p:cNvSpPr>
              <a:spLocks noChangeArrowheads="1"/>
            </p:cNvSpPr>
            <p:nvPr/>
          </p:nvSpPr>
          <p:spPr bwMode="auto">
            <a:xfrm>
              <a:off x="3440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3" name="Oval 3383"/>
            <p:cNvSpPr>
              <a:spLocks noChangeArrowheads="1"/>
            </p:cNvSpPr>
            <p:nvPr/>
          </p:nvSpPr>
          <p:spPr bwMode="auto">
            <a:xfrm>
              <a:off x="3437" y="19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4" name="Oval 3384"/>
            <p:cNvSpPr>
              <a:spLocks noChangeArrowheads="1"/>
            </p:cNvSpPr>
            <p:nvPr/>
          </p:nvSpPr>
          <p:spPr bwMode="auto">
            <a:xfrm>
              <a:off x="3444" y="18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5" name="Oval 3385"/>
            <p:cNvSpPr>
              <a:spLocks noChangeArrowheads="1"/>
            </p:cNvSpPr>
            <p:nvPr/>
          </p:nvSpPr>
          <p:spPr bwMode="auto">
            <a:xfrm>
              <a:off x="3449" y="18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6" name="Oval 3386"/>
            <p:cNvSpPr>
              <a:spLocks noChangeArrowheads="1"/>
            </p:cNvSpPr>
            <p:nvPr/>
          </p:nvSpPr>
          <p:spPr bwMode="auto">
            <a:xfrm>
              <a:off x="3453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7" name="Oval 3387"/>
            <p:cNvSpPr>
              <a:spLocks noChangeArrowheads="1"/>
            </p:cNvSpPr>
            <p:nvPr/>
          </p:nvSpPr>
          <p:spPr bwMode="auto">
            <a:xfrm>
              <a:off x="3457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8" name="Oval 3388"/>
            <p:cNvSpPr>
              <a:spLocks noChangeArrowheads="1"/>
            </p:cNvSpPr>
            <p:nvPr/>
          </p:nvSpPr>
          <p:spPr bwMode="auto">
            <a:xfrm>
              <a:off x="3459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19" name="Oval 3389"/>
            <p:cNvSpPr>
              <a:spLocks noChangeArrowheads="1"/>
            </p:cNvSpPr>
            <p:nvPr/>
          </p:nvSpPr>
          <p:spPr bwMode="auto">
            <a:xfrm>
              <a:off x="3465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20" name="Oval 3390"/>
            <p:cNvSpPr>
              <a:spLocks noChangeArrowheads="1"/>
            </p:cNvSpPr>
            <p:nvPr/>
          </p:nvSpPr>
          <p:spPr bwMode="auto">
            <a:xfrm>
              <a:off x="3469" y="182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21" name="Oval 3391"/>
            <p:cNvSpPr>
              <a:spLocks noChangeArrowheads="1"/>
            </p:cNvSpPr>
            <p:nvPr/>
          </p:nvSpPr>
          <p:spPr bwMode="auto">
            <a:xfrm>
              <a:off x="3475" y="18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22" name="Oval 3392"/>
            <p:cNvSpPr>
              <a:spLocks noChangeArrowheads="1"/>
            </p:cNvSpPr>
            <p:nvPr/>
          </p:nvSpPr>
          <p:spPr bwMode="auto">
            <a:xfrm>
              <a:off x="3481" y="18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23" name="Oval 3393"/>
            <p:cNvSpPr>
              <a:spLocks noChangeArrowheads="1"/>
            </p:cNvSpPr>
            <p:nvPr/>
          </p:nvSpPr>
          <p:spPr bwMode="auto">
            <a:xfrm>
              <a:off x="3487" y="18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24" name="Oval 3394"/>
            <p:cNvSpPr>
              <a:spLocks noChangeArrowheads="1"/>
            </p:cNvSpPr>
            <p:nvPr/>
          </p:nvSpPr>
          <p:spPr bwMode="auto">
            <a:xfrm>
              <a:off x="3493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25" name="Oval 3395"/>
            <p:cNvSpPr>
              <a:spLocks noChangeArrowheads="1"/>
            </p:cNvSpPr>
            <p:nvPr/>
          </p:nvSpPr>
          <p:spPr bwMode="auto">
            <a:xfrm>
              <a:off x="3499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26" name="Oval 3396"/>
            <p:cNvSpPr>
              <a:spLocks noChangeArrowheads="1"/>
            </p:cNvSpPr>
            <p:nvPr/>
          </p:nvSpPr>
          <p:spPr bwMode="auto">
            <a:xfrm>
              <a:off x="3509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27" name="Oval 3397"/>
            <p:cNvSpPr>
              <a:spLocks noChangeArrowheads="1"/>
            </p:cNvSpPr>
            <p:nvPr/>
          </p:nvSpPr>
          <p:spPr bwMode="auto">
            <a:xfrm>
              <a:off x="3519" y="17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28" name="Oval 3398"/>
            <p:cNvSpPr>
              <a:spLocks noChangeArrowheads="1"/>
            </p:cNvSpPr>
            <p:nvPr/>
          </p:nvSpPr>
          <p:spPr bwMode="auto">
            <a:xfrm>
              <a:off x="352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29" name="Oval 3399"/>
            <p:cNvSpPr>
              <a:spLocks noChangeArrowheads="1"/>
            </p:cNvSpPr>
            <p:nvPr/>
          </p:nvSpPr>
          <p:spPr bwMode="auto">
            <a:xfrm>
              <a:off x="353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30" name="Oval 3400"/>
            <p:cNvSpPr>
              <a:spLocks noChangeArrowheads="1"/>
            </p:cNvSpPr>
            <p:nvPr/>
          </p:nvSpPr>
          <p:spPr bwMode="auto">
            <a:xfrm>
              <a:off x="3546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31" name="Oval 3401"/>
            <p:cNvSpPr>
              <a:spLocks noChangeArrowheads="1"/>
            </p:cNvSpPr>
            <p:nvPr/>
          </p:nvSpPr>
          <p:spPr bwMode="auto">
            <a:xfrm>
              <a:off x="355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32" name="Oval 3402"/>
            <p:cNvSpPr>
              <a:spLocks noChangeArrowheads="1"/>
            </p:cNvSpPr>
            <p:nvPr/>
          </p:nvSpPr>
          <p:spPr bwMode="auto">
            <a:xfrm>
              <a:off x="3559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33" name="Oval 3403"/>
            <p:cNvSpPr>
              <a:spLocks noChangeArrowheads="1"/>
            </p:cNvSpPr>
            <p:nvPr/>
          </p:nvSpPr>
          <p:spPr bwMode="auto">
            <a:xfrm>
              <a:off x="3565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34" name="Oval 3404"/>
            <p:cNvSpPr>
              <a:spLocks noChangeArrowheads="1"/>
            </p:cNvSpPr>
            <p:nvPr/>
          </p:nvSpPr>
          <p:spPr bwMode="auto">
            <a:xfrm>
              <a:off x="3569" y="18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35" name="Oval 3405"/>
            <p:cNvSpPr>
              <a:spLocks noChangeArrowheads="1"/>
            </p:cNvSpPr>
            <p:nvPr/>
          </p:nvSpPr>
          <p:spPr bwMode="auto">
            <a:xfrm>
              <a:off x="3571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36" name="Oval 3406"/>
            <p:cNvSpPr>
              <a:spLocks noChangeArrowheads="1"/>
            </p:cNvSpPr>
            <p:nvPr/>
          </p:nvSpPr>
          <p:spPr bwMode="auto">
            <a:xfrm>
              <a:off x="3572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37" name="Oval 3407"/>
            <p:cNvSpPr>
              <a:spLocks noChangeArrowheads="1"/>
            </p:cNvSpPr>
            <p:nvPr/>
          </p:nvSpPr>
          <p:spPr bwMode="auto">
            <a:xfrm>
              <a:off x="3572" y="18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38" name="Oval 3408"/>
            <p:cNvSpPr>
              <a:spLocks noChangeArrowheads="1"/>
            </p:cNvSpPr>
            <p:nvPr/>
          </p:nvSpPr>
          <p:spPr bwMode="auto">
            <a:xfrm>
              <a:off x="3572" y="18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39" name="Oval 3409"/>
            <p:cNvSpPr>
              <a:spLocks noChangeArrowheads="1"/>
            </p:cNvSpPr>
            <p:nvPr/>
          </p:nvSpPr>
          <p:spPr bwMode="auto">
            <a:xfrm>
              <a:off x="3571" y="18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40" name="Oval 3410"/>
            <p:cNvSpPr>
              <a:spLocks noChangeArrowheads="1"/>
            </p:cNvSpPr>
            <p:nvPr/>
          </p:nvSpPr>
          <p:spPr bwMode="auto">
            <a:xfrm>
              <a:off x="3570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41" name="Oval 3411"/>
            <p:cNvSpPr>
              <a:spLocks noChangeArrowheads="1"/>
            </p:cNvSpPr>
            <p:nvPr/>
          </p:nvSpPr>
          <p:spPr bwMode="auto">
            <a:xfrm>
              <a:off x="3570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42" name="Oval 3412"/>
            <p:cNvSpPr>
              <a:spLocks noChangeArrowheads="1"/>
            </p:cNvSpPr>
            <p:nvPr/>
          </p:nvSpPr>
          <p:spPr bwMode="auto">
            <a:xfrm>
              <a:off x="3570" y="18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43" name="Oval 3413"/>
            <p:cNvSpPr>
              <a:spLocks noChangeArrowheads="1"/>
            </p:cNvSpPr>
            <p:nvPr/>
          </p:nvSpPr>
          <p:spPr bwMode="auto">
            <a:xfrm>
              <a:off x="3571" y="19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44" name="Oval 3414"/>
            <p:cNvSpPr>
              <a:spLocks noChangeArrowheads="1"/>
            </p:cNvSpPr>
            <p:nvPr/>
          </p:nvSpPr>
          <p:spPr bwMode="auto">
            <a:xfrm>
              <a:off x="3570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45" name="Oval 3415"/>
            <p:cNvSpPr>
              <a:spLocks noChangeArrowheads="1"/>
            </p:cNvSpPr>
            <p:nvPr/>
          </p:nvSpPr>
          <p:spPr bwMode="auto">
            <a:xfrm>
              <a:off x="3570" y="19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46" name="Oval 3416"/>
            <p:cNvSpPr>
              <a:spLocks noChangeArrowheads="1"/>
            </p:cNvSpPr>
            <p:nvPr/>
          </p:nvSpPr>
          <p:spPr bwMode="auto">
            <a:xfrm>
              <a:off x="3570" y="19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47" name="Oval 3417"/>
            <p:cNvSpPr>
              <a:spLocks noChangeArrowheads="1"/>
            </p:cNvSpPr>
            <p:nvPr/>
          </p:nvSpPr>
          <p:spPr bwMode="auto">
            <a:xfrm>
              <a:off x="3572" y="19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48" name="Oval 3418"/>
            <p:cNvSpPr>
              <a:spLocks noChangeArrowheads="1"/>
            </p:cNvSpPr>
            <p:nvPr/>
          </p:nvSpPr>
          <p:spPr bwMode="auto">
            <a:xfrm>
              <a:off x="3576" y="1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49" name="Oval 3419"/>
            <p:cNvSpPr>
              <a:spLocks noChangeArrowheads="1"/>
            </p:cNvSpPr>
            <p:nvPr/>
          </p:nvSpPr>
          <p:spPr bwMode="auto">
            <a:xfrm>
              <a:off x="3584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50" name="Oval 3420"/>
            <p:cNvSpPr>
              <a:spLocks noChangeArrowheads="1"/>
            </p:cNvSpPr>
            <p:nvPr/>
          </p:nvSpPr>
          <p:spPr bwMode="auto">
            <a:xfrm>
              <a:off x="3594" y="1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51" name="Oval 3421"/>
            <p:cNvSpPr>
              <a:spLocks noChangeArrowheads="1"/>
            </p:cNvSpPr>
            <p:nvPr/>
          </p:nvSpPr>
          <p:spPr bwMode="auto">
            <a:xfrm>
              <a:off x="3606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52" name="Oval 3422"/>
            <p:cNvSpPr>
              <a:spLocks noChangeArrowheads="1"/>
            </p:cNvSpPr>
            <p:nvPr/>
          </p:nvSpPr>
          <p:spPr bwMode="auto">
            <a:xfrm>
              <a:off x="3614" y="19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53" name="Oval 3423"/>
            <p:cNvSpPr>
              <a:spLocks noChangeArrowheads="1"/>
            </p:cNvSpPr>
            <p:nvPr/>
          </p:nvSpPr>
          <p:spPr bwMode="auto">
            <a:xfrm>
              <a:off x="3622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54" name="Oval 3424"/>
            <p:cNvSpPr>
              <a:spLocks noChangeArrowheads="1"/>
            </p:cNvSpPr>
            <p:nvPr/>
          </p:nvSpPr>
          <p:spPr bwMode="auto">
            <a:xfrm>
              <a:off x="3630" y="1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55" name="Oval 3425"/>
            <p:cNvSpPr>
              <a:spLocks noChangeArrowheads="1"/>
            </p:cNvSpPr>
            <p:nvPr/>
          </p:nvSpPr>
          <p:spPr bwMode="auto">
            <a:xfrm>
              <a:off x="3638" y="1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56" name="Oval 3426"/>
            <p:cNvSpPr>
              <a:spLocks noChangeArrowheads="1"/>
            </p:cNvSpPr>
            <p:nvPr/>
          </p:nvSpPr>
          <p:spPr bwMode="auto">
            <a:xfrm>
              <a:off x="3644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57" name="Oval 3427"/>
            <p:cNvSpPr>
              <a:spLocks noChangeArrowheads="1"/>
            </p:cNvSpPr>
            <p:nvPr/>
          </p:nvSpPr>
          <p:spPr bwMode="auto">
            <a:xfrm>
              <a:off x="3648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58" name="Oval 3428"/>
            <p:cNvSpPr>
              <a:spLocks noChangeArrowheads="1"/>
            </p:cNvSpPr>
            <p:nvPr/>
          </p:nvSpPr>
          <p:spPr bwMode="auto">
            <a:xfrm>
              <a:off x="3654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59" name="Oval 3429"/>
            <p:cNvSpPr>
              <a:spLocks noChangeArrowheads="1"/>
            </p:cNvSpPr>
            <p:nvPr/>
          </p:nvSpPr>
          <p:spPr bwMode="auto">
            <a:xfrm>
              <a:off x="3656" y="18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60" name="Oval 3430"/>
            <p:cNvSpPr>
              <a:spLocks noChangeArrowheads="1"/>
            </p:cNvSpPr>
            <p:nvPr/>
          </p:nvSpPr>
          <p:spPr bwMode="auto">
            <a:xfrm>
              <a:off x="3660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61" name="Oval 3431"/>
            <p:cNvSpPr>
              <a:spLocks noChangeArrowheads="1"/>
            </p:cNvSpPr>
            <p:nvPr/>
          </p:nvSpPr>
          <p:spPr bwMode="auto">
            <a:xfrm>
              <a:off x="3664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62" name="Oval 3432"/>
            <p:cNvSpPr>
              <a:spLocks noChangeArrowheads="1"/>
            </p:cNvSpPr>
            <p:nvPr/>
          </p:nvSpPr>
          <p:spPr bwMode="auto">
            <a:xfrm>
              <a:off x="3314" y="17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63" name="Oval 3433"/>
            <p:cNvSpPr>
              <a:spLocks noChangeArrowheads="1"/>
            </p:cNvSpPr>
            <p:nvPr/>
          </p:nvSpPr>
          <p:spPr bwMode="auto">
            <a:xfrm>
              <a:off x="3319" y="2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3434"/>
          <p:cNvGrpSpPr>
            <a:grpSpLocks/>
          </p:cNvGrpSpPr>
          <p:nvPr/>
        </p:nvGrpSpPr>
        <p:grpSpPr bwMode="auto">
          <a:xfrm>
            <a:off x="5943600" y="3530600"/>
            <a:ext cx="2540000" cy="914400"/>
            <a:chOff x="1968" y="1492"/>
            <a:chExt cx="1713" cy="668"/>
          </a:xfrm>
        </p:grpSpPr>
        <p:sp>
          <p:nvSpPr>
            <p:cNvPr id="29280" name="Oval 3435"/>
            <p:cNvSpPr>
              <a:spLocks noChangeArrowheads="1"/>
            </p:cNvSpPr>
            <p:nvPr/>
          </p:nvSpPr>
          <p:spPr bwMode="auto">
            <a:xfrm>
              <a:off x="2426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1" name="Oval 3436"/>
            <p:cNvSpPr>
              <a:spLocks noChangeArrowheads="1"/>
            </p:cNvSpPr>
            <p:nvPr/>
          </p:nvSpPr>
          <p:spPr bwMode="auto">
            <a:xfrm>
              <a:off x="2425" y="18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2" name="Oval 3437"/>
            <p:cNvSpPr>
              <a:spLocks noChangeArrowheads="1"/>
            </p:cNvSpPr>
            <p:nvPr/>
          </p:nvSpPr>
          <p:spPr bwMode="auto">
            <a:xfrm>
              <a:off x="2424" y="185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3" name="Oval 3438"/>
            <p:cNvSpPr>
              <a:spLocks noChangeArrowheads="1"/>
            </p:cNvSpPr>
            <p:nvPr/>
          </p:nvSpPr>
          <p:spPr bwMode="auto">
            <a:xfrm>
              <a:off x="2424" y="1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4" name="Oval 3439"/>
            <p:cNvSpPr>
              <a:spLocks noChangeArrowheads="1"/>
            </p:cNvSpPr>
            <p:nvPr/>
          </p:nvSpPr>
          <p:spPr bwMode="auto">
            <a:xfrm>
              <a:off x="2424" y="18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5" name="Oval 3440"/>
            <p:cNvSpPr>
              <a:spLocks noChangeArrowheads="1"/>
            </p:cNvSpPr>
            <p:nvPr/>
          </p:nvSpPr>
          <p:spPr bwMode="auto">
            <a:xfrm>
              <a:off x="2425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6" name="Oval 3441"/>
            <p:cNvSpPr>
              <a:spLocks noChangeArrowheads="1"/>
            </p:cNvSpPr>
            <p:nvPr/>
          </p:nvSpPr>
          <p:spPr bwMode="auto">
            <a:xfrm>
              <a:off x="2424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7" name="Oval 3442"/>
            <p:cNvSpPr>
              <a:spLocks noChangeArrowheads="1"/>
            </p:cNvSpPr>
            <p:nvPr/>
          </p:nvSpPr>
          <p:spPr bwMode="auto">
            <a:xfrm>
              <a:off x="2424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8" name="Oval 3443"/>
            <p:cNvSpPr>
              <a:spLocks noChangeArrowheads="1"/>
            </p:cNvSpPr>
            <p:nvPr/>
          </p:nvSpPr>
          <p:spPr bwMode="auto">
            <a:xfrm>
              <a:off x="2424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89" name="Oval 3444"/>
            <p:cNvSpPr>
              <a:spLocks noChangeArrowheads="1"/>
            </p:cNvSpPr>
            <p:nvPr/>
          </p:nvSpPr>
          <p:spPr bwMode="auto">
            <a:xfrm>
              <a:off x="2426" y="19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0" name="Oval 3445"/>
            <p:cNvSpPr>
              <a:spLocks noChangeArrowheads="1"/>
            </p:cNvSpPr>
            <p:nvPr/>
          </p:nvSpPr>
          <p:spPr bwMode="auto">
            <a:xfrm>
              <a:off x="2430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1" name="Oval 3446"/>
            <p:cNvSpPr>
              <a:spLocks noChangeArrowheads="1"/>
            </p:cNvSpPr>
            <p:nvPr/>
          </p:nvSpPr>
          <p:spPr bwMode="auto">
            <a:xfrm>
              <a:off x="24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2" name="Oval 3447"/>
            <p:cNvSpPr>
              <a:spLocks noChangeArrowheads="1"/>
            </p:cNvSpPr>
            <p:nvPr/>
          </p:nvSpPr>
          <p:spPr bwMode="auto">
            <a:xfrm>
              <a:off x="2448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3" name="Oval 3448"/>
            <p:cNvSpPr>
              <a:spLocks noChangeArrowheads="1"/>
            </p:cNvSpPr>
            <p:nvPr/>
          </p:nvSpPr>
          <p:spPr bwMode="auto">
            <a:xfrm>
              <a:off x="2460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4" name="Oval 3449"/>
            <p:cNvSpPr>
              <a:spLocks noChangeArrowheads="1"/>
            </p:cNvSpPr>
            <p:nvPr/>
          </p:nvSpPr>
          <p:spPr bwMode="auto">
            <a:xfrm>
              <a:off x="2468" y="19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5" name="Oval 3450"/>
            <p:cNvSpPr>
              <a:spLocks noChangeArrowheads="1"/>
            </p:cNvSpPr>
            <p:nvPr/>
          </p:nvSpPr>
          <p:spPr bwMode="auto">
            <a:xfrm>
              <a:off x="2476" y="19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6" name="Oval 3451"/>
            <p:cNvSpPr>
              <a:spLocks noChangeArrowheads="1"/>
            </p:cNvSpPr>
            <p:nvPr/>
          </p:nvSpPr>
          <p:spPr bwMode="auto">
            <a:xfrm>
              <a:off x="2484" y="19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7" name="Oval 3452"/>
            <p:cNvSpPr>
              <a:spLocks noChangeArrowheads="1"/>
            </p:cNvSpPr>
            <p:nvPr/>
          </p:nvSpPr>
          <p:spPr bwMode="auto">
            <a:xfrm>
              <a:off x="2492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8" name="Oval 3453"/>
            <p:cNvSpPr>
              <a:spLocks noChangeArrowheads="1"/>
            </p:cNvSpPr>
            <p:nvPr/>
          </p:nvSpPr>
          <p:spPr bwMode="auto">
            <a:xfrm>
              <a:off x="2498" y="19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99" name="Oval 3454"/>
            <p:cNvSpPr>
              <a:spLocks noChangeArrowheads="1"/>
            </p:cNvSpPr>
            <p:nvPr/>
          </p:nvSpPr>
          <p:spPr bwMode="auto">
            <a:xfrm>
              <a:off x="2504" y="189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00" name="Oval 3455"/>
            <p:cNvSpPr>
              <a:spLocks noChangeArrowheads="1"/>
            </p:cNvSpPr>
            <p:nvPr/>
          </p:nvSpPr>
          <p:spPr bwMode="auto">
            <a:xfrm>
              <a:off x="2510" y="18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01" name="Oval 3456"/>
            <p:cNvSpPr>
              <a:spLocks noChangeArrowheads="1"/>
            </p:cNvSpPr>
            <p:nvPr/>
          </p:nvSpPr>
          <p:spPr bwMode="auto">
            <a:xfrm>
              <a:off x="2516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02" name="Oval 3457"/>
            <p:cNvSpPr>
              <a:spLocks noChangeArrowheads="1"/>
            </p:cNvSpPr>
            <p:nvPr/>
          </p:nvSpPr>
          <p:spPr bwMode="auto">
            <a:xfrm>
              <a:off x="2520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03" name="Oval 3458"/>
            <p:cNvSpPr>
              <a:spLocks noChangeArrowheads="1"/>
            </p:cNvSpPr>
            <p:nvPr/>
          </p:nvSpPr>
          <p:spPr bwMode="auto">
            <a:xfrm>
              <a:off x="1968" y="18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04" name="Oval 3459"/>
            <p:cNvSpPr>
              <a:spLocks noChangeArrowheads="1"/>
            </p:cNvSpPr>
            <p:nvPr/>
          </p:nvSpPr>
          <p:spPr bwMode="auto">
            <a:xfrm>
              <a:off x="1974" y="182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05" name="Oval 3460"/>
            <p:cNvSpPr>
              <a:spLocks noChangeArrowheads="1"/>
            </p:cNvSpPr>
            <p:nvPr/>
          </p:nvSpPr>
          <p:spPr bwMode="auto">
            <a:xfrm>
              <a:off x="1980" y="181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06" name="Oval 3461"/>
            <p:cNvSpPr>
              <a:spLocks noChangeArrowheads="1"/>
            </p:cNvSpPr>
            <p:nvPr/>
          </p:nvSpPr>
          <p:spPr bwMode="auto">
            <a:xfrm>
              <a:off x="1986" y="1804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07" name="Oval 3462"/>
            <p:cNvSpPr>
              <a:spLocks noChangeArrowheads="1"/>
            </p:cNvSpPr>
            <p:nvPr/>
          </p:nvSpPr>
          <p:spPr bwMode="auto">
            <a:xfrm>
              <a:off x="1991" y="179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08" name="Oval 3463"/>
            <p:cNvSpPr>
              <a:spLocks noChangeArrowheads="1"/>
            </p:cNvSpPr>
            <p:nvPr/>
          </p:nvSpPr>
          <p:spPr bwMode="auto">
            <a:xfrm>
              <a:off x="1996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09" name="Oval 3464"/>
            <p:cNvSpPr>
              <a:spLocks noChangeArrowheads="1"/>
            </p:cNvSpPr>
            <p:nvPr/>
          </p:nvSpPr>
          <p:spPr bwMode="auto">
            <a:xfrm>
              <a:off x="2001" y="1774"/>
              <a:ext cx="17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10" name="Oval 3465"/>
            <p:cNvSpPr>
              <a:spLocks noChangeArrowheads="1"/>
            </p:cNvSpPr>
            <p:nvPr/>
          </p:nvSpPr>
          <p:spPr bwMode="auto">
            <a:xfrm>
              <a:off x="20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11" name="Oval 3466"/>
            <p:cNvSpPr>
              <a:spLocks noChangeArrowheads="1"/>
            </p:cNvSpPr>
            <p:nvPr/>
          </p:nvSpPr>
          <p:spPr bwMode="auto">
            <a:xfrm>
              <a:off x="2012" y="17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12" name="Oval 3467"/>
            <p:cNvSpPr>
              <a:spLocks noChangeArrowheads="1"/>
            </p:cNvSpPr>
            <p:nvPr/>
          </p:nvSpPr>
          <p:spPr bwMode="auto">
            <a:xfrm>
              <a:off x="2017" y="1741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13" name="Oval 3468"/>
            <p:cNvSpPr>
              <a:spLocks noChangeArrowheads="1"/>
            </p:cNvSpPr>
            <p:nvPr/>
          </p:nvSpPr>
          <p:spPr bwMode="auto">
            <a:xfrm>
              <a:off x="2022" y="173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14" name="Oval 3469"/>
            <p:cNvSpPr>
              <a:spLocks noChangeArrowheads="1"/>
            </p:cNvSpPr>
            <p:nvPr/>
          </p:nvSpPr>
          <p:spPr bwMode="auto">
            <a:xfrm>
              <a:off x="2027" y="172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15" name="Oval 3470"/>
            <p:cNvSpPr>
              <a:spLocks noChangeArrowheads="1"/>
            </p:cNvSpPr>
            <p:nvPr/>
          </p:nvSpPr>
          <p:spPr bwMode="auto">
            <a:xfrm>
              <a:off x="2033" y="171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16" name="Oval 3471"/>
            <p:cNvSpPr>
              <a:spLocks noChangeArrowheads="1"/>
            </p:cNvSpPr>
            <p:nvPr/>
          </p:nvSpPr>
          <p:spPr bwMode="auto">
            <a:xfrm>
              <a:off x="2039" y="170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17" name="Oval 3472"/>
            <p:cNvSpPr>
              <a:spLocks noChangeArrowheads="1"/>
            </p:cNvSpPr>
            <p:nvPr/>
          </p:nvSpPr>
          <p:spPr bwMode="auto">
            <a:xfrm>
              <a:off x="2044" y="169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18" name="Oval 3473"/>
            <p:cNvSpPr>
              <a:spLocks noChangeArrowheads="1"/>
            </p:cNvSpPr>
            <p:nvPr/>
          </p:nvSpPr>
          <p:spPr bwMode="auto">
            <a:xfrm>
              <a:off x="2048" y="168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19" name="Oval 3474"/>
            <p:cNvSpPr>
              <a:spLocks noChangeArrowheads="1"/>
            </p:cNvSpPr>
            <p:nvPr/>
          </p:nvSpPr>
          <p:spPr bwMode="auto">
            <a:xfrm>
              <a:off x="2053" y="167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20" name="Oval 3475"/>
            <p:cNvSpPr>
              <a:spLocks noChangeArrowheads="1"/>
            </p:cNvSpPr>
            <p:nvPr/>
          </p:nvSpPr>
          <p:spPr bwMode="auto">
            <a:xfrm>
              <a:off x="2058" y="166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21" name="Oval 3476"/>
            <p:cNvSpPr>
              <a:spLocks noChangeArrowheads="1"/>
            </p:cNvSpPr>
            <p:nvPr/>
          </p:nvSpPr>
          <p:spPr bwMode="auto">
            <a:xfrm>
              <a:off x="2063" y="1652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22" name="Oval 3477"/>
            <p:cNvSpPr>
              <a:spLocks noChangeArrowheads="1"/>
            </p:cNvSpPr>
            <p:nvPr/>
          </p:nvSpPr>
          <p:spPr bwMode="auto">
            <a:xfrm>
              <a:off x="2068" y="164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23" name="Oval 3478"/>
            <p:cNvSpPr>
              <a:spLocks noChangeArrowheads="1"/>
            </p:cNvSpPr>
            <p:nvPr/>
          </p:nvSpPr>
          <p:spPr bwMode="auto">
            <a:xfrm>
              <a:off x="2072" y="163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24" name="Oval 3479"/>
            <p:cNvSpPr>
              <a:spLocks noChangeArrowheads="1"/>
            </p:cNvSpPr>
            <p:nvPr/>
          </p:nvSpPr>
          <p:spPr bwMode="auto">
            <a:xfrm>
              <a:off x="2075" y="16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25" name="Oval 3480"/>
            <p:cNvSpPr>
              <a:spLocks noChangeArrowheads="1"/>
            </p:cNvSpPr>
            <p:nvPr/>
          </p:nvSpPr>
          <p:spPr bwMode="auto">
            <a:xfrm>
              <a:off x="2078" y="161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26" name="Oval 3481"/>
            <p:cNvSpPr>
              <a:spLocks noChangeArrowheads="1"/>
            </p:cNvSpPr>
            <p:nvPr/>
          </p:nvSpPr>
          <p:spPr bwMode="auto">
            <a:xfrm>
              <a:off x="2081" y="160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27" name="Oval 3482"/>
            <p:cNvSpPr>
              <a:spLocks noChangeArrowheads="1"/>
            </p:cNvSpPr>
            <p:nvPr/>
          </p:nvSpPr>
          <p:spPr bwMode="auto">
            <a:xfrm>
              <a:off x="2085" y="158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28" name="Oval 3483"/>
            <p:cNvSpPr>
              <a:spLocks noChangeArrowheads="1"/>
            </p:cNvSpPr>
            <p:nvPr/>
          </p:nvSpPr>
          <p:spPr bwMode="auto">
            <a:xfrm>
              <a:off x="2087" y="157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29" name="Oval 3484"/>
            <p:cNvSpPr>
              <a:spLocks noChangeArrowheads="1"/>
            </p:cNvSpPr>
            <p:nvPr/>
          </p:nvSpPr>
          <p:spPr bwMode="auto">
            <a:xfrm>
              <a:off x="2090" y="156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30" name="Oval 3485"/>
            <p:cNvSpPr>
              <a:spLocks noChangeArrowheads="1"/>
            </p:cNvSpPr>
            <p:nvPr/>
          </p:nvSpPr>
          <p:spPr bwMode="auto">
            <a:xfrm>
              <a:off x="2091" y="15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31" name="Oval 3486"/>
            <p:cNvSpPr>
              <a:spLocks noChangeArrowheads="1"/>
            </p:cNvSpPr>
            <p:nvPr/>
          </p:nvSpPr>
          <p:spPr bwMode="auto">
            <a:xfrm>
              <a:off x="2091" y="154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32" name="Oval 3487"/>
            <p:cNvSpPr>
              <a:spLocks noChangeArrowheads="1"/>
            </p:cNvSpPr>
            <p:nvPr/>
          </p:nvSpPr>
          <p:spPr bwMode="auto">
            <a:xfrm>
              <a:off x="2091" y="15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33" name="Oval 3488"/>
            <p:cNvSpPr>
              <a:spLocks noChangeArrowheads="1"/>
            </p:cNvSpPr>
            <p:nvPr/>
          </p:nvSpPr>
          <p:spPr bwMode="auto">
            <a:xfrm>
              <a:off x="2089" y="151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34" name="Oval 3489"/>
            <p:cNvSpPr>
              <a:spLocks noChangeArrowheads="1"/>
            </p:cNvSpPr>
            <p:nvPr/>
          </p:nvSpPr>
          <p:spPr bwMode="auto">
            <a:xfrm>
              <a:off x="2086" y="150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35" name="Oval 3490"/>
            <p:cNvSpPr>
              <a:spLocks noChangeArrowheads="1"/>
            </p:cNvSpPr>
            <p:nvPr/>
          </p:nvSpPr>
          <p:spPr bwMode="auto">
            <a:xfrm>
              <a:off x="2082" y="150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36" name="Oval 3491"/>
            <p:cNvSpPr>
              <a:spLocks noChangeArrowheads="1"/>
            </p:cNvSpPr>
            <p:nvPr/>
          </p:nvSpPr>
          <p:spPr bwMode="auto">
            <a:xfrm>
              <a:off x="2077" y="149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37" name="Oval 3492"/>
            <p:cNvSpPr>
              <a:spLocks noChangeArrowheads="1"/>
            </p:cNvSpPr>
            <p:nvPr/>
          </p:nvSpPr>
          <p:spPr bwMode="auto">
            <a:xfrm>
              <a:off x="2069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38" name="Oval 3493"/>
            <p:cNvSpPr>
              <a:spLocks noChangeArrowheads="1"/>
            </p:cNvSpPr>
            <p:nvPr/>
          </p:nvSpPr>
          <p:spPr bwMode="auto">
            <a:xfrm>
              <a:off x="2061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39" name="Oval 3494"/>
            <p:cNvSpPr>
              <a:spLocks noChangeArrowheads="1"/>
            </p:cNvSpPr>
            <p:nvPr/>
          </p:nvSpPr>
          <p:spPr bwMode="auto">
            <a:xfrm>
              <a:off x="2052" y="149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40" name="Oval 3495"/>
            <p:cNvSpPr>
              <a:spLocks noChangeArrowheads="1"/>
            </p:cNvSpPr>
            <p:nvPr/>
          </p:nvSpPr>
          <p:spPr bwMode="auto">
            <a:xfrm>
              <a:off x="2045" y="150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41" name="Oval 3496"/>
            <p:cNvSpPr>
              <a:spLocks noChangeArrowheads="1"/>
            </p:cNvSpPr>
            <p:nvPr/>
          </p:nvSpPr>
          <p:spPr bwMode="auto">
            <a:xfrm>
              <a:off x="2039" y="151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42" name="Oval 3497"/>
            <p:cNvSpPr>
              <a:spLocks noChangeArrowheads="1"/>
            </p:cNvSpPr>
            <p:nvPr/>
          </p:nvSpPr>
          <p:spPr bwMode="auto">
            <a:xfrm>
              <a:off x="2032" y="15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43" name="Oval 3498"/>
            <p:cNvSpPr>
              <a:spLocks noChangeArrowheads="1"/>
            </p:cNvSpPr>
            <p:nvPr/>
          </p:nvSpPr>
          <p:spPr bwMode="auto">
            <a:xfrm>
              <a:off x="2026" y="15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44" name="Oval 3499"/>
            <p:cNvSpPr>
              <a:spLocks noChangeArrowheads="1"/>
            </p:cNvSpPr>
            <p:nvPr/>
          </p:nvSpPr>
          <p:spPr bwMode="auto">
            <a:xfrm>
              <a:off x="2023" y="154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45" name="Oval 3500"/>
            <p:cNvSpPr>
              <a:spLocks noChangeArrowheads="1"/>
            </p:cNvSpPr>
            <p:nvPr/>
          </p:nvSpPr>
          <p:spPr bwMode="auto">
            <a:xfrm>
              <a:off x="2020" y="155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46" name="Oval 3501"/>
            <p:cNvSpPr>
              <a:spLocks noChangeArrowheads="1"/>
            </p:cNvSpPr>
            <p:nvPr/>
          </p:nvSpPr>
          <p:spPr bwMode="auto">
            <a:xfrm>
              <a:off x="2017" y="1570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47" name="Oval 3502"/>
            <p:cNvSpPr>
              <a:spLocks noChangeArrowheads="1"/>
            </p:cNvSpPr>
            <p:nvPr/>
          </p:nvSpPr>
          <p:spPr bwMode="auto">
            <a:xfrm>
              <a:off x="2015" y="1580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48" name="Oval 3503"/>
            <p:cNvSpPr>
              <a:spLocks noChangeArrowheads="1"/>
            </p:cNvSpPr>
            <p:nvPr/>
          </p:nvSpPr>
          <p:spPr bwMode="auto">
            <a:xfrm>
              <a:off x="2013" y="159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49" name="Oval 3504"/>
            <p:cNvSpPr>
              <a:spLocks noChangeArrowheads="1"/>
            </p:cNvSpPr>
            <p:nvPr/>
          </p:nvSpPr>
          <p:spPr bwMode="auto">
            <a:xfrm>
              <a:off x="2012" y="16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50" name="Oval 3505"/>
            <p:cNvSpPr>
              <a:spLocks noChangeArrowheads="1"/>
            </p:cNvSpPr>
            <p:nvPr/>
          </p:nvSpPr>
          <p:spPr bwMode="auto">
            <a:xfrm>
              <a:off x="2011" y="16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51" name="Oval 3506"/>
            <p:cNvSpPr>
              <a:spLocks noChangeArrowheads="1"/>
            </p:cNvSpPr>
            <p:nvPr/>
          </p:nvSpPr>
          <p:spPr bwMode="auto">
            <a:xfrm>
              <a:off x="2011" y="1624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52" name="Oval 3507"/>
            <p:cNvSpPr>
              <a:spLocks noChangeArrowheads="1"/>
            </p:cNvSpPr>
            <p:nvPr/>
          </p:nvSpPr>
          <p:spPr bwMode="auto">
            <a:xfrm>
              <a:off x="2011" y="16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53" name="Oval 3508"/>
            <p:cNvSpPr>
              <a:spLocks noChangeArrowheads="1"/>
            </p:cNvSpPr>
            <p:nvPr/>
          </p:nvSpPr>
          <p:spPr bwMode="auto">
            <a:xfrm>
              <a:off x="2011" y="164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54" name="Oval 3509"/>
            <p:cNvSpPr>
              <a:spLocks noChangeArrowheads="1"/>
            </p:cNvSpPr>
            <p:nvPr/>
          </p:nvSpPr>
          <p:spPr bwMode="auto">
            <a:xfrm>
              <a:off x="2011" y="165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55" name="Oval 3510"/>
            <p:cNvSpPr>
              <a:spLocks noChangeArrowheads="1"/>
            </p:cNvSpPr>
            <p:nvPr/>
          </p:nvSpPr>
          <p:spPr bwMode="auto">
            <a:xfrm>
              <a:off x="2011" y="166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56" name="Oval 3511"/>
            <p:cNvSpPr>
              <a:spLocks noChangeArrowheads="1"/>
            </p:cNvSpPr>
            <p:nvPr/>
          </p:nvSpPr>
          <p:spPr bwMode="auto">
            <a:xfrm>
              <a:off x="2011" y="168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57" name="Oval 3512"/>
            <p:cNvSpPr>
              <a:spLocks noChangeArrowheads="1"/>
            </p:cNvSpPr>
            <p:nvPr/>
          </p:nvSpPr>
          <p:spPr bwMode="auto">
            <a:xfrm>
              <a:off x="2011" y="168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58" name="Oval 3513"/>
            <p:cNvSpPr>
              <a:spLocks noChangeArrowheads="1"/>
            </p:cNvSpPr>
            <p:nvPr/>
          </p:nvSpPr>
          <p:spPr bwMode="auto">
            <a:xfrm>
              <a:off x="2011" y="16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59" name="Oval 3514"/>
            <p:cNvSpPr>
              <a:spLocks noChangeArrowheads="1"/>
            </p:cNvSpPr>
            <p:nvPr/>
          </p:nvSpPr>
          <p:spPr bwMode="auto">
            <a:xfrm>
              <a:off x="2011" y="170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60" name="Oval 3515"/>
            <p:cNvSpPr>
              <a:spLocks noChangeArrowheads="1"/>
            </p:cNvSpPr>
            <p:nvPr/>
          </p:nvSpPr>
          <p:spPr bwMode="auto">
            <a:xfrm>
              <a:off x="2011" y="17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61" name="Oval 3516"/>
            <p:cNvSpPr>
              <a:spLocks noChangeArrowheads="1"/>
            </p:cNvSpPr>
            <p:nvPr/>
          </p:nvSpPr>
          <p:spPr bwMode="auto">
            <a:xfrm>
              <a:off x="2011" y="1728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62" name="Oval 3517"/>
            <p:cNvSpPr>
              <a:spLocks noChangeArrowheads="1"/>
            </p:cNvSpPr>
            <p:nvPr/>
          </p:nvSpPr>
          <p:spPr bwMode="auto">
            <a:xfrm>
              <a:off x="2011" y="174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63" name="Oval 3518"/>
            <p:cNvSpPr>
              <a:spLocks noChangeArrowheads="1"/>
            </p:cNvSpPr>
            <p:nvPr/>
          </p:nvSpPr>
          <p:spPr bwMode="auto">
            <a:xfrm>
              <a:off x="2011" y="175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64" name="Oval 3519"/>
            <p:cNvSpPr>
              <a:spLocks noChangeArrowheads="1"/>
            </p:cNvSpPr>
            <p:nvPr/>
          </p:nvSpPr>
          <p:spPr bwMode="auto">
            <a:xfrm>
              <a:off x="2011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65" name="Oval 3520"/>
            <p:cNvSpPr>
              <a:spLocks noChangeArrowheads="1"/>
            </p:cNvSpPr>
            <p:nvPr/>
          </p:nvSpPr>
          <p:spPr bwMode="auto">
            <a:xfrm>
              <a:off x="2011" y="177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66" name="Oval 3521"/>
            <p:cNvSpPr>
              <a:spLocks noChangeArrowheads="1"/>
            </p:cNvSpPr>
            <p:nvPr/>
          </p:nvSpPr>
          <p:spPr bwMode="auto">
            <a:xfrm>
              <a:off x="2012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67" name="Oval 3522"/>
            <p:cNvSpPr>
              <a:spLocks noChangeArrowheads="1"/>
            </p:cNvSpPr>
            <p:nvPr/>
          </p:nvSpPr>
          <p:spPr bwMode="auto">
            <a:xfrm>
              <a:off x="2012" y="179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68" name="Oval 3523"/>
            <p:cNvSpPr>
              <a:spLocks noChangeArrowheads="1"/>
            </p:cNvSpPr>
            <p:nvPr/>
          </p:nvSpPr>
          <p:spPr bwMode="auto">
            <a:xfrm>
              <a:off x="2012" y="180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69" name="Oval 3524"/>
            <p:cNvSpPr>
              <a:spLocks noChangeArrowheads="1"/>
            </p:cNvSpPr>
            <p:nvPr/>
          </p:nvSpPr>
          <p:spPr bwMode="auto">
            <a:xfrm>
              <a:off x="2012" y="18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70" name="Oval 3525"/>
            <p:cNvSpPr>
              <a:spLocks noChangeArrowheads="1"/>
            </p:cNvSpPr>
            <p:nvPr/>
          </p:nvSpPr>
          <p:spPr bwMode="auto">
            <a:xfrm>
              <a:off x="2012" y="18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71" name="Oval 3526"/>
            <p:cNvSpPr>
              <a:spLocks noChangeArrowheads="1"/>
            </p:cNvSpPr>
            <p:nvPr/>
          </p:nvSpPr>
          <p:spPr bwMode="auto">
            <a:xfrm>
              <a:off x="2012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72" name="Oval 3527"/>
            <p:cNvSpPr>
              <a:spLocks noChangeArrowheads="1"/>
            </p:cNvSpPr>
            <p:nvPr/>
          </p:nvSpPr>
          <p:spPr bwMode="auto">
            <a:xfrm>
              <a:off x="2012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73" name="Oval 3528"/>
            <p:cNvSpPr>
              <a:spLocks noChangeArrowheads="1"/>
            </p:cNvSpPr>
            <p:nvPr/>
          </p:nvSpPr>
          <p:spPr bwMode="auto">
            <a:xfrm>
              <a:off x="2012" y="185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74" name="Oval 3529"/>
            <p:cNvSpPr>
              <a:spLocks noChangeArrowheads="1"/>
            </p:cNvSpPr>
            <p:nvPr/>
          </p:nvSpPr>
          <p:spPr bwMode="auto">
            <a:xfrm>
              <a:off x="2013" y="1863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75" name="Oval 3530"/>
            <p:cNvSpPr>
              <a:spLocks noChangeArrowheads="1"/>
            </p:cNvSpPr>
            <p:nvPr/>
          </p:nvSpPr>
          <p:spPr bwMode="auto">
            <a:xfrm>
              <a:off x="2014" y="187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76" name="Oval 3531"/>
            <p:cNvSpPr>
              <a:spLocks noChangeArrowheads="1"/>
            </p:cNvSpPr>
            <p:nvPr/>
          </p:nvSpPr>
          <p:spPr bwMode="auto">
            <a:xfrm>
              <a:off x="2017" y="189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77" name="Oval 3532"/>
            <p:cNvSpPr>
              <a:spLocks noChangeArrowheads="1"/>
            </p:cNvSpPr>
            <p:nvPr/>
          </p:nvSpPr>
          <p:spPr bwMode="auto">
            <a:xfrm>
              <a:off x="2022" y="190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78" name="Oval 3533"/>
            <p:cNvSpPr>
              <a:spLocks noChangeArrowheads="1"/>
            </p:cNvSpPr>
            <p:nvPr/>
          </p:nvSpPr>
          <p:spPr bwMode="auto">
            <a:xfrm>
              <a:off x="2027" y="191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79" name="Oval 3534"/>
            <p:cNvSpPr>
              <a:spLocks noChangeArrowheads="1"/>
            </p:cNvSpPr>
            <p:nvPr/>
          </p:nvSpPr>
          <p:spPr bwMode="auto">
            <a:xfrm>
              <a:off x="2034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80" name="Oval 3535"/>
            <p:cNvSpPr>
              <a:spLocks noChangeArrowheads="1"/>
            </p:cNvSpPr>
            <p:nvPr/>
          </p:nvSpPr>
          <p:spPr bwMode="auto">
            <a:xfrm>
              <a:off x="2042" y="19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81" name="Oval 3536"/>
            <p:cNvSpPr>
              <a:spLocks noChangeArrowheads="1"/>
            </p:cNvSpPr>
            <p:nvPr/>
          </p:nvSpPr>
          <p:spPr bwMode="auto">
            <a:xfrm>
              <a:off x="2052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82" name="Oval 3537"/>
            <p:cNvSpPr>
              <a:spLocks noChangeArrowheads="1"/>
            </p:cNvSpPr>
            <p:nvPr/>
          </p:nvSpPr>
          <p:spPr bwMode="auto">
            <a:xfrm>
              <a:off x="2064" y="193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83" name="Oval 3538"/>
            <p:cNvSpPr>
              <a:spLocks noChangeArrowheads="1"/>
            </p:cNvSpPr>
            <p:nvPr/>
          </p:nvSpPr>
          <p:spPr bwMode="auto">
            <a:xfrm>
              <a:off x="2077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84" name="Oval 3539"/>
            <p:cNvSpPr>
              <a:spLocks noChangeArrowheads="1"/>
            </p:cNvSpPr>
            <p:nvPr/>
          </p:nvSpPr>
          <p:spPr bwMode="auto">
            <a:xfrm>
              <a:off x="2088" y="193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85" name="Oval 3540"/>
            <p:cNvSpPr>
              <a:spLocks noChangeArrowheads="1"/>
            </p:cNvSpPr>
            <p:nvPr/>
          </p:nvSpPr>
          <p:spPr bwMode="auto">
            <a:xfrm>
              <a:off x="2098" y="193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86" name="Oval 3541"/>
            <p:cNvSpPr>
              <a:spLocks noChangeArrowheads="1"/>
            </p:cNvSpPr>
            <p:nvPr/>
          </p:nvSpPr>
          <p:spPr bwMode="auto">
            <a:xfrm>
              <a:off x="2107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87" name="Oval 3542"/>
            <p:cNvSpPr>
              <a:spLocks noChangeArrowheads="1"/>
            </p:cNvSpPr>
            <p:nvPr/>
          </p:nvSpPr>
          <p:spPr bwMode="auto">
            <a:xfrm>
              <a:off x="2115" y="191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88" name="Oval 3543"/>
            <p:cNvSpPr>
              <a:spLocks noChangeArrowheads="1"/>
            </p:cNvSpPr>
            <p:nvPr/>
          </p:nvSpPr>
          <p:spPr bwMode="auto">
            <a:xfrm>
              <a:off x="2122" y="18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89" name="Oval 3544"/>
            <p:cNvSpPr>
              <a:spLocks noChangeArrowheads="1"/>
            </p:cNvSpPr>
            <p:nvPr/>
          </p:nvSpPr>
          <p:spPr bwMode="auto">
            <a:xfrm>
              <a:off x="2126" y="188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90" name="Oval 3545"/>
            <p:cNvSpPr>
              <a:spLocks noChangeArrowheads="1"/>
            </p:cNvSpPr>
            <p:nvPr/>
          </p:nvSpPr>
          <p:spPr bwMode="auto">
            <a:xfrm>
              <a:off x="2128" y="187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91" name="Oval 3546"/>
            <p:cNvSpPr>
              <a:spLocks noChangeArrowheads="1"/>
            </p:cNvSpPr>
            <p:nvPr/>
          </p:nvSpPr>
          <p:spPr bwMode="auto">
            <a:xfrm>
              <a:off x="2132" y="1866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92" name="Oval 3547"/>
            <p:cNvSpPr>
              <a:spLocks noChangeArrowheads="1"/>
            </p:cNvSpPr>
            <p:nvPr/>
          </p:nvSpPr>
          <p:spPr bwMode="auto">
            <a:xfrm>
              <a:off x="2133" y="185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93" name="Oval 3548"/>
            <p:cNvSpPr>
              <a:spLocks noChangeArrowheads="1"/>
            </p:cNvSpPr>
            <p:nvPr/>
          </p:nvSpPr>
          <p:spPr bwMode="auto">
            <a:xfrm>
              <a:off x="2135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94" name="Oval 3549"/>
            <p:cNvSpPr>
              <a:spLocks noChangeArrowheads="1"/>
            </p:cNvSpPr>
            <p:nvPr/>
          </p:nvSpPr>
          <p:spPr bwMode="auto">
            <a:xfrm>
              <a:off x="2137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95" name="Oval 3550"/>
            <p:cNvSpPr>
              <a:spLocks noChangeArrowheads="1"/>
            </p:cNvSpPr>
            <p:nvPr/>
          </p:nvSpPr>
          <p:spPr bwMode="auto">
            <a:xfrm>
              <a:off x="2137" y="182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96" name="Oval 3551"/>
            <p:cNvSpPr>
              <a:spLocks noChangeArrowheads="1"/>
            </p:cNvSpPr>
            <p:nvPr/>
          </p:nvSpPr>
          <p:spPr bwMode="auto">
            <a:xfrm>
              <a:off x="2140" y="1811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97" name="Oval 3552"/>
            <p:cNvSpPr>
              <a:spLocks noChangeArrowheads="1"/>
            </p:cNvSpPr>
            <p:nvPr/>
          </p:nvSpPr>
          <p:spPr bwMode="auto">
            <a:xfrm>
              <a:off x="2138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98" name="Oval 3553"/>
            <p:cNvSpPr>
              <a:spLocks noChangeArrowheads="1"/>
            </p:cNvSpPr>
            <p:nvPr/>
          </p:nvSpPr>
          <p:spPr bwMode="auto">
            <a:xfrm>
              <a:off x="2136" y="1790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399" name="Oval 3554"/>
            <p:cNvSpPr>
              <a:spLocks noChangeArrowheads="1"/>
            </p:cNvSpPr>
            <p:nvPr/>
          </p:nvSpPr>
          <p:spPr bwMode="auto">
            <a:xfrm>
              <a:off x="2129" y="177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00" name="Oval 3555"/>
            <p:cNvSpPr>
              <a:spLocks noChangeArrowheads="1"/>
            </p:cNvSpPr>
            <p:nvPr/>
          </p:nvSpPr>
          <p:spPr bwMode="auto">
            <a:xfrm>
              <a:off x="2124" y="176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01" name="Oval 3556"/>
            <p:cNvSpPr>
              <a:spLocks noChangeArrowheads="1"/>
            </p:cNvSpPr>
            <p:nvPr/>
          </p:nvSpPr>
          <p:spPr bwMode="auto">
            <a:xfrm>
              <a:off x="211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02" name="Oval 3557"/>
            <p:cNvSpPr>
              <a:spLocks noChangeArrowheads="1"/>
            </p:cNvSpPr>
            <p:nvPr/>
          </p:nvSpPr>
          <p:spPr bwMode="auto">
            <a:xfrm>
              <a:off x="21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03" name="Oval 3558"/>
            <p:cNvSpPr>
              <a:spLocks noChangeArrowheads="1"/>
            </p:cNvSpPr>
            <p:nvPr/>
          </p:nvSpPr>
          <p:spPr bwMode="auto">
            <a:xfrm>
              <a:off x="2099" y="177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04" name="Oval 3559"/>
            <p:cNvSpPr>
              <a:spLocks noChangeArrowheads="1"/>
            </p:cNvSpPr>
            <p:nvPr/>
          </p:nvSpPr>
          <p:spPr bwMode="auto">
            <a:xfrm>
              <a:off x="2098" y="178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05" name="Oval 3560"/>
            <p:cNvSpPr>
              <a:spLocks noChangeArrowheads="1"/>
            </p:cNvSpPr>
            <p:nvPr/>
          </p:nvSpPr>
          <p:spPr bwMode="auto">
            <a:xfrm>
              <a:off x="2101" y="179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06" name="Oval 3561"/>
            <p:cNvSpPr>
              <a:spLocks noChangeArrowheads="1"/>
            </p:cNvSpPr>
            <p:nvPr/>
          </p:nvSpPr>
          <p:spPr bwMode="auto">
            <a:xfrm>
              <a:off x="2108" y="179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07" name="Oval 3562"/>
            <p:cNvSpPr>
              <a:spLocks noChangeArrowheads="1"/>
            </p:cNvSpPr>
            <p:nvPr/>
          </p:nvSpPr>
          <p:spPr bwMode="auto">
            <a:xfrm>
              <a:off x="2117" y="1804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08" name="Oval 3563"/>
            <p:cNvSpPr>
              <a:spLocks noChangeArrowheads="1"/>
            </p:cNvSpPr>
            <p:nvPr/>
          </p:nvSpPr>
          <p:spPr bwMode="auto">
            <a:xfrm>
              <a:off x="2125" y="180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09" name="Oval 3564"/>
            <p:cNvSpPr>
              <a:spLocks noChangeArrowheads="1"/>
            </p:cNvSpPr>
            <p:nvPr/>
          </p:nvSpPr>
          <p:spPr bwMode="auto">
            <a:xfrm>
              <a:off x="2142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10" name="Oval 3565"/>
            <p:cNvSpPr>
              <a:spLocks noChangeArrowheads="1"/>
            </p:cNvSpPr>
            <p:nvPr/>
          </p:nvSpPr>
          <p:spPr bwMode="auto">
            <a:xfrm>
              <a:off x="2147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11" name="Oval 3566"/>
            <p:cNvSpPr>
              <a:spLocks noChangeArrowheads="1"/>
            </p:cNvSpPr>
            <p:nvPr/>
          </p:nvSpPr>
          <p:spPr bwMode="auto">
            <a:xfrm>
              <a:off x="2159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12" name="Oval 3567"/>
            <p:cNvSpPr>
              <a:spLocks noChangeArrowheads="1"/>
            </p:cNvSpPr>
            <p:nvPr/>
          </p:nvSpPr>
          <p:spPr bwMode="auto">
            <a:xfrm>
              <a:off x="2172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13" name="Oval 3568"/>
            <p:cNvSpPr>
              <a:spLocks noChangeArrowheads="1"/>
            </p:cNvSpPr>
            <p:nvPr/>
          </p:nvSpPr>
          <p:spPr bwMode="auto">
            <a:xfrm>
              <a:off x="2184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9414" name="Oval 3569"/>
            <p:cNvSpPr>
              <a:spLocks noChangeArrowheads="1"/>
            </p:cNvSpPr>
            <p:nvPr/>
          </p:nvSpPr>
          <p:spPr bwMode="auto">
            <a:xfrm>
              <a:off x="2289" y="178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15" name="Oval 3570"/>
            <p:cNvSpPr>
              <a:spLocks noChangeArrowheads="1"/>
            </p:cNvSpPr>
            <p:nvPr/>
          </p:nvSpPr>
          <p:spPr bwMode="auto">
            <a:xfrm>
              <a:off x="2283" y="17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16" name="Oval 3571"/>
            <p:cNvSpPr>
              <a:spLocks noChangeArrowheads="1"/>
            </p:cNvSpPr>
            <p:nvPr/>
          </p:nvSpPr>
          <p:spPr bwMode="auto">
            <a:xfrm>
              <a:off x="2273" y="17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17" name="Oval 3572"/>
            <p:cNvSpPr>
              <a:spLocks noChangeArrowheads="1"/>
            </p:cNvSpPr>
            <p:nvPr/>
          </p:nvSpPr>
          <p:spPr bwMode="auto">
            <a:xfrm>
              <a:off x="2261" y="17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18" name="Oval 3573"/>
            <p:cNvSpPr>
              <a:spLocks noChangeArrowheads="1"/>
            </p:cNvSpPr>
            <p:nvPr/>
          </p:nvSpPr>
          <p:spPr bwMode="auto">
            <a:xfrm>
              <a:off x="2249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19" name="Oval 3574"/>
            <p:cNvSpPr>
              <a:spLocks noChangeArrowheads="1"/>
            </p:cNvSpPr>
            <p:nvPr/>
          </p:nvSpPr>
          <p:spPr bwMode="auto">
            <a:xfrm>
              <a:off x="2237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20" name="Oval 3575"/>
            <p:cNvSpPr>
              <a:spLocks noChangeArrowheads="1"/>
            </p:cNvSpPr>
            <p:nvPr/>
          </p:nvSpPr>
          <p:spPr bwMode="auto">
            <a:xfrm>
              <a:off x="2225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21" name="Oval 3576"/>
            <p:cNvSpPr>
              <a:spLocks noChangeArrowheads="1"/>
            </p:cNvSpPr>
            <p:nvPr/>
          </p:nvSpPr>
          <p:spPr bwMode="auto">
            <a:xfrm>
              <a:off x="2215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22" name="Oval 3577"/>
            <p:cNvSpPr>
              <a:spLocks noChangeArrowheads="1"/>
            </p:cNvSpPr>
            <p:nvPr/>
          </p:nvSpPr>
          <p:spPr bwMode="auto">
            <a:xfrm>
              <a:off x="2205" y="177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23" name="Oval 3578"/>
            <p:cNvSpPr>
              <a:spLocks noChangeArrowheads="1"/>
            </p:cNvSpPr>
            <p:nvPr/>
          </p:nvSpPr>
          <p:spPr bwMode="auto">
            <a:xfrm>
              <a:off x="2199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24" name="Oval 3579"/>
            <p:cNvSpPr>
              <a:spLocks noChangeArrowheads="1"/>
            </p:cNvSpPr>
            <p:nvPr/>
          </p:nvSpPr>
          <p:spPr bwMode="auto">
            <a:xfrm>
              <a:off x="2193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25" name="Oval 3580"/>
            <p:cNvSpPr>
              <a:spLocks noChangeArrowheads="1"/>
            </p:cNvSpPr>
            <p:nvPr/>
          </p:nvSpPr>
          <p:spPr bwMode="auto">
            <a:xfrm>
              <a:off x="2187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26" name="Oval 3581"/>
            <p:cNvSpPr>
              <a:spLocks noChangeArrowheads="1"/>
            </p:cNvSpPr>
            <p:nvPr/>
          </p:nvSpPr>
          <p:spPr bwMode="auto">
            <a:xfrm>
              <a:off x="2183" y="181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27" name="Oval 3582"/>
            <p:cNvSpPr>
              <a:spLocks noChangeArrowheads="1"/>
            </p:cNvSpPr>
            <p:nvPr/>
          </p:nvSpPr>
          <p:spPr bwMode="auto">
            <a:xfrm>
              <a:off x="218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28" name="Oval 3583"/>
            <p:cNvSpPr>
              <a:spLocks noChangeArrowheads="1"/>
            </p:cNvSpPr>
            <p:nvPr/>
          </p:nvSpPr>
          <p:spPr bwMode="auto">
            <a:xfrm>
              <a:off x="2179" y="18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29" name="Oval 3584"/>
            <p:cNvSpPr>
              <a:spLocks noChangeArrowheads="1"/>
            </p:cNvSpPr>
            <p:nvPr/>
          </p:nvSpPr>
          <p:spPr bwMode="auto">
            <a:xfrm>
              <a:off x="2179" y="18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30" name="Oval 3585"/>
            <p:cNvSpPr>
              <a:spLocks noChangeArrowheads="1"/>
            </p:cNvSpPr>
            <p:nvPr/>
          </p:nvSpPr>
          <p:spPr bwMode="auto">
            <a:xfrm>
              <a:off x="2179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31" name="Oval 3586"/>
            <p:cNvSpPr>
              <a:spLocks noChangeArrowheads="1"/>
            </p:cNvSpPr>
            <p:nvPr/>
          </p:nvSpPr>
          <p:spPr bwMode="auto">
            <a:xfrm>
              <a:off x="2181" y="18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32" name="Oval 3587"/>
            <p:cNvSpPr>
              <a:spLocks noChangeArrowheads="1"/>
            </p:cNvSpPr>
            <p:nvPr/>
          </p:nvSpPr>
          <p:spPr bwMode="auto">
            <a:xfrm>
              <a:off x="2183" y="18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33" name="Oval 3588"/>
            <p:cNvSpPr>
              <a:spLocks noChangeArrowheads="1"/>
            </p:cNvSpPr>
            <p:nvPr/>
          </p:nvSpPr>
          <p:spPr bwMode="auto">
            <a:xfrm>
              <a:off x="2187" y="18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34" name="Oval 3589"/>
            <p:cNvSpPr>
              <a:spLocks noChangeArrowheads="1"/>
            </p:cNvSpPr>
            <p:nvPr/>
          </p:nvSpPr>
          <p:spPr bwMode="auto">
            <a:xfrm>
              <a:off x="2191" y="19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35" name="Oval 3590"/>
            <p:cNvSpPr>
              <a:spLocks noChangeArrowheads="1"/>
            </p:cNvSpPr>
            <p:nvPr/>
          </p:nvSpPr>
          <p:spPr bwMode="auto">
            <a:xfrm>
              <a:off x="2197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36" name="Oval 3591"/>
            <p:cNvSpPr>
              <a:spLocks noChangeArrowheads="1"/>
            </p:cNvSpPr>
            <p:nvPr/>
          </p:nvSpPr>
          <p:spPr bwMode="auto">
            <a:xfrm>
              <a:off x="2201" y="1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37" name="Oval 3592"/>
            <p:cNvSpPr>
              <a:spLocks noChangeArrowheads="1"/>
            </p:cNvSpPr>
            <p:nvPr/>
          </p:nvSpPr>
          <p:spPr bwMode="auto">
            <a:xfrm>
              <a:off x="2209" y="19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38" name="Oval 3593"/>
            <p:cNvSpPr>
              <a:spLocks noChangeArrowheads="1"/>
            </p:cNvSpPr>
            <p:nvPr/>
          </p:nvSpPr>
          <p:spPr bwMode="auto">
            <a:xfrm>
              <a:off x="2217" y="194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39" name="Oval 3594"/>
            <p:cNvSpPr>
              <a:spLocks noChangeArrowheads="1"/>
            </p:cNvSpPr>
            <p:nvPr/>
          </p:nvSpPr>
          <p:spPr bwMode="auto">
            <a:xfrm>
              <a:off x="2229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40" name="Oval 3595"/>
            <p:cNvSpPr>
              <a:spLocks noChangeArrowheads="1"/>
            </p:cNvSpPr>
            <p:nvPr/>
          </p:nvSpPr>
          <p:spPr bwMode="auto">
            <a:xfrm>
              <a:off x="2239" y="19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41" name="Oval 3596"/>
            <p:cNvSpPr>
              <a:spLocks noChangeArrowheads="1"/>
            </p:cNvSpPr>
            <p:nvPr/>
          </p:nvSpPr>
          <p:spPr bwMode="auto">
            <a:xfrm>
              <a:off x="2249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42" name="Oval 3597"/>
            <p:cNvSpPr>
              <a:spLocks noChangeArrowheads="1"/>
            </p:cNvSpPr>
            <p:nvPr/>
          </p:nvSpPr>
          <p:spPr bwMode="auto">
            <a:xfrm>
              <a:off x="2257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43" name="Oval 3598"/>
            <p:cNvSpPr>
              <a:spLocks noChangeArrowheads="1"/>
            </p:cNvSpPr>
            <p:nvPr/>
          </p:nvSpPr>
          <p:spPr bwMode="auto">
            <a:xfrm>
              <a:off x="2267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44" name="Oval 3599"/>
            <p:cNvSpPr>
              <a:spLocks noChangeArrowheads="1"/>
            </p:cNvSpPr>
            <p:nvPr/>
          </p:nvSpPr>
          <p:spPr bwMode="auto">
            <a:xfrm>
              <a:off x="2277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45" name="Oval 3600"/>
            <p:cNvSpPr>
              <a:spLocks noChangeArrowheads="1"/>
            </p:cNvSpPr>
            <p:nvPr/>
          </p:nvSpPr>
          <p:spPr bwMode="auto">
            <a:xfrm>
              <a:off x="2285" y="19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46" name="Oval 3601"/>
            <p:cNvSpPr>
              <a:spLocks noChangeArrowheads="1"/>
            </p:cNvSpPr>
            <p:nvPr/>
          </p:nvSpPr>
          <p:spPr bwMode="auto">
            <a:xfrm>
              <a:off x="2293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47" name="Oval 3602"/>
            <p:cNvSpPr>
              <a:spLocks noChangeArrowheads="1"/>
            </p:cNvSpPr>
            <p:nvPr/>
          </p:nvSpPr>
          <p:spPr bwMode="auto">
            <a:xfrm>
              <a:off x="2299" y="19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48" name="Oval 3603"/>
            <p:cNvSpPr>
              <a:spLocks noChangeArrowheads="1"/>
            </p:cNvSpPr>
            <p:nvPr/>
          </p:nvSpPr>
          <p:spPr bwMode="auto">
            <a:xfrm>
              <a:off x="2305" y="19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49" name="Oval 3604"/>
            <p:cNvSpPr>
              <a:spLocks noChangeArrowheads="1"/>
            </p:cNvSpPr>
            <p:nvPr/>
          </p:nvSpPr>
          <p:spPr bwMode="auto">
            <a:xfrm>
              <a:off x="2309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50" name="Oval 3605"/>
            <p:cNvSpPr>
              <a:spLocks noChangeArrowheads="1"/>
            </p:cNvSpPr>
            <p:nvPr/>
          </p:nvSpPr>
          <p:spPr bwMode="auto">
            <a:xfrm>
              <a:off x="2311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51" name="Oval 3606"/>
            <p:cNvSpPr>
              <a:spLocks noChangeArrowheads="1"/>
            </p:cNvSpPr>
            <p:nvPr/>
          </p:nvSpPr>
          <p:spPr bwMode="auto">
            <a:xfrm>
              <a:off x="2311" y="18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52" name="Oval 3607"/>
            <p:cNvSpPr>
              <a:spLocks noChangeArrowheads="1"/>
            </p:cNvSpPr>
            <p:nvPr/>
          </p:nvSpPr>
          <p:spPr bwMode="auto">
            <a:xfrm>
              <a:off x="2313" y="18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53" name="Oval 3608"/>
            <p:cNvSpPr>
              <a:spLocks noChangeArrowheads="1"/>
            </p:cNvSpPr>
            <p:nvPr/>
          </p:nvSpPr>
          <p:spPr bwMode="auto">
            <a:xfrm>
              <a:off x="2311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54" name="Oval 3609"/>
            <p:cNvSpPr>
              <a:spLocks noChangeArrowheads="1"/>
            </p:cNvSpPr>
            <p:nvPr/>
          </p:nvSpPr>
          <p:spPr bwMode="auto">
            <a:xfrm>
              <a:off x="2311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55" name="Oval 3610"/>
            <p:cNvSpPr>
              <a:spLocks noChangeArrowheads="1"/>
            </p:cNvSpPr>
            <p:nvPr/>
          </p:nvSpPr>
          <p:spPr bwMode="auto">
            <a:xfrm>
              <a:off x="231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56" name="Oval 3611"/>
            <p:cNvSpPr>
              <a:spLocks noChangeArrowheads="1"/>
            </p:cNvSpPr>
            <p:nvPr/>
          </p:nvSpPr>
          <p:spPr bwMode="auto">
            <a:xfrm>
              <a:off x="2309" y="18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57" name="Oval 3612"/>
            <p:cNvSpPr>
              <a:spLocks noChangeArrowheads="1"/>
            </p:cNvSpPr>
            <p:nvPr/>
          </p:nvSpPr>
          <p:spPr bwMode="auto">
            <a:xfrm>
              <a:off x="2307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58" name="Oval 3613"/>
            <p:cNvSpPr>
              <a:spLocks noChangeArrowheads="1"/>
            </p:cNvSpPr>
            <p:nvPr/>
          </p:nvSpPr>
          <p:spPr bwMode="auto">
            <a:xfrm>
              <a:off x="2301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59" name="Oval 3614"/>
            <p:cNvSpPr>
              <a:spLocks noChangeArrowheads="1"/>
            </p:cNvSpPr>
            <p:nvPr/>
          </p:nvSpPr>
          <p:spPr bwMode="auto">
            <a:xfrm>
              <a:off x="2295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60" name="Oval 3615"/>
            <p:cNvSpPr>
              <a:spLocks noChangeArrowheads="1"/>
            </p:cNvSpPr>
            <p:nvPr/>
          </p:nvSpPr>
          <p:spPr bwMode="auto">
            <a:xfrm>
              <a:off x="2317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61" name="Oval 3616"/>
            <p:cNvSpPr>
              <a:spLocks noChangeArrowheads="1"/>
            </p:cNvSpPr>
            <p:nvPr/>
          </p:nvSpPr>
          <p:spPr bwMode="auto">
            <a:xfrm>
              <a:off x="231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62" name="Oval 3617"/>
            <p:cNvSpPr>
              <a:spLocks noChangeArrowheads="1"/>
            </p:cNvSpPr>
            <p:nvPr/>
          </p:nvSpPr>
          <p:spPr bwMode="auto">
            <a:xfrm>
              <a:off x="2316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63" name="Oval 3618"/>
            <p:cNvSpPr>
              <a:spLocks noChangeArrowheads="1"/>
            </p:cNvSpPr>
            <p:nvPr/>
          </p:nvSpPr>
          <p:spPr bwMode="auto">
            <a:xfrm>
              <a:off x="2316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64" name="Oval 3619"/>
            <p:cNvSpPr>
              <a:spLocks noChangeArrowheads="1"/>
            </p:cNvSpPr>
            <p:nvPr/>
          </p:nvSpPr>
          <p:spPr bwMode="auto">
            <a:xfrm>
              <a:off x="2317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65" name="Oval 3620"/>
            <p:cNvSpPr>
              <a:spLocks noChangeArrowheads="1"/>
            </p:cNvSpPr>
            <p:nvPr/>
          </p:nvSpPr>
          <p:spPr bwMode="auto">
            <a:xfrm>
              <a:off x="2316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66" name="Oval 3621"/>
            <p:cNvSpPr>
              <a:spLocks noChangeArrowheads="1"/>
            </p:cNvSpPr>
            <p:nvPr/>
          </p:nvSpPr>
          <p:spPr bwMode="auto">
            <a:xfrm>
              <a:off x="2316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67" name="Oval 3622"/>
            <p:cNvSpPr>
              <a:spLocks noChangeArrowheads="1"/>
            </p:cNvSpPr>
            <p:nvPr/>
          </p:nvSpPr>
          <p:spPr bwMode="auto">
            <a:xfrm>
              <a:off x="2316" y="18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68" name="Oval 3623"/>
            <p:cNvSpPr>
              <a:spLocks noChangeArrowheads="1"/>
            </p:cNvSpPr>
            <p:nvPr/>
          </p:nvSpPr>
          <p:spPr bwMode="auto">
            <a:xfrm>
              <a:off x="2315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69" name="Oval 3624"/>
            <p:cNvSpPr>
              <a:spLocks noChangeArrowheads="1"/>
            </p:cNvSpPr>
            <p:nvPr/>
          </p:nvSpPr>
          <p:spPr bwMode="auto">
            <a:xfrm>
              <a:off x="2314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70" name="Oval 3625"/>
            <p:cNvSpPr>
              <a:spLocks noChangeArrowheads="1"/>
            </p:cNvSpPr>
            <p:nvPr/>
          </p:nvSpPr>
          <p:spPr bwMode="auto">
            <a:xfrm>
              <a:off x="2314" y="186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71" name="Oval 3626"/>
            <p:cNvSpPr>
              <a:spLocks noChangeArrowheads="1"/>
            </p:cNvSpPr>
            <p:nvPr/>
          </p:nvSpPr>
          <p:spPr bwMode="auto">
            <a:xfrm>
              <a:off x="2314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72" name="Oval 3627"/>
            <p:cNvSpPr>
              <a:spLocks noChangeArrowheads="1"/>
            </p:cNvSpPr>
            <p:nvPr/>
          </p:nvSpPr>
          <p:spPr bwMode="auto">
            <a:xfrm>
              <a:off x="2315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73" name="Oval 3628"/>
            <p:cNvSpPr>
              <a:spLocks noChangeArrowheads="1"/>
            </p:cNvSpPr>
            <p:nvPr/>
          </p:nvSpPr>
          <p:spPr bwMode="auto">
            <a:xfrm>
              <a:off x="2314" y="18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74" name="Oval 3629"/>
            <p:cNvSpPr>
              <a:spLocks noChangeArrowheads="1"/>
            </p:cNvSpPr>
            <p:nvPr/>
          </p:nvSpPr>
          <p:spPr bwMode="auto">
            <a:xfrm>
              <a:off x="2314" y="190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75" name="Oval 3630"/>
            <p:cNvSpPr>
              <a:spLocks noChangeArrowheads="1"/>
            </p:cNvSpPr>
            <p:nvPr/>
          </p:nvSpPr>
          <p:spPr bwMode="auto">
            <a:xfrm>
              <a:off x="2314" y="1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76" name="Oval 3631"/>
            <p:cNvSpPr>
              <a:spLocks noChangeArrowheads="1"/>
            </p:cNvSpPr>
            <p:nvPr/>
          </p:nvSpPr>
          <p:spPr bwMode="auto">
            <a:xfrm>
              <a:off x="2316" y="19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77" name="Oval 3632"/>
            <p:cNvSpPr>
              <a:spLocks noChangeArrowheads="1"/>
            </p:cNvSpPr>
            <p:nvPr/>
          </p:nvSpPr>
          <p:spPr bwMode="auto">
            <a:xfrm>
              <a:off x="2320" y="19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78" name="Oval 3633"/>
            <p:cNvSpPr>
              <a:spLocks noChangeArrowheads="1"/>
            </p:cNvSpPr>
            <p:nvPr/>
          </p:nvSpPr>
          <p:spPr bwMode="auto">
            <a:xfrm>
              <a:off x="2328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79" name="Oval 3634"/>
            <p:cNvSpPr>
              <a:spLocks noChangeArrowheads="1"/>
            </p:cNvSpPr>
            <p:nvPr/>
          </p:nvSpPr>
          <p:spPr bwMode="auto">
            <a:xfrm>
              <a:off x="23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80" name="Oval 3635"/>
            <p:cNvSpPr>
              <a:spLocks noChangeArrowheads="1"/>
            </p:cNvSpPr>
            <p:nvPr/>
          </p:nvSpPr>
          <p:spPr bwMode="auto">
            <a:xfrm>
              <a:off x="2350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81" name="Oval 3636"/>
            <p:cNvSpPr>
              <a:spLocks noChangeArrowheads="1"/>
            </p:cNvSpPr>
            <p:nvPr/>
          </p:nvSpPr>
          <p:spPr bwMode="auto">
            <a:xfrm>
              <a:off x="2354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82" name="Oval 3637"/>
            <p:cNvSpPr>
              <a:spLocks noChangeArrowheads="1"/>
            </p:cNvSpPr>
            <p:nvPr/>
          </p:nvSpPr>
          <p:spPr bwMode="auto">
            <a:xfrm>
              <a:off x="2360" y="19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83" name="Oval 3638"/>
            <p:cNvSpPr>
              <a:spLocks noChangeArrowheads="1"/>
            </p:cNvSpPr>
            <p:nvPr/>
          </p:nvSpPr>
          <p:spPr bwMode="auto">
            <a:xfrm>
              <a:off x="2368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84" name="Oval 3639"/>
            <p:cNvSpPr>
              <a:spLocks noChangeArrowheads="1"/>
            </p:cNvSpPr>
            <p:nvPr/>
          </p:nvSpPr>
          <p:spPr bwMode="auto">
            <a:xfrm>
              <a:off x="2372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85" name="Oval 3640"/>
            <p:cNvSpPr>
              <a:spLocks noChangeArrowheads="1"/>
            </p:cNvSpPr>
            <p:nvPr/>
          </p:nvSpPr>
          <p:spPr bwMode="auto">
            <a:xfrm>
              <a:off x="2376" y="190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86" name="Oval 3641"/>
            <p:cNvSpPr>
              <a:spLocks noChangeArrowheads="1"/>
            </p:cNvSpPr>
            <p:nvPr/>
          </p:nvSpPr>
          <p:spPr bwMode="auto">
            <a:xfrm>
              <a:off x="2382" y="189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87" name="Oval 3642"/>
            <p:cNvSpPr>
              <a:spLocks noChangeArrowheads="1"/>
            </p:cNvSpPr>
            <p:nvPr/>
          </p:nvSpPr>
          <p:spPr bwMode="auto">
            <a:xfrm>
              <a:off x="2387" y="18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88" name="Oval 3643"/>
            <p:cNvSpPr>
              <a:spLocks noChangeArrowheads="1"/>
            </p:cNvSpPr>
            <p:nvPr/>
          </p:nvSpPr>
          <p:spPr bwMode="auto">
            <a:xfrm>
              <a:off x="2391" y="18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89" name="Oval 3644"/>
            <p:cNvSpPr>
              <a:spLocks noChangeArrowheads="1"/>
            </p:cNvSpPr>
            <p:nvPr/>
          </p:nvSpPr>
          <p:spPr bwMode="auto">
            <a:xfrm>
              <a:off x="2393" y="18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90" name="Oval 3645"/>
            <p:cNvSpPr>
              <a:spLocks noChangeArrowheads="1"/>
            </p:cNvSpPr>
            <p:nvPr/>
          </p:nvSpPr>
          <p:spPr bwMode="auto">
            <a:xfrm>
              <a:off x="2399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91" name="Oval 3646"/>
            <p:cNvSpPr>
              <a:spLocks noChangeArrowheads="1"/>
            </p:cNvSpPr>
            <p:nvPr/>
          </p:nvSpPr>
          <p:spPr bwMode="auto">
            <a:xfrm>
              <a:off x="240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92" name="Oval 3647"/>
            <p:cNvSpPr>
              <a:spLocks noChangeArrowheads="1"/>
            </p:cNvSpPr>
            <p:nvPr/>
          </p:nvSpPr>
          <p:spPr bwMode="auto">
            <a:xfrm>
              <a:off x="2407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93" name="Oval 3648"/>
            <p:cNvSpPr>
              <a:spLocks noChangeArrowheads="1"/>
            </p:cNvSpPr>
            <p:nvPr/>
          </p:nvSpPr>
          <p:spPr bwMode="auto">
            <a:xfrm>
              <a:off x="2424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94" name="Oval 3649"/>
            <p:cNvSpPr>
              <a:spLocks noChangeArrowheads="1"/>
            </p:cNvSpPr>
            <p:nvPr/>
          </p:nvSpPr>
          <p:spPr bwMode="auto">
            <a:xfrm>
              <a:off x="2424" y="16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95" name="Oval 3650"/>
            <p:cNvSpPr>
              <a:spLocks noChangeArrowheads="1"/>
            </p:cNvSpPr>
            <p:nvPr/>
          </p:nvSpPr>
          <p:spPr bwMode="auto">
            <a:xfrm>
              <a:off x="2424" y="16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96" name="Oval 3651"/>
            <p:cNvSpPr>
              <a:spLocks noChangeArrowheads="1"/>
            </p:cNvSpPr>
            <p:nvPr/>
          </p:nvSpPr>
          <p:spPr bwMode="auto">
            <a:xfrm>
              <a:off x="2424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97" name="Oval 3652"/>
            <p:cNvSpPr>
              <a:spLocks noChangeArrowheads="1"/>
            </p:cNvSpPr>
            <p:nvPr/>
          </p:nvSpPr>
          <p:spPr bwMode="auto">
            <a:xfrm>
              <a:off x="2424" y="170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98" name="Oval 3653"/>
            <p:cNvSpPr>
              <a:spLocks noChangeArrowheads="1"/>
            </p:cNvSpPr>
            <p:nvPr/>
          </p:nvSpPr>
          <p:spPr bwMode="auto">
            <a:xfrm>
              <a:off x="2424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99" name="Oval 3654"/>
            <p:cNvSpPr>
              <a:spLocks noChangeArrowheads="1"/>
            </p:cNvSpPr>
            <p:nvPr/>
          </p:nvSpPr>
          <p:spPr bwMode="auto">
            <a:xfrm>
              <a:off x="2424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0" name="Oval 3655"/>
            <p:cNvSpPr>
              <a:spLocks noChangeArrowheads="1"/>
            </p:cNvSpPr>
            <p:nvPr/>
          </p:nvSpPr>
          <p:spPr bwMode="auto">
            <a:xfrm>
              <a:off x="242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1" name="Oval 3656"/>
            <p:cNvSpPr>
              <a:spLocks noChangeArrowheads="1"/>
            </p:cNvSpPr>
            <p:nvPr/>
          </p:nvSpPr>
          <p:spPr bwMode="auto">
            <a:xfrm>
              <a:off x="2424" y="17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2" name="Oval 3657"/>
            <p:cNvSpPr>
              <a:spLocks noChangeArrowheads="1"/>
            </p:cNvSpPr>
            <p:nvPr/>
          </p:nvSpPr>
          <p:spPr bwMode="auto">
            <a:xfrm>
              <a:off x="2424" y="17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3" name="Oval 3658"/>
            <p:cNvSpPr>
              <a:spLocks noChangeArrowheads="1"/>
            </p:cNvSpPr>
            <p:nvPr/>
          </p:nvSpPr>
          <p:spPr bwMode="auto">
            <a:xfrm>
              <a:off x="2426" y="17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4" name="Oval 3659"/>
            <p:cNvSpPr>
              <a:spLocks noChangeArrowheads="1"/>
            </p:cNvSpPr>
            <p:nvPr/>
          </p:nvSpPr>
          <p:spPr bwMode="auto">
            <a:xfrm>
              <a:off x="2424" y="17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5" name="Oval 3660"/>
            <p:cNvSpPr>
              <a:spLocks noChangeArrowheads="1"/>
            </p:cNvSpPr>
            <p:nvPr/>
          </p:nvSpPr>
          <p:spPr bwMode="auto">
            <a:xfrm>
              <a:off x="2426" y="17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6" name="Oval 3661"/>
            <p:cNvSpPr>
              <a:spLocks noChangeArrowheads="1"/>
            </p:cNvSpPr>
            <p:nvPr/>
          </p:nvSpPr>
          <p:spPr bwMode="auto">
            <a:xfrm>
              <a:off x="242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7" name="Oval 3662"/>
            <p:cNvSpPr>
              <a:spLocks noChangeArrowheads="1"/>
            </p:cNvSpPr>
            <p:nvPr/>
          </p:nvSpPr>
          <p:spPr bwMode="auto">
            <a:xfrm>
              <a:off x="2424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8" name="Oval 3663"/>
            <p:cNvSpPr>
              <a:spLocks noChangeArrowheads="1"/>
            </p:cNvSpPr>
            <p:nvPr/>
          </p:nvSpPr>
          <p:spPr bwMode="auto">
            <a:xfrm>
              <a:off x="2424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09" name="Oval 3664"/>
            <p:cNvSpPr>
              <a:spLocks noChangeArrowheads="1"/>
            </p:cNvSpPr>
            <p:nvPr/>
          </p:nvSpPr>
          <p:spPr bwMode="auto">
            <a:xfrm>
              <a:off x="2424" y="17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10" name="Oval 3665"/>
            <p:cNvSpPr>
              <a:spLocks noChangeArrowheads="1"/>
            </p:cNvSpPr>
            <p:nvPr/>
          </p:nvSpPr>
          <p:spPr bwMode="auto">
            <a:xfrm>
              <a:off x="2424" y="18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11" name="Oval 3666"/>
            <p:cNvSpPr>
              <a:spLocks noChangeArrowheads="1"/>
            </p:cNvSpPr>
            <p:nvPr/>
          </p:nvSpPr>
          <p:spPr bwMode="auto">
            <a:xfrm>
              <a:off x="2424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12" name="Oval 3667"/>
            <p:cNvSpPr>
              <a:spLocks noChangeArrowheads="1"/>
            </p:cNvSpPr>
            <p:nvPr/>
          </p:nvSpPr>
          <p:spPr bwMode="auto">
            <a:xfrm>
              <a:off x="2424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13" name="Oval 3668"/>
            <p:cNvSpPr>
              <a:spLocks noChangeArrowheads="1"/>
            </p:cNvSpPr>
            <p:nvPr/>
          </p:nvSpPr>
          <p:spPr bwMode="auto">
            <a:xfrm>
              <a:off x="2424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14" name="Oval 3669"/>
            <p:cNvSpPr>
              <a:spLocks noChangeArrowheads="1"/>
            </p:cNvSpPr>
            <p:nvPr/>
          </p:nvSpPr>
          <p:spPr bwMode="auto">
            <a:xfrm>
              <a:off x="2426" y="16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15" name="Oval 3670"/>
            <p:cNvSpPr>
              <a:spLocks noChangeArrowheads="1"/>
            </p:cNvSpPr>
            <p:nvPr/>
          </p:nvSpPr>
          <p:spPr bwMode="auto">
            <a:xfrm>
              <a:off x="2410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16" name="Oval 3671"/>
            <p:cNvSpPr>
              <a:spLocks noChangeArrowheads="1"/>
            </p:cNvSpPr>
            <p:nvPr/>
          </p:nvSpPr>
          <p:spPr bwMode="auto">
            <a:xfrm>
              <a:off x="2414" y="181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17" name="Oval 3672"/>
            <p:cNvSpPr>
              <a:spLocks noChangeArrowheads="1"/>
            </p:cNvSpPr>
            <p:nvPr/>
          </p:nvSpPr>
          <p:spPr bwMode="auto">
            <a:xfrm>
              <a:off x="2416" y="18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18" name="Oval 3673"/>
            <p:cNvSpPr>
              <a:spLocks noChangeArrowheads="1"/>
            </p:cNvSpPr>
            <p:nvPr/>
          </p:nvSpPr>
          <p:spPr bwMode="auto">
            <a:xfrm>
              <a:off x="2420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19" name="Oval 3674"/>
            <p:cNvSpPr>
              <a:spLocks noChangeArrowheads="1"/>
            </p:cNvSpPr>
            <p:nvPr/>
          </p:nvSpPr>
          <p:spPr bwMode="auto">
            <a:xfrm>
              <a:off x="2422" y="177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20" name="Oval 3675"/>
            <p:cNvSpPr>
              <a:spLocks noChangeArrowheads="1"/>
            </p:cNvSpPr>
            <p:nvPr/>
          </p:nvSpPr>
          <p:spPr bwMode="auto">
            <a:xfrm>
              <a:off x="2422" y="17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21" name="Oval 3676"/>
            <p:cNvSpPr>
              <a:spLocks noChangeArrowheads="1"/>
            </p:cNvSpPr>
            <p:nvPr/>
          </p:nvSpPr>
          <p:spPr bwMode="auto">
            <a:xfrm>
              <a:off x="2424" y="17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22" name="Oval 3677"/>
            <p:cNvSpPr>
              <a:spLocks noChangeArrowheads="1"/>
            </p:cNvSpPr>
            <p:nvPr/>
          </p:nvSpPr>
          <p:spPr bwMode="auto">
            <a:xfrm>
              <a:off x="2424" y="17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23" name="Oval 3678"/>
            <p:cNvSpPr>
              <a:spLocks noChangeArrowheads="1"/>
            </p:cNvSpPr>
            <p:nvPr/>
          </p:nvSpPr>
          <p:spPr bwMode="auto">
            <a:xfrm>
              <a:off x="2426" y="17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24" name="Oval 3679"/>
            <p:cNvSpPr>
              <a:spLocks noChangeArrowheads="1"/>
            </p:cNvSpPr>
            <p:nvPr/>
          </p:nvSpPr>
          <p:spPr bwMode="auto">
            <a:xfrm>
              <a:off x="2426" y="17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25" name="Oval 3680"/>
            <p:cNvSpPr>
              <a:spLocks noChangeArrowheads="1"/>
            </p:cNvSpPr>
            <p:nvPr/>
          </p:nvSpPr>
          <p:spPr bwMode="auto">
            <a:xfrm>
              <a:off x="2426" y="171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26" name="Oval 3681"/>
            <p:cNvSpPr>
              <a:spLocks noChangeArrowheads="1"/>
            </p:cNvSpPr>
            <p:nvPr/>
          </p:nvSpPr>
          <p:spPr bwMode="auto">
            <a:xfrm>
              <a:off x="2426" y="17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27" name="Oval 3682"/>
            <p:cNvSpPr>
              <a:spLocks noChangeArrowheads="1"/>
            </p:cNvSpPr>
            <p:nvPr/>
          </p:nvSpPr>
          <p:spPr bwMode="auto">
            <a:xfrm>
              <a:off x="2426" y="16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28" name="Oval 3683"/>
            <p:cNvSpPr>
              <a:spLocks noChangeArrowheads="1"/>
            </p:cNvSpPr>
            <p:nvPr/>
          </p:nvSpPr>
          <p:spPr bwMode="auto">
            <a:xfrm>
              <a:off x="2426" y="16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29" name="Oval 3684"/>
            <p:cNvSpPr>
              <a:spLocks noChangeArrowheads="1"/>
            </p:cNvSpPr>
            <p:nvPr/>
          </p:nvSpPr>
          <p:spPr bwMode="auto">
            <a:xfrm>
              <a:off x="2426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30" name="Oval 3685"/>
            <p:cNvSpPr>
              <a:spLocks noChangeArrowheads="1"/>
            </p:cNvSpPr>
            <p:nvPr/>
          </p:nvSpPr>
          <p:spPr bwMode="auto">
            <a:xfrm>
              <a:off x="23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31" name="Oval 3686"/>
            <p:cNvSpPr>
              <a:spLocks noChangeArrowheads="1"/>
            </p:cNvSpPr>
            <p:nvPr/>
          </p:nvSpPr>
          <p:spPr bwMode="auto">
            <a:xfrm>
              <a:off x="240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32" name="Oval 3687"/>
            <p:cNvSpPr>
              <a:spLocks noChangeArrowheads="1"/>
            </p:cNvSpPr>
            <p:nvPr/>
          </p:nvSpPr>
          <p:spPr bwMode="auto">
            <a:xfrm>
              <a:off x="241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33" name="Oval 3688"/>
            <p:cNvSpPr>
              <a:spLocks noChangeArrowheads="1"/>
            </p:cNvSpPr>
            <p:nvPr/>
          </p:nvSpPr>
          <p:spPr bwMode="auto">
            <a:xfrm>
              <a:off x="2424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34" name="Oval 3689"/>
            <p:cNvSpPr>
              <a:spLocks noChangeArrowheads="1"/>
            </p:cNvSpPr>
            <p:nvPr/>
          </p:nvSpPr>
          <p:spPr bwMode="auto">
            <a:xfrm>
              <a:off x="2436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35" name="Oval 3690"/>
            <p:cNvSpPr>
              <a:spLocks noChangeArrowheads="1"/>
            </p:cNvSpPr>
            <p:nvPr/>
          </p:nvSpPr>
          <p:spPr bwMode="auto">
            <a:xfrm>
              <a:off x="2444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36" name="Oval 3691"/>
            <p:cNvSpPr>
              <a:spLocks noChangeArrowheads="1"/>
            </p:cNvSpPr>
            <p:nvPr/>
          </p:nvSpPr>
          <p:spPr bwMode="auto">
            <a:xfrm>
              <a:off x="2452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37" name="AutoShape 3692"/>
            <p:cNvSpPr>
              <a:spLocks noChangeArrowheads="1"/>
            </p:cNvSpPr>
            <p:nvPr/>
          </p:nvSpPr>
          <p:spPr bwMode="auto">
            <a:xfrm>
              <a:off x="2225" y="1702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38" name="AutoShape 3693"/>
            <p:cNvSpPr>
              <a:spLocks noChangeArrowheads="1"/>
            </p:cNvSpPr>
            <p:nvPr/>
          </p:nvSpPr>
          <p:spPr bwMode="auto">
            <a:xfrm>
              <a:off x="2231" y="1708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39" name="AutoShape 3694"/>
            <p:cNvSpPr>
              <a:spLocks noChangeArrowheads="1"/>
            </p:cNvSpPr>
            <p:nvPr/>
          </p:nvSpPr>
          <p:spPr bwMode="auto">
            <a:xfrm>
              <a:off x="2239" y="1717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40" name="AutoShape 3695"/>
            <p:cNvSpPr>
              <a:spLocks noChangeArrowheads="1"/>
            </p:cNvSpPr>
            <p:nvPr/>
          </p:nvSpPr>
          <p:spPr bwMode="auto">
            <a:xfrm>
              <a:off x="2249" y="172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41" name="AutoShape 3696"/>
            <p:cNvSpPr>
              <a:spLocks noChangeArrowheads="1"/>
            </p:cNvSpPr>
            <p:nvPr/>
          </p:nvSpPr>
          <p:spPr bwMode="auto">
            <a:xfrm>
              <a:off x="2261" y="1725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42" name="AutoShape 3697"/>
            <p:cNvSpPr>
              <a:spLocks noChangeArrowheads="1"/>
            </p:cNvSpPr>
            <p:nvPr/>
          </p:nvSpPr>
          <p:spPr bwMode="auto">
            <a:xfrm>
              <a:off x="2277" y="1721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43" name="AutoShape 3698"/>
            <p:cNvSpPr>
              <a:spLocks noChangeArrowheads="1"/>
            </p:cNvSpPr>
            <p:nvPr/>
          </p:nvSpPr>
          <p:spPr bwMode="auto">
            <a:xfrm>
              <a:off x="2285" y="171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44" name="AutoShape 3699"/>
            <p:cNvSpPr>
              <a:spLocks noChangeArrowheads="1"/>
            </p:cNvSpPr>
            <p:nvPr/>
          </p:nvSpPr>
          <p:spPr bwMode="auto">
            <a:xfrm>
              <a:off x="2293" y="1704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45" name="Oval 3700"/>
            <p:cNvSpPr>
              <a:spLocks noChangeArrowheads="1"/>
            </p:cNvSpPr>
            <p:nvPr/>
          </p:nvSpPr>
          <p:spPr bwMode="auto">
            <a:xfrm>
              <a:off x="2315" y="16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46" name="Oval 3701"/>
            <p:cNvSpPr>
              <a:spLocks noChangeArrowheads="1"/>
            </p:cNvSpPr>
            <p:nvPr/>
          </p:nvSpPr>
          <p:spPr bwMode="auto">
            <a:xfrm>
              <a:off x="2307" y="16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47" name="Oval 3702"/>
            <p:cNvSpPr>
              <a:spLocks noChangeArrowheads="1"/>
            </p:cNvSpPr>
            <p:nvPr/>
          </p:nvSpPr>
          <p:spPr bwMode="auto">
            <a:xfrm>
              <a:off x="2299" y="16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48" name="Oval 3703"/>
            <p:cNvSpPr>
              <a:spLocks noChangeArrowheads="1"/>
            </p:cNvSpPr>
            <p:nvPr/>
          </p:nvSpPr>
          <p:spPr bwMode="auto">
            <a:xfrm>
              <a:off x="2293" y="16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49" name="Oval 3704"/>
            <p:cNvSpPr>
              <a:spLocks noChangeArrowheads="1"/>
            </p:cNvSpPr>
            <p:nvPr/>
          </p:nvSpPr>
          <p:spPr bwMode="auto">
            <a:xfrm>
              <a:off x="2287" y="167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50" name="Oval 3705"/>
            <p:cNvSpPr>
              <a:spLocks noChangeArrowheads="1"/>
            </p:cNvSpPr>
            <p:nvPr/>
          </p:nvSpPr>
          <p:spPr bwMode="auto">
            <a:xfrm>
              <a:off x="22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51" name="AutoShape 3706"/>
            <p:cNvSpPr>
              <a:spLocks noChangeArrowheads="1"/>
            </p:cNvSpPr>
            <p:nvPr/>
          </p:nvSpPr>
          <p:spPr bwMode="auto">
            <a:xfrm>
              <a:off x="2698" y="181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52" name="AutoShape 3707"/>
            <p:cNvSpPr>
              <a:spLocks noChangeArrowheads="1"/>
            </p:cNvSpPr>
            <p:nvPr/>
          </p:nvSpPr>
          <p:spPr bwMode="auto">
            <a:xfrm>
              <a:off x="2704" y="181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53" name="AutoShape 3708"/>
            <p:cNvSpPr>
              <a:spLocks noChangeArrowheads="1"/>
            </p:cNvSpPr>
            <p:nvPr/>
          </p:nvSpPr>
          <p:spPr bwMode="auto">
            <a:xfrm>
              <a:off x="2708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54" name="AutoShape 3709"/>
            <p:cNvSpPr>
              <a:spLocks noChangeArrowheads="1"/>
            </p:cNvSpPr>
            <p:nvPr/>
          </p:nvSpPr>
          <p:spPr bwMode="auto">
            <a:xfrm>
              <a:off x="2714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55" name="AutoShape 3710"/>
            <p:cNvSpPr>
              <a:spLocks noChangeArrowheads="1"/>
            </p:cNvSpPr>
            <p:nvPr/>
          </p:nvSpPr>
          <p:spPr bwMode="auto">
            <a:xfrm>
              <a:off x="2721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56" name="AutoShape 3711"/>
            <p:cNvSpPr>
              <a:spLocks noChangeArrowheads="1"/>
            </p:cNvSpPr>
            <p:nvPr/>
          </p:nvSpPr>
          <p:spPr bwMode="auto">
            <a:xfrm>
              <a:off x="2729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57" name="AutoShape 3712"/>
            <p:cNvSpPr>
              <a:spLocks noChangeArrowheads="1"/>
            </p:cNvSpPr>
            <p:nvPr/>
          </p:nvSpPr>
          <p:spPr bwMode="auto">
            <a:xfrm>
              <a:off x="2736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58" name="AutoShape 3713"/>
            <p:cNvSpPr>
              <a:spLocks noChangeArrowheads="1"/>
            </p:cNvSpPr>
            <p:nvPr/>
          </p:nvSpPr>
          <p:spPr bwMode="auto">
            <a:xfrm>
              <a:off x="2745" y="177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59" name="AutoShape 3714"/>
            <p:cNvSpPr>
              <a:spLocks noChangeArrowheads="1"/>
            </p:cNvSpPr>
            <p:nvPr/>
          </p:nvSpPr>
          <p:spPr bwMode="auto">
            <a:xfrm>
              <a:off x="2751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60" name="AutoShape 3715"/>
            <p:cNvSpPr>
              <a:spLocks noChangeArrowheads="1"/>
            </p:cNvSpPr>
            <p:nvPr/>
          </p:nvSpPr>
          <p:spPr bwMode="auto">
            <a:xfrm>
              <a:off x="2759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61" name="AutoShape 3716"/>
            <p:cNvSpPr>
              <a:spLocks noChangeArrowheads="1"/>
            </p:cNvSpPr>
            <p:nvPr/>
          </p:nvSpPr>
          <p:spPr bwMode="auto">
            <a:xfrm>
              <a:off x="2767" y="17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62" name="AutoShape 3717"/>
            <p:cNvSpPr>
              <a:spLocks noChangeArrowheads="1"/>
            </p:cNvSpPr>
            <p:nvPr/>
          </p:nvSpPr>
          <p:spPr bwMode="auto">
            <a:xfrm>
              <a:off x="2774" y="178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63" name="AutoShape 3718"/>
            <p:cNvSpPr>
              <a:spLocks noChangeArrowheads="1"/>
            </p:cNvSpPr>
            <p:nvPr/>
          </p:nvSpPr>
          <p:spPr bwMode="auto">
            <a:xfrm>
              <a:off x="2780" y="17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64" name="AutoShape 3719"/>
            <p:cNvSpPr>
              <a:spLocks noChangeArrowheads="1"/>
            </p:cNvSpPr>
            <p:nvPr/>
          </p:nvSpPr>
          <p:spPr bwMode="auto">
            <a:xfrm>
              <a:off x="2783" y="18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65" name="AutoShape 3720"/>
            <p:cNvSpPr>
              <a:spLocks noChangeArrowheads="1"/>
            </p:cNvSpPr>
            <p:nvPr/>
          </p:nvSpPr>
          <p:spPr bwMode="auto">
            <a:xfrm>
              <a:off x="2783" y="18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66" name="AutoShape 3721"/>
            <p:cNvSpPr>
              <a:spLocks noChangeArrowheads="1"/>
            </p:cNvSpPr>
            <p:nvPr/>
          </p:nvSpPr>
          <p:spPr bwMode="auto">
            <a:xfrm>
              <a:off x="2783" y="18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67" name="AutoShape 3722"/>
            <p:cNvSpPr>
              <a:spLocks noChangeArrowheads="1"/>
            </p:cNvSpPr>
            <p:nvPr/>
          </p:nvSpPr>
          <p:spPr bwMode="auto">
            <a:xfrm>
              <a:off x="2783" y="183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68" name="AutoShape 3723"/>
            <p:cNvSpPr>
              <a:spLocks noChangeArrowheads="1"/>
            </p:cNvSpPr>
            <p:nvPr/>
          </p:nvSpPr>
          <p:spPr bwMode="auto">
            <a:xfrm>
              <a:off x="2783" y="184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69" name="AutoShape 3724"/>
            <p:cNvSpPr>
              <a:spLocks noChangeArrowheads="1"/>
            </p:cNvSpPr>
            <p:nvPr/>
          </p:nvSpPr>
          <p:spPr bwMode="auto">
            <a:xfrm>
              <a:off x="2783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70" name="AutoShape 3725"/>
            <p:cNvSpPr>
              <a:spLocks noChangeArrowheads="1"/>
            </p:cNvSpPr>
            <p:nvPr/>
          </p:nvSpPr>
          <p:spPr bwMode="auto">
            <a:xfrm>
              <a:off x="2783" y="18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71" name="AutoShape 3726"/>
            <p:cNvSpPr>
              <a:spLocks noChangeArrowheads="1"/>
            </p:cNvSpPr>
            <p:nvPr/>
          </p:nvSpPr>
          <p:spPr bwMode="auto">
            <a:xfrm>
              <a:off x="2783" y="186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72" name="AutoShape 3727"/>
            <p:cNvSpPr>
              <a:spLocks noChangeArrowheads="1"/>
            </p:cNvSpPr>
            <p:nvPr/>
          </p:nvSpPr>
          <p:spPr bwMode="auto">
            <a:xfrm>
              <a:off x="2783" y="18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73" name="AutoShape 3728"/>
            <p:cNvSpPr>
              <a:spLocks noChangeArrowheads="1"/>
            </p:cNvSpPr>
            <p:nvPr/>
          </p:nvSpPr>
          <p:spPr bwMode="auto">
            <a:xfrm>
              <a:off x="278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74" name="AutoShape 3729"/>
            <p:cNvSpPr>
              <a:spLocks noChangeArrowheads="1"/>
            </p:cNvSpPr>
            <p:nvPr/>
          </p:nvSpPr>
          <p:spPr bwMode="auto">
            <a:xfrm>
              <a:off x="2783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75" name="AutoShape 3730"/>
            <p:cNvSpPr>
              <a:spLocks noChangeArrowheads="1"/>
            </p:cNvSpPr>
            <p:nvPr/>
          </p:nvSpPr>
          <p:spPr bwMode="auto">
            <a:xfrm>
              <a:off x="2783" y="190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76" name="AutoShape 3731"/>
            <p:cNvSpPr>
              <a:spLocks noChangeArrowheads="1"/>
            </p:cNvSpPr>
            <p:nvPr/>
          </p:nvSpPr>
          <p:spPr bwMode="auto">
            <a:xfrm>
              <a:off x="2783" y="19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77" name="AutoShape 3732"/>
            <p:cNvSpPr>
              <a:spLocks noChangeArrowheads="1"/>
            </p:cNvSpPr>
            <p:nvPr/>
          </p:nvSpPr>
          <p:spPr bwMode="auto">
            <a:xfrm>
              <a:off x="2783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78" name="AutoShape 3733"/>
            <p:cNvSpPr>
              <a:spLocks noChangeArrowheads="1"/>
            </p:cNvSpPr>
            <p:nvPr/>
          </p:nvSpPr>
          <p:spPr bwMode="auto">
            <a:xfrm>
              <a:off x="2783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79" name="AutoShape 3734"/>
            <p:cNvSpPr>
              <a:spLocks noChangeArrowheads="1"/>
            </p:cNvSpPr>
            <p:nvPr/>
          </p:nvSpPr>
          <p:spPr bwMode="auto">
            <a:xfrm>
              <a:off x="2783" y="19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80" name="AutoShape 3735"/>
            <p:cNvSpPr>
              <a:spLocks noChangeArrowheads="1"/>
            </p:cNvSpPr>
            <p:nvPr/>
          </p:nvSpPr>
          <p:spPr bwMode="auto">
            <a:xfrm>
              <a:off x="2783" y="194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81" name="AutoShape 3736"/>
            <p:cNvSpPr>
              <a:spLocks noChangeArrowheads="1"/>
            </p:cNvSpPr>
            <p:nvPr/>
          </p:nvSpPr>
          <p:spPr bwMode="auto">
            <a:xfrm>
              <a:off x="2786" y="190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82" name="AutoShape 3737"/>
            <p:cNvSpPr>
              <a:spLocks noChangeArrowheads="1"/>
            </p:cNvSpPr>
            <p:nvPr/>
          </p:nvSpPr>
          <p:spPr bwMode="auto">
            <a:xfrm>
              <a:off x="2788" y="189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83" name="AutoShape 3738"/>
            <p:cNvSpPr>
              <a:spLocks noChangeArrowheads="1"/>
            </p:cNvSpPr>
            <p:nvPr/>
          </p:nvSpPr>
          <p:spPr bwMode="auto">
            <a:xfrm>
              <a:off x="2790" y="189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84" name="AutoShape 3739"/>
            <p:cNvSpPr>
              <a:spLocks noChangeArrowheads="1"/>
            </p:cNvSpPr>
            <p:nvPr/>
          </p:nvSpPr>
          <p:spPr bwMode="auto">
            <a:xfrm>
              <a:off x="2792" y="188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85" name="AutoShape 3740"/>
            <p:cNvSpPr>
              <a:spLocks noChangeArrowheads="1"/>
            </p:cNvSpPr>
            <p:nvPr/>
          </p:nvSpPr>
          <p:spPr bwMode="auto">
            <a:xfrm>
              <a:off x="2795" y="187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86" name="AutoShape 3741"/>
            <p:cNvSpPr>
              <a:spLocks noChangeArrowheads="1"/>
            </p:cNvSpPr>
            <p:nvPr/>
          </p:nvSpPr>
          <p:spPr bwMode="auto">
            <a:xfrm>
              <a:off x="2800" y="186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87" name="AutoShape 3742"/>
            <p:cNvSpPr>
              <a:spLocks noChangeArrowheads="1"/>
            </p:cNvSpPr>
            <p:nvPr/>
          </p:nvSpPr>
          <p:spPr bwMode="auto">
            <a:xfrm>
              <a:off x="2802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88" name="AutoShape 3743"/>
            <p:cNvSpPr>
              <a:spLocks noChangeArrowheads="1"/>
            </p:cNvSpPr>
            <p:nvPr/>
          </p:nvSpPr>
          <p:spPr bwMode="auto">
            <a:xfrm>
              <a:off x="2806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89" name="AutoShape 3744"/>
            <p:cNvSpPr>
              <a:spLocks noChangeArrowheads="1"/>
            </p:cNvSpPr>
            <p:nvPr/>
          </p:nvSpPr>
          <p:spPr bwMode="auto">
            <a:xfrm>
              <a:off x="2810" y="183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0" name="AutoShape 3745"/>
            <p:cNvSpPr>
              <a:spLocks noChangeArrowheads="1"/>
            </p:cNvSpPr>
            <p:nvPr/>
          </p:nvSpPr>
          <p:spPr bwMode="auto">
            <a:xfrm>
              <a:off x="2813" y="182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1" name="AutoShape 3746"/>
            <p:cNvSpPr>
              <a:spLocks noChangeArrowheads="1"/>
            </p:cNvSpPr>
            <p:nvPr/>
          </p:nvSpPr>
          <p:spPr bwMode="auto">
            <a:xfrm>
              <a:off x="2818" y="181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2" name="AutoShape 3747"/>
            <p:cNvSpPr>
              <a:spLocks noChangeArrowheads="1"/>
            </p:cNvSpPr>
            <p:nvPr/>
          </p:nvSpPr>
          <p:spPr bwMode="auto">
            <a:xfrm>
              <a:off x="2823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3" name="AutoShape 3748"/>
            <p:cNvSpPr>
              <a:spLocks noChangeArrowheads="1"/>
            </p:cNvSpPr>
            <p:nvPr/>
          </p:nvSpPr>
          <p:spPr bwMode="auto">
            <a:xfrm>
              <a:off x="2828" y="1803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4" name="AutoShape 3749"/>
            <p:cNvSpPr>
              <a:spLocks noChangeArrowheads="1"/>
            </p:cNvSpPr>
            <p:nvPr/>
          </p:nvSpPr>
          <p:spPr bwMode="auto">
            <a:xfrm>
              <a:off x="2833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5" name="AutoShape 3750"/>
            <p:cNvSpPr>
              <a:spLocks noChangeArrowheads="1"/>
            </p:cNvSpPr>
            <p:nvPr/>
          </p:nvSpPr>
          <p:spPr bwMode="auto">
            <a:xfrm>
              <a:off x="2839" y="179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6" name="AutoShape 3751"/>
            <p:cNvSpPr>
              <a:spLocks noChangeArrowheads="1"/>
            </p:cNvSpPr>
            <p:nvPr/>
          </p:nvSpPr>
          <p:spPr bwMode="auto">
            <a:xfrm>
              <a:off x="2845" y="178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7" name="AutoShape 3752"/>
            <p:cNvSpPr>
              <a:spLocks noChangeArrowheads="1"/>
            </p:cNvSpPr>
            <p:nvPr/>
          </p:nvSpPr>
          <p:spPr bwMode="auto">
            <a:xfrm>
              <a:off x="2852" y="17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8" name="AutoShape 3753"/>
            <p:cNvSpPr>
              <a:spLocks noChangeArrowheads="1"/>
            </p:cNvSpPr>
            <p:nvPr/>
          </p:nvSpPr>
          <p:spPr bwMode="auto">
            <a:xfrm>
              <a:off x="2857" y="177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99" name="AutoShape 3754"/>
            <p:cNvSpPr>
              <a:spLocks noChangeArrowheads="1"/>
            </p:cNvSpPr>
            <p:nvPr/>
          </p:nvSpPr>
          <p:spPr bwMode="auto">
            <a:xfrm>
              <a:off x="2865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00" name="AutoShape 3755"/>
            <p:cNvSpPr>
              <a:spLocks noChangeArrowheads="1"/>
            </p:cNvSpPr>
            <p:nvPr/>
          </p:nvSpPr>
          <p:spPr bwMode="auto">
            <a:xfrm>
              <a:off x="2873" y="177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01" name="AutoShape 3756"/>
            <p:cNvSpPr>
              <a:spLocks noChangeArrowheads="1"/>
            </p:cNvSpPr>
            <p:nvPr/>
          </p:nvSpPr>
          <p:spPr bwMode="auto">
            <a:xfrm>
              <a:off x="2883" y="177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02" name="AutoShape 3757"/>
            <p:cNvSpPr>
              <a:spLocks noChangeArrowheads="1"/>
            </p:cNvSpPr>
            <p:nvPr/>
          </p:nvSpPr>
          <p:spPr bwMode="auto">
            <a:xfrm>
              <a:off x="2890" y="1775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03" name="AutoShape 3758"/>
            <p:cNvSpPr>
              <a:spLocks noChangeArrowheads="1"/>
            </p:cNvSpPr>
            <p:nvPr/>
          </p:nvSpPr>
          <p:spPr bwMode="auto">
            <a:xfrm>
              <a:off x="2897" y="17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04" name="AutoShape 3759"/>
            <p:cNvSpPr>
              <a:spLocks noChangeArrowheads="1"/>
            </p:cNvSpPr>
            <p:nvPr/>
          </p:nvSpPr>
          <p:spPr bwMode="auto">
            <a:xfrm>
              <a:off x="2904" y="178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05" name="AutoShape 3760"/>
            <p:cNvSpPr>
              <a:spLocks noChangeArrowheads="1"/>
            </p:cNvSpPr>
            <p:nvPr/>
          </p:nvSpPr>
          <p:spPr bwMode="auto">
            <a:xfrm>
              <a:off x="2908" y="179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06" name="AutoShape 3761"/>
            <p:cNvSpPr>
              <a:spLocks noChangeArrowheads="1"/>
            </p:cNvSpPr>
            <p:nvPr/>
          </p:nvSpPr>
          <p:spPr bwMode="auto">
            <a:xfrm>
              <a:off x="2913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07" name="AutoShape 3762"/>
            <p:cNvSpPr>
              <a:spLocks noChangeArrowheads="1"/>
            </p:cNvSpPr>
            <p:nvPr/>
          </p:nvSpPr>
          <p:spPr bwMode="auto">
            <a:xfrm>
              <a:off x="2915" y="18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08" name="AutoShape 3763"/>
            <p:cNvSpPr>
              <a:spLocks noChangeArrowheads="1"/>
            </p:cNvSpPr>
            <p:nvPr/>
          </p:nvSpPr>
          <p:spPr bwMode="auto">
            <a:xfrm>
              <a:off x="2915" y="18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09" name="AutoShape 3764"/>
            <p:cNvSpPr>
              <a:spLocks noChangeArrowheads="1"/>
            </p:cNvSpPr>
            <p:nvPr/>
          </p:nvSpPr>
          <p:spPr bwMode="auto">
            <a:xfrm>
              <a:off x="2915" y="182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10" name="AutoShape 3765"/>
            <p:cNvSpPr>
              <a:spLocks noChangeArrowheads="1"/>
            </p:cNvSpPr>
            <p:nvPr/>
          </p:nvSpPr>
          <p:spPr bwMode="auto">
            <a:xfrm>
              <a:off x="2915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11" name="AutoShape 3766"/>
            <p:cNvSpPr>
              <a:spLocks noChangeArrowheads="1"/>
            </p:cNvSpPr>
            <p:nvPr/>
          </p:nvSpPr>
          <p:spPr bwMode="auto">
            <a:xfrm>
              <a:off x="2915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12" name="AutoShape 3767"/>
            <p:cNvSpPr>
              <a:spLocks noChangeArrowheads="1"/>
            </p:cNvSpPr>
            <p:nvPr/>
          </p:nvSpPr>
          <p:spPr bwMode="auto">
            <a:xfrm>
              <a:off x="2915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13" name="AutoShape 3768"/>
            <p:cNvSpPr>
              <a:spLocks noChangeArrowheads="1"/>
            </p:cNvSpPr>
            <p:nvPr/>
          </p:nvSpPr>
          <p:spPr bwMode="auto">
            <a:xfrm>
              <a:off x="2915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14" name="AutoShape 3769"/>
            <p:cNvSpPr>
              <a:spLocks noChangeArrowheads="1"/>
            </p:cNvSpPr>
            <p:nvPr/>
          </p:nvSpPr>
          <p:spPr bwMode="auto">
            <a:xfrm>
              <a:off x="2915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15" name="AutoShape 3770"/>
            <p:cNvSpPr>
              <a:spLocks noChangeArrowheads="1"/>
            </p:cNvSpPr>
            <p:nvPr/>
          </p:nvSpPr>
          <p:spPr bwMode="auto">
            <a:xfrm>
              <a:off x="2915" y="188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16" name="AutoShape 3771"/>
            <p:cNvSpPr>
              <a:spLocks noChangeArrowheads="1"/>
            </p:cNvSpPr>
            <p:nvPr/>
          </p:nvSpPr>
          <p:spPr bwMode="auto">
            <a:xfrm>
              <a:off x="2915" y="188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17" name="AutoShape 3772"/>
            <p:cNvSpPr>
              <a:spLocks noChangeArrowheads="1"/>
            </p:cNvSpPr>
            <p:nvPr/>
          </p:nvSpPr>
          <p:spPr bwMode="auto">
            <a:xfrm>
              <a:off x="2915" y="19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18" name="AutoShape 3773"/>
            <p:cNvSpPr>
              <a:spLocks noChangeArrowheads="1"/>
            </p:cNvSpPr>
            <p:nvPr/>
          </p:nvSpPr>
          <p:spPr bwMode="auto">
            <a:xfrm>
              <a:off x="2915" y="19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19" name="AutoShape 3774"/>
            <p:cNvSpPr>
              <a:spLocks noChangeArrowheads="1"/>
            </p:cNvSpPr>
            <p:nvPr/>
          </p:nvSpPr>
          <p:spPr bwMode="auto">
            <a:xfrm>
              <a:off x="2917" y="191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20" name="AutoShape 3775"/>
            <p:cNvSpPr>
              <a:spLocks noChangeArrowheads="1"/>
            </p:cNvSpPr>
            <p:nvPr/>
          </p:nvSpPr>
          <p:spPr bwMode="auto">
            <a:xfrm>
              <a:off x="2920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21" name="AutoShape 3776"/>
            <p:cNvSpPr>
              <a:spLocks noChangeArrowheads="1"/>
            </p:cNvSpPr>
            <p:nvPr/>
          </p:nvSpPr>
          <p:spPr bwMode="auto">
            <a:xfrm>
              <a:off x="2925" y="193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22" name="AutoShape 3777"/>
            <p:cNvSpPr>
              <a:spLocks noChangeArrowheads="1"/>
            </p:cNvSpPr>
            <p:nvPr/>
          </p:nvSpPr>
          <p:spPr bwMode="auto">
            <a:xfrm>
              <a:off x="2929" y="194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23" name="AutoShape 3778"/>
            <p:cNvSpPr>
              <a:spLocks noChangeArrowheads="1"/>
            </p:cNvSpPr>
            <p:nvPr/>
          </p:nvSpPr>
          <p:spPr bwMode="auto">
            <a:xfrm>
              <a:off x="2937" y="194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24" name="AutoShape 3779"/>
            <p:cNvSpPr>
              <a:spLocks noChangeArrowheads="1"/>
            </p:cNvSpPr>
            <p:nvPr/>
          </p:nvSpPr>
          <p:spPr bwMode="auto">
            <a:xfrm>
              <a:off x="2944" y="194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25" name="AutoShape 3780"/>
            <p:cNvSpPr>
              <a:spLocks noChangeArrowheads="1"/>
            </p:cNvSpPr>
            <p:nvPr/>
          </p:nvSpPr>
          <p:spPr bwMode="auto">
            <a:xfrm>
              <a:off x="2952" y="194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26" name="AutoShape 3781"/>
            <p:cNvSpPr>
              <a:spLocks noChangeArrowheads="1"/>
            </p:cNvSpPr>
            <p:nvPr/>
          </p:nvSpPr>
          <p:spPr bwMode="auto">
            <a:xfrm>
              <a:off x="2958" y="194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27" name="AutoShape 3782"/>
            <p:cNvSpPr>
              <a:spLocks noChangeArrowheads="1"/>
            </p:cNvSpPr>
            <p:nvPr/>
          </p:nvSpPr>
          <p:spPr bwMode="auto">
            <a:xfrm>
              <a:off x="2965" y="193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28" name="AutoShape 3783"/>
            <p:cNvSpPr>
              <a:spLocks noChangeArrowheads="1"/>
            </p:cNvSpPr>
            <p:nvPr/>
          </p:nvSpPr>
          <p:spPr bwMode="auto">
            <a:xfrm>
              <a:off x="2971" y="19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29" name="AutoShape 3784"/>
            <p:cNvSpPr>
              <a:spLocks noChangeArrowheads="1"/>
            </p:cNvSpPr>
            <p:nvPr/>
          </p:nvSpPr>
          <p:spPr bwMode="auto">
            <a:xfrm>
              <a:off x="2979" y="192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30" name="AutoShape 3785"/>
            <p:cNvSpPr>
              <a:spLocks noChangeArrowheads="1"/>
            </p:cNvSpPr>
            <p:nvPr/>
          </p:nvSpPr>
          <p:spPr bwMode="auto">
            <a:xfrm>
              <a:off x="2984" y="19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31" name="AutoShape 3786"/>
            <p:cNvSpPr>
              <a:spLocks noChangeArrowheads="1"/>
            </p:cNvSpPr>
            <p:nvPr/>
          </p:nvSpPr>
          <p:spPr bwMode="auto">
            <a:xfrm>
              <a:off x="2990" y="19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32" name="AutoShape 3787"/>
            <p:cNvSpPr>
              <a:spLocks noChangeArrowheads="1"/>
            </p:cNvSpPr>
            <p:nvPr/>
          </p:nvSpPr>
          <p:spPr bwMode="auto">
            <a:xfrm>
              <a:off x="2994" y="190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33" name="AutoShape 3788"/>
            <p:cNvSpPr>
              <a:spLocks noChangeArrowheads="1"/>
            </p:cNvSpPr>
            <p:nvPr/>
          </p:nvSpPr>
          <p:spPr bwMode="auto">
            <a:xfrm>
              <a:off x="2998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34" name="AutoShape 3789"/>
            <p:cNvSpPr>
              <a:spLocks noChangeArrowheads="1"/>
            </p:cNvSpPr>
            <p:nvPr/>
          </p:nvSpPr>
          <p:spPr bwMode="auto">
            <a:xfrm>
              <a:off x="300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35" name="AutoShape 3790"/>
            <p:cNvSpPr>
              <a:spLocks noChangeArrowheads="1"/>
            </p:cNvSpPr>
            <p:nvPr/>
          </p:nvSpPr>
          <p:spPr bwMode="auto">
            <a:xfrm>
              <a:off x="3007" y="18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36" name="AutoShape 3791"/>
            <p:cNvSpPr>
              <a:spLocks noChangeArrowheads="1"/>
            </p:cNvSpPr>
            <p:nvPr/>
          </p:nvSpPr>
          <p:spPr bwMode="auto">
            <a:xfrm>
              <a:off x="3010" y="187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37" name="AutoShape 3792"/>
            <p:cNvSpPr>
              <a:spLocks noChangeArrowheads="1"/>
            </p:cNvSpPr>
            <p:nvPr/>
          </p:nvSpPr>
          <p:spPr bwMode="auto">
            <a:xfrm>
              <a:off x="3010" y="1868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38" name="AutoShape 3793"/>
            <p:cNvSpPr>
              <a:spLocks noChangeArrowheads="1"/>
            </p:cNvSpPr>
            <p:nvPr/>
          </p:nvSpPr>
          <p:spPr bwMode="auto">
            <a:xfrm>
              <a:off x="3014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39" name="AutoShape 3794"/>
            <p:cNvSpPr>
              <a:spLocks noChangeArrowheads="1"/>
            </p:cNvSpPr>
            <p:nvPr/>
          </p:nvSpPr>
          <p:spPr bwMode="auto">
            <a:xfrm>
              <a:off x="3018" y="185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40" name="AutoShape 3795"/>
            <p:cNvSpPr>
              <a:spLocks noChangeArrowheads="1"/>
            </p:cNvSpPr>
            <p:nvPr/>
          </p:nvSpPr>
          <p:spPr bwMode="auto">
            <a:xfrm>
              <a:off x="3022" y="184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41" name="AutoShape 3796"/>
            <p:cNvSpPr>
              <a:spLocks noChangeArrowheads="1"/>
            </p:cNvSpPr>
            <p:nvPr/>
          </p:nvSpPr>
          <p:spPr bwMode="auto">
            <a:xfrm>
              <a:off x="3026" y="18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42" name="AutoShape 3797"/>
            <p:cNvSpPr>
              <a:spLocks noChangeArrowheads="1"/>
            </p:cNvSpPr>
            <p:nvPr/>
          </p:nvSpPr>
          <p:spPr bwMode="auto">
            <a:xfrm>
              <a:off x="3031" y="182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43" name="AutoShape 3798"/>
            <p:cNvSpPr>
              <a:spLocks noChangeArrowheads="1"/>
            </p:cNvSpPr>
            <p:nvPr/>
          </p:nvSpPr>
          <p:spPr bwMode="auto">
            <a:xfrm>
              <a:off x="3035" y="181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44" name="AutoShape 3799"/>
            <p:cNvSpPr>
              <a:spLocks noChangeArrowheads="1"/>
            </p:cNvSpPr>
            <p:nvPr/>
          </p:nvSpPr>
          <p:spPr bwMode="auto">
            <a:xfrm>
              <a:off x="3039" y="180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45" name="AutoShape 3800"/>
            <p:cNvSpPr>
              <a:spLocks noChangeArrowheads="1"/>
            </p:cNvSpPr>
            <p:nvPr/>
          </p:nvSpPr>
          <p:spPr bwMode="auto">
            <a:xfrm>
              <a:off x="3043" y="18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46" name="AutoShape 3801"/>
            <p:cNvSpPr>
              <a:spLocks noChangeArrowheads="1"/>
            </p:cNvSpPr>
            <p:nvPr/>
          </p:nvSpPr>
          <p:spPr bwMode="auto">
            <a:xfrm>
              <a:off x="3046" y="17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47" name="AutoShape 3802"/>
            <p:cNvSpPr>
              <a:spLocks noChangeArrowheads="1"/>
            </p:cNvSpPr>
            <p:nvPr/>
          </p:nvSpPr>
          <p:spPr bwMode="auto">
            <a:xfrm>
              <a:off x="3049" y="17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48" name="AutoShape 3803"/>
            <p:cNvSpPr>
              <a:spLocks noChangeArrowheads="1"/>
            </p:cNvSpPr>
            <p:nvPr/>
          </p:nvSpPr>
          <p:spPr bwMode="auto">
            <a:xfrm>
              <a:off x="3051" y="177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49" name="AutoShape 3804"/>
            <p:cNvSpPr>
              <a:spLocks noChangeArrowheads="1"/>
            </p:cNvSpPr>
            <p:nvPr/>
          </p:nvSpPr>
          <p:spPr bwMode="auto">
            <a:xfrm>
              <a:off x="3055" y="176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50" name="AutoShape 3805"/>
            <p:cNvSpPr>
              <a:spLocks noChangeArrowheads="1"/>
            </p:cNvSpPr>
            <p:nvPr/>
          </p:nvSpPr>
          <p:spPr bwMode="auto">
            <a:xfrm>
              <a:off x="3060" y="175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51" name="AutoShape 3806"/>
            <p:cNvSpPr>
              <a:spLocks noChangeArrowheads="1"/>
            </p:cNvSpPr>
            <p:nvPr/>
          </p:nvSpPr>
          <p:spPr bwMode="auto">
            <a:xfrm>
              <a:off x="3063" y="175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52" name="AutoShape 3807"/>
            <p:cNvSpPr>
              <a:spLocks noChangeArrowheads="1"/>
            </p:cNvSpPr>
            <p:nvPr/>
          </p:nvSpPr>
          <p:spPr bwMode="auto">
            <a:xfrm>
              <a:off x="3066" y="174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53" name="AutoShape 3808"/>
            <p:cNvSpPr>
              <a:spLocks noChangeArrowheads="1"/>
            </p:cNvSpPr>
            <p:nvPr/>
          </p:nvSpPr>
          <p:spPr bwMode="auto">
            <a:xfrm>
              <a:off x="3071" y="17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54" name="AutoShape 3809"/>
            <p:cNvSpPr>
              <a:spLocks noChangeArrowheads="1"/>
            </p:cNvSpPr>
            <p:nvPr/>
          </p:nvSpPr>
          <p:spPr bwMode="auto">
            <a:xfrm>
              <a:off x="3075" y="17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55" name="AutoShape 3810"/>
            <p:cNvSpPr>
              <a:spLocks noChangeArrowheads="1"/>
            </p:cNvSpPr>
            <p:nvPr/>
          </p:nvSpPr>
          <p:spPr bwMode="auto">
            <a:xfrm>
              <a:off x="3079" y="17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56" name="AutoShape 3811"/>
            <p:cNvSpPr>
              <a:spLocks noChangeArrowheads="1"/>
            </p:cNvSpPr>
            <p:nvPr/>
          </p:nvSpPr>
          <p:spPr bwMode="auto">
            <a:xfrm>
              <a:off x="3082" y="17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57" name="AutoShape 3812"/>
            <p:cNvSpPr>
              <a:spLocks noChangeArrowheads="1"/>
            </p:cNvSpPr>
            <p:nvPr/>
          </p:nvSpPr>
          <p:spPr bwMode="auto">
            <a:xfrm>
              <a:off x="3087" y="16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58" name="AutoShape 3813"/>
            <p:cNvSpPr>
              <a:spLocks noChangeArrowheads="1"/>
            </p:cNvSpPr>
            <p:nvPr/>
          </p:nvSpPr>
          <p:spPr bwMode="auto">
            <a:xfrm>
              <a:off x="3091" y="168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59" name="AutoShape 3814"/>
            <p:cNvSpPr>
              <a:spLocks noChangeArrowheads="1"/>
            </p:cNvSpPr>
            <p:nvPr/>
          </p:nvSpPr>
          <p:spPr bwMode="auto">
            <a:xfrm>
              <a:off x="3093" y="16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60" name="AutoShape 3815"/>
            <p:cNvSpPr>
              <a:spLocks noChangeArrowheads="1"/>
            </p:cNvSpPr>
            <p:nvPr/>
          </p:nvSpPr>
          <p:spPr bwMode="auto">
            <a:xfrm>
              <a:off x="3096" y="167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61" name="AutoShape 3816"/>
            <p:cNvSpPr>
              <a:spLocks noChangeArrowheads="1"/>
            </p:cNvSpPr>
            <p:nvPr/>
          </p:nvSpPr>
          <p:spPr bwMode="auto">
            <a:xfrm>
              <a:off x="3102" y="16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62" name="AutoShape 3817"/>
            <p:cNvSpPr>
              <a:spLocks noChangeArrowheads="1"/>
            </p:cNvSpPr>
            <p:nvPr/>
          </p:nvSpPr>
          <p:spPr bwMode="auto">
            <a:xfrm>
              <a:off x="3105" y="1654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63" name="AutoShape 3818"/>
            <p:cNvSpPr>
              <a:spLocks noChangeArrowheads="1"/>
            </p:cNvSpPr>
            <p:nvPr/>
          </p:nvSpPr>
          <p:spPr bwMode="auto">
            <a:xfrm>
              <a:off x="3107" y="164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64" name="AutoShape 3819"/>
            <p:cNvSpPr>
              <a:spLocks noChangeArrowheads="1"/>
            </p:cNvSpPr>
            <p:nvPr/>
          </p:nvSpPr>
          <p:spPr bwMode="auto">
            <a:xfrm>
              <a:off x="3111" y="16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65" name="AutoShape 3820"/>
            <p:cNvSpPr>
              <a:spLocks noChangeArrowheads="1"/>
            </p:cNvSpPr>
            <p:nvPr/>
          </p:nvSpPr>
          <p:spPr bwMode="auto">
            <a:xfrm>
              <a:off x="3114" y="16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66" name="AutoShape 3821"/>
            <p:cNvSpPr>
              <a:spLocks noChangeArrowheads="1"/>
            </p:cNvSpPr>
            <p:nvPr/>
          </p:nvSpPr>
          <p:spPr bwMode="auto">
            <a:xfrm>
              <a:off x="3119" y="1620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67" name="AutoShape 3822"/>
            <p:cNvSpPr>
              <a:spLocks noChangeArrowheads="1"/>
            </p:cNvSpPr>
            <p:nvPr/>
          </p:nvSpPr>
          <p:spPr bwMode="auto">
            <a:xfrm>
              <a:off x="3121" y="161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68" name="AutoShape 3823"/>
            <p:cNvSpPr>
              <a:spLocks noChangeArrowheads="1"/>
            </p:cNvSpPr>
            <p:nvPr/>
          </p:nvSpPr>
          <p:spPr bwMode="auto">
            <a:xfrm>
              <a:off x="3125" y="160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69" name="AutoShape 3824"/>
            <p:cNvSpPr>
              <a:spLocks noChangeArrowheads="1"/>
            </p:cNvSpPr>
            <p:nvPr/>
          </p:nvSpPr>
          <p:spPr bwMode="auto">
            <a:xfrm>
              <a:off x="3126" y="1594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70" name="AutoShape 3825"/>
            <p:cNvSpPr>
              <a:spLocks noChangeArrowheads="1"/>
            </p:cNvSpPr>
            <p:nvPr/>
          </p:nvSpPr>
          <p:spPr bwMode="auto">
            <a:xfrm>
              <a:off x="3129" y="158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71" name="AutoShape 3826"/>
            <p:cNvSpPr>
              <a:spLocks noChangeArrowheads="1"/>
            </p:cNvSpPr>
            <p:nvPr/>
          </p:nvSpPr>
          <p:spPr bwMode="auto">
            <a:xfrm>
              <a:off x="3131" y="1575"/>
              <a:ext cx="17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72" name="AutoShape 3827"/>
            <p:cNvSpPr>
              <a:spLocks noChangeArrowheads="1"/>
            </p:cNvSpPr>
            <p:nvPr/>
          </p:nvSpPr>
          <p:spPr bwMode="auto">
            <a:xfrm>
              <a:off x="3133" y="156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73" name="AutoShape 3828"/>
            <p:cNvSpPr>
              <a:spLocks noChangeArrowheads="1"/>
            </p:cNvSpPr>
            <p:nvPr/>
          </p:nvSpPr>
          <p:spPr bwMode="auto">
            <a:xfrm>
              <a:off x="3133" y="155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74" name="AutoShape 3829"/>
            <p:cNvSpPr>
              <a:spLocks noChangeArrowheads="1"/>
            </p:cNvSpPr>
            <p:nvPr/>
          </p:nvSpPr>
          <p:spPr bwMode="auto">
            <a:xfrm>
              <a:off x="3133" y="154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75" name="AutoShape 3830"/>
            <p:cNvSpPr>
              <a:spLocks noChangeArrowheads="1"/>
            </p:cNvSpPr>
            <p:nvPr/>
          </p:nvSpPr>
          <p:spPr bwMode="auto">
            <a:xfrm>
              <a:off x="3132" y="154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76" name="AutoShape 3831"/>
            <p:cNvSpPr>
              <a:spLocks noChangeArrowheads="1"/>
            </p:cNvSpPr>
            <p:nvPr/>
          </p:nvSpPr>
          <p:spPr bwMode="auto">
            <a:xfrm>
              <a:off x="3132" y="1531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77" name="AutoShape 3832"/>
            <p:cNvSpPr>
              <a:spLocks noChangeArrowheads="1"/>
            </p:cNvSpPr>
            <p:nvPr/>
          </p:nvSpPr>
          <p:spPr bwMode="auto">
            <a:xfrm>
              <a:off x="3129" y="152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78" name="AutoShape 3833"/>
            <p:cNvSpPr>
              <a:spLocks noChangeArrowheads="1"/>
            </p:cNvSpPr>
            <p:nvPr/>
          </p:nvSpPr>
          <p:spPr bwMode="auto">
            <a:xfrm>
              <a:off x="3123" y="15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79" name="AutoShape 3834"/>
            <p:cNvSpPr>
              <a:spLocks noChangeArrowheads="1"/>
            </p:cNvSpPr>
            <p:nvPr/>
          </p:nvSpPr>
          <p:spPr bwMode="auto">
            <a:xfrm>
              <a:off x="3118" y="1511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80" name="AutoShape 3835"/>
            <p:cNvSpPr>
              <a:spLocks noChangeArrowheads="1"/>
            </p:cNvSpPr>
            <p:nvPr/>
          </p:nvSpPr>
          <p:spPr bwMode="auto">
            <a:xfrm>
              <a:off x="3107" y="150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81" name="AutoShape 3836"/>
            <p:cNvSpPr>
              <a:spLocks noChangeArrowheads="1"/>
            </p:cNvSpPr>
            <p:nvPr/>
          </p:nvSpPr>
          <p:spPr bwMode="auto">
            <a:xfrm>
              <a:off x="3099" y="150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82" name="AutoShape 3837"/>
            <p:cNvSpPr>
              <a:spLocks noChangeArrowheads="1"/>
            </p:cNvSpPr>
            <p:nvPr/>
          </p:nvSpPr>
          <p:spPr bwMode="auto">
            <a:xfrm>
              <a:off x="3093" y="150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83" name="AutoShape 3838"/>
            <p:cNvSpPr>
              <a:spLocks noChangeArrowheads="1"/>
            </p:cNvSpPr>
            <p:nvPr/>
          </p:nvSpPr>
          <p:spPr bwMode="auto">
            <a:xfrm>
              <a:off x="3085" y="15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84" name="AutoShape 3839"/>
            <p:cNvSpPr>
              <a:spLocks noChangeArrowheads="1"/>
            </p:cNvSpPr>
            <p:nvPr/>
          </p:nvSpPr>
          <p:spPr bwMode="auto">
            <a:xfrm>
              <a:off x="3077" y="151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85" name="AutoShape 3840"/>
            <p:cNvSpPr>
              <a:spLocks noChangeArrowheads="1"/>
            </p:cNvSpPr>
            <p:nvPr/>
          </p:nvSpPr>
          <p:spPr bwMode="auto">
            <a:xfrm>
              <a:off x="3070" y="1526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86" name="AutoShape 3841"/>
            <p:cNvSpPr>
              <a:spLocks noChangeArrowheads="1"/>
            </p:cNvSpPr>
            <p:nvPr/>
          </p:nvSpPr>
          <p:spPr bwMode="auto">
            <a:xfrm>
              <a:off x="3065" y="15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87" name="AutoShape 3842"/>
            <p:cNvSpPr>
              <a:spLocks noChangeArrowheads="1"/>
            </p:cNvSpPr>
            <p:nvPr/>
          </p:nvSpPr>
          <p:spPr bwMode="auto">
            <a:xfrm>
              <a:off x="3061" y="154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88" name="AutoShape 3843"/>
            <p:cNvSpPr>
              <a:spLocks noChangeArrowheads="1"/>
            </p:cNvSpPr>
            <p:nvPr/>
          </p:nvSpPr>
          <p:spPr bwMode="auto">
            <a:xfrm>
              <a:off x="3058" y="15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89" name="AutoShape 3844"/>
            <p:cNvSpPr>
              <a:spLocks noChangeArrowheads="1"/>
            </p:cNvSpPr>
            <p:nvPr/>
          </p:nvSpPr>
          <p:spPr bwMode="auto">
            <a:xfrm>
              <a:off x="3055" y="156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90" name="AutoShape 3845"/>
            <p:cNvSpPr>
              <a:spLocks noChangeArrowheads="1"/>
            </p:cNvSpPr>
            <p:nvPr/>
          </p:nvSpPr>
          <p:spPr bwMode="auto">
            <a:xfrm>
              <a:off x="3053" y="15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91" name="AutoShape 3846"/>
            <p:cNvSpPr>
              <a:spLocks noChangeArrowheads="1"/>
            </p:cNvSpPr>
            <p:nvPr/>
          </p:nvSpPr>
          <p:spPr bwMode="auto">
            <a:xfrm>
              <a:off x="3051" y="157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92" name="AutoShape 3847"/>
            <p:cNvSpPr>
              <a:spLocks noChangeArrowheads="1"/>
            </p:cNvSpPr>
            <p:nvPr/>
          </p:nvSpPr>
          <p:spPr bwMode="auto">
            <a:xfrm>
              <a:off x="3050" y="15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93" name="AutoShape 3848"/>
            <p:cNvSpPr>
              <a:spLocks noChangeArrowheads="1"/>
            </p:cNvSpPr>
            <p:nvPr/>
          </p:nvSpPr>
          <p:spPr bwMode="auto">
            <a:xfrm>
              <a:off x="3048" y="159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94" name="AutoShape 3849"/>
            <p:cNvSpPr>
              <a:spLocks noChangeArrowheads="1"/>
            </p:cNvSpPr>
            <p:nvPr/>
          </p:nvSpPr>
          <p:spPr bwMode="auto">
            <a:xfrm>
              <a:off x="3046" y="160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95" name="AutoShape 3850"/>
            <p:cNvSpPr>
              <a:spLocks noChangeArrowheads="1"/>
            </p:cNvSpPr>
            <p:nvPr/>
          </p:nvSpPr>
          <p:spPr bwMode="auto">
            <a:xfrm>
              <a:off x="3046" y="16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96" name="AutoShape 3851"/>
            <p:cNvSpPr>
              <a:spLocks noChangeArrowheads="1"/>
            </p:cNvSpPr>
            <p:nvPr/>
          </p:nvSpPr>
          <p:spPr bwMode="auto">
            <a:xfrm>
              <a:off x="3046" y="16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97" name="AutoShape 3852"/>
            <p:cNvSpPr>
              <a:spLocks noChangeArrowheads="1"/>
            </p:cNvSpPr>
            <p:nvPr/>
          </p:nvSpPr>
          <p:spPr bwMode="auto">
            <a:xfrm>
              <a:off x="3046" y="163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98" name="AutoShape 3853"/>
            <p:cNvSpPr>
              <a:spLocks noChangeArrowheads="1"/>
            </p:cNvSpPr>
            <p:nvPr/>
          </p:nvSpPr>
          <p:spPr bwMode="auto">
            <a:xfrm>
              <a:off x="3046" y="16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99" name="AutoShape 3854"/>
            <p:cNvSpPr>
              <a:spLocks noChangeArrowheads="1"/>
            </p:cNvSpPr>
            <p:nvPr/>
          </p:nvSpPr>
          <p:spPr bwMode="auto">
            <a:xfrm>
              <a:off x="3046" y="16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0" name="AutoShape 3855"/>
            <p:cNvSpPr>
              <a:spLocks noChangeArrowheads="1"/>
            </p:cNvSpPr>
            <p:nvPr/>
          </p:nvSpPr>
          <p:spPr bwMode="auto">
            <a:xfrm>
              <a:off x="3046" y="166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AutoShape 3856"/>
            <p:cNvSpPr>
              <a:spLocks noChangeArrowheads="1"/>
            </p:cNvSpPr>
            <p:nvPr/>
          </p:nvSpPr>
          <p:spPr bwMode="auto">
            <a:xfrm>
              <a:off x="3046" y="16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AutoShape 3857"/>
            <p:cNvSpPr>
              <a:spLocks noChangeArrowheads="1"/>
            </p:cNvSpPr>
            <p:nvPr/>
          </p:nvSpPr>
          <p:spPr bwMode="auto">
            <a:xfrm>
              <a:off x="3046" y="16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3" name="AutoShape 3858"/>
            <p:cNvSpPr>
              <a:spLocks noChangeArrowheads="1"/>
            </p:cNvSpPr>
            <p:nvPr/>
          </p:nvSpPr>
          <p:spPr bwMode="auto">
            <a:xfrm>
              <a:off x="3046" y="169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AutoShape 3859"/>
            <p:cNvSpPr>
              <a:spLocks noChangeArrowheads="1"/>
            </p:cNvSpPr>
            <p:nvPr/>
          </p:nvSpPr>
          <p:spPr bwMode="auto">
            <a:xfrm>
              <a:off x="3046" y="17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AutoShape 3860"/>
            <p:cNvSpPr>
              <a:spLocks noChangeArrowheads="1"/>
            </p:cNvSpPr>
            <p:nvPr/>
          </p:nvSpPr>
          <p:spPr bwMode="auto">
            <a:xfrm>
              <a:off x="3046" y="171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AutoShape 3861"/>
            <p:cNvSpPr>
              <a:spLocks noChangeArrowheads="1"/>
            </p:cNvSpPr>
            <p:nvPr/>
          </p:nvSpPr>
          <p:spPr bwMode="auto">
            <a:xfrm>
              <a:off x="3046" y="172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7" name="AutoShape 3862"/>
            <p:cNvSpPr>
              <a:spLocks noChangeArrowheads="1"/>
            </p:cNvSpPr>
            <p:nvPr/>
          </p:nvSpPr>
          <p:spPr bwMode="auto">
            <a:xfrm>
              <a:off x="3046" y="173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AutoShape 3863"/>
            <p:cNvSpPr>
              <a:spLocks noChangeArrowheads="1"/>
            </p:cNvSpPr>
            <p:nvPr/>
          </p:nvSpPr>
          <p:spPr bwMode="auto">
            <a:xfrm>
              <a:off x="3046" y="175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AutoShape 3864"/>
            <p:cNvSpPr>
              <a:spLocks noChangeArrowheads="1"/>
            </p:cNvSpPr>
            <p:nvPr/>
          </p:nvSpPr>
          <p:spPr bwMode="auto">
            <a:xfrm>
              <a:off x="3046" y="17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AutoShape 3865"/>
            <p:cNvSpPr>
              <a:spLocks noChangeArrowheads="1"/>
            </p:cNvSpPr>
            <p:nvPr/>
          </p:nvSpPr>
          <p:spPr bwMode="auto">
            <a:xfrm>
              <a:off x="3046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AutoShape 3866"/>
            <p:cNvSpPr>
              <a:spLocks noChangeArrowheads="1"/>
            </p:cNvSpPr>
            <p:nvPr/>
          </p:nvSpPr>
          <p:spPr bwMode="auto">
            <a:xfrm>
              <a:off x="3046" y="17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2" name="AutoShape 3867"/>
            <p:cNvSpPr>
              <a:spLocks noChangeArrowheads="1"/>
            </p:cNvSpPr>
            <p:nvPr/>
          </p:nvSpPr>
          <p:spPr bwMode="auto">
            <a:xfrm>
              <a:off x="3046" y="179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AutoShape 3868"/>
            <p:cNvSpPr>
              <a:spLocks noChangeArrowheads="1"/>
            </p:cNvSpPr>
            <p:nvPr/>
          </p:nvSpPr>
          <p:spPr bwMode="auto">
            <a:xfrm>
              <a:off x="3046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AutoShape 3869"/>
            <p:cNvSpPr>
              <a:spLocks noChangeArrowheads="1"/>
            </p:cNvSpPr>
            <p:nvPr/>
          </p:nvSpPr>
          <p:spPr bwMode="auto">
            <a:xfrm>
              <a:off x="3046" y="18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AutoShape 3870"/>
            <p:cNvSpPr>
              <a:spLocks noChangeArrowheads="1"/>
            </p:cNvSpPr>
            <p:nvPr/>
          </p:nvSpPr>
          <p:spPr bwMode="auto">
            <a:xfrm>
              <a:off x="3046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AutoShape 3871"/>
            <p:cNvSpPr>
              <a:spLocks noChangeArrowheads="1"/>
            </p:cNvSpPr>
            <p:nvPr/>
          </p:nvSpPr>
          <p:spPr bwMode="auto">
            <a:xfrm>
              <a:off x="3046" y="18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AutoShape 3872"/>
            <p:cNvSpPr>
              <a:spLocks noChangeArrowheads="1"/>
            </p:cNvSpPr>
            <p:nvPr/>
          </p:nvSpPr>
          <p:spPr bwMode="auto">
            <a:xfrm>
              <a:off x="3046" y="185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AutoShape 3873"/>
            <p:cNvSpPr>
              <a:spLocks noChangeArrowheads="1"/>
            </p:cNvSpPr>
            <p:nvPr/>
          </p:nvSpPr>
          <p:spPr bwMode="auto">
            <a:xfrm>
              <a:off x="3046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AutoShape 3874"/>
            <p:cNvSpPr>
              <a:spLocks noChangeArrowheads="1"/>
            </p:cNvSpPr>
            <p:nvPr/>
          </p:nvSpPr>
          <p:spPr bwMode="auto">
            <a:xfrm>
              <a:off x="3046" y="188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AutoShape 3875"/>
            <p:cNvSpPr>
              <a:spLocks noChangeArrowheads="1"/>
            </p:cNvSpPr>
            <p:nvPr/>
          </p:nvSpPr>
          <p:spPr bwMode="auto">
            <a:xfrm>
              <a:off x="3046" y="18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AutoShape 3876"/>
            <p:cNvSpPr>
              <a:spLocks noChangeArrowheads="1"/>
            </p:cNvSpPr>
            <p:nvPr/>
          </p:nvSpPr>
          <p:spPr bwMode="auto">
            <a:xfrm>
              <a:off x="3046" y="19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AutoShape 3877"/>
            <p:cNvSpPr>
              <a:spLocks noChangeArrowheads="1"/>
            </p:cNvSpPr>
            <p:nvPr/>
          </p:nvSpPr>
          <p:spPr bwMode="auto">
            <a:xfrm>
              <a:off x="3046" y="191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AutoShape 3878"/>
            <p:cNvSpPr>
              <a:spLocks noChangeArrowheads="1"/>
            </p:cNvSpPr>
            <p:nvPr/>
          </p:nvSpPr>
          <p:spPr bwMode="auto">
            <a:xfrm>
              <a:off x="3046" y="192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AutoShape 3879"/>
            <p:cNvSpPr>
              <a:spLocks noChangeArrowheads="1"/>
            </p:cNvSpPr>
            <p:nvPr/>
          </p:nvSpPr>
          <p:spPr bwMode="auto">
            <a:xfrm>
              <a:off x="3046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AutoShape 3880"/>
            <p:cNvSpPr>
              <a:spLocks noChangeArrowheads="1"/>
            </p:cNvSpPr>
            <p:nvPr/>
          </p:nvSpPr>
          <p:spPr bwMode="auto">
            <a:xfrm>
              <a:off x="3046" y="19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AutoShape 3881"/>
            <p:cNvSpPr>
              <a:spLocks noChangeArrowheads="1"/>
            </p:cNvSpPr>
            <p:nvPr/>
          </p:nvSpPr>
          <p:spPr bwMode="auto">
            <a:xfrm>
              <a:off x="3048" y="18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AutoShape 3882"/>
            <p:cNvSpPr>
              <a:spLocks noChangeArrowheads="1"/>
            </p:cNvSpPr>
            <p:nvPr/>
          </p:nvSpPr>
          <p:spPr bwMode="auto">
            <a:xfrm>
              <a:off x="3051" y="186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AutoShape 3883"/>
            <p:cNvSpPr>
              <a:spLocks noChangeArrowheads="1"/>
            </p:cNvSpPr>
            <p:nvPr/>
          </p:nvSpPr>
          <p:spPr bwMode="auto">
            <a:xfrm>
              <a:off x="3055" y="185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AutoShape 3884"/>
            <p:cNvSpPr>
              <a:spLocks noChangeArrowheads="1"/>
            </p:cNvSpPr>
            <p:nvPr/>
          </p:nvSpPr>
          <p:spPr bwMode="auto">
            <a:xfrm>
              <a:off x="3060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0" name="AutoShape 3885"/>
            <p:cNvSpPr>
              <a:spLocks noChangeArrowheads="1"/>
            </p:cNvSpPr>
            <p:nvPr/>
          </p:nvSpPr>
          <p:spPr bwMode="auto">
            <a:xfrm>
              <a:off x="3065" y="184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AutoShape 3886"/>
            <p:cNvSpPr>
              <a:spLocks noChangeArrowheads="1"/>
            </p:cNvSpPr>
            <p:nvPr/>
          </p:nvSpPr>
          <p:spPr bwMode="auto">
            <a:xfrm>
              <a:off x="3070" y="18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2" name="AutoShape 3887"/>
            <p:cNvSpPr>
              <a:spLocks noChangeArrowheads="1"/>
            </p:cNvSpPr>
            <p:nvPr/>
          </p:nvSpPr>
          <p:spPr bwMode="auto">
            <a:xfrm>
              <a:off x="3076" y="182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3" name="AutoShape 3888"/>
            <p:cNvSpPr>
              <a:spLocks noChangeArrowheads="1"/>
            </p:cNvSpPr>
            <p:nvPr/>
          </p:nvSpPr>
          <p:spPr bwMode="auto">
            <a:xfrm>
              <a:off x="3081" y="18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AutoShape 3889"/>
            <p:cNvSpPr>
              <a:spLocks noChangeArrowheads="1"/>
            </p:cNvSpPr>
            <p:nvPr/>
          </p:nvSpPr>
          <p:spPr bwMode="auto">
            <a:xfrm>
              <a:off x="3086" y="18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AutoShape 3890"/>
            <p:cNvSpPr>
              <a:spLocks noChangeArrowheads="1"/>
            </p:cNvSpPr>
            <p:nvPr/>
          </p:nvSpPr>
          <p:spPr bwMode="auto">
            <a:xfrm>
              <a:off x="3093" y="18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6" name="AutoShape 3891"/>
            <p:cNvSpPr>
              <a:spLocks noChangeArrowheads="1"/>
            </p:cNvSpPr>
            <p:nvPr/>
          </p:nvSpPr>
          <p:spPr bwMode="auto">
            <a:xfrm>
              <a:off x="3100" y="179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7" name="AutoShape 3892"/>
            <p:cNvSpPr>
              <a:spLocks noChangeArrowheads="1"/>
            </p:cNvSpPr>
            <p:nvPr/>
          </p:nvSpPr>
          <p:spPr bwMode="auto">
            <a:xfrm>
              <a:off x="3107" y="179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AutoShape 3893"/>
            <p:cNvSpPr>
              <a:spLocks noChangeArrowheads="1"/>
            </p:cNvSpPr>
            <p:nvPr/>
          </p:nvSpPr>
          <p:spPr bwMode="auto">
            <a:xfrm>
              <a:off x="3116" y="178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9" name="AutoShape 3894"/>
            <p:cNvSpPr>
              <a:spLocks noChangeArrowheads="1"/>
            </p:cNvSpPr>
            <p:nvPr/>
          </p:nvSpPr>
          <p:spPr bwMode="auto">
            <a:xfrm>
              <a:off x="3123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0" name="AutoShape 3895"/>
            <p:cNvSpPr>
              <a:spLocks noChangeArrowheads="1"/>
            </p:cNvSpPr>
            <p:nvPr/>
          </p:nvSpPr>
          <p:spPr bwMode="auto">
            <a:xfrm>
              <a:off x="3131" y="178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AutoShape 3896"/>
            <p:cNvSpPr>
              <a:spLocks noChangeArrowheads="1"/>
            </p:cNvSpPr>
            <p:nvPr/>
          </p:nvSpPr>
          <p:spPr bwMode="auto">
            <a:xfrm>
              <a:off x="3140" y="177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2" name="AutoShape 3897"/>
            <p:cNvSpPr>
              <a:spLocks noChangeArrowheads="1"/>
            </p:cNvSpPr>
            <p:nvPr/>
          </p:nvSpPr>
          <p:spPr bwMode="auto">
            <a:xfrm>
              <a:off x="3148" y="177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3" name="AutoShape 3898"/>
            <p:cNvSpPr>
              <a:spLocks noChangeArrowheads="1"/>
            </p:cNvSpPr>
            <p:nvPr/>
          </p:nvSpPr>
          <p:spPr bwMode="auto">
            <a:xfrm>
              <a:off x="3158" y="177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4" name="AutoShape 3899"/>
            <p:cNvSpPr>
              <a:spLocks noChangeArrowheads="1"/>
            </p:cNvSpPr>
            <p:nvPr/>
          </p:nvSpPr>
          <p:spPr bwMode="auto">
            <a:xfrm>
              <a:off x="3165" y="17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5" name="AutoShape 3900"/>
            <p:cNvSpPr>
              <a:spLocks noChangeArrowheads="1"/>
            </p:cNvSpPr>
            <p:nvPr/>
          </p:nvSpPr>
          <p:spPr bwMode="auto">
            <a:xfrm>
              <a:off x="3171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6" name="AutoShape 3901"/>
            <p:cNvSpPr>
              <a:spLocks noChangeArrowheads="1"/>
            </p:cNvSpPr>
            <p:nvPr/>
          </p:nvSpPr>
          <p:spPr bwMode="auto">
            <a:xfrm>
              <a:off x="3176" y="1796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7" name="AutoShape 3902"/>
            <p:cNvSpPr>
              <a:spLocks noChangeArrowheads="1"/>
            </p:cNvSpPr>
            <p:nvPr/>
          </p:nvSpPr>
          <p:spPr bwMode="auto">
            <a:xfrm>
              <a:off x="3178" y="180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8" name="AutoShape 3903"/>
            <p:cNvSpPr>
              <a:spLocks noChangeArrowheads="1"/>
            </p:cNvSpPr>
            <p:nvPr/>
          </p:nvSpPr>
          <p:spPr bwMode="auto">
            <a:xfrm>
              <a:off x="3182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9" name="AutoShape 3904"/>
            <p:cNvSpPr>
              <a:spLocks noChangeArrowheads="1"/>
            </p:cNvSpPr>
            <p:nvPr/>
          </p:nvSpPr>
          <p:spPr bwMode="auto">
            <a:xfrm>
              <a:off x="3182" y="182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0" name="AutoShape 3905"/>
            <p:cNvSpPr>
              <a:spLocks noChangeArrowheads="1"/>
            </p:cNvSpPr>
            <p:nvPr/>
          </p:nvSpPr>
          <p:spPr bwMode="auto">
            <a:xfrm>
              <a:off x="3182" y="18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1" name="AutoShape 3906"/>
            <p:cNvSpPr>
              <a:spLocks noChangeArrowheads="1"/>
            </p:cNvSpPr>
            <p:nvPr/>
          </p:nvSpPr>
          <p:spPr bwMode="auto">
            <a:xfrm>
              <a:off x="3182" y="18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2" name="AutoShape 3907"/>
            <p:cNvSpPr>
              <a:spLocks noChangeArrowheads="1"/>
            </p:cNvSpPr>
            <p:nvPr/>
          </p:nvSpPr>
          <p:spPr bwMode="auto">
            <a:xfrm>
              <a:off x="3182" y="185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3" name="AutoShape 3908"/>
            <p:cNvSpPr>
              <a:spLocks noChangeArrowheads="1"/>
            </p:cNvSpPr>
            <p:nvPr/>
          </p:nvSpPr>
          <p:spPr bwMode="auto">
            <a:xfrm>
              <a:off x="3182" y="186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4" name="AutoShape 3909"/>
            <p:cNvSpPr>
              <a:spLocks noChangeArrowheads="1"/>
            </p:cNvSpPr>
            <p:nvPr/>
          </p:nvSpPr>
          <p:spPr bwMode="auto">
            <a:xfrm>
              <a:off x="3182" y="187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5" name="AutoShape 3910"/>
            <p:cNvSpPr>
              <a:spLocks noChangeArrowheads="1"/>
            </p:cNvSpPr>
            <p:nvPr/>
          </p:nvSpPr>
          <p:spPr bwMode="auto">
            <a:xfrm>
              <a:off x="3182" y="18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6" name="AutoShape 3911"/>
            <p:cNvSpPr>
              <a:spLocks noChangeArrowheads="1"/>
            </p:cNvSpPr>
            <p:nvPr/>
          </p:nvSpPr>
          <p:spPr bwMode="auto">
            <a:xfrm>
              <a:off x="3182" y="18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7" name="AutoShape 3912"/>
            <p:cNvSpPr>
              <a:spLocks noChangeArrowheads="1"/>
            </p:cNvSpPr>
            <p:nvPr/>
          </p:nvSpPr>
          <p:spPr bwMode="auto">
            <a:xfrm>
              <a:off x="3182" y="190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8" name="AutoShape 3913"/>
            <p:cNvSpPr>
              <a:spLocks noChangeArrowheads="1"/>
            </p:cNvSpPr>
            <p:nvPr/>
          </p:nvSpPr>
          <p:spPr bwMode="auto">
            <a:xfrm>
              <a:off x="3183" y="19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59" name="AutoShape 3914"/>
            <p:cNvSpPr>
              <a:spLocks noChangeArrowheads="1"/>
            </p:cNvSpPr>
            <p:nvPr/>
          </p:nvSpPr>
          <p:spPr bwMode="auto">
            <a:xfrm>
              <a:off x="3185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0" name="AutoShape 3915"/>
            <p:cNvSpPr>
              <a:spLocks noChangeArrowheads="1"/>
            </p:cNvSpPr>
            <p:nvPr/>
          </p:nvSpPr>
          <p:spPr bwMode="auto">
            <a:xfrm>
              <a:off x="3188" y="193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1" name="AutoShape 3916"/>
            <p:cNvSpPr>
              <a:spLocks noChangeArrowheads="1"/>
            </p:cNvSpPr>
            <p:nvPr/>
          </p:nvSpPr>
          <p:spPr bwMode="auto">
            <a:xfrm>
              <a:off x="3192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2" name="AutoShape 3917"/>
            <p:cNvSpPr>
              <a:spLocks noChangeArrowheads="1"/>
            </p:cNvSpPr>
            <p:nvPr/>
          </p:nvSpPr>
          <p:spPr bwMode="auto">
            <a:xfrm>
              <a:off x="3195" y="194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3" name="AutoShape 3918"/>
            <p:cNvSpPr>
              <a:spLocks noChangeArrowheads="1"/>
            </p:cNvSpPr>
            <p:nvPr/>
          </p:nvSpPr>
          <p:spPr bwMode="auto">
            <a:xfrm>
              <a:off x="3202" y="195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4" name="AutoShape 3919"/>
            <p:cNvSpPr>
              <a:spLocks noChangeArrowheads="1"/>
            </p:cNvSpPr>
            <p:nvPr/>
          </p:nvSpPr>
          <p:spPr bwMode="auto">
            <a:xfrm>
              <a:off x="3211" y="19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5" name="AutoShape 3920"/>
            <p:cNvSpPr>
              <a:spLocks noChangeArrowheads="1"/>
            </p:cNvSpPr>
            <p:nvPr/>
          </p:nvSpPr>
          <p:spPr bwMode="auto">
            <a:xfrm>
              <a:off x="3222" y="195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6" name="AutoShape 3921"/>
            <p:cNvSpPr>
              <a:spLocks noChangeArrowheads="1"/>
            </p:cNvSpPr>
            <p:nvPr/>
          </p:nvSpPr>
          <p:spPr bwMode="auto">
            <a:xfrm>
              <a:off x="3234" y="195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7" name="AutoShape 3922"/>
            <p:cNvSpPr>
              <a:spLocks noChangeArrowheads="1"/>
            </p:cNvSpPr>
            <p:nvPr/>
          </p:nvSpPr>
          <p:spPr bwMode="auto">
            <a:xfrm>
              <a:off x="3244" y="194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8" name="AutoShape 3923"/>
            <p:cNvSpPr>
              <a:spLocks noChangeArrowheads="1"/>
            </p:cNvSpPr>
            <p:nvPr/>
          </p:nvSpPr>
          <p:spPr bwMode="auto">
            <a:xfrm>
              <a:off x="3250" y="193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9" name="AutoShape 3924"/>
            <p:cNvSpPr>
              <a:spLocks noChangeArrowheads="1"/>
            </p:cNvSpPr>
            <p:nvPr/>
          </p:nvSpPr>
          <p:spPr bwMode="auto">
            <a:xfrm>
              <a:off x="3256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0" name="AutoShape 3925"/>
            <p:cNvSpPr>
              <a:spLocks noChangeArrowheads="1"/>
            </p:cNvSpPr>
            <p:nvPr/>
          </p:nvSpPr>
          <p:spPr bwMode="auto">
            <a:xfrm>
              <a:off x="3260" y="1920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1" name="AutoShape 3926"/>
            <p:cNvSpPr>
              <a:spLocks noChangeArrowheads="1"/>
            </p:cNvSpPr>
            <p:nvPr/>
          </p:nvSpPr>
          <p:spPr bwMode="auto">
            <a:xfrm>
              <a:off x="3264" y="191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2" name="AutoShape 3927"/>
            <p:cNvSpPr>
              <a:spLocks noChangeArrowheads="1"/>
            </p:cNvSpPr>
            <p:nvPr/>
          </p:nvSpPr>
          <p:spPr bwMode="auto">
            <a:xfrm>
              <a:off x="3270" y="1905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3" name="AutoShape 3928"/>
            <p:cNvSpPr>
              <a:spLocks noChangeArrowheads="1"/>
            </p:cNvSpPr>
            <p:nvPr/>
          </p:nvSpPr>
          <p:spPr bwMode="auto">
            <a:xfrm>
              <a:off x="3275" y="18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4" name="AutoShape 3929"/>
            <p:cNvSpPr>
              <a:spLocks noChangeArrowheads="1"/>
            </p:cNvSpPr>
            <p:nvPr/>
          </p:nvSpPr>
          <p:spPr bwMode="auto">
            <a:xfrm>
              <a:off x="3281" y="188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5" name="AutoShape 3930"/>
            <p:cNvSpPr>
              <a:spLocks noChangeArrowheads="1"/>
            </p:cNvSpPr>
            <p:nvPr/>
          </p:nvSpPr>
          <p:spPr bwMode="auto">
            <a:xfrm>
              <a:off x="3285" y="1878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6" name="AutoShape 3931"/>
            <p:cNvSpPr>
              <a:spLocks noChangeArrowheads="1"/>
            </p:cNvSpPr>
            <p:nvPr/>
          </p:nvSpPr>
          <p:spPr bwMode="auto">
            <a:xfrm>
              <a:off x="3288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7" name="AutoShape 3932"/>
            <p:cNvSpPr>
              <a:spLocks noChangeArrowheads="1"/>
            </p:cNvSpPr>
            <p:nvPr/>
          </p:nvSpPr>
          <p:spPr bwMode="auto">
            <a:xfrm>
              <a:off x="329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8" name="AutoShape 3933"/>
            <p:cNvSpPr>
              <a:spLocks noChangeArrowheads="1"/>
            </p:cNvSpPr>
            <p:nvPr/>
          </p:nvSpPr>
          <p:spPr bwMode="auto">
            <a:xfrm>
              <a:off x="3296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79" name="AutoShape 3934"/>
            <p:cNvSpPr>
              <a:spLocks noChangeArrowheads="1"/>
            </p:cNvSpPr>
            <p:nvPr/>
          </p:nvSpPr>
          <p:spPr bwMode="auto">
            <a:xfrm>
              <a:off x="3298" y="183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0" name="AutoShape 3935"/>
            <p:cNvSpPr>
              <a:spLocks noChangeArrowheads="1"/>
            </p:cNvSpPr>
            <p:nvPr/>
          </p:nvSpPr>
          <p:spPr bwMode="auto">
            <a:xfrm>
              <a:off x="3302" y="18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1" name="AutoShape 3936"/>
            <p:cNvSpPr>
              <a:spLocks noChangeArrowheads="1"/>
            </p:cNvSpPr>
            <p:nvPr/>
          </p:nvSpPr>
          <p:spPr bwMode="auto">
            <a:xfrm>
              <a:off x="3306" y="181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2" name="AutoShape 3937"/>
            <p:cNvSpPr>
              <a:spLocks noChangeArrowheads="1"/>
            </p:cNvSpPr>
            <p:nvPr/>
          </p:nvSpPr>
          <p:spPr bwMode="auto">
            <a:xfrm>
              <a:off x="3310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3" name="AutoShape 3938"/>
            <p:cNvSpPr>
              <a:spLocks noChangeArrowheads="1"/>
            </p:cNvSpPr>
            <p:nvPr/>
          </p:nvSpPr>
          <p:spPr bwMode="auto">
            <a:xfrm>
              <a:off x="3314" y="17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4" name="AutoShape 3939"/>
            <p:cNvSpPr>
              <a:spLocks noChangeArrowheads="1"/>
            </p:cNvSpPr>
            <p:nvPr/>
          </p:nvSpPr>
          <p:spPr bwMode="auto">
            <a:xfrm>
              <a:off x="3316" y="17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5" name="AutoShape 3940"/>
            <p:cNvSpPr>
              <a:spLocks noChangeArrowheads="1"/>
            </p:cNvSpPr>
            <p:nvPr/>
          </p:nvSpPr>
          <p:spPr bwMode="auto">
            <a:xfrm>
              <a:off x="3314" y="179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6" name="AutoShape 3941"/>
            <p:cNvSpPr>
              <a:spLocks noChangeArrowheads="1"/>
            </p:cNvSpPr>
            <p:nvPr/>
          </p:nvSpPr>
          <p:spPr bwMode="auto">
            <a:xfrm>
              <a:off x="3314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7" name="AutoShape 3942"/>
            <p:cNvSpPr>
              <a:spLocks noChangeArrowheads="1"/>
            </p:cNvSpPr>
            <p:nvPr/>
          </p:nvSpPr>
          <p:spPr bwMode="auto">
            <a:xfrm>
              <a:off x="3314" y="18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8" name="AutoShape 3943"/>
            <p:cNvSpPr>
              <a:spLocks noChangeArrowheads="1"/>
            </p:cNvSpPr>
            <p:nvPr/>
          </p:nvSpPr>
          <p:spPr bwMode="auto">
            <a:xfrm>
              <a:off x="3314" y="182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89" name="AutoShape 3944"/>
            <p:cNvSpPr>
              <a:spLocks noChangeArrowheads="1"/>
            </p:cNvSpPr>
            <p:nvPr/>
          </p:nvSpPr>
          <p:spPr bwMode="auto">
            <a:xfrm>
              <a:off x="3314" y="18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0" name="AutoShape 3945"/>
            <p:cNvSpPr>
              <a:spLocks noChangeArrowheads="1"/>
            </p:cNvSpPr>
            <p:nvPr/>
          </p:nvSpPr>
          <p:spPr bwMode="auto">
            <a:xfrm>
              <a:off x="3312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1" name="AutoShape 3946"/>
            <p:cNvSpPr>
              <a:spLocks noChangeArrowheads="1"/>
            </p:cNvSpPr>
            <p:nvPr/>
          </p:nvSpPr>
          <p:spPr bwMode="auto">
            <a:xfrm>
              <a:off x="331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2" name="AutoShape 3947"/>
            <p:cNvSpPr>
              <a:spLocks noChangeArrowheads="1"/>
            </p:cNvSpPr>
            <p:nvPr/>
          </p:nvSpPr>
          <p:spPr bwMode="auto">
            <a:xfrm>
              <a:off x="3312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3" name="AutoShape 3948"/>
            <p:cNvSpPr>
              <a:spLocks noChangeArrowheads="1"/>
            </p:cNvSpPr>
            <p:nvPr/>
          </p:nvSpPr>
          <p:spPr bwMode="auto">
            <a:xfrm>
              <a:off x="3314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4" name="AutoShape 3949"/>
            <p:cNvSpPr>
              <a:spLocks noChangeArrowheads="1"/>
            </p:cNvSpPr>
            <p:nvPr/>
          </p:nvSpPr>
          <p:spPr bwMode="auto">
            <a:xfrm>
              <a:off x="331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5" name="AutoShape 3950"/>
            <p:cNvSpPr>
              <a:spLocks noChangeArrowheads="1"/>
            </p:cNvSpPr>
            <p:nvPr/>
          </p:nvSpPr>
          <p:spPr bwMode="auto">
            <a:xfrm>
              <a:off x="3314" y="189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6" name="AutoShape 3951"/>
            <p:cNvSpPr>
              <a:spLocks noChangeArrowheads="1"/>
            </p:cNvSpPr>
            <p:nvPr/>
          </p:nvSpPr>
          <p:spPr bwMode="auto">
            <a:xfrm>
              <a:off x="3314" y="190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7" name="AutoShape 3952"/>
            <p:cNvSpPr>
              <a:spLocks noChangeArrowheads="1"/>
            </p:cNvSpPr>
            <p:nvPr/>
          </p:nvSpPr>
          <p:spPr bwMode="auto">
            <a:xfrm>
              <a:off x="3314" y="191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8" name="AutoShape 3953"/>
            <p:cNvSpPr>
              <a:spLocks noChangeArrowheads="1"/>
            </p:cNvSpPr>
            <p:nvPr/>
          </p:nvSpPr>
          <p:spPr bwMode="auto">
            <a:xfrm>
              <a:off x="3314" y="192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99" name="AutoShape 3954"/>
            <p:cNvSpPr>
              <a:spLocks noChangeArrowheads="1"/>
            </p:cNvSpPr>
            <p:nvPr/>
          </p:nvSpPr>
          <p:spPr bwMode="auto">
            <a:xfrm>
              <a:off x="3314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0" name="AutoShape 3955"/>
            <p:cNvSpPr>
              <a:spLocks noChangeArrowheads="1"/>
            </p:cNvSpPr>
            <p:nvPr/>
          </p:nvSpPr>
          <p:spPr bwMode="auto">
            <a:xfrm>
              <a:off x="3316" y="194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1" name="AutoShape 3956"/>
            <p:cNvSpPr>
              <a:spLocks noChangeArrowheads="1"/>
            </p:cNvSpPr>
            <p:nvPr/>
          </p:nvSpPr>
          <p:spPr bwMode="auto">
            <a:xfrm>
              <a:off x="332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2" name="AutoShape 3957"/>
            <p:cNvSpPr>
              <a:spLocks noChangeArrowheads="1"/>
            </p:cNvSpPr>
            <p:nvPr/>
          </p:nvSpPr>
          <p:spPr bwMode="auto">
            <a:xfrm>
              <a:off x="3330" y="195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3" name="AutoShape 3958"/>
            <p:cNvSpPr>
              <a:spLocks noChangeArrowheads="1"/>
            </p:cNvSpPr>
            <p:nvPr/>
          </p:nvSpPr>
          <p:spPr bwMode="auto">
            <a:xfrm>
              <a:off x="3342" y="196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4" name="AutoShape 3959"/>
            <p:cNvSpPr>
              <a:spLocks noChangeArrowheads="1"/>
            </p:cNvSpPr>
            <p:nvPr/>
          </p:nvSpPr>
          <p:spPr bwMode="auto">
            <a:xfrm>
              <a:off x="335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5" name="AutoShape 3960"/>
            <p:cNvSpPr>
              <a:spLocks noChangeArrowheads="1"/>
            </p:cNvSpPr>
            <p:nvPr/>
          </p:nvSpPr>
          <p:spPr bwMode="auto">
            <a:xfrm>
              <a:off x="3360" y="195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6" name="AutoShape 3961"/>
            <p:cNvSpPr>
              <a:spLocks noChangeArrowheads="1"/>
            </p:cNvSpPr>
            <p:nvPr/>
          </p:nvSpPr>
          <p:spPr bwMode="auto">
            <a:xfrm>
              <a:off x="3368" y="194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7" name="AutoShape 3962"/>
            <p:cNvSpPr>
              <a:spLocks noChangeArrowheads="1"/>
            </p:cNvSpPr>
            <p:nvPr/>
          </p:nvSpPr>
          <p:spPr bwMode="auto">
            <a:xfrm>
              <a:off x="3372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8" name="AutoShape 3963"/>
            <p:cNvSpPr>
              <a:spLocks noChangeArrowheads="1"/>
            </p:cNvSpPr>
            <p:nvPr/>
          </p:nvSpPr>
          <p:spPr bwMode="auto">
            <a:xfrm>
              <a:off x="3378" y="192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09" name="AutoShape 3964"/>
            <p:cNvSpPr>
              <a:spLocks noChangeArrowheads="1"/>
            </p:cNvSpPr>
            <p:nvPr/>
          </p:nvSpPr>
          <p:spPr bwMode="auto">
            <a:xfrm>
              <a:off x="3384" y="19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0" name="AutoShape 3965"/>
            <p:cNvSpPr>
              <a:spLocks noChangeArrowheads="1"/>
            </p:cNvSpPr>
            <p:nvPr/>
          </p:nvSpPr>
          <p:spPr bwMode="auto">
            <a:xfrm>
              <a:off x="3388" y="19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1" name="AutoShape 3966"/>
            <p:cNvSpPr>
              <a:spLocks noChangeArrowheads="1"/>
            </p:cNvSpPr>
            <p:nvPr/>
          </p:nvSpPr>
          <p:spPr bwMode="auto">
            <a:xfrm>
              <a:off x="3394" y="190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2" name="AutoShape 3967"/>
            <p:cNvSpPr>
              <a:spLocks noChangeArrowheads="1"/>
            </p:cNvSpPr>
            <p:nvPr/>
          </p:nvSpPr>
          <p:spPr bwMode="auto">
            <a:xfrm>
              <a:off x="3398" y="189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3" name="AutoShape 3968"/>
            <p:cNvSpPr>
              <a:spLocks noChangeArrowheads="1"/>
            </p:cNvSpPr>
            <p:nvPr/>
          </p:nvSpPr>
          <p:spPr bwMode="auto">
            <a:xfrm>
              <a:off x="340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4" name="AutoShape 3969"/>
            <p:cNvSpPr>
              <a:spLocks noChangeArrowheads="1"/>
            </p:cNvSpPr>
            <p:nvPr/>
          </p:nvSpPr>
          <p:spPr bwMode="auto">
            <a:xfrm>
              <a:off x="3410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5" name="Oval 3970"/>
            <p:cNvSpPr>
              <a:spLocks noChangeArrowheads="1"/>
            </p:cNvSpPr>
            <p:nvPr/>
          </p:nvSpPr>
          <p:spPr bwMode="auto">
            <a:xfrm>
              <a:off x="3412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6" name="Oval 3971"/>
            <p:cNvSpPr>
              <a:spLocks noChangeArrowheads="1"/>
            </p:cNvSpPr>
            <p:nvPr/>
          </p:nvSpPr>
          <p:spPr bwMode="auto">
            <a:xfrm>
              <a:off x="3416" y="18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7" name="Oval 3972"/>
            <p:cNvSpPr>
              <a:spLocks noChangeArrowheads="1"/>
            </p:cNvSpPr>
            <p:nvPr/>
          </p:nvSpPr>
          <p:spPr bwMode="auto">
            <a:xfrm>
              <a:off x="3420" y="18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8" name="Oval 3973"/>
            <p:cNvSpPr>
              <a:spLocks noChangeArrowheads="1"/>
            </p:cNvSpPr>
            <p:nvPr/>
          </p:nvSpPr>
          <p:spPr bwMode="auto">
            <a:xfrm>
              <a:off x="342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9" name="Oval 3974"/>
            <p:cNvSpPr>
              <a:spLocks noChangeArrowheads="1"/>
            </p:cNvSpPr>
            <p:nvPr/>
          </p:nvSpPr>
          <p:spPr bwMode="auto">
            <a:xfrm>
              <a:off x="3428" y="18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20" name="Oval 3975"/>
            <p:cNvSpPr>
              <a:spLocks noChangeArrowheads="1"/>
            </p:cNvSpPr>
            <p:nvPr/>
          </p:nvSpPr>
          <p:spPr bwMode="auto">
            <a:xfrm>
              <a:off x="343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21" name="Oval 3976"/>
            <p:cNvSpPr>
              <a:spLocks noChangeArrowheads="1"/>
            </p:cNvSpPr>
            <p:nvPr/>
          </p:nvSpPr>
          <p:spPr bwMode="auto">
            <a:xfrm>
              <a:off x="343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22" name="Oval 3977"/>
            <p:cNvSpPr>
              <a:spLocks noChangeArrowheads="1"/>
            </p:cNvSpPr>
            <p:nvPr/>
          </p:nvSpPr>
          <p:spPr bwMode="auto">
            <a:xfrm>
              <a:off x="3436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23" name="Oval 3978"/>
            <p:cNvSpPr>
              <a:spLocks noChangeArrowheads="1"/>
            </p:cNvSpPr>
            <p:nvPr/>
          </p:nvSpPr>
          <p:spPr bwMode="auto">
            <a:xfrm>
              <a:off x="3436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24" name="Oval 3979"/>
            <p:cNvSpPr>
              <a:spLocks noChangeArrowheads="1"/>
            </p:cNvSpPr>
            <p:nvPr/>
          </p:nvSpPr>
          <p:spPr bwMode="auto">
            <a:xfrm>
              <a:off x="3436" y="17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25" name="Oval 3980"/>
            <p:cNvSpPr>
              <a:spLocks noChangeArrowheads="1"/>
            </p:cNvSpPr>
            <p:nvPr/>
          </p:nvSpPr>
          <p:spPr bwMode="auto">
            <a:xfrm>
              <a:off x="343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26" name="Oval 3981"/>
            <p:cNvSpPr>
              <a:spLocks noChangeArrowheads="1"/>
            </p:cNvSpPr>
            <p:nvPr/>
          </p:nvSpPr>
          <p:spPr bwMode="auto">
            <a:xfrm>
              <a:off x="3435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27" name="Oval 3982"/>
            <p:cNvSpPr>
              <a:spLocks noChangeArrowheads="1"/>
            </p:cNvSpPr>
            <p:nvPr/>
          </p:nvSpPr>
          <p:spPr bwMode="auto">
            <a:xfrm>
              <a:off x="3433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28" name="Oval 3983"/>
            <p:cNvSpPr>
              <a:spLocks noChangeArrowheads="1"/>
            </p:cNvSpPr>
            <p:nvPr/>
          </p:nvSpPr>
          <p:spPr bwMode="auto">
            <a:xfrm>
              <a:off x="3433" y="18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29" name="Oval 3984"/>
            <p:cNvSpPr>
              <a:spLocks noChangeArrowheads="1"/>
            </p:cNvSpPr>
            <p:nvPr/>
          </p:nvSpPr>
          <p:spPr bwMode="auto">
            <a:xfrm>
              <a:off x="3433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0" name="Oval 3985"/>
            <p:cNvSpPr>
              <a:spLocks noChangeArrowheads="1"/>
            </p:cNvSpPr>
            <p:nvPr/>
          </p:nvSpPr>
          <p:spPr bwMode="auto">
            <a:xfrm>
              <a:off x="3433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1" name="Oval 3986"/>
            <p:cNvSpPr>
              <a:spLocks noChangeArrowheads="1"/>
            </p:cNvSpPr>
            <p:nvPr/>
          </p:nvSpPr>
          <p:spPr bwMode="auto">
            <a:xfrm>
              <a:off x="3433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2" name="Oval 3987"/>
            <p:cNvSpPr>
              <a:spLocks noChangeArrowheads="1"/>
            </p:cNvSpPr>
            <p:nvPr/>
          </p:nvSpPr>
          <p:spPr bwMode="auto">
            <a:xfrm>
              <a:off x="343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3" name="Oval 3988"/>
            <p:cNvSpPr>
              <a:spLocks noChangeArrowheads="1"/>
            </p:cNvSpPr>
            <p:nvPr/>
          </p:nvSpPr>
          <p:spPr bwMode="auto">
            <a:xfrm>
              <a:off x="3433" y="18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4" name="Oval 3989"/>
            <p:cNvSpPr>
              <a:spLocks noChangeArrowheads="1"/>
            </p:cNvSpPr>
            <p:nvPr/>
          </p:nvSpPr>
          <p:spPr bwMode="auto">
            <a:xfrm>
              <a:off x="3435" y="18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5" name="Oval 3990"/>
            <p:cNvSpPr>
              <a:spLocks noChangeArrowheads="1"/>
            </p:cNvSpPr>
            <p:nvPr/>
          </p:nvSpPr>
          <p:spPr bwMode="auto">
            <a:xfrm>
              <a:off x="3435" y="18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6" name="Oval 3991"/>
            <p:cNvSpPr>
              <a:spLocks noChangeArrowheads="1"/>
            </p:cNvSpPr>
            <p:nvPr/>
          </p:nvSpPr>
          <p:spPr bwMode="auto">
            <a:xfrm>
              <a:off x="3435" y="18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7" name="Oval 3992"/>
            <p:cNvSpPr>
              <a:spLocks noChangeArrowheads="1"/>
            </p:cNvSpPr>
            <p:nvPr/>
          </p:nvSpPr>
          <p:spPr bwMode="auto">
            <a:xfrm>
              <a:off x="3435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8" name="Oval 3993"/>
            <p:cNvSpPr>
              <a:spLocks noChangeArrowheads="1"/>
            </p:cNvSpPr>
            <p:nvPr/>
          </p:nvSpPr>
          <p:spPr bwMode="auto">
            <a:xfrm>
              <a:off x="3435" y="18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39" name="Oval 3994"/>
            <p:cNvSpPr>
              <a:spLocks noChangeArrowheads="1"/>
            </p:cNvSpPr>
            <p:nvPr/>
          </p:nvSpPr>
          <p:spPr bwMode="auto">
            <a:xfrm>
              <a:off x="3435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40" name="Oval 3995"/>
            <p:cNvSpPr>
              <a:spLocks noChangeArrowheads="1"/>
            </p:cNvSpPr>
            <p:nvPr/>
          </p:nvSpPr>
          <p:spPr bwMode="auto">
            <a:xfrm>
              <a:off x="3435" y="19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41" name="Oval 3996"/>
            <p:cNvSpPr>
              <a:spLocks noChangeArrowheads="1"/>
            </p:cNvSpPr>
            <p:nvPr/>
          </p:nvSpPr>
          <p:spPr bwMode="auto">
            <a:xfrm>
              <a:off x="3435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42" name="Oval 3997"/>
            <p:cNvSpPr>
              <a:spLocks noChangeArrowheads="1"/>
            </p:cNvSpPr>
            <p:nvPr/>
          </p:nvSpPr>
          <p:spPr bwMode="auto">
            <a:xfrm>
              <a:off x="3435" y="1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43" name="Oval 3998"/>
            <p:cNvSpPr>
              <a:spLocks noChangeArrowheads="1"/>
            </p:cNvSpPr>
            <p:nvPr/>
          </p:nvSpPr>
          <p:spPr bwMode="auto">
            <a:xfrm>
              <a:off x="3435" y="19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44" name="Oval 3999"/>
            <p:cNvSpPr>
              <a:spLocks noChangeArrowheads="1"/>
            </p:cNvSpPr>
            <p:nvPr/>
          </p:nvSpPr>
          <p:spPr bwMode="auto">
            <a:xfrm>
              <a:off x="3435" y="19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45" name="Oval 4000"/>
            <p:cNvSpPr>
              <a:spLocks noChangeArrowheads="1"/>
            </p:cNvSpPr>
            <p:nvPr/>
          </p:nvSpPr>
          <p:spPr bwMode="auto">
            <a:xfrm>
              <a:off x="3435" y="19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46" name="Oval 4001"/>
            <p:cNvSpPr>
              <a:spLocks noChangeArrowheads="1"/>
            </p:cNvSpPr>
            <p:nvPr/>
          </p:nvSpPr>
          <p:spPr bwMode="auto">
            <a:xfrm>
              <a:off x="3437" y="19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47" name="Oval 4002"/>
            <p:cNvSpPr>
              <a:spLocks noChangeArrowheads="1"/>
            </p:cNvSpPr>
            <p:nvPr/>
          </p:nvSpPr>
          <p:spPr bwMode="auto">
            <a:xfrm>
              <a:off x="3435" y="19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48" name="Oval 4003"/>
            <p:cNvSpPr>
              <a:spLocks noChangeArrowheads="1"/>
            </p:cNvSpPr>
            <p:nvPr/>
          </p:nvSpPr>
          <p:spPr bwMode="auto">
            <a:xfrm>
              <a:off x="3437" y="19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49" name="Oval 4004"/>
            <p:cNvSpPr>
              <a:spLocks noChangeArrowheads="1"/>
            </p:cNvSpPr>
            <p:nvPr/>
          </p:nvSpPr>
          <p:spPr bwMode="auto">
            <a:xfrm>
              <a:off x="3437" y="1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50" name="Oval 4005"/>
            <p:cNvSpPr>
              <a:spLocks noChangeArrowheads="1"/>
            </p:cNvSpPr>
            <p:nvPr/>
          </p:nvSpPr>
          <p:spPr bwMode="auto">
            <a:xfrm>
              <a:off x="3435" y="1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51" name="Oval 4006"/>
            <p:cNvSpPr>
              <a:spLocks noChangeArrowheads="1"/>
            </p:cNvSpPr>
            <p:nvPr/>
          </p:nvSpPr>
          <p:spPr bwMode="auto">
            <a:xfrm>
              <a:off x="3435" y="19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52" name="Oval 4007"/>
            <p:cNvSpPr>
              <a:spLocks noChangeArrowheads="1"/>
            </p:cNvSpPr>
            <p:nvPr/>
          </p:nvSpPr>
          <p:spPr bwMode="auto">
            <a:xfrm>
              <a:off x="3435" y="20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53" name="Oval 4008"/>
            <p:cNvSpPr>
              <a:spLocks noChangeArrowheads="1"/>
            </p:cNvSpPr>
            <p:nvPr/>
          </p:nvSpPr>
          <p:spPr bwMode="auto">
            <a:xfrm>
              <a:off x="3435" y="20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54" name="Oval 4009"/>
            <p:cNvSpPr>
              <a:spLocks noChangeArrowheads="1"/>
            </p:cNvSpPr>
            <p:nvPr/>
          </p:nvSpPr>
          <p:spPr bwMode="auto">
            <a:xfrm>
              <a:off x="3435" y="2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55" name="Oval 4010"/>
            <p:cNvSpPr>
              <a:spLocks noChangeArrowheads="1"/>
            </p:cNvSpPr>
            <p:nvPr/>
          </p:nvSpPr>
          <p:spPr bwMode="auto">
            <a:xfrm>
              <a:off x="3435" y="2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56" name="Oval 4011"/>
            <p:cNvSpPr>
              <a:spLocks noChangeArrowheads="1"/>
            </p:cNvSpPr>
            <p:nvPr/>
          </p:nvSpPr>
          <p:spPr bwMode="auto">
            <a:xfrm>
              <a:off x="3435" y="20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57" name="Oval 4012"/>
            <p:cNvSpPr>
              <a:spLocks noChangeArrowheads="1"/>
            </p:cNvSpPr>
            <p:nvPr/>
          </p:nvSpPr>
          <p:spPr bwMode="auto">
            <a:xfrm>
              <a:off x="3435" y="20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58" name="Oval 4013"/>
            <p:cNvSpPr>
              <a:spLocks noChangeArrowheads="1"/>
            </p:cNvSpPr>
            <p:nvPr/>
          </p:nvSpPr>
          <p:spPr bwMode="auto">
            <a:xfrm>
              <a:off x="3435" y="20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59" name="Oval 4014"/>
            <p:cNvSpPr>
              <a:spLocks noChangeArrowheads="1"/>
            </p:cNvSpPr>
            <p:nvPr/>
          </p:nvSpPr>
          <p:spPr bwMode="auto">
            <a:xfrm>
              <a:off x="3435" y="20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0" name="Oval 4015"/>
            <p:cNvSpPr>
              <a:spLocks noChangeArrowheads="1"/>
            </p:cNvSpPr>
            <p:nvPr/>
          </p:nvSpPr>
          <p:spPr bwMode="auto">
            <a:xfrm>
              <a:off x="3435" y="20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1" name="Oval 4016"/>
            <p:cNvSpPr>
              <a:spLocks noChangeArrowheads="1"/>
            </p:cNvSpPr>
            <p:nvPr/>
          </p:nvSpPr>
          <p:spPr bwMode="auto">
            <a:xfrm>
              <a:off x="3435" y="2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2" name="Oval 4017"/>
            <p:cNvSpPr>
              <a:spLocks noChangeArrowheads="1"/>
            </p:cNvSpPr>
            <p:nvPr/>
          </p:nvSpPr>
          <p:spPr bwMode="auto">
            <a:xfrm>
              <a:off x="3435" y="20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3" name="Oval 4018"/>
            <p:cNvSpPr>
              <a:spLocks noChangeArrowheads="1"/>
            </p:cNvSpPr>
            <p:nvPr/>
          </p:nvSpPr>
          <p:spPr bwMode="auto">
            <a:xfrm>
              <a:off x="3437" y="2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4" name="Oval 4019"/>
            <p:cNvSpPr>
              <a:spLocks noChangeArrowheads="1"/>
            </p:cNvSpPr>
            <p:nvPr/>
          </p:nvSpPr>
          <p:spPr bwMode="auto">
            <a:xfrm>
              <a:off x="3435" y="21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5" name="Oval 4020"/>
            <p:cNvSpPr>
              <a:spLocks noChangeArrowheads="1"/>
            </p:cNvSpPr>
            <p:nvPr/>
          </p:nvSpPr>
          <p:spPr bwMode="auto">
            <a:xfrm>
              <a:off x="3437" y="211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6" name="Oval 4021"/>
            <p:cNvSpPr>
              <a:spLocks noChangeArrowheads="1"/>
            </p:cNvSpPr>
            <p:nvPr/>
          </p:nvSpPr>
          <p:spPr bwMode="auto">
            <a:xfrm>
              <a:off x="3435" y="21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7" name="Oval 4022"/>
            <p:cNvSpPr>
              <a:spLocks noChangeArrowheads="1"/>
            </p:cNvSpPr>
            <p:nvPr/>
          </p:nvSpPr>
          <p:spPr bwMode="auto">
            <a:xfrm>
              <a:off x="3435" y="21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8" name="Oval 4023"/>
            <p:cNvSpPr>
              <a:spLocks noChangeArrowheads="1"/>
            </p:cNvSpPr>
            <p:nvPr/>
          </p:nvSpPr>
          <p:spPr bwMode="auto">
            <a:xfrm>
              <a:off x="3435" y="2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69" name="Oval 4024"/>
            <p:cNvSpPr>
              <a:spLocks noChangeArrowheads="1"/>
            </p:cNvSpPr>
            <p:nvPr/>
          </p:nvSpPr>
          <p:spPr bwMode="auto">
            <a:xfrm>
              <a:off x="3435" y="21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70" name="Oval 4025"/>
            <p:cNvSpPr>
              <a:spLocks noChangeArrowheads="1"/>
            </p:cNvSpPr>
            <p:nvPr/>
          </p:nvSpPr>
          <p:spPr bwMode="auto">
            <a:xfrm>
              <a:off x="3440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71" name="Oval 4026"/>
            <p:cNvSpPr>
              <a:spLocks noChangeArrowheads="1"/>
            </p:cNvSpPr>
            <p:nvPr/>
          </p:nvSpPr>
          <p:spPr bwMode="auto">
            <a:xfrm>
              <a:off x="3437" y="19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72" name="Oval 4027"/>
            <p:cNvSpPr>
              <a:spLocks noChangeArrowheads="1"/>
            </p:cNvSpPr>
            <p:nvPr/>
          </p:nvSpPr>
          <p:spPr bwMode="auto">
            <a:xfrm>
              <a:off x="3444" y="18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73" name="Oval 4028"/>
            <p:cNvSpPr>
              <a:spLocks noChangeArrowheads="1"/>
            </p:cNvSpPr>
            <p:nvPr/>
          </p:nvSpPr>
          <p:spPr bwMode="auto">
            <a:xfrm>
              <a:off x="3449" y="18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74" name="Oval 4029"/>
            <p:cNvSpPr>
              <a:spLocks noChangeArrowheads="1"/>
            </p:cNvSpPr>
            <p:nvPr/>
          </p:nvSpPr>
          <p:spPr bwMode="auto">
            <a:xfrm>
              <a:off x="3453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75" name="Oval 4030"/>
            <p:cNvSpPr>
              <a:spLocks noChangeArrowheads="1"/>
            </p:cNvSpPr>
            <p:nvPr/>
          </p:nvSpPr>
          <p:spPr bwMode="auto">
            <a:xfrm>
              <a:off x="3457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76" name="Oval 4031"/>
            <p:cNvSpPr>
              <a:spLocks noChangeArrowheads="1"/>
            </p:cNvSpPr>
            <p:nvPr/>
          </p:nvSpPr>
          <p:spPr bwMode="auto">
            <a:xfrm>
              <a:off x="3459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77" name="Oval 4032"/>
            <p:cNvSpPr>
              <a:spLocks noChangeArrowheads="1"/>
            </p:cNvSpPr>
            <p:nvPr/>
          </p:nvSpPr>
          <p:spPr bwMode="auto">
            <a:xfrm>
              <a:off x="3465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78" name="Oval 4033"/>
            <p:cNvSpPr>
              <a:spLocks noChangeArrowheads="1"/>
            </p:cNvSpPr>
            <p:nvPr/>
          </p:nvSpPr>
          <p:spPr bwMode="auto">
            <a:xfrm>
              <a:off x="3469" y="182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79" name="Oval 4034"/>
            <p:cNvSpPr>
              <a:spLocks noChangeArrowheads="1"/>
            </p:cNvSpPr>
            <p:nvPr/>
          </p:nvSpPr>
          <p:spPr bwMode="auto">
            <a:xfrm>
              <a:off x="3475" y="18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80" name="Oval 4035"/>
            <p:cNvSpPr>
              <a:spLocks noChangeArrowheads="1"/>
            </p:cNvSpPr>
            <p:nvPr/>
          </p:nvSpPr>
          <p:spPr bwMode="auto">
            <a:xfrm>
              <a:off x="3481" y="18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81" name="Oval 4036"/>
            <p:cNvSpPr>
              <a:spLocks noChangeArrowheads="1"/>
            </p:cNvSpPr>
            <p:nvPr/>
          </p:nvSpPr>
          <p:spPr bwMode="auto">
            <a:xfrm>
              <a:off x="3487" y="18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82" name="Oval 4037"/>
            <p:cNvSpPr>
              <a:spLocks noChangeArrowheads="1"/>
            </p:cNvSpPr>
            <p:nvPr/>
          </p:nvSpPr>
          <p:spPr bwMode="auto">
            <a:xfrm>
              <a:off x="3493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83" name="Oval 4038"/>
            <p:cNvSpPr>
              <a:spLocks noChangeArrowheads="1"/>
            </p:cNvSpPr>
            <p:nvPr/>
          </p:nvSpPr>
          <p:spPr bwMode="auto">
            <a:xfrm>
              <a:off x="3499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84" name="Oval 4039"/>
            <p:cNvSpPr>
              <a:spLocks noChangeArrowheads="1"/>
            </p:cNvSpPr>
            <p:nvPr/>
          </p:nvSpPr>
          <p:spPr bwMode="auto">
            <a:xfrm>
              <a:off x="3509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85" name="Oval 4040"/>
            <p:cNvSpPr>
              <a:spLocks noChangeArrowheads="1"/>
            </p:cNvSpPr>
            <p:nvPr/>
          </p:nvSpPr>
          <p:spPr bwMode="auto">
            <a:xfrm>
              <a:off x="3519" y="17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86" name="Oval 4041"/>
            <p:cNvSpPr>
              <a:spLocks noChangeArrowheads="1"/>
            </p:cNvSpPr>
            <p:nvPr/>
          </p:nvSpPr>
          <p:spPr bwMode="auto">
            <a:xfrm>
              <a:off x="352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87" name="Oval 4042"/>
            <p:cNvSpPr>
              <a:spLocks noChangeArrowheads="1"/>
            </p:cNvSpPr>
            <p:nvPr/>
          </p:nvSpPr>
          <p:spPr bwMode="auto">
            <a:xfrm>
              <a:off x="353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88" name="Oval 4043"/>
            <p:cNvSpPr>
              <a:spLocks noChangeArrowheads="1"/>
            </p:cNvSpPr>
            <p:nvPr/>
          </p:nvSpPr>
          <p:spPr bwMode="auto">
            <a:xfrm>
              <a:off x="3546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89" name="Oval 4044"/>
            <p:cNvSpPr>
              <a:spLocks noChangeArrowheads="1"/>
            </p:cNvSpPr>
            <p:nvPr/>
          </p:nvSpPr>
          <p:spPr bwMode="auto">
            <a:xfrm>
              <a:off x="355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90" name="Oval 4045"/>
            <p:cNvSpPr>
              <a:spLocks noChangeArrowheads="1"/>
            </p:cNvSpPr>
            <p:nvPr/>
          </p:nvSpPr>
          <p:spPr bwMode="auto">
            <a:xfrm>
              <a:off x="3559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91" name="Oval 4046"/>
            <p:cNvSpPr>
              <a:spLocks noChangeArrowheads="1"/>
            </p:cNvSpPr>
            <p:nvPr/>
          </p:nvSpPr>
          <p:spPr bwMode="auto">
            <a:xfrm>
              <a:off x="3565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92" name="Oval 4047"/>
            <p:cNvSpPr>
              <a:spLocks noChangeArrowheads="1"/>
            </p:cNvSpPr>
            <p:nvPr/>
          </p:nvSpPr>
          <p:spPr bwMode="auto">
            <a:xfrm>
              <a:off x="3569" y="18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93" name="Oval 4048"/>
            <p:cNvSpPr>
              <a:spLocks noChangeArrowheads="1"/>
            </p:cNvSpPr>
            <p:nvPr/>
          </p:nvSpPr>
          <p:spPr bwMode="auto">
            <a:xfrm>
              <a:off x="3571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94" name="Oval 4049"/>
            <p:cNvSpPr>
              <a:spLocks noChangeArrowheads="1"/>
            </p:cNvSpPr>
            <p:nvPr/>
          </p:nvSpPr>
          <p:spPr bwMode="auto">
            <a:xfrm>
              <a:off x="3572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95" name="Oval 4050"/>
            <p:cNvSpPr>
              <a:spLocks noChangeArrowheads="1"/>
            </p:cNvSpPr>
            <p:nvPr/>
          </p:nvSpPr>
          <p:spPr bwMode="auto">
            <a:xfrm>
              <a:off x="3572" y="18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96" name="Oval 4051"/>
            <p:cNvSpPr>
              <a:spLocks noChangeArrowheads="1"/>
            </p:cNvSpPr>
            <p:nvPr/>
          </p:nvSpPr>
          <p:spPr bwMode="auto">
            <a:xfrm>
              <a:off x="3572" y="18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97" name="Oval 4052"/>
            <p:cNvSpPr>
              <a:spLocks noChangeArrowheads="1"/>
            </p:cNvSpPr>
            <p:nvPr/>
          </p:nvSpPr>
          <p:spPr bwMode="auto">
            <a:xfrm>
              <a:off x="3571" y="18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98" name="Oval 4053"/>
            <p:cNvSpPr>
              <a:spLocks noChangeArrowheads="1"/>
            </p:cNvSpPr>
            <p:nvPr/>
          </p:nvSpPr>
          <p:spPr bwMode="auto">
            <a:xfrm>
              <a:off x="3570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99" name="Oval 4054"/>
            <p:cNvSpPr>
              <a:spLocks noChangeArrowheads="1"/>
            </p:cNvSpPr>
            <p:nvPr/>
          </p:nvSpPr>
          <p:spPr bwMode="auto">
            <a:xfrm>
              <a:off x="3570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0" name="Oval 4055"/>
            <p:cNvSpPr>
              <a:spLocks noChangeArrowheads="1"/>
            </p:cNvSpPr>
            <p:nvPr/>
          </p:nvSpPr>
          <p:spPr bwMode="auto">
            <a:xfrm>
              <a:off x="3570" y="18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1" name="Oval 4056"/>
            <p:cNvSpPr>
              <a:spLocks noChangeArrowheads="1"/>
            </p:cNvSpPr>
            <p:nvPr/>
          </p:nvSpPr>
          <p:spPr bwMode="auto">
            <a:xfrm>
              <a:off x="3571" y="19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2" name="Oval 4057"/>
            <p:cNvSpPr>
              <a:spLocks noChangeArrowheads="1"/>
            </p:cNvSpPr>
            <p:nvPr/>
          </p:nvSpPr>
          <p:spPr bwMode="auto">
            <a:xfrm>
              <a:off x="3570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3" name="Oval 4058"/>
            <p:cNvSpPr>
              <a:spLocks noChangeArrowheads="1"/>
            </p:cNvSpPr>
            <p:nvPr/>
          </p:nvSpPr>
          <p:spPr bwMode="auto">
            <a:xfrm>
              <a:off x="3570" y="19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4" name="Oval 4059"/>
            <p:cNvSpPr>
              <a:spLocks noChangeArrowheads="1"/>
            </p:cNvSpPr>
            <p:nvPr/>
          </p:nvSpPr>
          <p:spPr bwMode="auto">
            <a:xfrm>
              <a:off x="3570" y="19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5" name="Oval 4060"/>
            <p:cNvSpPr>
              <a:spLocks noChangeArrowheads="1"/>
            </p:cNvSpPr>
            <p:nvPr/>
          </p:nvSpPr>
          <p:spPr bwMode="auto">
            <a:xfrm>
              <a:off x="3572" y="19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6" name="Oval 4061"/>
            <p:cNvSpPr>
              <a:spLocks noChangeArrowheads="1"/>
            </p:cNvSpPr>
            <p:nvPr/>
          </p:nvSpPr>
          <p:spPr bwMode="auto">
            <a:xfrm>
              <a:off x="3576" y="1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7" name="Oval 4062"/>
            <p:cNvSpPr>
              <a:spLocks noChangeArrowheads="1"/>
            </p:cNvSpPr>
            <p:nvPr/>
          </p:nvSpPr>
          <p:spPr bwMode="auto">
            <a:xfrm>
              <a:off x="3584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8" name="Oval 4063"/>
            <p:cNvSpPr>
              <a:spLocks noChangeArrowheads="1"/>
            </p:cNvSpPr>
            <p:nvPr/>
          </p:nvSpPr>
          <p:spPr bwMode="auto">
            <a:xfrm>
              <a:off x="3594" y="1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09" name="Oval 4064"/>
            <p:cNvSpPr>
              <a:spLocks noChangeArrowheads="1"/>
            </p:cNvSpPr>
            <p:nvPr/>
          </p:nvSpPr>
          <p:spPr bwMode="auto">
            <a:xfrm>
              <a:off x="3606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0" name="Oval 4065"/>
            <p:cNvSpPr>
              <a:spLocks noChangeArrowheads="1"/>
            </p:cNvSpPr>
            <p:nvPr/>
          </p:nvSpPr>
          <p:spPr bwMode="auto">
            <a:xfrm>
              <a:off x="3614" y="19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1" name="Oval 4066"/>
            <p:cNvSpPr>
              <a:spLocks noChangeArrowheads="1"/>
            </p:cNvSpPr>
            <p:nvPr/>
          </p:nvSpPr>
          <p:spPr bwMode="auto">
            <a:xfrm>
              <a:off x="3622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2" name="Oval 4067"/>
            <p:cNvSpPr>
              <a:spLocks noChangeArrowheads="1"/>
            </p:cNvSpPr>
            <p:nvPr/>
          </p:nvSpPr>
          <p:spPr bwMode="auto">
            <a:xfrm>
              <a:off x="3630" y="1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3" name="Oval 4068"/>
            <p:cNvSpPr>
              <a:spLocks noChangeArrowheads="1"/>
            </p:cNvSpPr>
            <p:nvPr/>
          </p:nvSpPr>
          <p:spPr bwMode="auto">
            <a:xfrm>
              <a:off x="3638" y="1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4" name="Oval 4069"/>
            <p:cNvSpPr>
              <a:spLocks noChangeArrowheads="1"/>
            </p:cNvSpPr>
            <p:nvPr/>
          </p:nvSpPr>
          <p:spPr bwMode="auto">
            <a:xfrm>
              <a:off x="3644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5" name="Oval 4070"/>
            <p:cNvSpPr>
              <a:spLocks noChangeArrowheads="1"/>
            </p:cNvSpPr>
            <p:nvPr/>
          </p:nvSpPr>
          <p:spPr bwMode="auto">
            <a:xfrm>
              <a:off x="3648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6" name="Oval 4071"/>
            <p:cNvSpPr>
              <a:spLocks noChangeArrowheads="1"/>
            </p:cNvSpPr>
            <p:nvPr/>
          </p:nvSpPr>
          <p:spPr bwMode="auto">
            <a:xfrm>
              <a:off x="3654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7" name="Oval 4072"/>
            <p:cNvSpPr>
              <a:spLocks noChangeArrowheads="1"/>
            </p:cNvSpPr>
            <p:nvPr/>
          </p:nvSpPr>
          <p:spPr bwMode="auto">
            <a:xfrm>
              <a:off x="3656" y="18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8" name="Oval 4073"/>
            <p:cNvSpPr>
              <a:spLocks noChangeArrowheads="1"/>
            </p:cNvSpPr>
            <p:nvPr/>
          </p:nvSpPr>
          <p:spPr bwMode="auto">
            <a:xfrm>
              <a:off x="3660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19" name="Oval 4074"/>
            <p:cNvSpPr>
              <a:spLocks noChangeArrowheads="1"/>
            </p:cNvSpPr>
            <p:nvPr/>
          </p:nvSpPr>
          <p:spPr bwMode="auto">
            <a:xfrm>
              <a:off x="3664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20" name="Oval 4075"/>
            <p:cNvSpPr>
              <a:spLocks noChangeArrowheads="1"/>
            </p:cNvSpPr>
            <p:nvPr/>
          </p:nvSpPr>
          <p:spPr bwMode="auto">
            <a:xfrm>
              <a:off x="3314" y="17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21" name="Oval 4076"/>
            <p:cNvSpPr>
              <a:spLocks noChangeArrowheads="1"/>
            </p:cNvSpPr>
            <p:nvPr/>
          </p:nvSpPr>
          <p:spPr bwMode="auto">
            <a:xfrm>
              <a:off x="3319" y="2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4077"/>
          <p:cNvGrpSpPr>
            <a:grpSpLocks/>
          </p:cNvGrpSpPr>
          <p:nvPr/>
        </p:nvGrpSpPr>
        <p:grpSpPr bwMode="auto">
          <a:xfrm>
            <a:off x="3238500" y="3543300"/>
            <a:ext cx="2540000" cy="914400"/>
            <a:chOff x="1968" y="1492"/>
            <a:chExt cx="1713" cy="668"/>
          </a:xfrm>
        </p:grpSpPr>
        <p:sp>
          <p:nvSpPr>
            <p:cNvPr id="28638" name="Oval 4078"/>
            <p:cNvSpPr>
              <a:spLocks noChangeArrowheads="1"/>
            </p:cNvSpPr>
            <p:nvPr/>
          </p:nvSpPr>
          <p:spPr bwMode="auto">
            <a:xfrm>
              <a:off x="2426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39" name="Oval 4079"/>
            <p:cNvSpPr>
              <a:spLocks noChangeArrowheads="1"/>
            </p:cNvSpPr>
            <p:nvPr/>
          </p:nvSpPr>
          <p:spPr bwMode="auto">
            <a:xfrm>
              <a:off x="2425" y="18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40" name="Oval 4080"/>
            <p:cNvSpPr>
              <a:spLocks noChangeArrowheads="1"/>
            </p:cNvSpPr>
            <p:nvPr/>
          </p:nvSpPr>
          <p:spPr bwMode="auto">
            <a:xfrm>
              <a:off x="2424" y="185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41" name="Oval 4081"/>
            <p:cNvSpPr>
              <a:spLocks noChangeArrowheads="1"/>
            </p:cNvSpPr>
            <p:nvPr/>
          </p:nvSpPr>
          <p:spPr bwMode="auto">
            <a:xfrm>
              <a:off x="2424" y="1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42" name="Oval 4082"/>
            <p:cNvSpPr>
              <a:spLocks noChangeArrowheads="1"/>
            </p:cNvSpPr>
            <p:nvPr/>
          </p:nvSpPr>
          <p:spPr bwMode="auto">
            <a:xfrm>
              <a:off x="2424" y="18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43" name="Oval 4083"/>
            <p:cNvSpPr>
              <a:spLocks noChangeArrowheads="1"/>
            </p:cNvSpPr>
            <p:nvPr/>
          </p:nvSpPr>
          <p:spPr bwMode="auto">
            <a:xfrm>
              <a:off x="2425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44" name="Oval 4084"/>
            <p:cNvSpPr>
              <a:spLocks noChangeArrowheads="1"/>
            </p:cNvSpPr>
            <p:nvPr/>
          </p:nvSpPr>
          <p:spPr bwMode="auto">
            <a:xfrm>
              <a:off x="2424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45" name="Oval 4085"/>
            <p:cNvSpPr>
              <a:spLocks noChangeArrowheads="1"/>
            </p:cNvSpPr>
            <p:nvPr/>
          </p:nvSpPr>
          <p:spPr bwMode="auto">
            <a:xfrm>
              <a:off x="2424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46" name="Oval 4086"/>
            <p:cNvSpPr>
              <a:spLocks noChangeArrowheads="1"/>
            </p:cNvSpPr>
            <p:nvPr/>
          </p:nvSpPr>
          <p:spPr bwMode="auto">
            <a:xfrm>
              <a:off x="2424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47" name="Oval 4087"/>
            <p:cNvSpPr>
              <a:spLocks noChangeArrowheads="1"/>
            </p:cNvSpPr>
            <p:nvPr/>
          </p:nvSpPr>
          <p:spPr bwMode="auto">
            <a:xfrm>
              <a:off x="2426" y="19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48" name="Oval 4088"/>
            <p:cNvSpPr>
              <a:spLocks noChangeArrowheads="1"/>
            </p:cNvSpPr>
            <p:nvPr/>
          </p:nvSpPr>
          <p:spPr bwMode="auto">
            <a:xfrm>
              <a:off x="2430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49" name="Oval 4089"/>
            <p:cNvSpPr>
              <a:spLocks noChangeArrowheads="1"/>
            </p:cNvSpPr>
            <p:nvPr/>
          </p:nvSpPr>
          <p:spPr bwMode="auto">
            <a:xfrm>
              <a:off x="24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50" name="Oval 4090"/>
            <p:cNvSpPr>
              <a:spLocks noChangeArrowheads="1"/>
            </p:cNvSpPr>
            <p:nvPr/>
          </p:nvSpPr>
          <p:spPr bwMode="auto">
            <a:xfrm>
              <a:off x="2448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51" name="Oval 4091"/>
            <p:cNvSpPr>
              <a:spLocks noChangeArrowheads="1"/>
            </p:cNvSpPr>
            <p:nvPr/>
          </p:nvSpPr>
          <p:spPr bwMode="auto">
            <a:xfrm>
              <a:off x="2460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52" name="Oval 4092"/>
            <p:cNvSpPr>
              <a:spLocks noChangeArrowheads="1"/>
            </p:cNvSpPr>
            <p:nvPr/>
          </p:nvSpPr>
          <p:spPr bwMode="auto">
            <a:xfrm>
              <a:off x="2468" y="19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53" name="Oval 4093"/>
            <p:cNvSpPr>
              <a:spLocks noChangeArrowheads="1"/>
            </p:cNvSpPr>
            <p:nvPr/>
          </p:nvSpPr>
          <p:spPr bwMode="auto">
            <a:xfrm>
              <a:off x="2476" y="19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54" name="Oval 4094"/>
            <p:cNvSpPr>
              <a:spLocks noChangeArrowheads="1"/>
            </p:cNvSpPr>
            <p:nvPr/>
          </p:nvSpPr>
          <p:spPr bwMode="auto">
            <a:xfrm>
              <a:off x="2484" y="19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55" name="Oval 4095"/>
            <p:cNvSpPr>
              <a:spLocks noChangeArrowheads="1"/>
            </p:cNvSpPr>
            <p:nvPr/>
          </p:nvSpPr>
          <p:spPr bwMode="auto">
            <a:xfrm>
              <a:off x="2492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56" name="Oval 4096"/>
            <p:cNvSpPr>
              <a:spLocks noChangeArrowheads="1"/>
            </p:cNvSpPr>
            <p:nvPr/>
          </p:nvSpPr>
          <p:spPr bwMode="auto">
            <a:xfrm>
              <a:off x="2498" y="19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57" name="Oval 4097"/>
            <p:cNvSpPr>
              <a:spLocks noChangeArrowheads="1"/>
            </p:cNvSpPr>
            <p:nvPr/>
          </p:nvSpPr>
          <p:spPr bwMode="auto">
            <a:xfrm>
              <a:off x="2504" y="189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58" name="Oval 4098"/>
            <p:cNvSpPr>
              <a:spLocks noChangeArrowheads="1"/>
            </p:cNvSpPr>
            <p:nvPr/>
          </p:nvSpPr>
          <p:spPr bwMode="auto">
            <a:xfrm>
              <a:off x="2510" y="18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59" name="Oval 4099"/>
            <p:cNvSpPr>
              <a:spLocks noChangeArrowheads="1"/>
            </p:cNvSpPr>
            <p:nvPr/>
          </p:nvSpPr>
          <p:spPr bwMode="auto">
            <a:xfrm>
              <a:off x="2516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60" name="Oval 4100"/>
            <p:cNvSpPr>
              <a:spLocks noChangeArrowheads="1"/>
            </p:cNvSpPr>
            <p:nvPr/>
          </p:nvSpPr>
          <p:spPr bwMode="auto">
            <a:xfrm>
              <a:off x="2520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61" name="Oval 4101"/>
            <p:cNvSpPr>
              <a:spLocks noChangeArrowheads="1"/>
            </p:cNvSpPr>
            <p:nvPr/>
          </p:nvSpPr>
          <p:spPr bwMode="auto">
            <a:xfrm>
              <a:off x="1968" y="18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62" name="Oval 4102"/>
            <p:cNvSpPr>
              <a:spLocks noChangeArrowheads="1"/>
            </p:cNvSpPr>
            <p:nvPr/>
          </p:nvSpPr>
          <p:spPr bwMode="auto">
            <a:xfrm>
              <a:off x="1974" y="182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63" name="Oval 4103"/>
            <p:cNvSpPr>
              <a:spLocks noChangeArrowheads="1"/>
            </p:cNvSpPr>
            <p:nvPr/>
          </p:nvSpPr>
          <p:spPr bwMode="auto">
            <a:xfrm>
              <a:off x="1980" y="181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64" name="Oval 4104"/>
            <p:cNvSpPr>
              <a:spLocks noChangeArrowheads="1"/>
            </p:cNvSpPr>
            <p:nvPr/>
          </p:nvSpPr>
          <p:spPr bwMode="auto">
            <a:xfrm>
              <a:off x="1986" y="1804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65" name="Oval 4105"/>
            <p:cNvSpPr>
              <a:spLocks noChangeArrowheads="1"/>
            </p:cNvSpPr>
            <p:nvPr/>
          </p:nvSpPr>
          <p:spPr bwMode="auto">
            <a:xfrm>
              <a:off x="1991" y="179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66" name="Oval 4106"/>
            <p:cNvSpPr>
              <a:spLocks noChangeArrowheads="1"/>
            </p:cNvSpPr>
            <p:nvPr/>
          </p:nvSpPr>
          <p:spPr bwMode="auto">
            <a:xfrm>
              <a:off x="1996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67" name="Oval 4107"/>
            <p:cNvSpPr>
              <a:spLocks noChangeArrowheads="1"/>
            </p:cNvSpPr>
            <p:nvPr/>
          </p:nvSpPr>
          <p:spPr bwMode="auto">
            <a:xfrm>
              <a:off x="2001" y="1774"/>
              <a:ext cx="17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68" name="Oval 4108"/>
            <p:cNvSpPr>
              <a:spLocks noChangeArrowheads="1"/>
            </p:cNvSpPr>
            <p:nvPr/>
          </p:nvSpPr>
          <p:spPr bwMode="auto">
            <a:xfrm>
              <a:off x="20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69" name="Oval 4109"/>
            <p:cNvSpPr>
              <a:spLocks noChangeArrowheads="1"/>
            </p:cNvSpPr>
            <p:nvPr/>
          </p:nvSpPr>
          <p:spPr bwMode="auto">
            <a:xfrm>
              <a:off x="2012" y="17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70" name="Oval 4110"/>
            <p:cNvSpPr>
              <a:spLocks noChangeArrowheads="1"/>
            </p:cNvSpPr>
            <p:nvPr/>
          </p:nvSpPr>
          <p:spPr bwMode="auto">
            <a:xfrm>
              <a:off x="2017" y="1741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71" name="Oval 4111"/>
            <p:cNvSpPr>
              <a:spLocks noChangeArrowheads="1"/>
            </p:cNvSpPr>
            <p:nvPr/>
          </p:nvSpPr>
          <p:spPr bwMode="auto">
            <a:xfrm>
              <a:off x="2022" y="173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72" name="Oval 4112"/>
            <p:cNvSpPr>
              <a:spLocks noChangeArrowheads="1"/>
            </p:cNvSpPr>
            <p:nvPr/>
          </p:nvSpPr>
          <p:spPr bwMode="auto">
            <a:xfrm>
              <a:off x="2027" y="172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73" name="Oval 4113"/>
            <p:cNvSpPr>
              <a:spLocks noChangeArrowheads="1"/>
            </p:cNvSpPr>
            <p:nvPr/>
          </p:nvSpPr>
          <p:spPr bwMode="auto">
            <a:xfrm>
              <a:off x="2033" y="171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74" name="Oval 4114"/>
            <p:cNvSpPr>
              <a:spLocks noChangeArrowheads="1"/>
            </p:cNvSpPr>
            <p:nvPr/>
          </p:nvSpPr>
          <p:spPr bwMode="auto">
            <a:xfrm>
              <a:off x="2039" y="170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75" name="Oval 4115"/>
            <p:cNvSpPr>
              <a:spLocks noChangeArrowheads="1"/>
            </p:cNvSpPr>
            <p:nvPr/>
          </p:nvSpPr>
          <p:spPr bwMode="auto">
            <a:xfrm>
              <a:off x="2044" y="169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76" name="Oval 4116"/>
            <p:cNvSpPr>
              <a:spLocks noChangeArrowheads="1"/>
            </p:cNvSpPr>
            <p:nvPr/>
          </p:nvSpPr>
          <p:spPr bwMode="auto">
            <a:xfrm>
              <a:off x="2048" y="168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77" name="Oval 4117"/>
            <p:cNvSpPr>
              <a:spLocks noChangeArrowheads="1"/>
            </p:cNvSpPr>
            <p:nvPr/>
          </p:nvSpPr>
          <p:spPr bwMode="auto">
            <a:xfrm>
              <a:off x="2053" y="167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78" name="Oval 4118"/>
            <p:cNvSpPr>
              <a:spLocks noChangeArrowheads="1"/>
            </p:cNvSpPr>
            <p:nvPr/>
          </p:nvSpPr>
          <p:spPr bwMode="auto">
            <a:xfrm>
              <a:off x="2058" y="166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79" name="Oval 4119"/>
            <p:cNvSpPr>
              <a:spLocks noChangeArrowheads="1"/>
            </p:cNvSpPr>
            <p:nvPr/>
          </p:nvSpPr>
          <p:spPr bwMode="auto">
            <a:xfrm>
              <a:off x="2063" y="1652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0" name="Oval 4120"/>
            <p:cNvSpPr>
              <a:spLocks noChangeArrowheads="1"/>
            </p:cNvSpPr>
            <p:nvPr/>
          </p:nvSpPr>
          <p:spPr bwMode="auto">
            <a:xfrm>
              <a:off x="2068" y="164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1" name="Oval 4121"/>
            <p:cNvSpPr>
              <a:spLocks noChangeArrowheads="1"/>
            </p:cNvSpPr>
            <p:nvPr/>
          </p:nvSpPr>
          <p:spPr bwMode="auto">
            <a:xfrm>
              <a:off x="2072" y="163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2" name="Oval 4122"/>
            <p:cNvSpPr>
              <a:spLocks noChangeArrowheads="1"/>
            </p:cNvSpPr>
            <p:nvPr/>
          </p:nvSpPr>
          <p:spPr bwMode="auto">
            <a:xfrm>
              <a:off x="2075" y="16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3" name="Oval 4123"/>
            <p:cNvSpPr>
              <a:spLocks noChangeArrowheads="1"/>
            </p:cNvSpPr>
            <p:nvPr/>
          </p:nvSpPr>
          <p:spPr bwMode="auto">
            <a:xfrm>
              <a:off x="2078" y="161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4" name="Oval 4124"/>
            <p:cNvSpPr>
              <a:spLocks noChangeArrowheads="1"/>
            </p:cNvSpPr>
            <p:nvPr/>
          </p:nvSpPr>
          <p:spPr bwMode="auto">
            <a:xfrm>
              <a:off x="2081" y="160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5" name="Oval 4125"/>
            <p:cNvSpPr>
              <a:spLocks noChangeArrowheads="1"/>
            </p:cNvSpPr>
            <p:nvPr/>
          </p:nvSpPr>
          <p:spPr bwMode="auto">
            <a:xfrm>
              <a:off x="2085" y="158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6" name="Oval 4126"/>
            <p:cNvSpPr>
              <a:spLocks noChangeArrowheads="1"/>
            </p:cNvSpPr>
            <p:nvPr/>
          </p:nvSpPr>
          <p:spPr bwMode="auto">
            <a:xfrm>
              <a:off x="2087" y="157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7" name="Oval 4127"/>
            <p:cNvSpPr>
              <a:spLocks noChangeArrowheads="1"/>
            </p:cNvSpPr>
            <p:nvPr/>
          </p:nvSpPr>
          <p:spPr bwMode="auto">
            <a:xfrm>
              <a:off x="2090" y="156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8" name="Oval 4128"/>
            <p:cNvSpPr>
              <a:spLocks noChangeArrowheads="1"/>
            </p:cNvSpPr>
            <p:nvPr/>
          </p:nvSpPr>
          <p:spPr bwMode="auto">
            <a:xfrm>
              <a:off x="2091" y="15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89" name="Oval 4129"/>
            <p:cNvSpPr>
              <a:spLocks noChangeArrowheads="1"/>
            </p:cNvSpPr>
            <p:nvPr/>
          </p:nvSpPr>
          <p:spPr bwMode="auto">
            <a:xfrm>
              <a:off x="2091" y="154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90" name="Oval 4130"/>
            <p:cNvSpPr>
              <a:spLocks noChangeArrowheads="1"/>
            </p:cNvSpPr>
            <p:nvPr/>
          </p:nvSpPr>
          <p:spPr bwMode="auto">
            <a:xfrm>
              <a:off x="2091" y="15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91" name="Oval 4131"/>
            <p:cNvSpPr>
              <a:spLocks noChangeArrowheads="1"/>
            </p:cNvSpPr>
            <p:nvPr/>
          </p:nvSpPr>
          <p:spPr bwMode="auto">
            <a:xfrm>
              <a:off x="2089" y="151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92" name="Oval 4132"/>
            <p:cNvSpPr>
              <a:spLocks noChangeArrowheads="1"/>
            </p:cNvSpPr>
            <p:nvPr/>
          </p:nvSpPr>
          <p:spPr bwMode="auto">
            <a:xfrm>
              <a:off x="2086" y="150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93" name="Oval 4133"/>
            <p:cNvSpPr>
              <a:spLocks noChangeArrowheads="1"/>
            </p:cNvSpPr>
            <p:nvPr/>
          </p:nvSpPr>
          <p:spPr bwMode="auto">
            <a:xfrm>
              <a:off x="2082" y="150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94" name="Oval 4134"/>
            <p:cNvSpPr>
              <a:spLocks noChangeArrowheads="1"/>
            </p:cNvSpPr>
            <p:nvPr/>
          </p:nvSpPr>
          <p:spPr bwMode="auto">
            <a:xfrm>
              <a:off x="2077" y="149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95" name="Oval 4135"/>
            <p:cNvSpPr>
              <a:spLocks noChangeArrowheads="1"/>
            </p:cNvSpPr>
            <p:nvPr/>
          </p:nvSpPr>
          <p:spPr bwMode="auto">
            <a:xfrm>
              <a:off x="2069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96" name="Oval 4136"/>
            <p:cNvSpPr>
              <a:spLocks noChangeArrowheads="1"/>
            </p:cNvSpPr>
            <p:nvPr/>
          </p:nvSpPr>
          <p:spPr bwMode="auto">
            <a:xfrm>
              <a:off x="2061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97" name="Oval 4137"/>
            <p:cNvSpPr>
              <a:spLocks noChangeArrowheads="1"/>
            </p:cNvSpPr>
            <p:nvPr/>
          </p:nvSpPr>
          <p:spPr bwMode="auto">
            <a:xfrm>
              <a:off x="2052" y="149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98" name="Oval 4138"/>
            <p:cNvSpPr>
              <a:spLocks noChangeArrowheads="1"/>
            </p:cNvSpPr>
            <p:nvPr/>
          </p:nvSpPr>
          <p:spPr bwMode="auto">
            <a:xfrm>
              <a:off x="2045" y="150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699" name="Oval 4139"/>
            <p:cNvSpPr>
              <a:spLocks noChangeArrowheads="1"/>
            </p:cNvSpPr>
            <p:nvPr/>
          </p:nvSpPr>
          <p:spPr bwMode="auto">
            <a:xfrm>
              <a:off x="2039" y="151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00" name="Oval 4140"/>
            <p:cNvSpPr>
              <a:spLocks noChangeArrowheads="1"/>
            </p:cNvSpPr>
            <p:nvPr/>
          </p:nvSpPr>
          <p:spPr bwMode="auto">
            <a:xfrm>
              <a:off x="2032" y="15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01" name="Oval 4141"/>
            <p:cNvSpPr>
              <a:spLocks noChangeArrowheads="1"/>
            </p:cNvSpPr>
            <p:nvPr/>
          </p:nvSpPr>
          <p:spPr bwMode="auto">
            <a:xfrm>
              <a:off x="2026" y="15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02" name="Oval 4142"/>
            <p:cNvSpPr>
              <a:spLocks noChangeArrowheads="1"/>
            </p:cNvSpPr>
            <p:nvPr/>
          </p:nvSpPr>
          <p:spPr bwMode="auto">
            <a:xfrm>
              <a:off x="2023" y="154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03" name="Oval 4143"/>
            <p:cNvSpPr>
              <a:spLocks noChangeArrowheads="1"/>
            </p:cNvSpPr>
            <p:nvPr/>
          </p:nvSpPr>
          <p:spPr bwMode="auto">
            <a:xfrm>
              <a:off x="2020" y="155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04" name="Oval 4144"/>
            <p:cNvSpPr>
              <a:spLocks noChangeArrowheads="1"/>
            </p:cNvSpPr>
            <p:nvPr/>
          </p:nvSpPr>
          <p:spPr bwMode="auto">
            <a:xfrm>
              <a:off x="2017" y="1570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05" name="Oval 4145"/>
            <p:cNvSpPr>
              <a:spLocks noChangeArrowheads="1"/>
            </p:cNvSpPr>
            <p:nvPr/>
          </p:nvSpPr>
          <p:spPr bwMode="auto">
            <a:xfrm>
              <a:off x="2015" y="1580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06" name="Oval 4146"/>
            <p:cNvSpPr>
              <a:spLocks noChangeArrowheads="1"/>
            </p:cNvSpPr>
            <p:nvPr/>
          </p:nvSpPr>
          <p:spPr bwMode="auto">
            <a:xfrm>
              <a:off x="2013" y="159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07" name="Oval 4147"/>
            <p:cNvSpPr>
              <a:spLocks noChangeArrowheads="1"/>
            </p:cNvSpPr>
            <p:nvPr/>
          </p:nvSpPr>
          <p:spPr bwMode="auto">
            <a:xfrm>
              <a:off x="2012" y="16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08" name="Oval 4148"/>
            <p:cNvSpPr>
              <a:spLocks noChangeArrowheads="1"/>
            </p:cNvSpPr>
            <p:nvPr/>
          </p:nvSpPr>
          <p:spPr bwMode="auto">
            <a:xfrm>
              <a:off x="2011" y="16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09" name="Oval 4149"/>
            <p:cNvSpPr>
              <a:spLocks noChangeArrowheads="1"/>
            </p:cNvSpPr>
            <p:nvPr/>
          </p:nvSpPr>
          <p:spPr bwMode="auto">
            <a:xfrm>
              <a:off x="2011" y="1624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0" name="Oval 4150"/>
            <p:cNvSpPr>
              <a:spLocks noChangeArrowheads="1"/>
            </p:cNvSpPr>
            <p:nvPr/>
          </p:nvSpPr>
          <p:spPr bwMode="auto">
            <a:xfrm>
              <a:off x="2011" y="16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1" name="Oval 4151"/>
            <p:cNvSpPr>
              <a:spLocks noChangeArrowheads="1"/>
            </p:cNvSpPr>
            <p:nvPr/>
          </p:nvSpPr>
          <p:spPr bwMode="auto">
            <a:xfrm>
              <a:off x="2011" y="164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2" name="Oval 4152"/>
            <p:cNvSpPr>
              <a:spLocks noChangeArrowheads="1"/>
            </p:cNvSpPr>
            <p:nvPr/>
          </p:nvSpPr>
          <p:spPr bwMode="auto">
            <a:xfrm>
              <a:off x="2011" y="165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3" name="Oval 4153"/>
            <p:cNvSpPr>
              <a:spLocks noChangeArrowheads="1"/>
            </p:cNvSpPr>
            <p:nvPr/>
          </p:nvSpPr>
          <p:spPr bwMode="auto">
            <a:xfrm>
              <a:off x="2011" y="166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4" name="Oval 4154"/>
            <p:cNvSpPr>
              <a:spLocks noChangeArrowheads="1"/>
            </p:cNvSpPr>
            <p:nvPr/>
          </p:nvSpPr>
          <p:spPr bwMode="auto">
            <a:xfrm>
              <a:off x="2011" y="168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5" name="Oval 4155"/>
            <p:cNvSpPr>
              <a:spLocks noChangeArrowheads="1"/>
            </p:cNvSpPr>
            <p:nvPr/>
          </p:nvSpPr>
          <p:spPr bwMode="auto">
            <a:xfrm>
              <a:off x="2011" y="168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6" name="Oval 4156"/>
            <p:cNvSpPr>
              <a:spLocks noChangeArrowheads="1"/>
            </p:cNvSpPr>
            <p:nvPr/>
          </p:nvSpPr>
          <p:spPr bwMode="auto">
            <a:xfrm>
              <a:off x="2011" y="16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7" name="Oval 4157"/>
            <p:cNvSpPr>
              <a:spLocks noChangeArrowheads="1"/>
            </p:cNvSpPr>
            <p:nvPr/>
          </p:nvSpPr>
          <p:spPr bwMode="auto">
            <a:xfrm>
              <a:off x="2011" y="170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8" name="Oval 4158"/>
            <p:cNvSpPr>
              <a:spLocks noChangeArrowheads="1"/>
            </p:cNvSpPr>
            <p:nvPr/>
          </p:nvSpPr>
          <p:spPr bwMode="auto">
            <a:xfrm>
              <a:off x="2011" y="17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19" name="Oval 4159"/>
            <p:cNvSpPr>
              <a:spLocks noChangeArrowheads="1"/>
            </p:cNvSpPr>
            <p:nvPr/>
          </p:nvSpPr>
          <p:spPr bwMode="auto">
            <a:xfrm>
              <a:off x="2011" y="1728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0" name="Oval 4160"/>
            <p:cNvSpPr>
              <a:spLocks noChangeArrowheads="1"/>
            </p:cNvSpPr>
            <p:nvPr/>
          </p:nvSpPr>
          <p:spPr bwMode="auto">
            <a:xfrm>
              <a:off x="2011" y="174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1" name="Oval 4161"/>
            <p:cNvSpPr>
              <a:spLocks noChangeArrowheads="1"/>
            </p:cNvSpPr>
            <p:nvPr/>
          </p:nvSpPr>
          <p:spPr bwMode="auto">
            <a:xfrm>
              <a:off x="2011" y="175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2" name="Oval 4162"/>
            <p:cNvSpPr>
              <a:spLocks noChangeArrowheads="1"/>
            </p:cNvSpPr>
            <p:nvPr/>
          </p:nvSpPr>
          <p:spPr bwMode="auto">
            <a:xfrm>
              <a:off x="2011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3" name="Oval 4163"/>
            <p:cNvSpPr>
              <a:spLocks noChangeArrowheads="1"/>
            </p:cNvSpPr>
            <p:nvPr/>
          </p:nvSpPr>
          <p:spPr bwMode="auto">
            <a:xfrm>
              <a:off x="2011" y="177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4" name="Oval 4164"/>
            <p:cNvSpPr>
              <a:spLocks noChangeArrowheads="1"/>
            </p:cNvSpPr>
            <p:nvPr/>
          </p:nvSpPr>
          <p:spPr bwMode="auto">
            <a:xfrm>
              <a:off x="2012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5" name="Oval 4165"/>
            <p:cNvSpPr>
              <a:spLocks noChangeArrowheads="1"/>
            </p:cNvSpPr>
            <p:nvPr/>
          </p:nvSpPr>
          <p:spPr bwMode="auto">
            <a:xfrm>
              <a:off x="2012" y="179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6" name="Oval 4166"/>
            <p:cNvSpPr>
              <a:spLocks noChangeArrowheads="1"/>
            </p:cNvSpPr>
            <p:nvPr/>
          </p:nvSpPr>
          <p:spPr bwMode="auto">
            <a:xfrm>
              <a:off x="2012" y="180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7" name="Oval 4167"/>
            <p:cNvSpPr>
              <a:spLocks noChangeArrowheads="1"/>
            </p:cNvSpPr>
            <p:nvPr/>
          </p:nvSpPr>
          <p:spPr bwMode="auto">
            <a:xfrm>
              <a:off x="2012" y="18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8" name="Oval 4168"/>
            <p:cNvSpPr>
              <a:spLocks noChangeArrowheads="1"/>
            </p:cNvSpPr>
            <p:nvPr/>
          </p:nvSpPr>
          <p:spPr bwMode="auto">
            <a:xfrm>
              <a:off x="2012" y="18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29" name="Oval 4169"/>
            <p:cNvSpPr>
              <a:spLocks noChangeArrowheads="1"/>
            </p:cNvSpPr>
            <p:nvPr/>
          </p:nvSpPr>
          <p:spPr bwMode="auto">
            <a:xfrm>
              <a:off x="2012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30" name="Oval 4170"/>
            <p:cNvSpPr>
              <a:spLocks noChangeArrowheads="1"/>
            </p:cNvSpPr>
            <p:nvPr/>
          </p:nvSpPr>
          <p:spPr bwMode="auto">
            <a:xfrm>
              <a:off x="2012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31" name="Oval 4171"/>
            <p:cNvSpPr>
              <a:spLocks noChangeArrowheads="1"/>
            </p:cNvSpPr>
            <p:nvPr/>
          </p:nvSpPr>
          <p:spPr bwMode="auto">
            <a:xfrm>
              <a:off x="2012" y="185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32" name="Oval 4172"/>
            <p:cNvSpPr>
              <a:spLocks noChangeArrowheads="1"/>
            </p:cNvSpPr>
            <p:nvPr/>
          </p:nvSpPr>
          <p:spPr bwMode="auto">
            <a:xfrm>
              <a:off x="2013" y="1863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33" name="Oval 4173"/>
            <p:cNvSpPr>
              <a:spLocks noChangeArrowheads="1"/>
            </p:cNvSpPr>
            <p:nvPr/>
          </p:nvSpPr>
          <p:spPr bwMode="auto">
            <a:xfrm>
              <a:off x="2014" y="187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34" name="Oval 4174"/>
            <p:cNvSpPr>
              <a:spLocks noChangeArrowheads="1"/>
            </p:cNvSpPr>
            <p:nvPr/>
          </p:nvSpPr>
          <p:spPr bwMode="auto">
            <a:xfrm>
              <a:off x="2017" y="189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35" name="Oval 4175"/>
            <p:cNvSpPr>
              <a:spLocks noChangeArrowheads="1"/>
            </p:cNvSpPr>
            <p:nvPr/>
          </p:nvSpPr>
          <p:spPr bwMode="auto">
            <a:xfrm>
              <a:off x="2022" y="190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36" name="Oval 4176"/>
            <p:cNvSpPr>
              <a:spLocks noChangeArrowheads="1"/>
            </p:cNvSpPr>
            <p:nvPr/>
          </p:nvSpPr>
          <p:spPr bwMode="auto">
            <a:xfrm>
              <a:off x="2027" y="191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37" name="Oval 4177"/>
            <p:cNvSpPr>
              <a:spLocks noChangeArrowheads="1"/>
            </p:cNvSpPr>
            <p:nvPr/>
          </p:nvSpPr>
          <p:spPr bwMode="auto">
            <a:xfrm>
              <a:off x="2034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38" name="Oval 4178"/>
            <p:cNvSpPr>
              <a:spLocks noChangeArrowheads="1"/>
            </p:cNvSpPr>
            <p:nvPr/>
          </p:nvSpPr>
          <p:spPr bwMode="auto">
            <a:xfrm>
              <a:off x="2042" y="19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39" name="Oval 4179"/>
            <p:cNvSpPr>
              <a:spLocks noChangeArrowheads="1"/>
            </p:cNvSpPr>
            <p:nvPr/>
          </p:nvSpPr>
          <p:spPr bwMode="auto">
            <a:xfrm>
              <a:off x="2052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40" name="Oval 4180"/>
            <p:cNvSpPr>
              <a:spLocks noChangeArrowheads="1"/>
            </p:cNvSpPr>
            <p:nvPr/>
          </p:nvSpPr>
          <p:spPr bwMode="auto">
            <a:xfrm>
              <a:off x="2064" y="193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41" name="Oval 4181"/>
            <p:cNvSpPr>
              <a:spLocks noChangeArrowheads="1"/>
            </p:cNvSpPr>
            <p:nvPr/>
          </p:nvSpPr>
          <p:spPr bwMode="auto">
            <a:xfrm>
              <a:off x="2077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42" name="Oval 4182"/>
            <p:cNvSpPr>
              <a:spLocks noChangeArrowheads="1"/>
            </p:cNvSpPr>
            <p:nvPr/>
          </p:nvSpPr>
          <p:spPr bwMode="auto">
            <a:xfrm>
              <a:off x="2088" y="193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43" name="Oval 4183"/>
            <p:cNvSpPr>
              <a:spLocks noChangeArrowheads="1"/>
            </p:cNvSpPr>
            <p:nvPr/>
          </p:nvSpPr>
          <p:spPr bwMode="auto">
            <a:xfrm>
              <a:off x="2098" y="193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44" name="Oval 4184"/>
            <p:cNvSpPr>
              <a:spLocks noChangeArrowheads="1"/>
            </p:cNvSpPr>
            <p:nvPr/>
          </p:nvSpPr>
          <p:spPr bwMode="auto">
            <a:xfrm>
              <a:off x="2107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45" name="Oval 4185"/>
            <p:cNvSpPr>
              <a:spLocks noChangeArrowheads="1"/>
            </p:cNvSpPr>
            <p:nvPr/>
          </p:nvSpPr>
          <p:spPr bwMode="auto">
            <a:xfrm>
              <a:off x="2115" y="191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46" name="Oval 4186"/>
            <p:cNvSpPr>
              <a:spLocks noChangeArrowheads="1"/>
            </p:cNvSpPr>
            <p:nvPr/>
          </p:nvSpPr>
          <p:spPr bwMode="auto">
            <a:xfrm>
              <a:off x="2122" y="18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47" name="Oval 4187"/>
            <p:cNvSpPr>
              <a:spLocks noChangeArrowheads="1"/>
            </p:cNvSpPr>
            <p:nvPr/>
          </p:nvSpPr>
          <p:spPr bwMode="auto">
            <a:xfrm>
              <a:off x="2126" y="188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48" name="Oval 4188"/>
            <p:cNvSpPr>
              <a:spLocks noChangeArrowheads="1"/>
            </p:cNvSpPr>
            <p:nvPr/>
          </p:nvSpPr>
          <p:spPr bwMode="auto">
            <a:xfrm>
              <a:off x="2128" y="187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49" name="Oval 4189"/>
            <p:cNvSpPr>
              <a:spLocks noChangeArrowheads="1"/>
            </p:cNvSpPr>
            <p:nvPr/>
          </p:nvSpPr>
          <p:spPr bwMode="auto">
            <a:xfrm>
              <a:off x="2132" y="1866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50" name="Oval 4190"/>
            <p:cNvSpPr>
              <a:spLocks noChangeArrowheads="1"/>
            </p:cNvSpPr>
            <p:nvPr/>
          </p:nvSpPr>
          <p:spPr bwMode="auto">
            <a:xfrm>
              <a:off x="2133" y="185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51" name="Oval 4191"/>
            <p:cNvSpPr>
              <a:spLocks noChangeArrowheads="1"/>
            </p:cNvSpPr>
            <p:nvPr/>
          </p:nvSpPr>
          <p:spPr bwMode="auto">
            <a:xfrm>
              <a:off x="2135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52" name="Oval 4192"/>
            <p:cNvSpPr>
              <a:spLocks noChangeArrowheads="1"/>
            </p:cNvSpPr>
            <p:nvPr/>
          </p:nvSpPr>
          <p:spPr bwMode="auto">
            <a:xfrm>
              <a:off x="2137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53" name="Oval 4193"/>
            <p:cNvSpPr>
              <a:spLocks noChangeArrowheads="1"/>
            </p:cNvSpPr>
            <p:nvPr/>
          </p:nvSpPr>
          <p:spPr bwMode="auto">
            <a:xfrm>
              <a:off x="2137" y="182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54" name="Oval 4194"/>
            <p:cNvSpPr>
              <a:spLocks noChangeArrowheads="1"/>
            </p:cNvSpPr>
            <p:nvPr/>
          </p:nvSpPr>
          <p:spPr bwMode="auto">
            <a:xfrm>
              <a:off x="2140" y="1811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55" name="Oval 4195"/>
            <p:cNvSpPr>
              <a:spLocks noChangeArrowheads="1"/>
            </p:cNvSpPr>
            <p:nvPr/>
          </p:nvSpPr>
          <p:spPr bwMode="auto">
            <a:xfrm>
              <a:off x="2138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56" name="Oval 4196"/>
            <p:cNvSpPr>
              <a:spLocks noChangeArrowheads="1"/>
            </p:cNvSpPr>
            <p:nvPr/>
          </p:nvSpPr>
          <p:spPr bwMode="auto">
            <a:xfrm>
              <a:off x="2136" y="1790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57" name="Oval 4197"/>
            <p:cNvSpPr>
              <a:spLocks noChangeArrowheads="1"/>
            </p:cNvSpPr>
            <p:nvPr/>
          </p:nvSpPr>
          <p:spPr bwMode="auto">
            <a:xfrm>
              <a:off x="2129" y="177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58" name="Oval 4198"/>
            <p:cNvSpPr>
              <a:spLocks noChangeArrowheads="1"/>
            </p:cNvSpPr>
            <p:nvPr/>
          </p:nvSpPr>
          <p:spPr bwMode="auto">
            <a:xfrm>
              <a:off x="2124" y="176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59" name="Oval 4199"/>
            <p:cNvSpPr>
              <a:spLocks noChangeArrowheads="1"/>
            </p:cNvSpPr>
            <p:nvPr/>
          </p:nvSpPr>
          <p:spPr bwMode="auto">
            <a:xfrm>
              <a:off x="211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60" name="Oval 4200"/>
            <p:cNvSpPr>
              <a:spLocks noChangeArrowheads="1"/>
            </p:cNvSpPr>
            <p:nvPr/>
          </p:nvSpPr>
          <p:spPr bwMode="auto">
            <a:xfrm>
              <a:off x="21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61" name="Oval 4201"/>
            <p:cNvSpPr>
              <a:spLocks noChangeArrowheads="1"/>
            </p:cNvSpPr>
            <p:nvPr/>
          </p:nvSpPr>
          <p:spPr bwMode="auto">
            <a:xfrm>
              <a:off x="2099" y="177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62" name="Oval 4202"/>
            <p:cNvSpPr>
              <a:spLocks noChangeArrowheads="1"/>
            </p:cNvSpPr>
            <p:nvPr/>
          </p:nvSpPr>
          <p:spPr bwMode="auto">
            <a:xfrm>
              <a:off x="2098" y="178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63" name="Oval 4203"/>
            <p:cNvSpPr>
              <a:spLocks noChangeArrowheads="1"/>
            </p:cNvSpPr>
            <p:nvPr/>
          </p:nvSpPr>
          <p:spPr bwMode="auto">
            <a:xfrm>
              <a:off x="2101" y="179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64" name="Oval 4204"/>
            <p:cNvSpPr>
              <a:spLocks noChangeArrowheads="1"/>
            </p:cNvSpPr>
            <p:nvPr/>
          </p:nvSpPr>
          <p:spPr bwMode="auto">
            <a:xfrm>
              <a:off x="2108" y="179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65" name="Oval 4205"/>
            <p:cNvSpPr>
              <a:spLocks noChangeArrowheads="1"/>
            </p:cNvSpPr>
            <p:nvPr/>
          </p:nvSpPr>
          <p:spPr bwMode="auto">
            <a:xfrm>
              <a:off x="2117" y="1804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66" name="Oval 4206"/>
            <p:cNvSpPr>
              <a:spLocks noChangeArrowheads="1"/>
            </p:cNvSpPr>
            <p:nvPr/>
          </p:nvSpPr>
          <p:spPr bwMode="auto">
            <a:xfrm>
              <a:off x="2125" y="180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67" name="Oval 4207"/>
            <p:cNvSpPr>
              <a:spLocks noChangeArrowheads="1"/>
            </p:cNvSpPr>
            <p:nvPr/>
          </p:nvSpPr>
          <p:spPr bwMode="auto">
            <a:xfrm>
              <a:off x="2142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68" name="Oval 4208"/>
            <p:cNvSpPr>
              <a:spLocks noChangeArrowheads="1"/>
            </p:cNvSpPr>
            <p:nvPr/>
          </p:nvSpPr>
          <p:spPr bwMode="auto">
            <a:xfrm>
              <a:off x="2147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69" name="Oval 4209"/>
            <p:cNvSpPr>
              <a:spLocks noChangeArrowheads="1"/>
            </p:cNvSpPr>
            <p:nvPr/>
          </p:nvSpPr>
          <p:spPr bwMode="auto">
            <a:xfrm>
              <a:off x="2159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70" name="Oval 4210"/>
            <p:cNvSpPr>
              <a:spLocks noChangeArrowheads="1"/>
            </p:cNvSpPr>
            <p:nvPr/>
          </p:nvSpPr>
          <p:spPr bwMode="auto">
            <a:xfrm>
              <a:off x="2172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71" name="Oval 4211"/>
            <p:cNvSpPr>
              <a:spLocks noChangeArrowheads="1"/>
            </p:cNvSpPr>
            <p:nvPr/>
          </p:nvSpPr>
          <p:spPr bwMode="auto">
            <a:xfrm>
              <a:off x="2184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8772" name="Oval 4212"/>
            <p:cNvSpPr>
              <a:spLocks noChangeArrowheads="1"/>
            </p:cNvSpPr>
            <p:nvPr/>
          </p:nvSpPr>
          <p:spPr bwMode="auto">
            <a:xfrm>
              <a:off x="2289" y="178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3" name="Oval 4213"/>
            <p:cNvSpPr>
              <a:spLocks noChangeArrowheads="1"/>
            </p:cNvSpPr>
            <p:nvPr/>
          </p:nvSpPr>
          <p:spPr bwMode="auto">
            <a:xfrm>
              <a:off x="2283" y="17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4" name="Oval 4214"/>
            <p:cNvSpPr>
              <a:spLocks noChangeArrowheads="1"/>
            </p:cNvSpPr>
            <p:nvPr/>
          </p:nvSpPr>
          <p:spPr bwMode="auto">
            <a:xfrm>
              <a:off x="2273" y="17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5" name="Oval 4215"/>
            <p:cNvSpPr>
              <a:spLocks noChangeArrowheads="1"/>
            </p:cNvSpPr>
            <p:nvPr/>
          </p:nvSpPr>
          <p:spPr bwMode="auto">
            <a:xfrm>
              <a:off x="2261" y="17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6" name="Oval 4216"/>
            <p:cNvSpPr>
              <a:spLocks noChangeArrowheads="1"/>
            </p:cNvSpPr>
            <p:nvPr/>
          </p:nvSpPr>
          <p:spPr bwMode="auto">
            <a:xfrm>
              <a:off x="2249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7" name="Oval 4217"/>
            <p:cNvSpPr>
              <a:spLocks noChangeArrowheads="1"/>
            </p:cNvSpPr>
            <p:nvPr/>
          </p:nvSpPr>
          <p:spPr bwMode="auto">
            <a:xfrm>
              <a:off x="2237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8" name="Oval 4218"/>
            <p:cNvSpPr>
              <a:spLocks noChangeArrowheads="1"/>
            </p:cNvSpPr>
            <p:nvPr/>
          </p:nvSpPr>
          <p:spPr bwMode="auto">
            <a:xfrm>
              <a:off x="2225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9" name="Oval 4219"/>
            <p:cNvSpPr>
              <a:spLocks noChangeArrowheads="1"/>
            </p:cNvSpPr>
            <p:nvPr/>
          </p:nvSpPr>
          <p:spPr bwMode="auto">
            <a:xfrm>
              <a:off x="2215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0" name="Oval 4220"/>
            <p:cNvSpPr>
              <a:spLocks noChangeArrowheads="1"/>
            </p:cNvSpPr>
            <p:nvPr/>
          </p:nvSpPr>
          <p:spPr bwMode="auto">
            <a:xfrm>
              <a:off x="2205" y="177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1" name="Oval 4221"/>
            <p:cNvSpPr>
              <a:spLocks noChangeArrowheads="1"/>
            </p:cNvSpPr>
            <p:nvPr/>
          </p:nvSpPr>
          <p:spPr bwMode="auto">
            <a:xfrm>
              <a:off x="2199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2" name="Oval 4222"/>
            <p:cNvSpPr>
              <a:spLocks noChangeArrowheads="1"/>
            </p:cNvSpPr>
            <p:nvPr/>
          </p:nvSpPr>
          <p:spPr bwMode="auto">
            <a:xfrm>
              <a:off x="2193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3" name="Oval 4223"/>
            <p:cNvSpPr>
              <a:spLocks noChangeArrowheads="1"/>
            </p:cNvSpPr>
            <p:nvPr/>
          </p:nvSpPr>
          <p:spPr bwMode="auto">
            <a:xfrm>
              <a:off x="2187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4" name="Oval 4224"/>
            <p:cNvSpPr>
              <a:spLocks noChangeArrowheads="1"/>
            </p:cNvSpPr>
            <p:nvPr/>
          </p:nvSpPr>
          <p:spPr bwMode="auto">
            <a:xfrm>
              <a:off x="2183" y="181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5" name="Oval 4225"/>
            <p:cNvSpPr>
              <a:spLocks noChangeArrowheads="1"/>
            </p:cNvSpPr>
            <p:nvPr/>
          </p:nvSpPr>
          <p:spPr bwMode="auto">
            <a:xfrm>
              <a:off x="218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6" name="Oval 4226"/>
            <p:cNvSpPr>
              <a:spLocks noChangeArrowheads="1"/>
            </p:cNvSpPr>
            <p:nvPr/>
          </p:nvSpPr>
          <p:spPr bwMode="auto">
            <a:xfrm>
              <a:off x="2179" y="18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7" name="Oval 4227"/>
            <p:cNvSpPr>
              <a:spLocks noChangeArrowheads="1"/>
            </p:cNvSpPr>
            <p:nvPr/>
          </p:nvSpPr>
          <p:spPr bwMode="auto">
            <a:xfrm>
              <a:off x="2179" y="18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8" name="Oval 4228"/>
            <p:cNvSpPr>
              <a:spLocks noChangeArrowheads="1"/>
            </p:cNvSpPr>
            <p:nvPr/>
          </p:nvSpPr>
          <p:spPr bwMode="auto">
            <a:xfrm>
              <a:off x="2179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9" name="Oval 4229"/>
            <p:cNvSpPr>
              <a:spLocks noChangeArrowheads="1"/>
            </p:cNvSpPr>
            <p:nvPr/>
          </p:nvSpPr>
          <p:spPr bwMode="auto">
            <a:xfrm>
              <a:off x="2181" y="18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0" name="Oval 4230"/>
            <p:cNvSpPr>
              <a:spLocks noChangeArrowheads="1"/>
            </p:cNvSpPr>
            <p:nvPr/>
          </p:nvSpPr>
          <p:spPr bwMode="auto">
            <a:xfrm>
              <a:off x="2183" y="18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1" name="Oval 4231"/>
            <p:cNvSpPr>
              <a:spLocks noChangeArrowheads="1"/>
            </p:cNvSpPr>
            <p:nvPr/>
          </p:nvSpPr>
          <p:spPr bwMode="auto">
            <a:xfrm>
              <a:off x="2187" y="18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2" name="Oval 4232"/>
            <p:cNvSpPr>
              <a:spLocks noChangeArrowheads="1"/>
            </p:cNvSpPr>
            <p:nvPr/>
          </p:nvSpPr>
          <p:spPr bwMode="auto">
            <a:xfrm>
              <a:off x="2191" y="19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3" name="Oval 4233"/>
            <p:cNvSpPr>
              <a:spLocks noChangeArrowheads="1"/>
            </p:cNvSpPr>
            <p:nvPr/>
          </p:nvSpPr>
          <p:spPr bwMode="auto">
            <a:xfrm>
              <a:off x="2197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4" name="Oval 4234"/>
            <p:cNvSpPr>
              <a:spLocks noChangeArrowheads="1"/>
            </p:cNvSpPr>
            <p:nvPr/>
          </p:nvSpPr>
          <p:spPr bwMode="auto">
            <a:xfrm>
              <a:off x="2201" y="1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5" name="Oval 4235"/>
            <p:cNvSpPr>
              <a:spLocks noChangeArrowheads="1"/>
            </p:cNvSpPr>
            <p:nvPr/>
          </p:nvSpPr>
          <p:spPr bwMode="auto">
            <a:xfrm>
              <a:off x="2209" y="19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6" name="Oval 4236"/>
            <p:cNvSpPr>
              <a:spLocks noChangeArrowheads="1"/>
            </p:cNvSpPr>
            <p:nvPr/>
          </p:nvSpPr>
          <p:spPr bwMode="auto">
            <a:xfrm>
              <a:off x="2217" y="194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7" name="Oval 4237"/>
            <p:cNvSpPr>
              <a:spLocks noChangeArrowheads="1"/>
            </p:cNvSpPr>
            <p:nvPr/>
          </p:nvSpPr>
          <p:spPr bwMode="auto">
            <a:xfrm>
              <a:off x="2229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8" name="Oval 4238"/>
            <p:cNvSpPr>
              <a:spLocks noChangeArrowheads="1"/>
            </p:cNvSpPr>
            <p:nvPr/>
          </p:nvSpPr>
          <p:spPr bwMode="auto">
            <a:xfrm>
              <a:off x="2239" y="19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9" name="Oval 4239"/>
            <p:cNvSpPr>
              <a:spLocks noChangeArrowheads="1"/>
            </p:cNvSpPr>
            <p:nvPr/>
          </p:nvSpPr>
          <p:spPr bwMode="auto">
            <a:xfrm>
              <a:off x="2249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0" name="Oval 4240"/>
            <p:cNvSpPr>
              <a:spLocks noChangeArrowheads="1"/>
            </p:cNvSpPr>
            <p:nvPr/>
          </p:nvSpPr>
          <p:spPr bwMode="auto">
            <a:xfrm>
              <a:off x="2257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1" name="Oval 4241"/>
            <p:cNvSpPr>
              <a:spLocks noChangeArrowheads="1"/>
            </p:cNvSpPr>
            <p:nvPr/>
          </p:nvSpPr>
          <p:spPr bwMode="auto">
            <a:xfrm>
              <a:off x="2267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2" name="Oval 4242"/>
            <p:cNvSpPr>
              <a:spLocks noChangeArrowheads="1"/>
            </p:cNvSpPr>
            <p:nvPr/>
          </p:nvSpPr>
          <p:spPr bwMode="auto">
            <a:xfrm>
              <a:off x="2277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3" name="Oval 4243"/>
            <p:cNvSpPr>
              <a:spLocks noChangeArrowheads="1"/>
            </p:cNvSpPr>
            <p:nvPr/>
          </p:nvSpPr>
          <p:spPr bwMode="auto">
            <a:xfrm>
              <a:off x="2285" y="19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4" name="Oval 4244"/>
            <p:cNvSpPr>
              <a:spLocks noChangeArrowheads="1"/>
            </p:cNvSpPr>
            <p:nvPr/>
          </p:nvSpPr>
          <p:spPr bwMode="auto">
            <a:xfrm>
              <a:off x="2293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5" name="Oval 4245"/>
            <p:cNvSpPr>
              <a:spLocks noChangeArrowheads="1"/>
            </p:cNvSpPr>
            <p:nvPr/>
          </p:nvSpPr>
          <p:spPr bwMode="auto">
            <a:xfrm>
              <a:off x="2299" y="19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6" name="Oval 4246"/>
            <p:cNvSpPr>
              <a:spLocks noChangeArrowheads="1"/>
            </p:cNvSpPr>
            <p:nvPr/>
          </p:nvSpPr>
          <p:spPr bwMode="auto">
            <a:xfrm>
              <a:off x="2305" y="19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7" name="Oval 4247"/>
            <p:cNvSpPr>
              <a:spLocks noChangeArrowheads="1"/>
            </p:cNvSpPr>
            <p:nvPr/>
          </p:nvSpPr>
          <p:spPr bwMode="auto">
            <a:xfrm>
              <a:off x="2309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8" name="Oval 4248"/>
            <p:cNvSpPr>
              <a:spLocks noChangeArrowheads="1"/>
            </p:cNvSpPr>
            <p:nvPr/>
          </p:nvSpPr>
          <p:spPr bwMode="auto">
            <a:xfrm>
              <a:off x="2311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09" name="Oval 4249"/>
            <p:cNvSpPr>
              <a:spLocks noChangeArrowheads="1"/>
            </p:cNvSpPr>
            <p:nvPr/>
          </p:nvSpPr>
          <p:spPr bwMode="auto">
            <a:xfrm>
              <a:off x="2311" y="18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10" name="Oval 4250"/>
            <p:cNvSpPr>
              <a:spLocks noChangeArrowheads="1"/>
            </p:cNvSpPr>
            <p:nvPr/>
          </p:nvSpPr>
          <p:spPr bwMode="auto">
            <a:xfrm>
              <a:off x="2313" y="18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11" name="Oval 4251"/>
            <p:cNvSpPr>
              <a:spLocks noChangeArrowheads="1"/>
            </p:cNvSpPr>
            <p:nvPr/>
          </p:nvSpPr>
          <p:spPr bwMode="auto">
            <a:xfrm>
              <a:off x="2311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12" name="Oval 4252"/>
            <p:cNvSpPr>
              <a:spLocks noChangeArrowheads="1"/>
            </p:cNvSpPr>
            <p:nvPr/>
          </p:nvSpPr>
          <p:spPr bwMode="auto">
            <a:xfrm>
              <a:off x="2311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13" name="Oval 4253"/>
            <p:cNvSpPr>
              <a:spLocks noChangeArrowheads="1"/>
            </p:cNvSpPr>
            <p:nvPr/>
          </p:nvSpPr>
          <p:spPr bwMode="auto">
            <a:xfrm>
              <a:off x="231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14" name="Oval 4254"/>
            <p:cNvSpPr>
              <a:spLocks noChangeArrowheads="1"/>
            </p:cNvSpPr>
            <p:nvPr/>
          </p:nvSpPr>
          <p:spPr bwMode="auto">
            <a:xfrm>
              <a:off x="2309" y="18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15" name="Oval 4255"/>
            <p:cNvSpPr>
              <a:spLocks noChangeArrowheads="1"/>
            </p:cNvSpPr>
            <p:nvPr/>
          </p:nvSpPr>
          <p:spPr bwMode="auto">
            <a:xfrm>
              <a:off x="2307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16" name="Oval 4256"/>
            <p:cNvSpPr>
              <a:spLocks noChangeArrowheads="1"/>
            </p:cNvSpPr>
            <p:nvPr/>
          </p:nvSpPr>
          <p:spPr bwMode="auto">
            <a:xfrm>
              <a:off x="2301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17" name="Oval 4257"/>
            <p:cNvSpPr>
              <a:spLocks noChangeArrowheads="1"/>
            </p:cNvSpPr>
            <p:nvPr/>
          </p:nvSpPr>
          <p:spPr bwMode="auto">
            <a:xfrm>
              <a:off x="2295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18" name="Oval 4258"/>
            <p:cNvSpPr>
              <a:spLocks noChangeArrowheads="1"/>
            </p:cNvSpPr>
            <p:nvPr/>
          </p:nvSpPr>
          <p:spPr bwMode="auto">
            <a:xfrm>
              <a:off x="2317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19" name="Oval 4259"/>
            <p:cNvSpPr>
              <a:spLocks noChangeArrowheads="1"/>
            </p:cNvSpPr>
            <p:nvPr/>
          </p:nvSpPr>
          <p:spPr bwMode="auto">
            <a:xfrm>
              <a:off x="231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20" name="Oval 4260"/>
            <p:cNvSpPr>
              <a:spLocks noChangeArrowheads="1"/>
            </p:cNvSpPr>
            <p:nvPr/>
          </p:nvSpPr>
          <p:spPr bwMode="auto">
            <a:xfrm>
              <a:off x="2316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21" name="Oval 4261"/>
            <p:cNvSpPr>
              <a:spLocks noChangeArrowheads="1"/>
            </p:cNvSpPr>
            <p:nvPr/>
          </p:nvSpPr>
          <p:spPr bwMode="auto">
            <a:xfrm>
              <a:off x="2316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22" name="Oval 4262"/>
            <p:cNvSpPr>
              <a:spLocks noChangeArrowheads="1"/>
            </p:cNvSpPr>
            <p:nvPr/>
          </p:nvSpPr>
          <p:spPr bwMode="auto">
            <a:xfrm>
              <a:off x="2317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23" name="Oval 4263"/>
            <p:cNvSpPr>
              <a:spLocks noChangeArrowheads="1"/>
            </p:cNvSpPr>
            <p:nvPr/>
          </p:nvSpPr>
          <p:spPr bwMode="auto">
            <a:xfrm>
              <a:off x="2316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24" name="Oval 4264"/>
            <p:cNvSpPr>
              <a:spLocks noChangeArrowheads="1"/>
            </p:cNvSpPr>
            <p:nvPr/>
          </p:nvSpPr>
          <p:spPr bwMode="auto">
            <a:xfrm>
              <a:off x="2316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25" name="Oval 4265"/>
            <p:cNvSpPr>
              <a:spLocks noChangeArrowheads="1"/>
            </p:cNvSpPr>
            <p:nvPr/>
          </p:nvSpPr>
          <p:spPr bwMode="auto">
            <a:xfrm>
              <a:off x="2316" y="18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26" name="Oval 4266"/>
            <p:cNvSpPr>
              <a:spLocks noChangeArrowheads="1"/>
            </p:cNvSpPr>
            <p:nvPr/>
          </p:nvSpPr>
          <p:spPr bwMode="auto">
            <a:xfrm>
              <a:off x="2315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27" name="Oval 4267"/>
            <p:cNvSpPr>
              <a:spLocks noChangeArrowheads="1"/>
            </p:cNvSpPr>
            <p:nvPr/>
          </p:nvSpPr>
          <p:spPr bwMode="auto">
            <a:xfrm>
              <a:off x="2314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28" name="Oval 4268"/>
            <p:cNvSpPr>
              <a:spLocks noChangeArrowheads="1"/>
            </p:cNvSpPr>
            <p:nvPr/>
          </p:nvSpPr>
          <p:spPr bwMode="auto">
            <a:xfrm>
              <a:off x="2314" y="186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29" name="Oval 4269"/>
            <p:cNvSpPr>
              <a:spLocks noChangeArrowheads="1"/>
            </p:cNvSpPr>
            <p:nvPr/>
          </p:nvSpPr>
          <p:spPr bwMode="auto">
            <a:xfrm>
              <a:off x="2314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0" name="Oval 4270"/>
            <p:cNvSpPr>
              <a:spLocks noChangeArrowheads="1"/>
            </p:cNvSpPr>
            <p:nvPr/>
          </p:nvSpPr>
          <p:spPr bwMode="auto">
            <a:xfrm>
              <a:off x="2315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1" name="Oval 4271"/>
            <p:cNvSpPr>
              <a:spLocks noChangeArrowheads="1"/>
            </p:cNvSpPr>
            <p:nvPr/>
          </p:nvSpPr>
          <p:spPr bwMode="auto">
            <a:xfrm>
              <a:off x="2314" y="18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2" name="Oval 4272"/>
            <p:cNvSpPr>
              <a:spLocks noChangeArrowheads="1"/>
            </p:cNvSpPr>
            <p:nvPr/>
          </p:nvSpPr>
          <p:spPr bwMode="auto">
            <a:xfrm>
              <a:off x="2314" y="190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3" name="Oval 4273"/>
            <p:cNvSpPr>
              <a:spLocks noChangeArrowheads="1"/>
            </p:cNvSpPr>
            <p:nvPr/>
          </p:nvSpPr>
          <p:spPr bwMode="auto">
            <a:xfrm>
              <a:off x="2314" y="1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4" name="Oval 4274"/>
            <p:cNvSpPr>
              <a:spLocks noChangeArrowheads="1"/>
            </p:cNvSpPr>
            <p:nvPr/>
          </p:nvSpPr>
          <p:spPr bwMode="auto">
            <a:xfrm>
              <a:off x="2316" y="19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5" name="Oval 4275"/>
            <p:cNvSpPr>
              <a:spLocks noChangeArrowheads="1"/>
            </p:cNvSpPr>
            <p:nvPr/>
          </p:nvSpPr>
          <p:spPr bwMode="auto">
            <a:xfrm>
              <a:off x="2320" y="19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6" name="Oval 4276"/>
            <p:cNvSpPr>
              <a:spLocks noChangeArrowheads="1"/>
            </p:cNvSpPr>
            <p:nvPr/>
          </p:nvSpPr>
          <p:spPr bwMode="auto">
            <a:xfrm>
              <a:off x="2328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7" name="Oval 4277"/>
            <p:cNvSpPr>
              <a:spLocks noChangeArrowheads="1"/>
            </p:cNvSpPr>
            <p:nvPr/>
          </p:nvSpPr>
          <p:spPr bwMode="auto">
            <a:xfrm>
              <a:off x="23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8" name="Oval 4278"/>
            <p:cNvSpPr>
              <a:spLocks noChangeArrowheads="1"/>
            </p:cNvSpPr>
            <p:nvPr/>
          </p:nvSpPr>
          <p:spPr bwMode="auto">
            <a:xfrm>
              <a:off x="2350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39" name="Oval 4279"/>
            <p:cNvSpPr>
              <a:spLocks noChangeArrowheads="1"/>
            </p:cNvSpPr>
            <p:nvPr/>
          </p:nvSpPr>
          <p:spPr bwMode="auto">
            <a:xfrm>
              <a:off x="2354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40" name="Oval 4280"/>
            <p:cNvSpPr>
              <a:spLocks noChangeArrowheads="1"/>
            </p:cNvSpPr>
            <p:nvPr/>
          </p:nvSpPr>
          <p:spPr bwMode="auto">
            <a:xfrm>
              <a:off x="2360" y="19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41" name="Oval 4281"/>
            <p:cNvSpPr>
              <a:spLocks noChangeArrowheads="1"/>
            </p:cNvSpPr>
            <p:nvPr/>
          </p:nvSpPr>
          <p:spPr bwMode="auto">
            <a:xfrm>
              <a:off x="2368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42" name="Oval 4282"/>
            <p:cNvSpPr>
              <a:spLocks noChangeArrowheads="1"/>
            </p:cNvSpPr>
            <p:nvPr/>
          </p:nvSpPr>
          <p:spPr bwMode="auto">
            <a:xfrm>
              <a:off x="2372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43" name="Oval 4283"/>
            <p:cNvSpPr>
              <a:spLocks noChangeArrowheads="1"/>
            </p:cNvSpPr>
            <p:nvPr/>
          </p:nvSpPr>
          <p:spPr bwMode="auto">
            <a:xfrm>
              <a:off x="2376" y="190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44" name="Oval 4284"/>
            <p:cNvSpPr>
              <a:spLocks noChangeArrowheads="1"/>
            </p:cNvSpPr>
            <p:nvPr/>
          </p:nvSpPr>
          <p:spPr bwMode="auto">
            <a:xfrm>
              <a:off x="2382" y="189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45" name="Oval 4285"/>
            <p:cNvSpPr>
              <a:spLocks noChangeArrowheads="1"/>
            </p:cNvSpPr>
            <p:nvPr/>
          </p:nvSpPr>
          <p:spPr bwMode="auto">
            <a:xfrm>
              <a:off x="2387" y="18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46" name="Oval 4286"/>
            <p:cNvSpPr>
              <a:spLocks noChangeArrowheads="1"/>
            </p:cNvSpPr>
            <p:nvPr/>
          </p:nvSpPr>
          <p:spPr bwMode="auto">
            <a:xfrm>
              <a:off x="2391" y="18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47" name="Oval 4287"/>
            <p:cNvSpPr>
              <a:spLocks noChangeArrowheads="1"/>
            </p:cNvSpPr>
            <p:nvPr/>
          </p:nvSpPr>
          <p:spPr bwMode="auto">
            <a:xfrm>
              <a:off x="2393" y="18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48" name="Oval 4288"/>
            <p:cNvSpPr>
              <a:spLocks noChangeArrowheads="1"/>
            </p:cNvSpPr>
            <p:nvPr/>
          </p:nvSpPr>
          <p:spPr bwMode="auto">
            <a:xfrm>
              <a:off x="2399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49" name="Oval 4289"/>
            <p:cNvSpPr>
              <a:spLocks noChangeArrowheads="1"/>
            </p:cNvSpPr>
            <p:nvPr/>
          </p:nvSpPr>
          <p:spPr bwMode="auto">
            <a:xfrm>
              <a:off x="240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50" name="Oval 4290"/>
            <p:cNvSpPr>
              <a:spLocks noChangeArrowheads="1"/>
            </p:cNvSpPr>
            <p:nvPr/>
          </p:nvSpPr>
          <p:spPr bwMode="auto">
            <a:xfrm>
              <a:off x="2407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51" name="Oval 4291"/>
            <p:cNvSpPr>
              <a:spLocks noChangeArrowheads="1"/>
            </p:cNvSpPr>
            <p:nvPr/>
          </p:nvSpPr>
          <p:spPr bwMode="auto">
            <a:xfrm>
              <a:off x="2424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52" name="Oval 4292"/>
            <p:cNvSpPr>
              <a:spLocks noChangeArrowheads="1"/>
            </p:cNvSpPr>
            <p:nvPr/>
          </p:nvSpPr>
          <p:spPr bwMode="auto">
            <a:xfrm>
              <a:off x="2424" y="16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53" name="Oval 4293"/>
            <p:cNvSpPr>
              <a:spLocks noChangeArrowheads="1"/>
            </p:cNvSpPr>
            <p:nvPr/>
          </p:nvSpPr>
          <p:spPr bwMode="auto">
            <a:xfrm>
              <a:off x="2424" y="16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54" name="Oval 4294"/>
            <p:cNvSpPr>
              <a:spLocks noChangeArrowheads="1"/>
            </p:cNvSpPr>
            <p:nvPr/>
          </p:nvSpPr>
          <p:spPr bwMode="auto">
            <a:xfrm>
              <a:off x="2424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55" name="Oval 4295"/>
            <p:cNvSpPr>
              <a:spLocks noChangeArrowheads="1"/>
            </p:cNvSpPr>
            <p:nvPr/>
          </p:nvSpPr>
          <p:spPr bwMode="auto">
            <a:xfrm>
              <a:off x="2424" y="170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56" name="Oval 4296"/>
            <p:cNvSpPr>
              <a:spLocks noChangeArrowheads="1"/>
            </p:cNvSpPr>
            <p:nvPr/>
          </p:nvSpPr>
          <p:spPr bwMode="auto">
            <a:xfrm>
              <a:off x="2424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57" name="Oval 4297"/>
            <p:cNvSpPr>
              <a:spLocks noChangeArrowheads="1"/>
            </p:cNvSpPr>
            <p:nvPr/>
          </p:nvSpPr>
          <p:spPr bwMode="auto">
            <a:xfrm>
              <a:off x="2424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58" name="Oval 4298"/>
            <p:cNvSpPr>
              <a:spLocks noChangeArrowheads="1"/>
            </p:cNvSpPr>
            <p:nvPr/>
          </p:nvSpPr>
          <p:spPr bwMode="auto">
            <a:xfrm>
              <a:off x="242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59" name="Oval 4299"/>
            <p:cNvSpPr>
              <a:spLocks noChangeArrowheads="1"/>
            </p:cNvSpPr>
            <p:nvPr/>
          </p:nvSpPr>
          <p:spPr bwMode="auto">
            <a:xfrm>
              <a:off x="2424" y="17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0" name="Oval 4300"/>
            <p:cNvSpPr>
              <a:spLocks noChangeArrowheads="1"/>
            </p:cNvSpPr>
            <p:nvPr/>
          </p:nvSpPr>
          <p:spPr bwMode="auto">
            <a:xfrm>
              <a:off x="2424" y="17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1" name="Oval 4301"/>
            <p:cNvSpPr>
              <a:spLocks noChangeArrowheads="1"/>
            </p:cNvSpPr>
            <p:nvPr/>
          </p:nvSpPr>
          <p:spPr bwMode="auto">
            <a:xfrm>
              <a:off x="2426" y="17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2" name="Oval 4302"/>
            <p:cNvSpPr>
              <a:spLocks noChangeArrowheads="1"/>
            </p:cNvSpPr>
            <p:nvPr/>
          </p:nvSpPr>
          <p:spPr bwMode="auto">
            <a:xfrm>
              <a:off x="2424" y="17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3" name="Oval 4303"/>
            <p:cNvSpPr>
              <a:spLocks noChangeArrowheads="1"/>
            </p:cNvSpPr>
            <p:nvPr/>
          </p:nvSpPr>
          <p:spPr bwMode="auto">
            <a:xfrm>
              <a:off x="2426" y="17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4" name="Oval 4304"/>
            <p:cNvSpPr>
              <a:spLocks noChangeArrowheads="1"/>
            </p:cNvSpPr>
            <p:nvPr/>
          </p:nvSpPr>
          <p:spPr bwMode="auto">
            <a:xfrm>
              <a:off x="242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5" name="Oval 4305"/>
            <p:cNvSpPr>
              <a:spLocks noChangeArrowheads="1"/>
            </p:cNvSpPr>
            <p:nvPr/>
          </p:nvSpPr>
          <p:spPr bwMode="auto">
            <a:xfrm>
              <a:off x="2424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6" name="Oval 4306"/>
            <p:cNvSpPr>
              <a:spLocks noChangeArrowheads="1"/>
            </p:cNvSpPr>
            <p:nvPr/>
          </p:nvSpPr>
          <p:spPr bwMode="auto">
            <a:xfrm>
              <a:off x="2424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7" name="Oval 4307"/>
            <p:cNvSpPr>
              <a:spLocks noChangeArrowheads="1"/>
            </p:cNvSpPr>
            <p:nvPr/>
          </p:nvSpPr>
          <p:spPr bwMode="auto">
            <a:xfrm>
              <a:off x="2424" y="17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8" name="Oval 4308"/>
            <p:cNvSpPr>
              <a:spLocks noChangeArrowheads="1"/>
            </p:cNvSpPr>
            <p:nvPr/>
          </p:nvSpPr>
          <p:spPr bwMode="auto">
            <a:xfrm>
              <a:off x="2424" y="18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69" name="Oval 4309"/>
            <p:cNvSpPr>
              <a:spLocks noChangeArrowheads="1"/>
            </p:cNvSpPr>
            <p:nvPr/>
          </p:nvSpPr>
          <p:spPr bwMode="auto">
            <a:xfrm>
              <a:off x="2424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0" name="Oval 4310"/>
            <p:cNvSpPr>
              <a:spLocks noChangeArrowheads="1"/>
            </p:cNvSpPr>
            <p:nvPr/>
          </p:nvSpPr>
          <p:spPr bwMode="auto">
            <a:xfrm>
              <a:off x="2424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1" name="Oval 4311"/>
            <p:cNvSpPr>
              <a:spLocks noChangeArrowheads="1"/>
            </p:cNvSpPr>
            <p:nvPr/>
          </p:nvSpPr>
          <p:spPr bwMode="auto">
            <a:xfrm>
              <a:off x="2424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2" name="Oval 4312"/>
            <p:cNvSpPr>
              <a:spLocks noChangeArrowheads="1"/>
            </p:cNvSpPr>
            <p:nvPr/>
          </p:nvSpPr>
          <p:spPr bwMode="auto">
            <a:xfrm>
              <a:off x="2426" y="16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3" name="Oval 4313"/>
            <p:cNvSpPr>
              <a:spLocks noChangeArrowheads="1"/>
            </p:cNvSpPr>
            <p:nvPr/>
          </p:nvSpPr>
          <p:spPr bwMode="auto">
            <a:xfrm>
              <a:off x="2410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4" name="Oval 4314"/>
            <p:cNvSpPr>
              <a:spLocks noChangeArrowheads="1"/>
            </p:cNvSpPr>
            <p:nvPr/>
          </p:nvSpPr>
          <p:spPr bwMode="auto">
            <a:xfrm>
              <a:off x="2414" y="181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5" name="Oval 4315"/>
            <p:cNvSpPr>
              <a:spLocks noChangeArrowheads="1"/>
            </p:cNvSpPr>
            <p:nvPr/>
          </p:nvSpPr>
          <p:spPr bwMode="auto">
            <a:xfrm>
              <a:off x="2416" y="18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6" name="Oval 4316"/>
            <p:cNvSpPr>
              <a:spLocks noChangeArrowheads="1"/>
            </p:cNvSpPr>
            <p:nvPr/>
          </p:nvSpPr>
          <p:spPr bwMode="auto">
            <a:xfrm>
              <a:off x="2420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7" name="Oval 4317"/>
            <p:cNvSpPr>
              <a:spLocks noChangeArrowheads="1"/>
            </p:cNvSpPr>
            <p:nvPr/>
          </p:nvSpPr>
          <p:spPr bwMode="auto">
            <a:xfrm>
              <a:off x="2422" y="177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8" name="Oval 4318"/>
            <p:cNvSpPr>
              <a:spLocks noChangeArrowheads="1"/>
            </p:cNvSpPr>
            <p:nvPr/>
          </p:nvSpPr>
          <p:spPr bwMode="auto">
            <a:xfrm>
              <a:off x="2422" y="17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79" name="Oval 4319"/>
            <p:cNvSpPr>
              <a:spLocks noChangeArrowheads="1"/>
            </p:cNvSpPr>
            <p:nvPr/>
          </p:nvSpPr>
          <p:spPr bwMode="auto">
            <a:xfrm>
              <a:off x="2424" y="17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80" name="Oval 4320"/>
            <p:cNvSpPr>
              <a:spLocks noChangeArrowheads="1"/>
            </p:cNvSpPr>
            <p:nvPr/>
          </p:nvSpPr>
          <p:spPr bwMode="auto">
            <a:xfrm>
              <a:off x="2424" y="17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81" name="Oval 4321"/>
            <p:cNvSpPr>
              <a:spLocks noChangeArrowheads="1"/>
            </p:cNvSpPr>
            <p:nvPr/>
          </p:nvSpPr>
          <p:spPr bwMode="auto">
            <a:xfrm>
              <a:off x="2426" y="17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82" name="Oval 4322"/>
            <p:cNvSpPr>
              <a:spLocks noChangeArrowheads="1"/>
            </p:cNvSpPr>
            <p:nvPr/>
          </p:nvSpPr>
          <p:spPr bwMode="auto">
            <a:xfrm>
              <a:off x="2426" y="17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83" name="Oval 4323"/>
            <p:cNvSpPr>
              <a:spLocks noChangeArrowheads="1"/>
            </p:cNvSpPr>
            <p:nvPr/>
          </p:nvSpPr>
          <p:spPr bwMode="auto">
            <a:xfrm>
              <a:off x="2426" y="171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84" name="Oval 4324"/>
            <p:cNvSpPr>
              <a:spLocks noChangeArrowheads="1"/>
            </p:cNvSpPr>
            <p:nvPr/>
          </p:nvSpPr>
          <p:spPr bwMode="auto">
            <a:xfrm>
              <a:off x="2426" y="17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85" name="Oval 4325"/>
            <p:cNvSpPr>
              <a:spLocks noChangeArrowheads="1"/>
            </p:cNvSpPr>
            <p:nvPr/>
          </p:nvSpPr>
          <p:spPr bwMode="auto">
            <a:xfrm>
              <a:off x="2426" y="16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86" name="Oval 4326"/>
            <p:cNvSpPr>
              <a:spLocks noChangeArrowheads="1"/>
            </p:cNvSpPr>
            <p:nvPr/>
          </p:nvSpPr>
          <p:spPr bwMode="auto">
            <a:xfrm>
              <a:off x="2426" y="16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87" name="Oval 4327"/>
            <p:cNvSpPr>
              <a:spLocks noChangeArrowheads="1"/>
            </p:cNvSpPr>
            <p:nvPr/>
          </p:nvSpPr>
          <p:spPr bwMode="auto">
            <a:xfrm>
              <a:off x="2426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88" name="Oval 4328"/>
            <p:cNvSpPr>
              <a:spLocks noChangeArrowheads="1"/>
            </p:cNvSpPr>
            <p:nvPr/>
          </p:nvSpPr>
          <p:spPr bwMode="auto">
            <a:xfrm>
              <a:off x="23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89" name="Oval 4329"/>
            <p:cNvSpPr>
              <a:spLocks noChangeArrowheads="1"/>
            </p:cNvSpPr>
            <p:nvPr/>
          </p:nvSpPr>
          <p:spPr bwMode="auto">
            <a:xfrm>
              <a:off x="240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90" name="Oval 4330"/>
            <p:cNvSpPr>
              <a:spLocks noChangeArrowheads="1"/>
            </p:cNvSpPr>
            <p:nvPr/>
          </p:nvSpPr>
          <p:spPr bwMode="auto">
            <a:xfrm>
              <a:off x="241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91" name="Oval 4331"/>
            <p:cNvSpPr>
              <a:spLocks noChangeArrowheads="1"/>
            </p:cNvSpPr>
            <p:nvPr/>
          </p:nvSpPr>
          <p:spPr bwMode="auto">
            <a:xfrm>
              <a:off x="2424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92" name="Oval 4332"/>
            <p:cNvSpPr>
              <a:spLocks noChangeArrowheads="1"/>
            </p:cNvSpPr>
            <p:nvPr/>
          </p:nvSpPr>
          <p:spPr bwMode="auto">
            <a:xfrm>
              <a:off x="2436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93" name="Oval 4333"/>
            <p:cNvSpPr>
              <a:spLocks noChangeArrowheads="1"/>
            </p:cNvSpPr>
            <p:nvPr/>
          </p:nvSpPr>
          <p:spPr bwMode="auto">
            <a:xfrm>
              <a:off x="2444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94" name="Oval 4334"/>
            <p:cNvSpPr>
              <a:spLocks noChangeArrowheads="1"/>
            </p:cNvSpPr>
            <p:nvPr/>
          </p:nvSpPr>
          <p:spPr bwMode="auto">
            <a:xfrm>
              <a:off x="2452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95" name="AutoShape 4335"/>
            <p:cNvSpPr>
              <a:spLocks noChangeArrowheads="1"/>
            </p:cNvSpPr>
            <p:nvPr/>
          </p:nvSpPr>
          <p:spPr bwMode="auto">
            <a:xfrm>
              <a:off x="2225" y="1702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96" name="AutoShape 4336"/>
            <p:cNvSpPr>
              <a:spLocks noChangeArrowheads="1"/>
            </p:cNvSpPr>
            <p:nvPr/>
          </p:nvSpPr>
          <p:spPr bwMode="auto">
            <a:xfrm>
              <a:off x="2231" y="1708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97" name="AutoShape 4337"/>
            <p:cNvSpPr>
              <a:spLocks noChangeArrowheads="1"/>
            </p:cNvSpPr>
            <p:nvPr/>
          </p:nvSpPr>
          <p:spPr bwMode="auto">
            <a:xfrm>
              <a:off x="2239" y="1717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98" name="AutoShape 4338"/>
            <p:cNvSpPr>
              <a:spLocks noChangeArrowheads="1"/>
            </p:cNvSpPr>
            <p:nvPr/>
          </p:nvSpPr>
          <p:spPr bwMode="auto">
            <a:xfrm>
              <a:off x="2249" y="172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99" name="AutoShape 4339"/>
            <p:cNvSpPr>
              <a:spLocks noChangeArrowheads="1"/>
            </p:cNvSpPr>
            <p:nvPr/>
          </p:nvSpPr>
          <p:spPr bwMode="auto">
            <a:xfrm>
              <a:off x="2261" y="1725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0" name="AutoShape 4340"/>
            <p:cNvSpPr>
              <a:spLocks noChangeArrowheads="1"/>
            </p:cNvSpPr>
            <p:nvPr/>
          </p:nvSpPr>
          <p:spPr bwMode="auto">
            <a:xfrm>
              <a:off x="2277" y="1721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1" name="AutoShape 4341"/>
            <p:cNvSpPr>
              <a:spLocks noChangeArrowheads="1"/>
            </p:cNvSpPr>
            <p:nvPr/>
          </p:nvSpPr>
          <p:spPr bwMode="auto">
            <a:xfrm>
              <a:off x="2285" y="171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2" name="AutoShape 4342"/>
            <p:cNvSpPr>
              <a:spLocks noChangeArrowheads="1"/>
            </p:cNvSpPr>
            <p:nvPr/>
          </p:nvSpPr>
          <p:spPr bwMode="auto">
            <a:xfrm>
              <a:off x="2293" y="1704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3" name="Oval 4343"/>
            <p:cNvSpPr>
              <a:spLocks noChangeArrowheads="1"/>
            </p:cNvSpPr>
            <p:nvPr/>
          </p:nvSpPr>
          <p:spPr bwMode="auto">
            <a:xfrm>
              <a:off x="2315" y="16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4" name="Oval 4344"/>
            <p:cNvSpPr>
              <a:spLocks noChangeArrowheads="1"/>
            </p:cNvSpPr>
            <p:nvPr/>
          </p:nvSpPr>
          <p:spPr bwMode="auto">
            <a:xfrm>
              <a:off x="2307" y="16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5" name="Oval 4345"/>
            <p:cNvSpPr>
              <a:spLocks noChangeArrowheads="1"/>
            </p:cNvSpPr>
            <p:nvPr/>
          </p:nvSpPr>
          <p:spPr bwMode="auto">
            <a:xfrm>
              <a:off x="2299" y="16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6" name="Oval 4346"/>
            <p:cNvSpPr>
              <a:spLocks noChangeArrowheads="1"/>
            </p:cNvSpPr>
            <p:nvPr/>
          </p:nvSpPr>
          <p:spPr bwMode="auto">
            <a:xfrm>
              <a:off x="2293" y="16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7" name="Oval 4347"/>
            <p:cNvSpPr>
              <a:spLocks noChangeArrowheads="1"/>
            </p:cNvSpPr>
            <p:nvPr/>
          </p:nvSpPr>
          <p:spPr bwMode="auto">
            <a:xfrm>
              <a:off x="2287" y="167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8" name="Oval 4348"/>
            <p:cNvSpPr>
              <a:spLocks noChangeArrowheads="1"/>
            </p:cNvSpPr>
            <p:nvPr/>
          </p:nvSpPr>
          <p:spPr bwMode="auto">
            <a:xfrm>
              <a:off x="22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09" name="AutoShape 4349"/>
            <p:cNvSpPr>
              <a:spLocks noChangeArrowheads="1"/>
            </p:cNvSpPr>
            <p:nvPr/>
          </p:nvSpPr>
          <p:spPr bwMode="auto">
            <a:xfrm>
              <a:off x="2698" y="181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10" name="AutoShape 4350"/>
            <p:cNvSpPr>
              <a:spLocks noChangeArrowheads="1"/>
            </p:cNvSpPr>
            <p:nvPr/>
          </p:nvSpPr>
          <p:spPr bwMode="auto">
            <a:xfrm>
              <a:off x="2704" y="181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11" name="AutoShape 4351"/>
            <p:cNvSpPr>
              <a:spLocks noChangeArrowheads="1"/>
            </p:cNvSpPr>
            <p:nvPr/>
          </p:nvSpPr>
          <p:spPr bwMode="auto">
            <a:xfrm>
              <a:off x="2708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12" name="AutoShape 4352"/>
            <p:cNvSpPr>
              <a:spLocks noChangeArrowheads="1"/>
            </p:cNvSpPr>
            <p:nvPr/>
          </p:nvSpPr>
          <p:spPr bwMode="auto">
            <a:xfrm>
              <a:off x="2714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13" name="AutoShape 4353"/>
            <p:cNvSpPr>
              <a:spLocks noChangeArrowheads="1"/>
            </p:cNvSpPr>
            <p:nvPr/>
          </p:nvSpPr>
          <p:spPr bwMode="auto">
            <a:xfrm>
              <a:off x="2721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14" name="AutoShape 4354"/>
            <p:cNvSpPr>
              <a:spLocks noChangeArrowheads="1"/>
            </p:cNvSpPr>
            <p:nvPr/>
          </p:nvSpPr>
          <p:spPr bwMode="auto">
            <a:xfrm>
              <a:off x="2729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15" name="AutoShape 4355"/>
            <p:cNvSpPr>
              <a:spLocks noChangeArrowheads="1"/>
            </p:cNvSpPr>
            <p:nvPr/>
          </p:nvSpPr>
          <p:spPr bwMode="auto">
            <a:xfrm>
              <a:off x="2736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16" name="AutoShape 4356"/>
            <p:cNvSpPr>
              <a:spLocks noChangeArrowheads="1"/>
            </p:cNvSpPr>
            <p:nvPr/>
          </p:nvSpPr>
          <p:spPr bwMode="auto">
            <a:xfrm>
              <a:off x="2745" y="177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17" name="AutoShape 4357"/>
            <p:cNvSpPr>
              <a:spLocks noChangeArrowheads="1"/>
            </p:cNvSpPr>
            <p:nvPr/>
          </p:nvSpPr>
          <p:spPr bwMode="auto">
            <a:xfrm>
              <a:off x="2751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18" name="AutoShape 4358"/>
            <p:cNvSpPr>
              <a:spLocks noChangeArrowheads="1"/>
            </p:cNvSpPr>
            <p:nvPr/>
          </p:nvSpPr>
          <p:spPr bwMode="auto">
            <a:xfrm>
              <a:off x="2759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19" name="AutoShape 4359"/>
            <p:cNvSpPr>
              <a:spLocks noChangeArrowheads="1"/>
            </p:cNvSpPr>
            <p:nvPr/>
          </p:nvSpPr>
          <p:spPr bwMode="auto">
            <a:xfrm>
              <a:off x="2767" y="17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20" name="AutoShape 4360"/>
            <p:cNvSpPr>
              <a:spLocks noChangeArrowheads="1"/>
            </p:cNvSpPr>
            <p:nvPr/>
          </p:nvSpPr>
          <p:spPr bwMode="auto">
            <a:xfrm>
              <a:off x="2774" y="178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21" name="AutoShape 4361"/>
            <p:cNvSpPr>
              <a:spLocks noChangeArrowheads="1"/>
            </p:cNvSpPr>
            <p:nvPr/>
          </p:nvSpPr>
          <p:spPr bwMode="auto">
            <a:xfrm>
              <a:off x="2780" y="17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22" name="AutoShape 4362"/>
            <p:cNvSpPr>
              <a:spLocks noChangeArrowheads="1"/>
            </p:cNvSpPr>
            <p:nvPr/>
          </p:nvSpPr>
          <p:spPr bwMode="auto">
            <a:xfrm>
              <a:off x="2783" y="18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23" name="AutoShape 4363"/>
            <p:cNvSpPr>
              <a:spLocks noChangeArrowheads="1"/>
            </p:cNvSpPr>
            <p:nvPr/>
          </p:nvSpPr>
          <p:spPr bwMode="auto">
            <a:xfrm>
              <a:off x="2783" y="18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24" name="AutoShape 4364"/>
            <p:cNvSpPr>
              <a:spLocks noChangeArrowheads="1"/>
            </p:cNvSpPr>
            <p:nvPr/>
          </p:nvSpPr>
          <p:spPr bwMode="auto">
            <a:xfrm>
              <a:off x="2783" y="18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25" name="AutoShape 4365"/>
            <p:cNvSpPr>
              <a:spLocks noChangeArrowheads="1"/>
            </p:cNvSpPr>
            <p:nvPr/>
          </p:nvSpPr>
          <p:spPr bwMode="auto">
            <a:xfrm>
              <a:off x="2783" y="183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26" name="AutoShape 4366"/>
            <p:cNvSpPr>
              <a:spLocks noChangeArrowheads="1"/>
            </p:cNvSpPr>
            <p:nvPr/>
          </p:nvSpPr>
          <p:spPr bwMode="auto">
            <a:xfrm>
              <a:off x="2783" y="184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27" name="AutoShape 4367"/>
            <p:cNvSpPr>
              <a:spLocks noChangeArrowheads="1"/>
            </p:cNvSpPr>
            <p:nvPr/>
          </p:nvSpPr>
          <p:spPr bwMode="auto">
            <a:xfrm>
              <a:off x="2783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28" name="AutoShape 4368"/>
            <p:cNvSpPr>
              <a:spLocks noChangeArrowheads="1"/>
            </p:cNvSpPr>
            <p:nvPr/>
          </p:nvSpPr>
          <p:spPr bwMode="auto">
            <a:xfrm>
              <a:off x="2783" y="18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29" name="AutoShape 4369"/>
            <p:cNvSpPr>
              <a:spLocks noChangeArrowheads="1"/>
            </p:cNvSpPr>
            <p:nvPr/>
          </p:nvSpPr>
          <p:spPr bwMode="auto">
            <a:xfrm>
              <a:off x="2783" y="186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0" name="AutoShape 4370"/>
            <p:cNvSpPr>
              <a:spLocks noChangeArrowheads="1"/>
            </p:cNvSpPr>
            <p:nvPr/>
          </p:nvSpPr>
          <p:spPr bwMode="auto">
            <a:xfrm>
              <a:off x="2783" y="18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1" name="AutoShape 4371"/>
            <p:cNvSpPr>
              <a:spLocks noChangeArrowheads="1"/>
            </p:cNvSpPr>
            <p:nvPr/>
          </p:nvSpPr>
          <p:spPr bwMode="auto">
            <a:xfrm>
              <a:off x="278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2" name="AutoShape 4372"/>
            <p:cNvSpPr>
              <a:spLocks noChangeArrowheads="1"/>
            </p:cNvSpPr>
            <p:nvPr/>
          </p:nvSpPr>
          <p:spPr bwMode="auto">
            <a:xfrm>
              <a:off x="2783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3" name="AutoShape 4373"/>
            <p:cNvSpPr>
              <a:spLocks noChangeArrowheads="1"/>
            </p:cNvSpPr>
            <p:nvPr/>
          </p:nvSpPr>
          <p:spPr bwMode="auto">
            <a:xfrm>
              <a:off x="2783" y="190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4" name="AutoShape 4374"/>
            <p:cNvSpPr>
              <a:spLocks noChangeArrowheads="1"/>
            </p:cNvSpPr>
            <p:nvPr/>
          </p:nvSpPr>
          <p:spPr bwMode="auto">
            <a:xfrm>
              <a:off x="2783" y="19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5" name="AutoShape 4375"/>
            <p:cNvSpPr>
              <a:spLocks noChangeArrowheads="1"/>
            </p:cNvSpPr>
            <p:nvPr/>
          </p:nvSpPr>
          <p:spPr bwMode="auto">
            <a:xfrm>
              <a:off x="2783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6" name="AutoShape 4376"/>
            <p:cNvSpPr>
              <a:spLocks noChangeArrowheads="1"/>
            </p:cNvSpPr>
            <p:nvPr/>
          </p:nvSpPr>
          <p:spPr bwMode="auto">
            <a:xfrm>
              <a:off x="2783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7" name="AutoShape 4377"/>
            <p:cNvSpPr>
              <a:spLocks noChangeArrowheads="1"/>
            </p:cNvSpPr>
            <p:nvPr/>
          </p:nvSpPr>
          <p:spPr bwMode="auto">
            <a:xfrm>
              <a:off x="2783" y="19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8" name="AutoShape 4378"/>
            <p:cNvSpPr>
              <a:spLocks noChangeArrowheads="1"/>
            </p:cNvSpPr>
            <p:nvPr/>
          </p:nvSpPr>
          <p:spPr bwMode="auto">
            <a:xfrm>
              <a:off x="2783" y="194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39" name="AutoShape 4379"/>
            <p:cNvSpPr>
              <a:spLocks noChangeArrowheads="1"/>
            </p:cNvSpPr>
            <p:nvPr/>
          </p:nvSpPr>
          <p:spPr bwMode="auto">
            <a:xfrm>
              <a:off x="2786" y="190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40" name="AutoShape 4380"/>
            <p:cNvSpPr>
              <a:spLocks noChangeArrowheads="1"/>
            </p:cNvSpPr>
            <p:nvPr/>
          </p:nvSpPr>
          <p:spPr bwMode="auto">
            <a:xfrm>
              <a:off x="2788" y="189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41" name="AutoShape 4381"/>
            <p:cNvSpPr>
              <a:spLocks noChangeArrowheads="1"/>
            </p:cNvSpPr>
            <p:nvPr/>
          </p:nvSpPr>
          <p:spPr bwMode="auto">
            <a:xfrm>
              <a:off x="2790" y="189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42" name="AutoShape 4382"/>
            <p:cNvSpPr>
              <a:spLocks noChangeArrowheads="1"/>
            </p:cNvSpPr>
            <p:nvPr/>
          </p:nvSpPr>
          <p:spPr bwMode="auto">
            <a:xfrm>
              <a:off x="2792" y="188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43" name="AutoShape 4383"/>
            <p:cNvSpPr>
              <a:spLocks noChangeArrowheads="1"/>
            </p:cNvSpPr>
            <p:nvPr/>
          </p:nvSpPr>
          <p:spPr bwMode="auto">
            <a:xfrm>
              <a:off x="2795" y="187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44" name="AutoShape 4384"/>
            <p:cNvSpPr>
              <a:spLocks noChangeArrowheads="1"/>
            </p:cNvSpPr>
            <p:nvPr/>
          </p:nvSpPr>
          <p:spPr bwMode="auto">
            <a:xfrm>
              <a:off x="2800" y="186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45" name="AutoShape 4385"/>
            <p:cNvSpPr>
              <a:spLocks noChangeArrowheads="1"/>
            </p:cNvSpPr>
            <p:nvPr/>
          </p:nvSpPr>
          <p:spPr bwMode="auto">
            <a:xfrm>
              <a:off x="2802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46" name="AutoShape 4386"/>
            <p:cNvSpPr>
              <a:spLocks noChangeArrowheads="1"/>
            </p:cNvSpPr>
            <p:nvPr/>
          </p:nvSpPr>
          <p:spPr bwMode="auto">
            <a:xfrm>
              <a:off x="2806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47" name="AutoShape 4387"/>
            <p:cNvSpPr>
              <a:spLocks noChangeArrowheads="1"/>
            </p:cNvSpPr>
            <p:nvPr/>
          </p:nvSpPr>
          <p:spPr bwMode="auto">
            <a:xfrm>
              <a:off x="2810" y="183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48" name="AutoShape 4388"/>
            <p:cNvSpPr>
              <a:spLocks noChangeArrowheads="1"/>
            </p:cNvSpPr>
            <p:nvPr/>
          </p:nvSpPr>
          <p:spPr bwMode="auto">
            <a:xfrm>
              <a:off x="2813" y="182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49" name="AutoShape 4389"/>
            <p:cNvSpPr>
              <a:spLocks noChangeArrowheads="1"/>
            </p:cNvSpPr>
            <p:nvPr/>
          </p:nvSpPr>
          <p:spPr bwMode="auto">
            <a:xfrm>
              <a:off x="2818" y="181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50" name="AutoShape 4390"/>
            <p:cNvSpPr>
              <a:spLocks noChangeArrowheads="1"/>
            </p:cNvSpPr>
            <p:nvPr/>
          </p:nvSpPr>
          <p:spPr bwMode="auto">
            <a:xfrm>
              <a:off x="2823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51" name="AutoShape 4391"/>
            <p:cNvSpPr>
              <a:spLocks noChangeArrowheads="1"/>
            </p:cNvSpPr>
            <p:nvPr/>
          </p:nvSpPr>
          <p:spPr bwMode="auto">
            <a:xfrm>
              <a:off x="2828" y="1803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52" name="AutoShape 4392"/>
            <p:cNvSpPr>
              <a:spLocks noChangeArrowheads="1"/>
            </p:cNvSpPr>
            <p:nvPr/>
          </p:nvSpPr>
          <p:spPr bwMode="auto">
            <a:xfrm>
              <a:off x="2833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53" name="AutoShape 4393"/>
            <p:cNvSpPr>
              <a:spLocks noChangeArrowheads="1"/>
            </p:cNvSpPr>
            <p:nvPr/>
          </p:nvSpPr>
          <p:spPr bwMode="auto">
            <a:xfrm>
              <a:off x="2839" y="179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54" name="AutoShape 4394"/>
            <p:cNvSpPr>
              <a:spLocks noChangeArrowheads="1"/>
            </p:cNvSpPr>
            <p:nvPr/>
          </p:nvSpPr>
          <p:spPr bwMode="auto">
            <a:xfrm>
              <a:off x="2845" y="178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55" name="AutoShape 4395"/>
            <p:cNvSpPr>
              <a:spLocks noChangeArrowheads="1"/>
            </p:cNvSpPr>
            <p:nvPr/>
          </p:nvSpPr>
          <p:spPr bwMode="auto">
            <a:xfrm>
              <a:off x="2852" y="17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56" name="AutoShape 4396"/>
            <p:cNvSpPr>
              <a:spLocks noChangeArrowheads="1"/>
            </p:cNvSpPr>
            <p:nvPr/>
          </p:nvSpPr>
          <p:spPr bwMode="auto">
            <a:xfrm>
              <a:off x="2857" y="177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57" name="AutoShape 4397"/>
            <p:cNvSpPr>
              <a:spLocks noChangeArrowheads="1"/>
            </p:cNvSpPr>
            <p:nvPr/>
          </p:nvSpPr>
          <p:spPr bwMode="auto">
            <a:xfrm>
              <a:off x="2865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58" name="AutoShape 4398"/>
            <p:cNvSpPr>
              <a:spLocks noChangeArrowheads="1"/>
            </p:cNvSpPr>
            <p:nvPr/>
          </p:nvSpPr>
          <p:spPr bwMode="auto">
            <a:xfrm>
              <a:off x="2873" y="177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59" name="AutoShape 4399"/>
            <p:cNvSpPr>
              <a:spLocks noChangeArrowheads="1"/>
            </p:cNvSpPr>
            <p:nvPr/>
          </p:nvSpPr>
          <p:spPr bwMode="auto">
            <a:xfrm>
              <a:off x="2883" y="177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60" name="AutoShape 4400"/>
            <p:cNvSpPr>
              <a:spLocks noChangeArrowheads="1"/>
            </p:cNvSpPr>
            <p:nvPr/>
          </p:nvSpPr>
          <p:spPr bwMode="auto">
            <a:xfrm>
              <a:off x="2890" y="1775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61" name="AutoShape 4401"/>
            <p:cNvSpPr>
              <a:spLocks noChangeArrowheads="1"/>
            </p:cNvSpPr>
            <p:nvPr/>
          </p:nvSpPr>
          <p:spPr bwMode="auto">
            <a:xfrm>
              <a:off x="2897" y="17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62" name="AutoShape 4402"/>
            <p:cNvSpPr>
              <a:spLocks noChangeArrowheads="1"/>
            </p:cNvSpPr>
            <p:nvPr/>
          </p:nvSpPr>
          <p:spPr bwMode="auto">
            <a:xfrm>
              <a:off x="2904" y="178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63" name="AutoShape 4403"/>
            <p:cNvSpPr>
              <a:spLocks noChangeArrowheads="1"/>
            </p:cNvSpPr>
            <p:nvPr/>
          </p:nvSpPr>
          <p:spPr bwMode="auto">
            <a:xfrm>
              <a:off x="2908" y="179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64" name="AutoShape 4404"/>
            <p:cNvSpPr>
              <a:spLocks noChangeArrowheads="1"/>
            </p:cNvSpPr>
            <p:nvPr/>
          </p:nvSpPr>
          <p:spPr bwMode="auto">
            <a:xfrm>
              <a:off x="2913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65" name="AutoShape 4405"/>
            <p:cNvSpPr>
              <a:spLocks noChangeArrowheads="1"/>
            </p:cNvSpPr>
            <p:nvPr/>
          </p:nvSpPr>
          <p:spPr bwMode="auto">
            <a:xfrm>
              <a:off x="2915" y="18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66" name="AutoShape 4406"/>
            <p:cNvSpPr>
              <a:spLocks noChangeArrowheads="1"/>
            </p:cNvSpPr>
            <p:nvPr/>
          </p:nvSpPr>
          <p:spPr bwMode="auto">
            <a:xfrm>
              <a:off x="2915" y="18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67" name="AutoShape 4407"/>
            <p:cNvSpPr>
              <a:spLocks noChangeArrowheads="1"/>
            </p:cNvSpPr>
            <p:nvPr/>
          </p:nvSpPr>
          <p:spPr bwMode="auto">
            <a:xfrm>
              <a:off x="2915" y="182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68" name="AutoShape 4408"/>
            <p:cNvSpPr>
              <a:spLocks noChangeArrowheads="1"/>
            </p:cNvSpPr>
            <p:nvPr/>
          </p:nvSpPr>
          <p:spPr bwMode="auto">
            <a:xfrm>
              <a:off x="2915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69" name="AutoShape 4409"/>
            <p:cNvSpPr>
              <a:spLocks noChangeArrowheads="1"/>
            </p:cNvSpPr>
            <p:nvPr/>
          </p:nvSpPr>
          <p:spPr bwMode="auto">
            <a:xfrm>
              <a:off x="2915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0" name="AutoShape 4410"/>
            <p:cNvSpPr>
              <a:spLocks noChangeArrowheads="1"/>
            </p:cNvSpPr>
            <p:nvPr/>
          </p:nvSpPr>
          <p:spPr bwMode="auto">
            <a:xfrm>
              <a:off x="2915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1" name="AutoShape 4411"/>
            <p:cNvSpPr>
              <a:spLocks noChangeArrowheads="1"/>
            </p:cNvSpPr>
            <p:nvPr/>
          </p:nvSpPr>
          <p:spPr bwMode="auto">
            <a:xfrm>
              <a:off x="2915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2" name="AutoShape 4412"/>
            <p:cNvSpPr>
              <a:spLocks noChangeArrowheads="1"/>
            </p:cNvSpPr>
            <p:nvPr/>
          </p:nvSpPr>
          <p:spPr bwMode="auto">
            <a:xfrm>
              <a:off x="2915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3" name="AutoShape 4413"/>
            <p:cNvSpPr>
              <a:spLocks noChangeArrowheads="1"/>
            </p:cNvSpPr>
            <p:nvPr/>
          </p:nvSpPr>
          <p:spPr bwMode="auto">
            <a:xfrm>
              <a:off x="2915" y="188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4" name="AutoShape 4414"/>
            <p:cNvSpPr>
              <a:spLocks noChangeArrowheads="1"/>
            </p:cNvSpPr>
            <p:nvPr/>
          </p:nvSpPr>
          <p:spPr bwMode="auto">
            <a:xfrm>
              <a:off x="2915" y="188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5" name="AutoShape 4415"/>
            <p:cNvSpPr>
              <a:spLocks noChangeArrowheads="1"/>
            </p:cNvSpPr>
            <p:nvPr/>
          </p:nvSpPr>
          <p:spPr bwMode="auto">
            <a:xfrm>
              <a:off x="2915" y="19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6" name="AutoShape 4416"/>
            <p:cNvSpPr>
              <a:spLocks noChangeArrowheads="1"/>
            </p:cNvSpPr>
            <p:nvPr/>
          </p:nvSpPr>
          <p:spPr bwMode="auto">
            <a:xfrm>
              <a:off x="2915" y="19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7" name="AutoShape 4417"/>
            <p:cNvSpPr>
              <a:spLocks noChangeArrowheads="1"/>
            </p:cNvSpPr>
            <p:nvPr/>
          </p:nvSpPr>
          <p:spPr bwMode="auto">
            <a:xfrm>
              <a:off x="2917" y="191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8" name="AutoShape 4418"/>
            <p:cNvSpPr>
              <a:spLocks noChangeArrowheads="1"/>
            </p:cNvSpPr>
            <p:nvPr/>
          </p:nvSpPr>
          <p:spPr bwMode="auto">
            <a:xfrm>
              <a:off x="2920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79" name="AutoShape 4419"/>
            <p:cNvSpPr>
              <a:spLocks noChangeArrowheads="1"/>
            </p:cNvSpPr>
            <p:nvPr/>
          </p:nvSpPr>
          <p:spPr bwMode="auto">
            <a:xfrm>
              <a:off x="2925" y="193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0" name="AutoShape 4420"/>
            <p:cNvSpPr>
              <a:spLocks noChangeArrowheads="1"/>
            </p:cNvSpPr>
            <p:nvPr/>
          </p:nvSpPr>
          <p:spPr bwMode="auto">
            <a:xfrm>
              <a:off x="2929" y="194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1" name="AutoShape 4421"/>
            <p:cNvSpPr>
              <a:spLocks noChangeArrowheads="1"/>
            </p:cNvSpPr>
            <p:nvPr/>
          </p:nvSpPr>
          <p:spPr bwMode="auto">
            <a:xfrm>
              <a:off x="2937" y="194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2" name="AutoShape 4422"/>
            <p:cNvSpPr>
              <a:spLocks noChangeArrowheads="1"/>
            </p:cNvSpPr>
            <p:nvPr/>
          </p:nvSpPr>
          <p:spPr bwMode="auto">
            <a:xfrm>
              <a:off x="2944" y="194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3" name="AutoShape 4423"/>
            <p:cNvSpPr>
              <a:spLocks noChangeArrowheads="1"/>
            </p:cNvSpPr>
            <p:nvPr/>
          </p:nvSpPr>
          <p:spPr bwMode="auto">
            <a:xfrm>
              <a:off x="2952" y="194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4" name="AutoShape 4424"/>
            <p:cNvSpPr>
              <a:spLocks noChangeArrowheads="1"/>
            </p:cNvSpPr>
            <p:nvPr/>
          </p:nvSpPr>
          <p:spPr bwMode="auto">
            <a:xfrm>
              <a:off x="2958" y="194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5" name="AutoShape 4425"/>
            <p:cNvSpPr>
              <a:spLocks noChangeArrowheads="1"/>
            </p:cNvSpPr>
            <p:nvPr/>
          </p:nvSpPr>
          <p:spPr bwMode="auto">
            <a:xfrm>
              <a:off x="2965" y="193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6" name="AutoShape 4426"/>
            <p:cNvSpPr>
              <a:spLocks noChangeArrowheads="1"/>
            </p:cNvSpPr>
            <p:nvPr/>
          </p:nvSpPr>
          <p:spPr bwMode="auto">
            <a:xfrm>
              <a:off x="2971" y="19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7" name="AutoShape 4427"/>
            <p:cNvSpPr>
              <a:spLocks noChangeArrowheads="1"/>
            </p:cNvSpPr>
            <p:nvPr/>
          </p:nvSpPr>
          <p:spPr bwMode="auto">
            <a:xfrm>
              <a:off x="2979" y="192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8" name="AutoShape 4428"/>
            <p:cNvSpPr>
              <a:spLocks noChangeArrowheads="1"/>
            </p:cNvSpPr>
            <p:nvPr/>
          </p:nvSpPr>
          <p:spPr bwMode="auto">
            <a:xfrm>
              <a:off x="2984" y="19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89" name="AutoShape 4429"/>
            <p:cNvSpPr>
              <a:spLocks noChangeArrowheads="1"/>
            </p:cNvSpPr>
            <p:nvPr/>
          </p:nvSpPr>
          <p:spPr bwMode="auto">
            <a:xfrm>
              <a:off x="2990" y="19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0" name="AutoShape 4430"/>
            <p:cNvSpPr>
              <a:spLocks noChangeArrowheads="1"/>
            </p:cNvSpPr>
            <p:nvPr/>
          </p:nvSpPr>
          <p:spPr bwMode="auto">
            <a:xfrm>
              <a:off x="2994" y="190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1" name="AutoShape 4431"/>
            <p:cNvSpPr>
              <a:spLocks noChangeArrowheads="1"/>
            </p:cNvSpPr>
            <p:nvPr/>
          </p:nvSpPr>
          <p:spPr bwMode="auto">
            <a:xfrm>
              <a:off x="2998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2" name="AutoShape 4432"/>
            <p:cNvSpPr>
              <a:spLocks noChangeArrowheads="1"/>
            </p:cNvSpPr>
            <p:nvPr/>
          </p:nvSpPr>
          <p:spPr bwMode="auto">
            <a:xfrm>
              <a:off x="300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3" name="AutoShape 4433"/>
            <p:cNvSpPr>
              <a:spLocks noChangeArrowheads="1"/>
            </p:cNvSpPr>
            <p:nvPr/>
          </p:nvSpPr>
          <p:spPr bwMode="auto">
            <a:xfrm>
              <a:off x="3007" y="18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4" name="AutoShape 4434"/>
            <p:cNvSpPr>
              <a:spLocks noChangeArrowheads="1"/>
            </p:cNvSpPr>
            <p:nvPr/>
          </p:nvSpPr>
          <p:spPr bwMode="auto">
            <a:xfrm>
              <a:off x="3010" y="187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5" name="AutoShape 4435"/>
            <p:cNvSpPr>
              <a:spLocks noChangeArrowheads="1"/>
            </p:cNvSpPr>
            <p:nvPr/>
          </p:nvSpPr>
          <p:spPr bwMode="auto">
            <a:xfrm>
              <a:off x="3010" y="1868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6" name="AutoShape 4436"/>
            <p:cNvSpPr>
              <a:spLocks noChangeArrowheads="1"/>
            </p:cNvSpPr>
            <p:nvPr/>
          </p:nvSpPr>
          <p:spPr bwMode="auto">
            <a:xfrm>
              <a:off x="3014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7" name="AutoShape 4437"/>
            <p:cNvSpPr>
              <a:spLocks noChangeArrowheads="1"/>
            </p:cNvSpPr>
            <p:nvPr/>
          </p:nvSpPr>
          <p:spPr bwMode="auto">
            <a:xfrm>
              <a:off x="3018" y="185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8" name="AutoShape 4438"/>
            <p:cNvSpPr>
              <a:spLocks noChangeArrowheads="1"/>
            </p:cNvSpPr>
            <p:nvPr/>
          </p:nvSpPr>
          <p:spPr bwMode="auto">
            <a:xfrm>
              <a:off x="3022" y="184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99" name="AutoShape 4439"/>
            <p:cNvSpPr>
              <a:spLocks noChangeArrowheads="1"/>
            </p:cNvSpPr>
            <p:nvPr/>
          </p:nvSpPr>
          <p:spPr bwMode="auto">
            <a:xfrm>
              <a:off x="3026" y="18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00" name="AutoShape 4440"/>
            <p:cNvSpPr>
              <a:spLocks noChangeArrowheads="1"/>
            </p:cNvSpPr>
            <p:nvPr/>
          </p:nvSpPr>
          <p:spPr bwMode="auto">
            <a:xfrm>
              <a:off x="3031" y="182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01" name="AutoShape 4441"/>
            <p:cNvSpPr>
              <a:spLocks noChangeArrowheads="1"/>
            </p:cNvSpPr>
            <p:nvPr/>
          </p:nvSpPr>
          <p:spPr bwMode="auto">
            <a:xfrm>
              <a:off x="3035" y="181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02" name="AutoShape 4442"/>
            <p:cNvSpPr>
              <a:spLocks noChangeArrowheads="1"/>
            </p:cNvSpPr>
            <p:nvPr/>
          </p:nvSpPr>
          <p:spPr bwMode="auto">
            <a:xfrm>
              <a:off x="3039" y="180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03" name="AutoShape 4443"/>
            <p:cNvSpPr>
              <a:spLocks noChangeArrowheads="1"/>
            </p:cNvSpPr>
            <p:nvPr/>
          </p:nvSpPr>
          <p:spPr bwMode="auto">
            <a:xfrm>
              <a:off x="3043" y="18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04" name="AutoShape 4444"/>
            <p:cNvSpPr>
              <a:spLocks noChangeArrowheads="1"/>
            </p:cNvSpPr>
            <p:nvPr/>
          </p:nvSpPr>
          <p:spPr bwMode="auto">
            <a:xfrm>
              <a:off x="3046" y="17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05" name="AutoShape 4445"/>
            <p:cNvSpPr>
              <a:spLocks noChangeArrowheads="1"/>
            </p:cNvSpPr>
            <p:nvPr/>
          </p:nvSpPr>
          <p:spPr bwMode="auto">
            <a:xfrm>
              <a:off x="3049" y="17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06" name="AutoShape 4446"/>
            <p:cNvSpPr>
              <a:spLocks noChangeArrowheads="1"/>
            </p:cNvSpPr>
            <p:nvPr/>
          </p:nvSpPr>
          <p:spPr bwMode="auto">
            <a:xfrm>
              <a:off x="3051" y="177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07" name="AutoShape 4447"/>
            <p:cNvSpPr>
              <a:spLocks noChangeArrowheads="1"/>
            </p:cNvSpPr>
            <p:nvPr/>
          </p:nvSpPr>
          <p:spPr bwMode="auto">
            <a:xfrm>
              <a:off x="3055" y="176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08" name="AutoShape 4448"/>
            <p:cNvSpPr>
              <a:spLocks noChangeArrowheads="1"/>
            </p:cNvSpPr>
            <p:nvPr/>
          </p:nvSpPr>
          <p:spPr bwMode="auto">
            <a:xfrm>
              <a:off x="3060" y="175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09" name="AutoShape 4449"/>
            <p:cNvSpPr>
              <a:spLocks noChangeArrowheads="1"/>
            </p:cNvSpPr>
            <p:nvPr/>
          </p:nvSpPr>
          <p:spPr bwMode="auto">
            <a:xfrm>
              <a:off x="3063" y="175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10" name="AutoShape 4450"/>
            <p:cNvSpPr>
              <a:spLocks noChangeArrowheads="1"/>
            </p:cNvSpPr>
            <p:nvPr/>
          </p:nvSpPr>
          <p:spPr bwMode="auto">
            <a:xfrm>
              <a:off x="3066" y="174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11" name="AutoShape 4451"/>
            <p:cNvSpPr>
              <a:spLocks noChangeArrowheads="1"/>
            </p:cNvSpPr>
            <p:nvPr/>
          </p:nvSpPr>
          <p:spPr bwMode="auto">
            <a:xfrm>
              <a:off x="3071" y="17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12" name="AutoShape 4452"/>
            <p:cNvSpPr>
              <a:spLocks noChangeArrowheads="1"/>
            </p:cNvSpPr>
            <p:nvPr/>
          </p:nvSpPr>
          <p:spPr bwMode="auto">
            <a:xfrm>
              <a:off x="3075" y="17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13" name="AutoShape 4453"/>
            <p:cNvSpPr>
              <a:spLocks noChangeArrowheads="1"/>
            </p:cNvSpPr>
            <p:nvPr/>
          </p:nvSpPr>
          <p:spPr bwMode="auto">
            <a:xfrm>
              <a:off x="3079" y="17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14" name="AutoShape 4454"/>
            <p:cNvSpPr>
              <a:spLocks noChangeArrowheads="1"/>
            </p:cNvSpPr>
            <p:nvPr/>
          </p:nvSpPr>
          <p:spPr bwMode="auto">
            <a:xfrm>
              <a:off x="3082" y="17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15" name="AutoShape 4455"/>
            <p:cNvSpPr>
              <a:spLocks noChangeArrowheads="1"/>
            </p:cNvSpPr>
            <p:nvPr/>
          </p:nvSpPr>
          <p:spPr bwMode="auto">
            <a:xfrm>
              <a:off x="3087" y="16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16" name="AutoShape 4456"/>
            <p:cNvSpPr>
              <a:spLocks noChangeArrowheads="1"/>
            </p:cNvSpPr>
            <p:nvPr/>
          </p:nvSpPr>
          <p:spPr bwMode="auto">
            <a:xfrm>
              <a:off x="3091" y="168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17" name="AutoShape 4457"/>
            <p:cNvSpPr>
              <a:spLocks noChangeArrowheads="1"/>
            </p:cNvSpPr>
            <p:nvPr/>
          </p:nvSpPr>
          <p:spPr bwMode="auto">
            <a:xfrm>
              <a:off x="3093" y="16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18" name="AutoShape 4458"/>
            <p:cNvSpPr>
              <a:spLocks noChangeArrowheads="1"/>
            </p:cNvSpPr>
            <p:nvPr/>
          </p:nvSpPr>
          <p:spPr bwMode="auto">
            <a:xfrm>
              <a:off x="3096" y="167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19" name="AutoShape 4459"/>
            <p:cNvSpPr>
              <a:spLocks noChangeArrowheads="1"/>
            </p:cNvSpPr>
            <p:nvPr/>
          </p:nvSpPr>
          <p:spPr bwMode="auto">
            <a:xfrm>
              <a:off x="3102" y="16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20" name="AutoShape 4460"/>
            <p:cNvSpPr>
              <a:spLocks noChangeArrowheads="1"/>
            </p:cNvSpPr>
            <p:nvPr/>
          </p:nvSpPr>
          <p:spPr bwMode="auto">
            <a:xfrm>
              <a:off x="3105" y="1654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21" name="AutoShape 4461"/>
            <p:cNvSpPr>
              <a:spLocks noChangeArrowheads="1"/>
            </p:cNvSpPr>
            <p:nvPr/>
          </p:nvSpPr>
          <p:spPr bwMode="auto">
            <a:xfrm>
              <a:off x="3107" y="164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22" name="AutoShape 4462"/>
            <p:cNvSpPr>
              <a:spLocks noChangeArrowheads="1"/>
            </p:cNvSpPr>
            <p:nvPr/>
          </p:nvSpPr>
          <p:spPr bwMode="auto">
            <a:xfrm>
              <a:off x="3111" y="16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23" name="AutoShape 4463"/>
            <p:cNvSpPr>
              <a:spLocks noChangeArrowheads="1"/>
            </p:cNvSpPr>
            <p:nvPr/>
          </p:nvSpPr>
          <p:spPr bwMode="auto">
            <a:xfrm>
              <a:off x="3114" y="16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24" name="AutoShape 4464"/>
            <p:cNvSpPr>
              <a:spLocks noChangeArrowheads="1"/>
            </p:cNvSpPr>
            <p:nvPr/>
          </p:nvSpPr>
          <p:spPr bwMode="auto">
            <a:xfrm>
              <a:off x="3119" y="1620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25" name="AutoShape 4465"/>
            <p:cNvSpPr>
              <a:spLocks noChangeArrowheads="1"/>
            </p:cNvSpPr>
            <p:nvPr/>
          </p:nvSpPr>
          <p:spPr bwMode="auto">
            <a:xfrm>
              <a:off x="3121" y="161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26" name="AutoShape 4466"/>
            <p:cNvSpPr>
              <a:spLocks noChangeArrowheads="1"/>
            </p:cNvSpPr>
            <p:nvPr/>
          </p:nvSpPr>
          <p:spPr bwMode="auto">
            <a:xfrm>
              <a:off x="3125" y="160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27" name="AutoShape 4467"/>
            <p:cNvSpPr>
              <a:spLocks noChangeArrowheads="1"/>
            </p:cNvSpPr>
            <p:nvPr/>
          </p:nvSpPr>
          <p:spPr bwMode="auto">
            <a:xfrm>
              <a:off x="3126" y="1594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28" name="AutoShape 4468"/>
            <p:cNvSpPr>
              <a:spLocks noChangeArrowheads="1"/>
            </p:cNvSpPr>
            <p:nvPr/>
          </p:nvSpPr>
          <p:spPr bwMode="auto">
            <a:xfrm>
              <a:off x="3129" y="158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29" name="AutoShape 4469"/>
            <p:cNvSpPr>
              <a:spLocks noChangeArrowheads="1"/>
            </p:cNvSpPr>
            <p:nvPr/>
          </p:nvSpPr>
          <p:spPr bwMode="auto">
            <a:xfrm>
              <a:off x="3131" y="1575"/>
              <a:ext cx="17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30" name="AutoShape 4470"/>
            <p:cNvSpPr>
              <a:spLocks noChangeArrowheads="1"/>
            </p:cNvSpPr>
            <p:nvPr/>
          </p:nvSpPr>
          <p:spPr bwMode="auto">
            <a:xfrm>
              <a:off x="3133" y="156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31" name="AutoShape 4471"/>
            <p:cNvSpPr>
              <a:spLocks noChangeArrowheads="1"/>
            </p:cNvSpPr>
            <p:nvPr/>
          </p:nvSpPr>
          <p:spPr bwMode="auto">
            <a:xfrm>
              <a:off x="3133" y="155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32" name="AutoShape 4472"/>
            <p:cNvSpPr>
              <a:spLocks noChangeArrowheads="1"/>
            </p:cNvSpPr>
            <p:nvPr/>
          </p:nvSpPr>
          <p:spPr bwMode="auto">
            <a:xfrm>
              <a:off x="3133" y="154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33" name="AutoShape 4473"/>
            <p:cNvSpPr>
              <a:spLocks noChangeArrowheads="1"/>
            </p:cNvSpPr>
            <p:nvPr/>
          </p:nvSpPr>
          <p:spPr bwMode="auto">
            <a:xfrm>
              <a:off x="3132" y="154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34" name="AutoShape 4474"/>
            <p:cNvSpPr>
              <a:spLocks noChangeArrowheads="1"/>
            </p:cNvSpPr>
            <p:nvPr/>
          </p:nvSpPr>
          <p:spPr bwMode="auto">
            <a:xfrm>
              <a:off x="3132" y="1531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35" name="AutoShape 4475"/>
            <p:cNvSpPr>
              <a:spLocks noChangeArrowheads="1"/>
            </p:cNvSpPr>
            <p:nvPr/>
          </p:nvSpPr>
          <p:spPr bwMode="auto">
            <a:xfrm>
              <a:off x="3129" y="152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36" name="AutoShape 4476"/>
            <p:cNvSpPr>
              <a:spLocks noChangeArrowheads="1"/>
            </p:cNvSpPr>
            <p:nvPr/>
          </p:nvSpPr>
          <p:spPr bwMode="auto">
            <a:xfrm>
              <a:off x="3123" y="15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37" name="AutoShape 4477"/>
            <p:cNvSpPr>
              <a:spLocks noChangeArrowheads="1"/>
            </p:cNvSpPr>
            <p:nvPr/>
          </p:nvSpPr>
          <p:spPr bwMode="auto">
            <a:xfrm>
              <a:off x="3118" y="1511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38" name="AutoShape 4478"/>
            <p:cNvSpPr>
              <a:spLocks noChangeArrowheads="1"/>
            </p:cNvSpPr>
            <p:nvPr/>
          </p:nvSpPr>
          <p:spPr bwMode="auto">
            <a:xfrm>
              <a:off x="3107" y="150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39" name="AutoShape 4479"/>
            <p:cNvSpPr>
              <a:spLocks noChangeArrowheads="1"/>
            </p:cNvSpPr>
            <p:nvPr/>
          </p:nvSpPr>
          <p:spPr bwMode="auto">
            <a:xfrm>
              <a:off x="3099" y="150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40" name="AutoShape 4480"/>
            <p:cNvSpPr>
              <a:spLocks noChangeArrowheads="1"/>
            </p:cNvSpPr>
            <p:nvPr/>
          </p:nvSpPr>
          <p:spPr bwMode="auto">
            <a:xfrm>
              <a:off x="3093" y="150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41" name="AutoShape 4481"/>
            <p:cNvSpPr>
              <a:spLocks noChangeArrowheads="1"/>
            </p:cNvSpPr>
            <p:nvPr/>
          </p:nvSpPr>
          <p:spPr bwMode="auto">
            <a:xfrm>
              <a:off x="3085" y="15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42" name="AutoShape 4482"/>
            <p:cNvSpPr>
              <a:spLocks noChangeArrowheads="1"/>
            </p:cNvSpPr>
            <p:nvPr/>
          </p:nvSpPr>
          <p:spPr bwMode="auto">
            <a:xfrm>
              <a:off x="3077" y="151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43" name="AutoShape 4483"/>
            <p:cNvSpPr>
              <a:spLocks noChangeArrowheads="1"/>
            </p:cNvSpPr>
            <p:nvPr/>
          </p:nvSpPr>
          <p:spPr bwMode="auto">
            <a:xfrm>
              <a:off x="3070" y="1526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44" name="AutoShape 4484"/>
            <p:cNvSpPr>
              <a:spLocks noChangeArrowheads="1"/>
            </p:cNvSpPr>
            <p:nvPr/>
          </p:nvSpPr>
          <p:spPr bwMode="auto">
            <a:xfrm>
              <a:off x="3065" y="15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45" name="AutoShape 4485"/>
            <p:cNvSpPr>
              <a:spLocks noChangeArrowheads="1"/>
            </p:cNvSpPr>
            <p:nvPr/>
          </p:nvSpPr>
          <p:spPr bwMode="auto">
            <a:xfrm>
              <a:off x="3061" y="154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46" name="AutoShape 4486"/>
            <p:cNvSpPr>
              <a:spLocks noChangeArrowheads="1"/>
            </p:cNvSpPr>
            <p:nvPr/>
          </p:nvSpPr>
          <p:spPr bwMode="auto">
            <a:xfrm>
              <a:off x="3058" y="15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47" name="AutoShape 4487"/>
            <p:cNvSpPr>
              <a:spLocks noChangeArrowheads="1"/>
            </p:cNvSpPr>
            <p:nvPr/>
          </p:nvSpPr>
          <p:spPr bwMode="auto">
            <a:xfrm>
              <a:off x="3055" y="156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48" name="AutoShape 4488"/>
            <p:cNvSpPr>
              <a:spLocks noChangeArrowheads="1"/>
            </p:cNvSpPr>
            <p:nvPr/>
          </p:nvSpPr>
          <p:spPr bwMode="auto">
            <a:xfrm>
              <a:off x="3053" y="15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49" name="AutoShape 4489"/>
            <p:cNvSpPr>
              <a:spLocks noChangeArrowheads="1"/>
            </p:cNvSpPr>
            <p:nvPr/>
          </p:nvSpPr>
          <p:spPr bwMode="auto">
            <a:xfrm>
              <a:off x="3051" y="157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50" name="AutoShape 4490"/>
            <p:cNvSpPr>
              <a:spLocks noChangeArrowheads="1"/>
            </p:cNvSpPr>
            <p:nvPr/>
          </p:nvSpPr>
          <p:spPr bwMode="auto">
            <a:xfrm>
              <a:off x="3050" y="15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51" name="AutoShape 4491"/>
            <p:cNvSpPr>
              <a:spLocks noChangeArrowheads="1"/>
            </p:cNvSpPr>
            <p:nvPr/>
          </p:nvSpPr>
          <p:spPr bwMode="auto">
            <a:xfrm>
              <a:off x="3048" y="159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52" name="AutoShape 4492"/>
            <p:cNvSpPr>
              <a:spLocks noChangeArrowheads="1"/>
            </p:cNvSpPr>
            <p:nvPr/>
          </p:nvSpPr>
          <p:spPr bwMode="auto">
            <a:xfrm>
              <a:off x="3046" y="160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53" name="AutoShape 4493"/>
            <p:cNvSpPr>
              <a:spLocks noChangeArrowheads="1"/>
            </p:cNvSpPr>
            <p:nvPr/>
          </p:nvSpPr>
          <p:spPr bwMode="auto">
            <a:xfrm>
              <a:off x="3046" y="16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54" name="AutoShape 4494"/>
            <p:cNvSpPr>
              <a:spLocks noChangeArrowheads="1"/>
            </p:cNvSpPr>
            <p:nvPr/>
          </p:nvSpPr>
          <p:spPr bwMode="auto">
            <a:xfrm>
              <a:off x="3046" y="16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55" name="AutoShape 4495"/>
            <p:cNvSpPr>
              <a:spLocks noChangeArrowheads="1"/>
            </p:cNvSpPr>
            <p:nvPr/>
          </p:nvSpPr>
          <p:spPr bwMode="auto">
            <a:xfrm>
              <a:off x="3046" y="163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56" name="AutoShape 4496"/>
            <p:cNvSpPr>
              <a:spLocks noChangeArrowheads="1"/>
            </p:cNvSpPr>
            <p:nvPr/>
          </p:nvSpPr>
          <p:spPr bwMode="auto">
            <a:xfrm>
              <a:off x="3046" y="16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57" name="AutoShape 4497"/>
            <p:cNvSpPr>
              <a:spLocks noChangeArrowheads="1"/>
            </p:cNvSpPr>
            <p:nvPr/>
          </p:nvSpPr>
          <p:spPr bwMode="auto">
            <a:xfrm>
              <a:off x="3046" y="16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58" name="AutoShape 4498"/>
            <p:cNvSpPr>
              <a:spLocks noChangeArrowheads="1"/>
            </p:cNvSpPr>
            <p:nvPr/>
          </p:nvSpPr>
          <p:spPr bwMode="auto">
            <a:xfrm>
              <a:off x="3046" y="166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59" name="AutoShape 4499"/>
            <p:cNvSpPr>
              <a:spLocks noChangeArrowheads="1"/>
            </p:cNvSpPr>
            <p:nvPr/>
          </p:nvSpPr>
          <p:spPr bwMode="auto">
            <a:xfrm>
              <a:off x="3046" y="16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60" name="AutoShape 4500"/>
            <p:cNvSpPr>
              <a:spLocks noChangeArrowheads="1"/>
            </p:cNvSpPr>
            <p:nvPr/>
          </p:nvSpPr>
          <p:spPr bwMode="auto">
            <a:xfrm>
              <a:off x="3046" y="16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61" name="AutoShape 4501"/>
            <p:cNvSpPr>
              <a:spLocks noChangeArrowheads="1"/>
            </p:cNvSpPr>
            <p:nvPr/>
          </p:nvSpPr>
          <p:spPr bwMode="auto">
            <a:xfrm>
              <a:off x="3046" y="169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62" name="AutoShape 4502"/>
            <p:cNvSpPr>
              <a:spLocks noChangeArrowheads="1"/>
            </p:cNvSpPr>
            <p:nvPr/>
          </p:nvSpPr>
          <p:spPr bwMode="auto">
            <a:xfrm>
              <a:off x="3046" y="17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63" name="AutoShape 4503"/>
            <p:cNvSpPr>
              <a:spLocks noChangeArrowheads="1"/>
            </p:cNvSpPr>
            <p:nvPr/>
          </p:nvSpPr>
          <p:spPr bwMode="auto">
            <a:xfrm>
              <a:off x="3046" y="171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64" name="AutoShape 4504"/>
            <p:cNvSpPr>
              <a:spLocks noChangeArrowheads="1"/>
            </p:cNvSpPr>
            <p:nvPr/>
          </p:nvSpPr>
          <p:spPr bwMode="auto">
            <a:xfrm>
              <a:off x="3046" y="172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65" name="AutoShape 4505"/>
            <p:cNvSpPr>
              <a:spLocks noChangeArrowheads="1"/>
            </p:cNvSpPr>
            <p:nvPr/>
          </p:nvSpPr>
          <p:spPr bwMode="auto">
            <a:xfrm>
              <a:off x="3046" y="173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66" name="AutoShape 4506"/>
            <p:cNvSpPr>
              <a:spLocks noChangeArrowheads="1"/>
            </p:cNvSpPr>
            <p:nvPr/>
          </p:nvSpPr>
          <p:spPr bwMode="auto">
            <a:xfrm>
              <a:off x="3046" y="175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67" name="AutoShape 4507"/>
            <p:cNvSpPr>
              <a:spLocks noChangeArrowheads="1"/>
            </p:cNvSpPr>
            <p:nvPr/>
          </p:nvSpPr>
          <p:spPr bwMode="auto">
            <a:xfrm>
              <a:off x="3046" y="17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68" name="AutoShape 4508"/>
            <p:cNvSpPr>
              <a:spLocks noChangeArrowheads="1"/>
            </p:cNvSpPr>
            <p:nvPr/>
          </p:nvSpPr>
          <p:spPr bwMode="auto">
            <a:xfrm>
              <a:off x="3046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69" name="AutoShape 4509"/>
            <p:cNvSpPr>
              <a:spLocks noChangeArrowheads="1"/>
            </p:cNvSpPr>
            <p:nvPr/>
          </p:nvSpPr>
          <p:spPr bwMode="auto">
            <a:xfrm>
              <a:off x="3046" y="17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70" name="AutoShape 4510"/>
            <p:cNvSpPr>
              <a:spLocks noChangeArrowheads="1"/>
            </p:cNvSpPr>
            <p:nvPr/>
          </p:nvSpPr>
          <p:spPr bwMode="auto">
            <a:xfrm>
              <a:off x="3046" y="179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71" name="AutoShape 4511"/>
            <p:cNvSpPr>
              <a:spLocks noChangeArrowheads="1"/>
            </p:cNvSpPr>
            <p:nvPr/>
          </p:nvSpPr>
          <p:spPr bwMode="auto">
            <a:xfrm>
              <a:off x="3046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72" name="AutoShape 4512"/>
            <p:cNvSpPr>
              <a:spLocks noChangeArrowheads="1"/>
            </p:cNvSpPr>
            <p:nvPr/>
          </p:nvSpPr>
          <p:spPr bwMode="auto">
            <a:xfrm>
              <a:off x="3046" y="18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73" name="AutoShape 4513"/>
            <p:cNvSpPr>
              <a:spLocks noChangeArrowheads="1"/>
            </p:cNvSpPr>
            <p:nvPr/>
          </p:nvSpPr>
          <p:spPr bwMode="auto">
            <a:xfrm>
              <a:off x="3046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74" name="AutoShape 4514"/>
            <p:cNvSpPr>
              <a:spLocks noChangeArrowheads="1"/>
            </p:cNvSpPr>
            <p:nvPr/>
          </p:nvSpPr>
          <p:spPr bwMode="auto">
            <a:xfrm>
              <a:off x="3046" y="18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75" name="AutoShape 4515"/>
            <p:cNvSpPr>
              <a:spLocks noChangeArrowheads="1"/>
            </p:cNvSpPr>
            <p:nvPr/>
          </p:nvSpPr>
          <p:spPr bwMode="auto">
            <a:xfrm>
              <a:off x="3046" y="185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76" name="AutoShape 4516"/>
            <p:cNvSpPr>
              <a:spLocks noChangeArrowheads="1"/>
            </p:cNvSpPr>
            <p:nvPr/>
          </p:nvSpPr>
          <p:spPr bwMode="auto">
            <a:xfrm>
              <a:off x="3046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77" name="AutoShape 4517"/>
            <p:cNvSpPr>
              <a:spLocks noChangeArrowheads="1"/>
            </p:cNvSpPr>
            <p:nvPr/>
          </p:nvSpPr>
          <p:spPr bwMode="auto">
            <a:xfrm>
              <a:off x="3046" y="188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78" name="AutoShape 4518"/>
            <p:cNvSpPr>
              <a:spLocks noChangeArrowheads="1"/>
            </p:cNvSpPr>
            <p:nvPr/>
          </p:nvSpPr>
          <p:spPr bwMode="auto">
            <a:xfrm>
              <a:off x="3046" y="18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79" name="AutoShape 4519"/>
            <p:cNvSpPr>
              <a:spLocks noChangeArrowheads="1"/>
            </p:cNvSpPr>
            <p:nvPr/>
          </p:nvSpPr>
          <p:spPr bwMode="auto">
            <a:xfrm>
              <a:off x="3046" y="19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0" name="AutoShape 4520"/>
            <p:cNvSpPr>
              <a:spLocks noChangeArrowheads="1"/>
            </p:cNvSpPr>
            <p:nvPr/>
          </p:nvSpPr>
          <p:spPr bwMode="auto">
            <a:xfrm>
              <a:off x="3046" y="191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1" name="AutoShape 4521"/>
            <p:cNvSpPr>
              <a:spLocks noChangeArrowheads="1"/>
            </p:cNvSpPr>
            <p:nvPr/>
          </p:nvSpPr>
          <p:spPr bwMode="auto">
            <a:xfrm>
              <a:off x="3046" y="192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2" name="AutoShape 4522"/>
            <p:cNvSpPr>
              <a:spLocks noChangeArrowheads="1"/>
            </p:cNvSpPr>
            <p:nvPr/>
          </p:nvSpPr>
          <p:spPr bwMode="auto">
            <a:xfrm>
              <a:off x="3046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3" name="AutoShape 4523"/>
            <p:cNvSpPr>
              <a:spLocks noChangeArrowheads="1"/>
            </p:cNvSpPr>
            <p:nvPr/>
          </p:nvSpPr>
          <p:spPr bwMode="auto">
            <a:xfrm>
              <a:off x="3046" y="19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4" name="AutoShape 4524"/>
            <p:cNvSpPr>
              <a:spLocks noChangeArrowheads="1"/>
            </p:cNvSpPr>
            <p:nvPr/>
          </p:nvSpPr>
          <p:spPr bwMode="auto">
            <a:xfrm>
              <a:off x="3048" y="18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5" name="AutoShape 4525"/>
            <p:cNvSpPr>
              <a:spLocks noChangeArrowheads="1"/>
            </p:cNvSpPr>
            <p:nvPr/>
          </p:nvSpPr>
          <p:spPr bwMode="auto">
            <a:xfrm>
              <a:off x="3051" y="186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6" name="AutoShape 4526"/>
            <p:cNvSpPr>
              <a:spLocks noChangeArrowheads="1"/>
            </p:cNvSpPr>
            <p:nvPr/>
          </p:nvSpPr>
          <p:spPr bwMode="auto">
            <a:xfrm>
              <a:off x="3055" y="185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7" name="AutoShape 4527"/>
            <p:cNvSpPr>
              <a:spLocks noChangeArrowheads="1"/>
            </p:cNvSpPr>
            <p:nvPr/>
          </p:nvSpPr>
          <p:spPr bwMode="auto">
            <a:xfrm>
              <a:off x="3060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8" name="AutoShape 4528"/>
            <p:cNvSpPr>
              <a:spLocks noChangeArrowheads="1"/>
            </p:cNvSpPr>
            <p:nvPr/>
          </p:nvSpPr>
          <p:spPr bwMode="auto">
            <a:xfrm>
              <a:off x="3065" y="184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89" name="AutoShape 4529"/>
            <p:cNvSpPr>
              <a:spLocks noChangeArrowheads="1"/>
            </p:cNvSpPr>
            <p:nvPr/>
          </p:nvSpPr>
          <p:spPr bwMode="auto">
            <a:xfrm>
              <a:off x="3070" y="18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90" name="AutoShape 4530"/>
            <p:cNvSpPr>
              <a:spLocks noChangeArrowheads="1"/>
            </p:cNvSpPr>
            <p:nvPr/>
          </p:nvSpPr>
          <p:spPr bwMode="auto">
            <a:xfrm>
              <a:off x="3076" y="182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91" name="AutoShape 4531"/>
            <p:cNvSpPr>
              <a:spLocks noChangeArrowheads="1"/>
            </p:cNvSpPr>
            <p:nvPr/>
          </p:nvSpPr>
          <p:spPr bwMode="auto">
            <a:xfrm>
              <a:off x="3081" y="18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92" name="AutoShape 4532"/>
            <p:cNvSpPr>
              <a:spLocks noChangeArrowheads="1"/>
            </p:cNvSpPr>
            <p:nvPr/>
          </p:nvSpPr>
          <p:spPr bwMode="auto">
            <a:xfrm>
              <a:off x="3086" y="18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93" name="AutoShape 4533"/>
            <p:cNvSpPr>
              <a:spLocks noChangeArrowheads="1"/>
            </p:cNvSpPr>
            <p:nvPr/>
          </p:nvSpPr>
          <p:spPr bwMode="auto">
            <a:xfrm>
              <a:off x="3093" y="18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94" name="AutoShape 4534"/>
            <p:cNvSpPr>
              <a:spLocks noChangeArrowheads="1"/>
            </p:cNvSpPr>
            <p:nvPr/>
          </p:nvSpPr>
          <p:spPr bwMode="auto">
            <a:xfrm>
              <a:off x="3100" y="179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95" name="AutoShape 4535"/>
            <p:cNvSpPr>
              <a:spLocks noChangeArrowheads="1"/>
            </p:cNvSpPr>
            <p:nvPr/>
          </p:nvSpPr>
          <p:spPr bwMode="auto">
            <a:xfrm>
              <a:off x="3107" y="179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96" name="AutoShape 4536"/>
            <p:cNvSpPr>
              <a:spLocks noChangeArrowheads="1"/>
            </p:cNvSpPr>
            <p:nvPr/>
          </p:nvSpPr>
          <p:spPr bwMode="auto">
            <a:xfrm>
              <a:off x="3116" y="178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97" name="AutoShape 4537"/>
            <p:cNvSpPr>
              <a:spLocks noChangeArrowheads="1"/>
            </p:cNvSpPr>
            <p:nvPr/>
          </p:nvSpPr>
          <p:spPr bwMode="auto">
            <a:xfrm>
              <a:off x="3123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98" name="AutoShape 4538"/>
            <p:cNvSpPr>
              <a:spLocks noChangeArrowheads="1"/>
            </p:cNvSpPr>
            <p:nvPr/>
          </p:nvSpPr>
          <p:spPr bwMode="auto">
            <a:xfrm>
              <a:off x="3131" y="178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99" name="AutoShape 4539"/>
            <p:cNvSpPr>
              <a:spLocks noChangeArrowheads="1"/>
            </p:cNvSpPr>
            <p:nvPr/>
          </p:nvSpPr>
          <p:spPr bwMode="auto">
            <a:xfrm>
              <a:off x="3140" y="177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00" name="AutoShape 4540"/>
            <p:cNvSpPr>
              <a:spLocks noChangeArrowheads="1"/>
            </p:cNvSpPr>
            <p:nvPr/>
          </p:nvSpPr>
          <p:spPr bwMode="auto">
            <a:xfrm>
              <a:off x="3148" y="177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01" name="AutoShape 4541"/>
            <p:cNvSpPr>
              <a:spLocks noChangeArrowheads="1"/>
            </p:cNvSpPr>
            <p:nvPr/>
          </p:nvSpPr>
          <p:spPr bwMode="auto">
            <a:xfrm>
              <a:off x="3158" y="177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02" name="AutoShape 4542"/>
            <p:cNvSpPr>
              <a:spLocks noChangeArrowheads="1"/>
            </p:cNvSpPr>
            <p:nvPr/>
          </p:nvSpPr>
          <p:spPr bwMode="auto">
            <a:xfrm>
              <a:off x="3165" y="17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03" name="AutoShape 4543"/>
            <p:cNvSpPr>
              <a:spLocks noChangeArrowheads="1"/>
            </p:cNvSpPr>
            <p:nvPr/>
          </p:nvSpPr>
          <p:spPr bwMode="auto">
            <a:xfrm>
              <a:off x="3171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04" name="AutoShape 4544"/>
            <p:cNvSpPr>
              <a:spLocks noChangeArrowheads="1"/>
            </p:cNvSpPr>
            <p:nvPr/>
          </p:nvSpPr>
          <p:spPr bwMode="auto">
            <a:xfrm>
              <a:off x="3176" y="1796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05" name="AutoShape 4545"/>
            <p:cNvSpPr>
              <a:spLocks noChangeArrowheads="1"/>
            </p:cNvSpPr>
            <p:nvPr/>
          </p:nvSpPr>
          <p:spPr bwMode="auto">
            <a:xfrm>
              <a:off x="3178" y="180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06" name="AutoShape 4546"/>
            <p:cNvSpPr>
              <a:spLocks noChangeArrowheads="1"/>
            </p:cNvSpPr>
            <p:nvPr/>
          </p:nvSpPr>
          <p:spPr bwMode="auto">
            <a:xfrm>
              <a:off x="3182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07" name="AutoShape 4547"/>
            <p:cNvSpPr>
              <a:spLocks noChangeArrowheads="1"/>
            </p:cNvSpPr>
            <p:nvPr/>
          </p:nvSpPr>
          <p:spPr bwMode="auto">
            <a:xfrm>
              <a:off x="3182" y="182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08" name="AutoShape 4548"/>
            <p:cNvSpPr>
              <a:spLocks noChangeArrowheads="1"/>
            </p:cNvSpPr>
            <p:nvPr/>
          </p:nvSpPr>
          <p:spPr bwMode="auto">
            <a:xfrm>
              <a:off x="3182" y="18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09" name="AutoShape 4549"/>
            <p:cNvSpPr>
              <a:spLocks noChangeArrowheads="1"/>
            </p:cNvSpPr>
            <p:nvPr/>
          </p:nvSpPr>
          <p:spPr bwMode="auto">
            <a:xfrm>
              <a:off x="3182" y="18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10" name="AutoShape 4550"/>
            <p:cNvSpPr>
              <a:spLocks noChangeArrowheads="1"/>
            </p:cNvSpPr>
            <p:nvPr/>
          </p:nvSpPr>
          <p:spPr bwMode="auto">
            <a:xfrm>
              <a:off x="3182" y="185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11" name="AutoShape 4551"/>
            <p:cNvSpPr>
              <a:spLocks noChangeArrowheads="1"/>
            </p:cNvSpPr>
            <p:nvPr/>
          </p:nvSpPr>
          <p:spPr bwMode="auto">
            <a:xfrm>
              <a:off x="3182" y="186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12" name="AutoShape 4552"/>
            <p:cNvSpPr>
              <a:spLocks noChangeArrowheads="1"/>
            </p:cNvSpPr>
            <p:nvPr/>
          </p:nvSpPr>
          <p:spPr bwMode="auto">
            <a:xfrm>
              <a:off x="3182" y="187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13" name="AutoShape 4553"/>
            <p:cNvSpPr>
              <a:spLocks noChangeArrowheads="1"/>
            </p:cNvSpPr>
            <p:nvPr/>
          </p:nvSpPr>
          <p:spPr bwMode="auto">
            <a:xfrm>
              <a:off x="3182" y="18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14" name="AutoShape 4554"/>
            <p:cNvSpPr>
              <a:spLocks noChangeArrowheads="1"/>
            </p:cNvSpPr>
            <p:nvPr/>
          </p:nvSpPr>
          <p:spPr bwMode="auto">
            <a:xfrm>
              <a:off x="3182" y="18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15" name="AutoShape 4555"/>
            <p:cNvSpPr>
              <a:spLocks noChangeArrowheads="1"/>
            </p:cNvSpPr>
            <p:nvPr/>
          </p:nvSpPr>
          <p:spPr bwMode="auto">
            <a:xfrm>
              <a:off x="3182" y="190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16" name="AutoShape 4556"/>
            <p:cNvSpPr>
              <a:spLocks noChangeArrowheads="1"/>
            </p:cNvSpPr>
            <p:nvPr/>
          </p:nvSpPr>
          <p:spPr bwMode="auto">
            <a:xfrm>
              <a:off x="3183" y="19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17" name="AutoShape 4557"/>
            <p:cNvSpPr>
              <a:spLocks noChangeArrowheads="1"/>
            </p:cNvSpPr>
            <p:nvPr/>
          </p:nvSpPr>
          <p:spPr bwMode="auto">
            <a:xfrm>
              <a:off x="3185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18" name="AutoShape 4558"/>
            <p:cNvSpPr>
              <a:spLocks noChangeArrowheads="1"/>
            </p:cNvSpPr>
            <p:nvPr/>
          </p:nvSpPr>
          <p:spPr bwMode="auto">
            <a:xfrm>
              <a:off x="3188" y="193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19" name="AutoShape 4559"/>
            <p:cNvSpPr>
              <a:spLocks noChangeArrowheads="1"/>
            </p:cNvSpPr>
            <p:nvPr/>
          </p:nvSpPr>
          <p:spPr bwMode="auto">
            <a:xfrm>
              <a:off x="3192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20" name="AutoShape 4560"/>
            <p:cNvSpPr>
              <a:spLocks noChangeArrowheads="1"/>
            </p:cNvSpPr>
            <p:nvPr/>
          </p:nvSpPr>
          <p:spPr bwMode="auto">
            <a:xfrm>
              <a:off x="3195" y="194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21" name="AutoShape 4561"/>
            <p:cNvSpPr>
              <a:spLocks noChangeArrowheads="1"/>
            </p:cNvSpPr>
            <p:nvPr/>
          </p:nvSpPr>
          <p:spPr bwMode="auto">
            <a:xfrm>
              <a:off x="3202" y="195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22" name="AutoShape 4562"/>
            <p:cNvSpPr>
              <a:spLocks noChangeArrowheads="1"/>
            </p:cNvSpPr>
            <p:nvPr/>
          </p:nvSpPr>
          <p:spPr bwMode="auto">
            <a:xfrm>
              <a:off x="3211" y="19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23" name="AutoShape 4563"/>
            <p:cNvSpPr>
              <a:spLocks noChangeArrowheads="1"/>
            </p:cNvSpPr>
            <p:nvPr/>
          </p:nvSpPr>
          <p:spPr bwMode="auto">
            <a:xfrm>
              <a:off x="3222" y="195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24" name="AutoShape 4564"/>
            <p:cNvSpPr>
              <a:spLocks noChangeArrowheads="1"/>
            </p:cNvSpPr>
            <p:nvPr/>
          </p:nvSpPr>
          <p:spPr bwMode="auto">
            <a:xfrm>
              <a:off x="3234" y="195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25" name="AutoShape 4565"/>
            <p:cNvSpPr>
              <a:spLocks noChangeArrowheads="1"/>
            </p:cNvSpPr>
            <p:nvPr/>
          </p:nvSpPr>
          <p:spPr bwMode="auto">
            <a:xfrm>
              <a:off x="3244" y="194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26" name="AutoShape 4566"/>
            <p:cNvSpPr>
              <a:spLocks noChangeArrowheads="1"/>
            </p:cNvSpPr>
            <p:nvPr/>
          </p:nvSpPr>
          <p:spPr bwMode="auto">
            <a:xfrm>
              <a:off x="3250" y="193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27" name="AutoShape 4567"/>
            <p:cNvSpPr>
              <a:spLocks noChangeArrowheads="1"/>
            </p:cNvSpPr>
            <p:nvPr/>
          </p:nvSpPr>
          <p:spPr bwMode="auto">
            <a:xfrm>
              <a:off x="3256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28" name="AutoShape 4568"/>
            <p:cNvSpPr>
              <a:spLocks noChangeArrowheads="1"/>
            </p:cNvSpPr>
            <p:nvPr/>
          </p:nvSpPr>
          <p:spPr bwMode="auto">
            <a:xfrm>
              <a:off x="3260" y="1920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29" name="AutoShape 4569"/>
            <p:cNvSpPr>
              <a:spLocks noChangeArrowheads="1"/>
            </p:cNvSpPr>
            <p:nvPr/>
          </p:nvSpPr>
          <p:spPr bwMode="auto">
            <a:xfrm>
              <a:off x="3264" y="191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30" name="AutoShape 4570"/>
            <p:cNvSpPr>
              <a:spLocks noChangeArrowheads="1"/>
            </p:cNvSpPr>
            <p:nvPr/>
          </p:nvSpPr>
          <p:spPr bwMode="auto">
            <a:xfrm>
              <a:off x="3270" y="1905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31" name="AutoShape 4571"/>
            <p:cNvSpPr>
              <a:spLocks noChangeArrowheads="1"/>
            </p:cNvSpPr>
            <p:nvPr/>
          </p:nvSpPr>
          <p:spPr bwMode="auto">
            <a:xfrm>
              <a:off x="3275" y="18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32" name="AutoShape 4572"/>
            <p:cNvSpPr>
              <a:spLocks noChangeArrowheads="1"/>
            </p:cNvSpPr>
            <p:nvPr/>
          </p:nvSpPr>
          <p:spPr bwMode="auto">
            <a:xfrm>
              <a:off x="3281" y="188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33" name="AutoShape 4573"/>
            <p:cNvSpPr>
              <a:spLocks noChangeArrowheads="1"/>
            </p:cNvSpPr>
            <p:nvPr/>
          </p:nvSpPr>
          <p:spPr bwMode="auto">
            <a:xfrm>
              <a:off x="3285" y="1878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34" name="AutoShape 4574"/>
            <p:cNvSpPr>
              <a:spLocks noChangeArrowheads="1"/>
            </p:cNvSpPr>
            <p:nvPr/>
          </p:nvSpPr>
          <p:spPr bwMode="auto">
            <a:xfrm>
              <a:off x="3288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35" name="AutoShape 4575"/>
            <p:cNvSpPr>
              <a:spLocks noChangeArrowheads="1"/>
            </p:cNvSpPr>
            <p:nvPr/>
          </p:nvSpPr>
          <p:spPr bwMode="auto">
            <a:xfrm>
              <a:off x="329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36" name="AutoShape 4576"/>
            <p:cNvSpPr>
              <a:spLocks noChangeArrowheads="1"/>
            </p:cNvSpPr>
            <p:nvPr/>
          </p:nvSpPr>
          <p:spPr bwMode="auto">
            <a:xfrm>
              <a:off x="3296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37" name="AutoShape 4577"/>
            <p:cNvSpPr>
              <a:spLocks noChangeArrowheads="1"/>
            </p:cNvSpPr>
            <p:nvPr/>
          </p:nvSpPr>
          <p:spPr bwMode="auto">
            <a:xfrm>
              <a:off x="3298" y="183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38" name="AutoShape 4578"/>
            <p:cNvSpPr>
              <a:spLocks noChangeArrowheads="1"/>
            </p:cNvSpPr>
            <p:nvPr/>
          </p:nvSpPr>
          <p:spPr bwMode="auto">
            <a:xfrm>
              <a:off x="3302" y="18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39" name="AutoShape 4579"/>
            <p:cNvSpPr>
              <a:spLocks noChangeArrowheads="1"/>
            </p:cNvSpPr>
            <p:nvPr/>
          </p:nvSpPr>
          <p:spPr bwMode="auto">
            <a:xfrm>
              <a:off x="3306" y="181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40" name="AutoShape 4580"/>
            <p:cNvSpPr>
              <a:spLocks noChangeArrowheads="1"/>
            </p:cNvSpPr>
            <p:nvPr/>
          </p:nvSpPr>
          <p:spPr bwMode="auto">
            <a:xfrm>
              <a:off x="3310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41" name="AutoShape 4581"/>
            <p:cNvSpPr>
              <a:spLocks noChangeArrowheads="1"/>
            </p:cNvSpPr>
            <p:nvPr/>
          </p:nvSpPr>
          <p:spPr bwMode="auto">
            <a:xfrm>
              <a:off x="3314" y="17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42" name="AutoShape 4582"/>
            <p:cNvSpPr>
              <a:spLocks noChangeArrowheads="1"/>
            </p:cNvSpPr>
            <p:nvPr/>
          </p:nvSpPr>
          <p:spPr bwMode="auto">
            <a:xfrm>
              <a:off x="3316" y="17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43" name="AutoShape 4583"/>
            <p:cNvSpPr>
              <a:spLocks noChangeArrowheads="1"/>
            </p:cNvSpPr>
            <p:nvPr/>
          </p:nvSpPr>
          <p:spPr bwMode="auto">
            <a:xfrm>
              <a:off x="3314" y="179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44" name="AutoShape 4584"/>
            <p:cNvSpPr>
              <a:spLocks noChangeArrowheads="1"/>
            </p:cNvSpPr>
            <p:nvPr/>
          </p:nvSpPr>
          <p:spPr bwMode="auto">
            <a:xfrm>
              <a:off x="3314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45" name="AutoShape 4585"/>
            <p:cNvSpPr>
              <a:spLocks noChangeArrowheads="1"/>
            </p:cNvSpPr>
            <p:nvPr/>
          </p:nvSpPr>
          <p:spPr bwMode="auto">
            <a:xfrm>
              <a:off x="3314" y="18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46" name="AutoShape 4586"/>
            <p:cNvSpPr>
              <a:spLocks noChangeArrowheads="1"/>
            </p:cNvSpPr>
            <p:nvPr/>
          </p:nvSpPr>
          <p:spPr bwMode="auto">
            <a:xfrm>
              <a:off x="3314" y="182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47" name="AutoShape 4587"/>
            <p:cNvSpPr>
              <a:spLocks noChangeArrowheads="1"/>
            </p:cNvSpPr>
            <p:nvPr/>
          </p:nvSpPr>
          <p:spPr bwMode="auto">
            <a:xfrm>
              <a:off x="3314" y="18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48" name="AutoShape 4588"/>
            <p:cNvSpPr>
              <a:spLocks noChangeArrowheads="1"/>
            </p:cNvSpPr>
            <p:nvPr/>
          </p:nvSpPr>
          <p:spPr bwMode="auto">
            <a:xfrm>
              <a:off x="3312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49" name="AutoShape 4589"/>
            <p:cNvSpPr>
              <a:spLocks noChangeArrowheads="1"/>
            </p:cNvSpPr>
            <p:nvPr/>
          </p:nvSpPr>
          <p:spPr bwMode="auto">
            <a:xfrm>
              <a:off x="331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50" name="AutoShape 4590"/>
            <p:cNvSpPr>
              <a:spLocks noChangeArrowheads="1"/>
            </p:cNvSpPr>
            <p:nvPr/>
          </p:nvSpPr>
          <p:spPr bwMode="auto">
            <a:xfrm>
              <a:off x="3312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51" name="AutoShape 4591"/>
            <p:cNvSpPr>
              <a:spLocks noChangeArrowheads="1"/>
            </p:cNvSpPr>
            <p:nvPr/>
          </p:nvSpPr>
          <p:spPr bwMode="auto">
            <a:xfrm>
              <a:off x="3314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52" name="AutoShape 4592"/>
            <p:cNvSpPr>
              <a:spLocks noChangeArrowheads="1"/>
            </p:cNvSpPr>
            <p:nvPr/>
          </p:nvSpPr>
          <p:spPr bwMode="auto">
            <a:xfrm>
              <a:off x="331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53" name="AutoShape 4593"/>
            <p:cNvSpPr>
              <a:spLocks noChangeArrowheads="1"/>
            </p:cNvSpPr>
            <p:nvPr/>
          </p:nvSpPr>
          <p:spPr bwMode="auto">
            <a:xfrm>
              <a:off x="3314" y="189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54" name="AutoShape 4594"/>
            <p:cNvSpPr>
              <a:spLocks noChangeArrowheads="1"/>
            </p:cNvSpPr>
            <p:nvPr/>
          </p:nvSpPr>
          <p:spPr bwMode="auto">
            <a:xfrm>
              <a:off x="3314" y="190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55" name="AutoShape 4595"/>
            <p:cNvSpPr>
              <a:spLocks noChangeArrowheads="1"/>
            </p:cNvSpPr>
            <p:nvPr/>
          </p:nvSpPr>
          <p:spPr bwMode="auto">
            <a:xfrm>
              <a:off x="3314" y="191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56" name="AutoShape 4596"/>
            <p:cNvSpPr>
              <a:spLocks noChangeArrowheads="1"/>
            </p:cNvSpPr>
            <p:nvPr/>
          </p:nvSpPr>
          <p:spPr bwMode="auto">
            <a:xfrm>
              <a:off x="3314" y="192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57" name="AutoShape 4597"/>
            <p:cNvSpPr>
              <a:spLocks noChangeArrowheads="1"/>
            </p:cNvSpPr>
            <p:nvPr/>
          </p:nvSpPr>
          <p:spPr bwMode="auto">
            <a:xfrm>
              <a:off x="3314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58" name="AutoShape 4598"/>
            <p:cNvSpPr>
              <a:spLocks noChangeArrowheads="1"/>
            </p:cNvSpPr>
            <p:nvPr/>
          </p:nvSpPr>
          <p:spPr bwMode="auto">
            <a:xfrm>
              <a:off x="3316" y="194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59" name="AutoShape 4599"/>
            <p:cNvSpPr>
              <a:spLocks noChangeArrowheads="1"/>
            </p:cNvSpPr>
            <p:nvPr/>
          </p:nvSpPr>
          <p:spPr bwMode="auto">
            <a:xfrm>
              <a:off x="332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60" name="AutoShape 4600"/>
            <p:cNvSpPr>
              <a:spLocks noChangeArrowheads="1"/>
            </p:cNvSpPr>
            <p:nvPr/>
          </p:nvSpPr>
          <p:spPr bwMode="auto">
            <a:xfrm>
              <a:off x="3330" y="195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61" name="AutoShape 4601"/>
            <p:cNvSpPr>
              <a:spLocks noChangeArrowheads="1"/>
            </p:cNvSpPr>
            <p:nvPr/>
          </p:nvSpPr>
          <p:spPr bwMode="auto">
            <a:xfrm>
              <a:off x="3342" y="196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62" name="AutoShape 4602"/>
            <p:cNvSpPr>
              <a:spLocks noChangeArrowheads="1"/>
            </p:cNvSpPr>
            <p:nvPr/>
          </p:nvSpPr>
          <p:spPr bwMode="auto">
            <a:xfrm>
              <a:off x="335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63" name="AutoShape 4603"/>
            <p:cNvSpPr>
              <a:spLocks noChangeArrowheads="1"/>
            </p:cNvSpPr>
            <p:nvPr/>
          </p:nvSpPr>
          <p:spPr bwMode="auto">
            <a:xfrm>
              <a:off x="3360" y="195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64" name="AutoShape 4604"/>
            <p:cNvSpPr>
              <a:spLocks noChangeArrowheads="1"/>
            </p:cNvSpPr>
            <p:nvPr/>
          </p:nvSpPr>
          <p:spPr bwMode="auto">
            <a:xfrm>
              <a:off x="3368" y="194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65" name="AutoShape 4605"/>
            <p:cNvSpPr>
              <a:spLocks noChangeArrowheads="1"/>
            </p:cNvSpPr>
            <p:nvPr/>
          </p:nvSpPr>
          <p:spPr bwMode="auto">
            <a:xfrm>
              <a:off x="3372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66" name="AutoShape 4606"/>
            <p:cNvSpPr>
              <a:spLocks noChangeArrowheads="1"/>
            </p:cNvSpPr>
            <p:nvPr/>
          </p:nvSpPr>
          <p:spPr bwMode="auto">
            <a:xfrm>
              <a:off x="3378" y="192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67" name="AutoShape 4607"/>
            <p:cNvSpPr>
              <a:spLocks noChangeArrowheads="1"/>
            </p:cNvSpPr>
            <p:nvPr/>
          </p:nvSpPr>
          <p:spPr bwMode="auto">
            <a:xfrm>
              <a:off x="3384" y="19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68" name="AutoShape 4608"/>
            <p:cNvSpPr>
              <a:spLocks noChangeArrowheads="1"/>
            </p:cNvSpPr>
            <p:nvPr/>
          </p:nvSpPr>
          <p:spPr bwMode="auto">
            <a:xfrm>
              <a:off x="3388" y="19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69" name="AutoShape 4609"/>
            <p:cNvSpPr>
              <a:spLocks noChangeArrowheads="1"/>
            </p:cNvSpPr>
            <p:nvPr/>
          </p:nvSpPr>
          <p:spPr bwMode="auto">
            <a:xfrm>
              <a:off x="3394" y="190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70" name="AutoShape 4610"/>
            <p:cNvSpPr>
              <a:spLocks noChangeArrowheads="1"/>
            </p:cNvSpPr>
            <p:nvPr/>
          </p:nvSpPr>
          <p:spPr bwMode="auto">
            <a:xfrm>
              <a:off x="3398" y="189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71" name="AutoShape 4611"/>
            <p:cNvSpPr>
              <a:spLocks noChangeArrowheads="1"/>
            </p:cNvSpPr>
            <p:nvPr/>
          </p:nvSpPr>
          <p:spPr bwMode="auto">
            <a:xfrm>
              <a:off x="340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72" name="AutoShape 4612"/>
            <p:cNvSpPr>
              <a:spLocks noChangeArrowheads="1"/>
            </p:cNvSpPr>
            <p:nvPr/>
          </p:nvSpPr>
          <p:spPr bwMode="auto">
            <a:xfrm>
              <a:off x="3410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73" name="Oval 4613"/>
            <p:cNvSpPr>
              <a:spLocks noChangeArrowheads="1"/>
            </p:cNvSpPr>
            <p:nvPr/>
          </p:nvSpPr>
          <p:spPr bwMode="auto">
            <a:xfrm>
              <a:off x="3412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74" name="Oval 4614"/>
            <p:cNvSpPr>
              <a:spLocks noChangeArrowheads="1"/>
            </p:cNvSpPr>
            <p:nvPr/>
          </p:nvSpPr>
          <p:spPr bwMode="auto">
            <a:xfrm>
              <a:off x="3416" y="18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75" name="Oval 4615"/>
            <p:cNvSpPr>
              <a:spLocks noChangeArrowheads="1"/>
            </p:cNvSpPr>
            <p:nvPr/>
          </p:nvSpPr>
          <p:spPr bwMode="auto">
            <a:xfrm>
              <a:off x="3420" y="18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76" name="Oval 4616"/>
            <p:cNvSpPr>
              <a:spLocks noChangeArrowheads="1"/>
            </p:cNvSpPr>
            <p:nvPr/>
          </p:nvSpPr>
          <p:spPr bwMode="auto">
            <a:xfrm>
              <a:off x="342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77" name="Oval 4617"/>
            <p:cNvSpPr>
              <a:spLocks noChangeArrowheads="1"/>
            </p:cNvSpPr>
            <p:nvPr/>
          </p:nvSpPr>
          <p:spPr bwMode="auto">
            <a:xfrm>
              <a:off x="3428" y="18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78" name="Oval 4618"/>
            <p:cNvSpPr>
              <a:spLocks noChangeArrowheads="1"/>
            </p:cNvSpPr>
            <p:nvPr/>
          </p:nvSpPr>
          <p:spPr bwMode="auto">
            <a:xfrm>
              <a:off x="343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79" name="Oval 4619"/>
            <p:cNvSpPr>
              <a:spLocks noChangeArrowheads="1"/>
            </p:cNvSpPr>
            <p:nvPr/>
          </p:nvSpPr>
          <p:spPr bwMode="auto">
            <a:xfrm>
              <a:off x="343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0" name="Oval 4620"/>
            <p:cNvSpPr>
              <a:spLocks noChangeArrowheads="1"/>
            </p:cNvSpPr>
            <p:nvPr/>
          </p:nvSpPr>
          <p:spPr bwMode="auto">
            <a:xfrm>
              <a:off x="3436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1" name="Oval 4621"/>
            <p:cNvSpPr>
              <a:spLocks noChangeArrowheads="1"/>
            </p:cNvSpPr>
            <p:nvPr/>
          </p:nvSpPr>
          <p:spPr bwMode="auto">
            <a:xfrm>
              <a:off x="3436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2" name="Oval 4622"/>
            <p:cNvSpPr>
              <a:spLocks noChangeArrowheads="1"/>
            </p:cNvSpPr>
            <p:nvPr/>
          </p:nvSpPr>
          <p:spPr bwMode="auto">
            <a:xfrm>
              <a:off x="3436" y="17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3" name="Oval 4623"/>
            <p:cNvSpPr>
              <a:spLocks noChangeArrowheads="1"/>
            </p:cNvSpPr>
            <p:nvPr/>
          </p:nvSpPr>
          <p:spPr bwMode="auto">
            <a:xfrm>
              <a:off x="343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4" name="Oval 4624"/>
            <p:cNvSpPr>
              <a:spLocks noChangeArrowheads="1"/>
            </p:cNvSpPr>
            <p:nvPr/>
          </p:nvSpPr>
          <p:spPr bwMode="auto">
            <a:xfrm>
              <a:off x="3435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5" name="Oval 4625"/>
            <p:cNvSpPr>
              <a:spLocks noChangeArrowheads="1"/>
            </p:cNvSpPr>
            <p:nvPr/>
          </p:nvSpPr>
          <p:spPr bwMode="auto">
            <a:xfrm>
              <a:off x="3433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6" name="Oval 4626"/>
            <p:cNvSpPr>
              <a:spLocks noChangeArrowheads="1"/>
            </p:cNvSpPr>
            <p:nvPr/>
          </p:nvSpPr>
          <p:spPr bwMode="auto">
            <a:xfrm>
              <a:off x="3433" y="18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7" name="Oval 4627"/>
            <p:cNvSpPr>
              <a:spLocks noChangeArrowheads="1"/>
            </p:cNvSpPr>
            <p:nvPr/>
          </p:nvSpPr>
          <p:spPr bwMode="auto">
            <a:xfrm>
              <a:off x="3433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8" name="Oval 4628"/>
            <p:cNvSpPr>
              <a:spLocks noChangeArrowheads="1"/>
            </p:cNvSpPr>
            <p:nvPr/>
          </p:nvSpPr>
          <p:spPr bwMode="auto">
            <a:xfrm>
              <a:off x="3433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89" name="Oval 4629"/>
            <p:cNvSpPr>
              <a:spLocks noChangeArrowheads="1"/>
            </p:cNvSpPr>
            <p:nvPr/>
          </p:nvSpPr>
          <p:spPr bwMode="auto">
            <a:xfrm>
              <a:off x="3433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90" name="Oval 4630"/>
            <p:cNvSpPr>
              <a:spLocks noChangeArrowheads="1"/>
            </p:cNvSpPr>
            <p:nvPr/>
          </p:nvSpPr>
          <p:spPr bwMode="auto">
            <a:xfrm>
              <a:off x="343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91" name="Oval 4631"/>
            <p:cNvSpPr>
              <a:spLocks noChangeArrowheads="1"/>
            </p:cNvSpPr>
            <p:nvPr/>
          </p:nvSpPr>
          <p:spPr bwMode="auto">
            <a:xfrm>
              <a:off x="3433" y="18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92" name="Oval 4632"/>
            <p:cNvSpPr>
              <a:spLocks noChangeArrowheads="1"/>
            </p:cNvSpPr>
            <p:nvPr/>
          </p:nvSpPr>
          <p:spPr bwMode="auto">
            <a:xfrm>
              <a:off x="3435" y="18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93" name="Oval 4633"/>
            <p:cNvSpPr>
              <a:spLocks noChangeArrowheads="1"/>
            </p:cNvSpPr>
            <p:nvPr/>
          </p:nvSpPr>
          <p:spPr bwMode="auto">
            <a:xfrm>
              <a:off x="3435" y="18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94" name="Oval 4634"/>
            <p:cNvSpPr>
              <a:spLocks noChangeArrowheads="1"/>
            </p:cNvSpPr>
            <p:nvPr/>
          </p:nvSpPr>
          <p:spPr bwMode="auto">
            <a:xfrm>
              <a:off x="3435" y="18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95" name="Oval 4635"/>
            <p:cNvSpPr>
              <a:spLocks noChangeArrowheads="1"/>
            </p:cNvSpPr>
            <p:nvPr/>
          </p:nvSpPr>
          <p:spPr bwMode="auto">
            <a:xfrm>
              <a:off x="3435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96" name="Oval 4636"/>
            <p:cNvSpPr>
              <a:spLocks noChangeArrowheads="1"/>
            </p:cNvSpPr>
            <p:nvPr/>
          </p:nvSpPr>
          <p:spPr bwMode="auto">
            <a:xfrm>
              <a:off x="3435" y="18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97" name="Oval 4637"/>
            <p:cNvSpPr>
              <a:spLocks noChangeArrowheads="1"/>
            </p:cNvSpPr>
            <p:nvPr/>
          </p:nvSpPr>
          <p:spPr bwMode="auto">
            <a:xfrm>
              <a:off x="3435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98" name="Oval 4638"/>
            <p:cNvSpPr>
              <a:spLocks noChangeArrowheads="1"/>
            </p:cNvSpPr>
            <p:nvPr/>
          </p:nvSpPr>
          <p:spPr bwMode="auto">
            <a:xfrm>
              <a:off x="3435" y="19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99" name="Oval 4639"/>
            <p:cNvSpPr>
              <a:spLocks noChangeArrowheads="1"/>
            </p:cNvSpPr>
            <p:nvPr/>
          </p:nvSpPr>
          <p:spPr bwMode="auto">
            <a:xfrm>
              <a:off x="3435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00" name="Oval 4640"/>
            <p:cNvSpPr>
              <a:spLocks noChangeArrowheads="1"/>
            </p:cNvSpPr>
            <p:nvPr/>
          </p:nvSpPr>
          <p:spPr bwMode="auto">
            <a:xfrm>
              <a:off x="3435" y="1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01" name="Oval 4641"/>
            <p:cNvSpPr>
              <a:spLocks noChangeArrowheads="1"/>
            </p:cNvSpPr>
            <p:nvPr/>
          </p:nvSpPr>
          <p:spPr bwMode="auto">
            <a:xfrm>
              <a:off x="3435" y="19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02" name="Oval 4642"/>
            <p:cNvSpPr>
              <a:spLocks noChangeArrowheads="1"/>
            </p:cNvSpPr>
            <p:nvPr/>
          </p:nvSpPr>
          <p:spPr bwMode="auto">
            <a:xfrm>
              <a:off x="3435" y="19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03" name="Oval 4643"/>
            <p:cNvSpPr>
              <a:spLocks noChangeArrowheads="1"/>
            </p:cNvSpPr>
            <p:nvPr/>
          </p:nvSpPr>
          <p:spPr bwMode="auto">
            <a:xfrm>
              <a:off x="3435" y="19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04" name="Oval 4644"/>
            <p:cNvSpPr>
              <a:spLocks noChangeArrowheads="1"/>
            </p:cNvSpPr>
            <p:nvPr/>
          </p:nvSpPr>
          <p:spPr bwMode="auto">
            <a:xfrm>
              <a:off x="3437" y="19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05" name="Oval 4645"/>
            <p:cNvSpPr>
              <a:spLocks noChangeArrowheads="1"/>
            </p:cNvSpPr>
            <p:nvPr/>
          </p:nvSpPr>
          <p:spPr bwMode="auto">
            <a:xfrm>
              <a:off x="3435" y="19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06" name="Oval 4646"/>
            <p:cNvSpPr>
              <a:spLocks noChangeArrowheads="1"/>
            </p:cNvSpPr>
            <p:nvPr/>
          </p:nvSpPr>
          <p:spPr bwMode="auto">
            <a:xfrm>
              <a:off x="3437" y="19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07" name="Oval 4647"/>
            <p:cNvSpPr>
              <a:spLocks noChangeArrowheads="1"/>
            </p:cNvSpPr>
            <p:nvPr/>
          </p:nvSpPr>
          <p:spPr bwMode="auto">
            <a:xfrm>
              <a:off x="3437" y="1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08" name="Oval 4648"/>
            <p:cNvSpPr>
              <a:spLocks noChangeArrowheads="1"/>
            </p:cNvSpPr>
            <p:nvPr/>
          </p:nvSpPr>
          <p:spPr bwMode="auto">
            <a:xfrm>
              <a:off x="3435" y="1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09" name="Oval 4649"/>
            <p:cNvSpPr>
              <a:spLocks noChangeArrowheads="1"/>
            </p:cNvSpPr>
            <p:nvPr/>
          </p:nvSpPr>
          <p:spPr bwMode="auto">
            <a:xfrm>
              <a:off x="3435" y="19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10" name="Oval 4650"/>
            <p:cNvSpPr>
              <a:spLocks noChangeArrowheads="1"/>
            </p:cNvSpPr>
            <p:nvPr/>
          </p:nvSpPr>
          <p:spPr bwMode="auto">
            <a:xfrm>
              <a:off x="3435" y="20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11" name="Oval 4651"/>
            <p:cNvSpPr>
              <a:spLocks noChangeArrowheads="1"/>
            </p:cNvSpPr>
            <p:nvPr/>
          </p:nvSpPr>
          <p:spPr bwMode="auto">
            <a:xfrm>
              <a:off x="3435" y="20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12" name="Oval 4652"/>
            <p:cNvSpPr>
              <a:spLocks noChangeArrowheads="1"/>
            </p:cNvSpPr>
            <p:nvPr/>
          </p:nvSpPr>
          <p:spPr bwMode="auto">
            <a:xfrm>
              <a:off x="3435" y="2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13" name="Oval 4653"/>
            <p:cNvSpPr>
              <a:spLocks noChangeArrowheads="1"/>
            </p:cNvSpPr>
            <p:nvPr/>
          </p:nvSpPr>
          <p:spPr bwMode="auto">
            <a:xfrm>
              <a:off x="3435" y="2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14" name="Oval 4654"/>
            <p:cNvSpPr>
              <a:spLocks noChangeArrowheads="1"/>
            </p:cNvSpPr>
            <p:nvPr/>
          </p:nvSpPr>
          <p:spPr bwMode="auto">
            <a:xfrm>
              <a:off x="3435" y="20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15" name="Oval 4655"/>
            <p:cNvSpPr>
              <a:spLocks noChangeArrowheads="1"/>
            </p:cNvSpPr>
            <p:nvPr/>
          </p:nvSpPr>
          <p:spPr bwMode="auto">
            <a:xfrm>
              <a:off x="3435" y="20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16" name="Oval 4656"/>
            <p:cNvSpPr>
              <a:spLocks noChangeArrowheads="1"/>
            </p:cNvSpPr>
            <p:nvPr/>
          </p:nvSpPr>
          <p:spPr bwMode="auto">
            <a:xfrm>
              <a:off x="3435" y="20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17" name="Oval 4657"/>
            <p:cNvSpPr>
              <a:spLocks noChangeArrowheads="1"/>
            </p:cNvSpPr>
            <p:nvPr/>
          </p:nvSpPr>
          <p:spPr bwMode="auto">
            <a:xfrm>
              <a:off x="3435" y="20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18" name="Oval 4658"/>
            <p:cNvSpPr>
              <a:spLocks noChangeArrowheads="1"/>
            </p:cNvSpPr>
            <p:nvPr/>
          </p:nvSpPr>
          <p:spPr bwMode="auto">
            <a:xfrm>
              <a:off x="3435" y="20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19" name="Oval 4659"/>
            <p:cNvSpPr>
              <a:spLocks noChangeArrowheads="1"/>
            </p:cNvSpPr>
            <p:nvPr/>
          </p:nvSpPr>
          <p:spPr bwMode="auto">
            <a:xfrm>
              <a:off x="3435" y="2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20" name="Oval 4660"/>
            <p:cNvSpPr>
              <a:spLocks noChangeArrowheads="1"/>
            </p:cNvSpPr>
            <p:nvPr/>
          </p:nvSpPr>
          <p:spPr bwMode="auto">
            <a:xfrm>
              <a:off x="3435" y="20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21" name="Oval 4661"/>
            <p:cNvSpPr>
              <a:spLocks noChangeArrowheads="1"/>
            </p:cNvSpPr>
            <p:nvPr/>
          </p:nvSpPr>
          <p:spPr bwMode="auto">
            <a:xfrm>
              <a:off x="3437" y="2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22" name="Oval 4662"/>
            <p:cNvSpPr>
              <a:spLocks noChangeArrowheads="1"/>
            </p:cNvSpPr>
            <p:nvPr/>
          </p:nvSpPr>
          <p:spPr bwMode="auto">
            <a:xfrm>
              <a:off x="3435" y="21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23" name="Oval 4663"/>
            <p:cNvSpPr>
              <a:spLocks noChangeArrowheads="1"/>
            </p:cNvSpPr>
            <p:nvPr/>
          </p:nvSpPr>
          <p:spPr bwMode="auto">
            <a:xfrm>
              <a:off x="3437" y="211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24" name="Oval 4664"/>
            <p:cNvSpPr>
              <a:spLocks noChangeArrowheads="1"/>
            </p:cNvSpPr>
            <p:nvPr/>
          </p:nvSpPr>
          <p:spPr bwMode="auto">
            <a:xfrm>
              <a:off x="3435" y="21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25" name="Oval 4665"/>
            <p:cNvSpPr>
              <a:spLocks noChangeArrowheads="1"/>
            </p:cNvSpPr>
            <p:nvPr/>
          </p:nvSpPr>
          <p:spPr bwMode="auto">
            <a:xfrm>
              <a:off x="3435" y="21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26" name="Oval 4666"/>
            <p:cNvSpPr>
              <a:spLocks noChangeArrowheads="1"/>
            </p:cNvSpPr>
            <p:nvPr/>
          </p:nvSpPr>
          <p:spPr bwMode="auto">
            <a:xfrm>
              <a:off x="3435" y="2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27" name="Oval 4667"/>
            <p:cNvSpPr>
              <a:spLocks noChangeArrowheads="1"/>
            </p:cNvSpPr>
            <p:nvPr/>
          </p:nvSpPr>
          <p:spPr bwMode="auto">
            <a:xfrm>
              <a:off x="3435" y="21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28" name="Oval 4668"/>
            <p:cNvSpPr>
              <a:spLocks noChangeArrowheads="1"/>
            </p:cNvSpPr>
            <p:nvPr/>
          </p:nvSpPr>
          <p:spPr bwMode="auto">
            <a:xfrm>
              <a:off x="3440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29" name="Oval 4669"/>
            <p:cNvSpPr>
              <a:spLocks noChangeArrowheads="1"/>
            </p:cNvSpPr>
            <p:nvPr/>
          </p:nvSpPr>
          <p:spPr bwMode="auto">
            <a:xfrm>
              <a:off x="3437" y="19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30" name="Oval 4670"/>
            <p:cNvSpPr>
              <a:spLocks noChangeArrowheads="1"/>
            </p:cNvSpPr>
            <p:nvPr/>
          </p:nvSpPr>
          <p:spPr bwMode="auto">
            <a:xfrm>
              <a:off x="3444" y="18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31" name="Oval 4671"/>
            <p:cNvSpPr>
              <a:spLocks noChangeArrowheads="1"/>
            </p:cNvSpPr>
            <p:nvPr/>
          </p:nvSpPr>
          <p:spPr bwMode="auto">
            <a:xfrm>
              <a:off x="3449" y="18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32" name="Oval 4672"/>
            <p:cNvSpPr>
              <a:spLocks noChangeArrowheads="1"/>
            </p:cNvSpPr>
            <p:nvPr/>
          </p:nvSpPr>
          <p:spPr bwMode="auto">
            <a:xfrm>
              <a:off x="3453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33" name="Oval 4673"/>
            <p:cNvSpPr>
              <a:spLocks noChangeArrowheads="1"/>
            </p:cNvSpPr>
            <p:nvPr/>
          </p:nvSpPr>
          <p:spPr bwMode="auto">
            <a:xfrm>
              <a:off x="3457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34" name="Oval 4674"/>
            <p:cNvSpPr>
              <a:spLocks noChangeArrowheads="1"/>
            </p:cNvSpPr>
            <p:nvPr/>
          </p:nvSpPr>
          <p:spPr bwMode="auto">
            <a:xfrm>
              <a:off x="3459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35" name="Oval 4675"/>
            <p:cNvSpPr>
              <a:spLocks noChangeArrowheads="1"/>
            </p:cNvSpPr>
            <p:nvPr/>
          </p:nvSpPr>
          <p:spPr bwMode="auto">
            <a:xfrm>
              <a:off x="3465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36" name="Oval 4676"/>
            <p:cNvSpPr>
              <a:spLocks noChangeArrowheads="1"/>
            </p:cNvSpPr>
            <p:nvPr/>
          </p:nvSpPr>
          <p:spPr bwMode="auto">
            <a:xfrm>
              <a:off x="3469" y="182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37" name="Oval 4677"/>
            <p:cNvSpPr>
              <a:spLocks noChangeArrowheads="1"/>
            </p:cNvSpPr>
            <p:nvPr/>
          </p:nvSpPr>
          <p:spPr bwMode="auto">
            <a:xfrm>
              <a:off x="3475" y="18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38" name="Oval 4678"/>
            <p:cNvSpPr>
              <a:spLocks noChangeArrowheads="1"/>
            </p:cNvSpPr>
            <p:nvPr/>
          </p:nvSpPr>
          <p:spPr bwMode="auto">
            <a:xfrm>
              <a:off x="3481" y="18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39" name="Oval 4679"/>
            <p:cNvSpPr>
              <a:spLocks noChangeArrowheads="1"/>
            </p:cNvSpPr>
            <p:nvPr/>
          </p:nvSpPr>
          <p:spPr bwMode="auto">
            <a:xfrm>
              <a:off x="3487" y="18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40" name="Oval 4680"/>
            <p:cNvSpPr>
              <a:spLocks noChangeArrowheads="1"/>
            </p:cNvSpPr>
            <p:nvPr/>
          </p:nvSpPr>
          <p:spPr bwMode="auto">
            <a:xfrm>
              <a:off x="3493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41" name="Oval 4681"/>
            <p:cNvSpPr>
              <a:spLocks noChangeArrowheads="1"/>
            </p:cNvSpPr>
            <p:nvPr/>
          </p:nvSpPr>
          <p:spPr bwMode="auto">
            <a:xfrm>
              <a:off x="3499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42" name="Oval 4682"/>
            <p:cNvSpPr>
              <a:spLocks noChangeArrowheads="1"/>
            </p:cNvSpPr>
            <p:nvPr/>
          </p:nvSpPr>
          <p:spPr bwMode="auto">
            <a:xfrm>
              <a:off x="3509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43" name="Oval 4683"/>
            <p:cNvSpPr>
              <a:spLocks noChangeArrowheads="1"/>
            </p:cNvSpPr>
            <p:nvPr/>
          </p:nvSpPr>
          <p:spPr bwMode="auto">
            <a:xfrm>
              <a:off x="3519" y="17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44" name="Oval 4684"/>
            <p:cNvSpPr>
              <a:spLocks noChangeArrowheads="1"/>
            </p:cNvSpPr>
            <p:nvPr/>
          </p:nvSpPr>
          <p:spPr bwMode="auto">
            <a:xfrm>
              <a:off x="352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45" name="Oval 4685"/>
            <p:cNvSpPr>
              <a:spLocks noChangeArrowheads="1"/>
            </p:cNvSpPr>
            <p:nvPr/>
          </p:nvSpPr>
          <p:spPr bwMode="auto">
            <a:xfrm>
              <a:off x="353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46" name="Oval 4686"/>
            <p:cNvSpPr>
              <a:spLocks noChangeArrowheads="1"/>
            </p:cNvSpPr>
            <p:nvPr/>
          </p:nvSpPr>
          <p:spPr bwMode="auto">
            <a:xfrm>
              <a:off x="3546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47" name="Oval 4687"/>
            <p:cNvSpPr>
              <a:spLocks noChangeArrowheads="1"/>
            </p:cNvSpPr>
            <p:nvPr/>
          </p:nvSpPr>
          <p:spPr bwMode="auto">
            <a:xfrm>
              <a:off x="355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48" name="Oval 4688"/>
            <p:cNvSpPr>
              <a:spLocks noChangeArrowheads="1"/>
            </p:cNvSpPr>
            <p:nvPr/>
          </p:nvSpPr>
          <p:spPr bwMode="auto">
            <a:xfrm>
              <a:off x="3559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49" name="Oval 4689"/>
            <p:cNvSpPr>
              <a:spLocks noChangeArrowheads="1"/>
            </p:cNvSpPr>
            <p:nvPr/>
          </p:nvSpPr>
          <p:spPr bwMode="auto">
            <a:xfrm>
              <a:off x="3565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50" name="Oval 4690"/>
            <p:cNvSpPr>
              <a:spLocks noChangeArrowheads="1"/>
            </p:cNvSpPr>
            <p:nvPr/>
          </p:nvSpPr>
          <p:spPr bwMode="auto">
            <a:xfrm>
              <a:off x="3569" y="18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51" name="Oval 4691"/>
            <p:cNvSpPr>
              <a:spLocks noChangeArrowheads="1"/>
            </p:cNvSpPr>
            <p:nvPr/>
          </p:nvSpPr>
          <p:spPr bwMode="auto">
            <a:xfrm>
              <a:off x="3571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52" name="Oval 4692"/>
            <p:cNvSpPr>
              <a:spLocks noChangeArrowheads="1"/>
            </p:cNvSpPr>
            <p:nvPr/>
          </p:nvSpPr>
          <p:spPr bwMode="auto">
            <a:xfrm>
              <a:off x="3572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53" name="Oval 4693"/>
            <p:cNvSpPr>
              <a:spLocks noChangeArrowheads="1"/>
            </p:cNvSpPr>
            <p:nvPr/>
          </p:nvSpPr>
          <p:spPr bwMode="auto">
            <a:xfrm>
              <a:off x="3572" y="18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54" name="Oval 4694"/>
            <p:cNvSpPr>
              <a:spLocks noChangeArrowheads="1"/>
            </p:cNvSpPr>
            <p:nvPr/>
          </p:nvSpPr>
          <p:spPr bwMode="auto">
            <a:xfrm>
              <a:off x="3572" y="18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55" name="Oval 4695"/>
            <p:cNvSpPr>
              <a:spLocks noChangeArrowheads="1"/>
            </p:cNvSpPr>
            <p:nvPr/>
          </p:nvSpPr>
          <p:spPr bwMode="auto">
            <a:xfrm>
              <a:off x="3571" y="18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56" name="Oval 4696"/>
            <p:cNvSpPr>
              <a:spLocks noChangeArrowheads="1"/>
            </p:cNvSpPr>
            <p:nvPr/>
          </p:nvSpPr>
          <p:spPr bwMode="auto">
            <a:xfrm>
              <a:off x="3570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57" name="Oval 4697"/>
            <p:cNvSpPr>
              <a:spLocks noChangeArrowheads="1"/>
            </p:cNvSpPr>
            <p:nvPr/>
          </p:nvSpPr>
          <p:spPr bwMode="auto">
            <a:xfrm>
              <a:off x="3570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58" name="Oval 4698"/>
            <p:cNvSpPr>
              <a:spLocks noChangeArrowheads="1"/>
            </p:cNvSpPr>
            <p:nvPr/>
          </p:nvSpPr>
          <p:spPr bwMode="auto">
            <a:xfrm>
              <a:off x="3570" y="18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59" name="Oval 4699"/>
            <p:cNvSpPr>
              <a:spLocks noChangeArrowheads="1"/>
            </p:cNvSpPr>
            <p:nvPr/>
          </p:nvSpPr>
          <p:spPr bwMode="auto">
            <a:xfrm>
              <a:off x="3571" y="19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60" name="Oval 4700"/>
            <p:cNvSpPr>
              <a:spLocks noChangeArrowheads="1"/>
            </p:cNvSpPr>
            <p:nvPr/>
          </p:nvSpPr>
          <p:spPr bwMode="auto">
            <a:xfrm>
              <a:off x="3570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61" name="Oval 4701"/>
            <p:cNvSpPr>
              <a:spLocks noChangeArrowheads="1"/>
            </p:cNvSpPr>
            <p:nvPr/>
          </p:nvSpPr>
          <p:spPr bwMode="auto">
            <a:xfrm>
              <a:off x="3570" y="19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62" name="Oval 4702"/>
            <p:cNvSpPr>
              <a:spLocks noChangeArrowheads="1"/>
            </p:cNvSpPr>
            <p:nvPr/>
          </p:nvSpPr>
          <p:spPr bwMode="auto">
            <a:xfrm>
              <a:off x="3570" y="19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63" name="Oval 4703"/>
            <p:cNvSpPr>
              <a:spLocks noChangeArrowheads="1"/>
            </p:cNvSpPr>
            <p:nvPr/>
          </p:nvSpPr>
          <p:spPr bwMode="auto">
            <a:xfrm>
              <a:off x="3572" y="19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64" name="Oval 4704"/>
            <p:cNvSpPr>
              <a:spLocks noChangeArrowheads="1"/>
            </p:cNvSpPr>
            <p:nvPr/>
          </p:nvSpPr>
          <p:spPr bwMode="auto">
            <a:xfrm>
              <a:off x="3576" y="1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65" name="Oval 4705"/>
            <p:cNvSpPr>
              <a:spLocks noChangeArrowheads="1"/>
            </p:cNvSpPr>
            <p:nvPr/>
          </p:nvSpPr>
          <p:spPr bwMode="auto">
            <a:xfrm>
              <a:off x="3584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66" name="Oval 4706"/>
            <p:cNvSpPr>
              <a:spLocks noChangeArrowheads="1"/>
            </p:cNvSpPr>
            <p:nvPr/>
          </p:nvSpPr>
          <p:spPr bwMode="auto">
            <a:xfrm>
              <a:off x="3594" y="1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67" name="Oval 4707"/>
            <p:cNvSpPr>
              <a:spLocks noChangeArrowheads="1"/>
            </p:cNvSpPr>
            <p:nvPr/>
          </p:nvSpPr>
          <p:spPr bwMode="auto">
            <a:xfrm>
              <a:off x="3606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68" name="Oval 4708"/>
            <p:cNvSpPr>
              <a:spLocks noChangeArrowheads="1"/>
            </p:cNvSpPr>
            <p:nvPr/>
          </p:nvSpPr>
          <p:spPr bwMode="auto">
            <a:xfrm>
              <a:off x="3614" y="19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69" name="Oval 4709"/>
            <p:cNvSpPr>
              <a:spLocks noChangeArrowheads="1"/>
            </p:cNvSpPr>
            <p:nvPr/>
          </p:nvSpPr>
          <p:spPr bwMode="auto">
            <a:xfrm>
              <a:off x="3622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70" name="Oval 4710"/>
            <p:cNvSpPr>
              <a:spLocks noChangeArrowheads="1"/>
            </p:cNvSpPr>
            <p:nvPr/>
          </p:nvSpPr>
          <p:spPr bwMode="auto">
            <a:xfrm>
              <a:off x="3630" y="1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71" name="Oval 4711"/>
            <p:cNvSpPr>
              <a:spLocks noChangeArrowheads="1"/>
            </p:cNvSpPr>
            <p:nvPr/>
          </p:nvSpPr>
          <p:spPr bwMode="auto">
            <a:xfrm>
              <a:off x="3638" y="1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72" name="Oval 4712"/>
            <p:cNvSpPr>
              <a:spLocks noChangeArrowheads="1"/>
            </p:cNvSpPr>
            <p:nvPr/>
          </p:nvSpPr>
          <p:spPr bwMode="auto">
            <a:xfrm>
              <a:off x="3644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73" name="Oval 4713"/>
            <p:cNvSpPr>
              <a:spLocks noChangeArrowheads="1"/>
            </p:cNvSpPr>
            <p:nvPr/>
          </p:nvSpPr>
          <p:spPr bwMode="auto">
            <a:xfrm>
              <a:off x="3648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74" name="Oval 4714"/>
            <p:cNvSpPr>
              <a:spLocks noChangeArrowheads="1"/>
            </p:cNvSpPr>
            <p:nvPr/>
          </p:nvSpPr>
          <p:spPr bwMode="auto">
            <a:xfrm>
              <a:off x="3654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75" name="Oval 4715"/>
            <p:cNvSpPr>
              <a:spLocks noChangeArrowheads="1"/>
            </p:cNvSpPr>
            <p:nvPr/>
          </p:nvSpPr>
          <p:spPr bwMode="auto">
            <a:xfrm>
              <a:off x="3656" y="18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76" name="Oval 4716"/>
            <p:cNvSpPr>
              <a:spLocks noChangeArrowheads="1"/>
            </p:cNvSpPr>
            <p:nvPr/>
          </p:nvSpPr>
          <p:spPr bwMode="auto">
            <a:xfrm>
              <a:off x="3660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77" name="Oval 4717"/>
            <p:cNvSpPr>
              <a:spLocks noChangeArrowheads="1"/>
            </p:cNvSpPr>
            <p:nvPr/>
          </p:nvSpPr>
          <p:spPr bwMode="auto">
            <a:xfrm>
              <a:off x="3664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78" name="Oval 4718"/>
            <p:cNvSpPr>
              <a:spLocks noChangeArrowheads="1"/>
            </p:cNvSpPr>
            <p:nvPr/>
          </p:nvSpPr>
          <p:spPr bwMode="auto">
            <a:xfrm>
              <a:off x="3314" y="17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79" name="Oval 4719"/>
            <p:cNvSpPr>
              <a:spLocks noChangeArrowheads="1"/>
            </p:cNvSpPr>
            <p:nvPr/>
          </p:nvSpPr>
          <p:spPr bwMode="auto">
            <a:xfrm>
              <a:off x="3319" y="2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"/>
                                        <p:tgtEl>
                                          <p:spTgt spid="29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"/>
                                        <p:tgtEl>
                                          <p:spTgt spid="29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"/>
                                        <p:tgtEl>
                                          <p:spTgt spid="29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"/>
                                        <p:tgtEl>
                                          <p:spTgt spid="29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"/>
                                        <p:tgtEl>
                                          <p:spTgt spid="29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"/>
                                        <p:tgtEl>
                                          <p:spTgt spid="29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"/>
                                        <p:tgtEl>
                                          <p:spTgt spid="299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"/>
                                        <p:tgtEl>
                                          <p:spTgt spid="29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"/>
                                        <p:tgtEl>
                                          <p:spTgt spid="299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"/>
                                        <p:tgtEl>
                                          <p:spTgt spid="29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"/>
                                        <p:tgtEl>
                                          <p:spTgt spid="299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"/>
                                        <p:tgtEl>
                                          <p:spTgt spid="29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"/>
                                        <p:tgtEl>
                                          <p:spTgt spid="29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"/>
                                        <p:tgtEl>
                                          <p:spTgt spid="29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"/>
                                        <p:tgtEl>
                                          <p:spTgt spid="29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"/>
                                        <p:tgtEl>
                                          <p:spTgt spid="29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100"/>
                                        <p:tgtEl>
                                          <p:spTgt spid="29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"/>
                                        <p:tgtEl>
                                          <p:spTgt spid="29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100"/>
                                        <p:tgtEl>
                                          <p:spTgt spid="29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"/>
                                        <p:tgtEl>
                                          <p:spTgt spid="29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"/>
                                        <p:tgtEl>
                                          <p:spTgt spid="299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100"/>
                                        <p:tgtEl>
                                          <p:spTgt spid="299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100"/>
                                        <p:tgtEl>
                                          <p:spTgt spid="299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"/>
                                        <p:tgtEl>
                                          <p:spTgt spid="299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100"/>
                                        <p:tgtEl>
                                          <p:spTgt spid="299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100"/>
                                        <p:tgtEl>
                                          <p:spTgt spid="299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100"/>
                                        <p:tgtEl>
                                          <p:spTgt spid="299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100"/>
                                        <p:tgtEl>
                                          <p:spTgt spid="299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100"/>
                                        <p:tgtEl>
                                          <p:spTgt spid="299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100"/>
                                        <p:tgtEl>
                                          <p:spTgt spid="29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100"/>
                                        <p:tgtEl>
                                          <p:spTgt spid="299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100"/>
                                        <p:tgtEl>
                                          <p:spTgt spid="29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100"/>
                                        <p:tgtEl>
                                          <p:spTgt spid="299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100"/>
                                        <p:tgtEl>
                                          <p:spTgt spid="299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100"/>
                                        <p:tgtEl>
                                          <p:spTgt spid="299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100"/>
                                        <p:tgtEl>
                                          <p:spTgt spid="299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100"/>
                                        <p:tgtEl>
                                          <p:spTgt spid="299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100"/>
                                        <p:tgtEl>
                                          <p:spTgt spid="299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1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100"/>
                                        <p:tgtEl>
                                          <p:spTgt spid="299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1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100"/>
                                        <p:tgtEl>
                                          <p:spTgt spid="299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100"/>
                                        <p:tgtEl>
                                          <p:spTgt spid="299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1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100"/>
                                        <p:tgtEl>
                                          <p:spTgt spid="299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100"/>
                                        <p:tgtEl>
                                          <p:spTgt spid="299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100"/>
                                        <p:tgtEl>
                                          <p:spTgt spid="299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1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100"/>
                                        <p:tgtEl>
                                          <p:spTgt spid="29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100"/>
                                        <p:tgtEl>
                                          <p:spTgt spid="29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1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100"/>
                                        <p:tgtEl>
                                          <p:spTgt spid="29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1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100"/>
                                        <p:tgtEl>
                                          <p:spTgt spid="29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2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100"/>
                                        <p:tgtEl>
                                          <p:spTgt spid="29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2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100"/>
                                        <p:tgtEl>
                                          <p:spTgt spid="29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100"/>
                                        <p:tgtEl>
                                          <p:spTgt spid="29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2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100"/>
                                        <p:tgtEl>
                                          <p:spTgt spid="29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2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100"/>
                                        <p:tgtEl>
                                          <p:spTgt spid="29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2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100"/>
                                        <p:tgtEl>
                                          <p:spTgt spid="29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2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100"/>
                                        <p:tgtEl>
                                          <p:spTgt spid="29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100"/>
                                        <p:tgtEl>
                                          <p:spTgt spid="29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2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100"/>
                                        <p:tgtEl>
                                          <p:spTgt spid="29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2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100"/>
                                        <p:tgtEl>
                                          <p:spTgt spid="29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2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100"/>
                                        <p:tgtEl>
                                          <p:spTgt spid="29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2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100"/>
                                        <p:tgtEl>
                                          <p:spTgt spid="29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100"/>
                                        <p:tgtEl>
                                          <p:spTgt spid="29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2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100"/>
                                        <p:tgtEl>
                                          <p:spTgt spid="29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100"/>
                                        <p:tgtEl>
                                          <p:spTgt spid="29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2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3" dur="100"/>
                                        <p:tgtEl>
                                          <p:spTgt spid="29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2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100"/>
                                        <p:tgtEl>
                                          <p:spTgt spid="29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100"/>
                                        <p:tgtEl>
                                          <p:spTgt spid="29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2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100"/>
                                        <p:tgtEl>
                                          <p:spTgt spid="29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2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100"/>
                                        <p:tgtEl>
                                          <p:spTgt spid="29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2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100"/>
                                        <p:tgtEl>
                                          <p:spTgt spid="29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id="2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7" dur="100"/>
                                        <p:tgtEl>
                                          <p:spTgt spid="29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100"/>
                                        <p:tgtEl>
                                          <p:spTgt spid="29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2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100"/>
                                        <p:tgtEl>
                                          <p:spTgt spid="29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2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9" dur="100"/>
                                        <p:tgtEl>
                                          <p:spTgt spid="29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3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100"/>
                                        <p:tgtEl>
                                          <p:spTgt spid="29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3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100"/>
                                        <p:tgtEl>
                                          <p:spTgt spid="29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1" dur="100"/>
                                        <p:tgtEl>
                                          <p:spTgt spid="29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id="3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100"/>
                                        <p:tgtEl>
                                          <p:spTgt spid="29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3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100"/>
                                        <p:tgtEl>
                                          <p:spTgt spid="29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 nodeType="afterGroup">
                            <p:stCondLst>
                              <p:cond delay="8300"/>
                            </p:stCondLst>
                            <p:childTnLst>
                              <p:par>
                                <p:cTn id="3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3" dur="100"/>
                                        <p:tgtEl>
                                          <p:spTgt spid="29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3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7" dur="100"/>
                                        <p:tgtEl>
                                          <p:spTgt spid="29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100"/>
                                        <p:tgtEl>
                                          <p:spTgt spid="29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3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5" dur="100"/>
                                        <p:tgtEl>
                                          <p:spTgt spid="29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3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9" dur="100"/>
                                        <p:tgtEl>
                                          <p:spTgt spid="29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3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3" dur="100"/>
                                        <p:tgtEl>
                                          <p:spTgt spid="29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3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7" dur="100"/>
                                        <p:tgtEl>
                                          <p:spTgt spid="29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1" dur="100"/>
                                        <p:tgtEl>
                                          <p:spTgt spid="29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3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5" dur="100"/>
                                        <p:tgtEl>
                                          <p:spTgt spid="29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3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9" dur="100"/>
                                        <p:tgtEl>
                                          <p:spTgt spid="29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3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3" dur="100"/>
                                        <p:tgtEl>
                                          <p:spTgt spid="29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id="3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7" dur="100"/>
                                        <p:tgtEl>
                                          <p:spTgt spid="29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1" dur="100"/>
                                        <p:tgtEl>
                                          <p:spTgt spid="29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3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100"/>
                                        <p:tgtEl>
                                          <p:spTgt spid="29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9700"/>
                            </p:stCondLst>
                            <p:childTnLst>
                              <p:par>
                                <p:cTn id="3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9" dur="100"/>
                                        <p:tgtEl>
                                          <p:spTgt spid="29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3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3" dur="100"/>
                                        <p:tgtEl>
                                          <p:spTgt spid="29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9900"/>
                            </p:stCondLst>
                            <p:childTnLst>
                              <p:par>
                                <p:cTn id="3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7" dur="100"/>
                                        <p:tgtEl>
                                          <p:spTgt spid="299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1" dur="100"/>
                                        <p:tgtEl>
                                          <p:spTgt spid="29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3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100"/>
                                        <p:tgtEl>
                                          <p:spTgt spid="29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 nodeType="afterGroup">
                            <p:stCondLst>
                              <p:cond delay="10200"/>
                            </p:stCondLst>
                            <p:childTnLst>
                              <p:par>
                                <p:cTn id="3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9" dur="100"/>
                                        <p:tgtEl>
                                          <p:spTgt spid="29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 nodeType="afterGroup">
                            <p:stCondLst>
                              <p:cond delay="10300"/>
                            </p:stCondLst>
                            <p:childTnLst>
                              <p:par>
                                <p:cTn id="4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3" dur="100"/>
                                        <p:tgtEl>
                                          <p:spTgt spid="29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 nodeType="afterGroup">
                            <p:stCondLst>
                              <p:cond delay="10400"/>
                            </p:stCondLst>
                            <p:childTnLst>
                              <p:par>
                                <p:cTn id="4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7" dur="100"/>
                                        <p:tgtEl>
                                          <p:spTgt spid="29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1" dur="100"/>
                                        <p:tgtEl>
                                          <p:spTgt spid="29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4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5" dur="100"/>
                                        <p:tgtEl>
                                          <p:spTgt spid="29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4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9" dur="100"/>
                                        <p:tgtEl>
                                          <p:spTgt spid="299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4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3" dur="100"/>
                                        <p:tgtEl>
                                          <p:spTgt spid="299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 nodeType="afterGroup">
                            <p:stCondLst>
                              <p:cond delay="10900"/>
                            </p:stCondLst>
                            <p:childTnLst>
                              <p:par>
                                <p:cTn id="4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7" dur="100"/>
                                        <p:tgtEl>
                                          <p:spTgt spid="29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1" dur="100"/>
                                        <p:tgtEl>
                                          <p:spTgt spid="29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 nodeType="afterGroup">
                            <p:stCondLst>
                              <p:cond delay="11100"/>
                            </p:stCondLst>
                            <p:childTnLst>
                              <p:par>
                                <p:cTn id="4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5" dur="100"/>
                                        <p:tgtEl>
                                          <p:spTgt spid="29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4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9" dur="100"/>
                                        <p:tgtEl>
                                          <p:spTgt spid="29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 nodeType="afterGroup">
                            <p:stCondLst>
                              <p:cond delay="11300"/>
                            </p:stCondLst>
                            <p:childTnLst>
                              <p:par>
                                <p:cTn id="4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3" dur="100"/>
                                        <p:tgtEl>
                                          <p:spTgt spid="29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4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7" dur="100"/>
                                        <p:tgtEl>
                                          <p:spTgt spid="29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1" dur="100"/>
                                        <p:tgtEl>
                                          <p:spTgt spid="29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 nodeType="afterGroup">
                            <p:stCondLst>
                              <p:cond delay="11600"/>
                            </p:stCondLst>
                            <p:childTnLst>
                              <p:par>
                                <p:cTn id="4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5" dur="100"/>
                                        <p:tgtEl>
                                          <p:spTgt spid="29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4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9" dur="100"/>
                                        <p:tgtEl>
                                          <p:spTgt spid="29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 nodeType="afterGroup">
                            <p:stCondLst>
                              <p:cond delay="11800"/>
                            </p:stCondLst>
                            <p:childTnLst>
                              <p:par>
                                <p:cTn id="4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3" dur="100"/>
                                        <p:tgtEl>
                                          <p:spTgt spid="29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 nodeType="afterGroup">
                            <p:stCondLst>
                              <p:cond delay="11900"/>
                            </p:stCondLst>
                            <p:childTnLst>
                              <p:par>
                                <p:cTn id="4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7" dur="100"/>
                                        <p:tgtEl>
                                          <p:spTgt spid="29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1" dur="100"/>
                                        <p:tgtEl>
                                          <p:spTgt spid="29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 nodeType="afterGroup">
                            <p:stCondLst>
                              <p:cond delay="12100"/>
                            </p:stCondLst>
                            <p:childTnLst>
                              <p:par>
                                <p:cTn id="4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5" dur="100"/>
                                        <p:tgtEl>
                                          <p:spTgt spid="29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 nodeType="afterGroup">
                            <p:stCondLst>
                              <p:cond delay="12200"/>
                            </p:stCondLst>
                            <p:childTnLst>
                              <p:par>
                                <p:cTn id="4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9" dur="100"/>
                                        <p:tgtEl>
                                          <p:spTgt spid="29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 nodeType="afterGroup">
                            <p:stCondLst>
                              <p:cond delay="12300"/>
                            </p:stCondLst>
                            <p:childTnLst>
                              <p:par>
                                <p:cTn id="4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3" dur="100"/>
                                        <p:tgtEl>
                                          <p:spTgt spid="29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 nodeType="afterGroup">
                            <p:stCondLst>
                              <p:cond delay="12400"/>
                            </p:stCondLst>
                            <p:childTnLst>
                              <p:par>
                                <p:cTn id="4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7" dur="100"/>
                                        <p:tgtEl>
                                          <p:spTgt spid="29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1" dur="100"/>
                                        <p:tgtEl>
                                          <p:spTgt spid="29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 nodeType="afterGroup">
                            <p:stCondLst>
                              <p:cond delay="12600"/>
                            </p:stCondLst>
                            <p:childTnLst>
                              <p:par>
                                <p:cTn id="4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5" dur="100"/>
                                        <p:tgtEl>
                                          <p:spTgt spid="29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 nodeType="afterGroup">
                            <p:stCondLst>
                              <p:cond delay="12700"/>
                            </p:stCondLst>
                            <p:childTnLst>
                              <p:par>
                                <p:cTn id="4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9" dur="100"/>
                                        <p:tgtEl>
                                          <p:spTgt spid="29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5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3" dur="100"/>
                                        <p:tgtEl>
                                          <p:spTgt spid="29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 nodeType="afterGroup">
                            <p:stCondLst>
                              <p:cond delay="12900"/>
                            </p:stCondLst>
                            <p:childTnLst>
                              <p:par>
                                <p:cTn id="5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7" dur="100"/>
                                        <p:tgtEl>
                                          <p:spTgt spid="29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1" dur="100"/>
                                        <p:tgtEl>
                                          <p:spTgt spid="29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 nodeType="afterGroup">
                            <p:stCondLst>
                              <p:cond delay="13100"/>
                            </p:stCondLst>
                            <p:childTnLst>
                              <p:par>
                                <p:cTn id="5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5" dur="100"/>
                                        <p:tgtEl>
                                          <p:spTgt spid="29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 nodeType="afterGroup">
                            <p:stCondLst>
                              <p:cond delay="13200"/>
                            </p:stCondLst>
                            <p:childTnLst>
                              <p:par>
                                <p:cTn id="5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9" dur="100"/>
                                        <p:tgtEl>
                                          <p:spTgt spid="29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 nodeType="afterGroup">
                            <p:stCondLst>
                              <p:cond delay="13300"/>
                            </p:stCondLst>
                            <p:childTnLst>
                              <p:par>
                                <p:cTn id="5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3" dur="100"/>
                                        <p:tgtEl>
                                          <p:spTgt spid="29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 nodeType="afterGroup">
                            <p:stCondLst>
                              <p:cond delay="13400"/>
                            </p:stCondLst>
                            <p:childTnLst>
                              <p:par>
                                <p:cTn id="5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7" dur="100"/>
                                        <p:tgtEl>
                                          <p:spTgt spid="29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1" dur="100"/>
                                        <p:tgtEl>
                                          <p:spTgt spid="29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 nodeType="afterGroup">
                            <p:stCondLst>
                              <p:cond delay="13600"/>
                            </p:stCondLst>
                            <p:childTnLst>
                              <p:par>
                                <p:cTn id="5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5" dur="100"/>
                                        <p:tgtEl>
                                          <p:spTgt spid="29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 nodeType="afterGroup">
                            <p:stCondLst>
                              <p:cond delay="13700"/>
                            </p:stCondLst>
                            <p:childTnLst>
                              <p:par>
                                <p:cTn id="5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9" dur="100"/>
                                        <p:tgtEl>
                                          <p:spTgt spid="29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5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3" dur="100"/>
                                        <p:tgtEl>
                                          <p:spTgt spid="29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 nodeType="afterGroup">
                            <p:stCondLst>
                              <p:cond delay="13900"/>
                            </p:stCondLst>
                            <p:childTnLst>
                              <p:par>
                                <p:cTn id="5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7" dur="100"/>
                                        <p:tgtEl>
                                          <p:spTgt spid="29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1" dur="100"/>
                                        <p:tgtEl>
                                          <p:spTgt spid="29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 nodeType="afterGroup">
                            <p:stCondLst>
                              <p:cond delay="14100"/>
                            </p:stCondLst>
                            <p:childTnLst>
                              <p:par>
                                <p:cTn id="5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5" dur="100"/>
                                        <p:tgtEl>
                                          <p:spTgt spid="29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 nodeType="afterGroup">
                            <p:stCondLst>
                              <p:cond delay="14200"/>
                            </p:stCondLst>
                            <p:childTnLst>
                              <p:par>
                                <p:cTn id="5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9" dur="100"/>
                                        <p:tgtEl>
                                          <p:spTgt spid="29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 nodeType="afterGroup">
                            <p:stCondLst>
                              <p:cond delay="14300"/>
                            </p:stCondLst>
                            <p:childTnLst>
                              <p:par>
                                <p:cTn id="5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3" dur="100"/>
                                        <p:tgtEl>
                                          <p:spTgt spid="29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4" fill="hold" nodeType="afterGroup">
                            <p:stCondLst>
                              <p:cond delay="14400"/>
                            </p:stCondLst>
                            <p:childTnLst>
                              <p:par>
                                <p:cTn id="5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7" dur="100"/>
                                        <p:tgtEl>
                                          <p:spTgt spid="29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8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5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1" dur="100"/>
                                        <p:tgtEl>
                                          <p:spTgt spid="29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2" fill="hold" nodeType="afterGroup">
                            <p:stCondLst>
                              <p:cond delay="14600"/>
                            </p:stCondLst>
                            <p:childTnLst>
                              <p:par>
                                <p:cTn id="5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5" dur="100"/>
                                        <p:tgtEl>
                                          <p:spTgt spid="29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6" fill="hold" nodeType="afterGroup">
                            <p:stCondLst>
                              <p:cond delay="14700"/>
                            </p:stCondLst>
                            <p:childTnLst>
                              <p:par>
                                <p:cTn id="5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9" dur="100"/>
                                        <p:tgtEl>
                                          <p:spTgt spid="29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5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3" dur="100"/>
                                        <p:tgtEl>
                                          <p:spTgt spid="29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 nodeType="afterGroup">
                            <p:stCondLst>
                              <p:cond delay="14900"/>
                            </p:stCondLst>
                            <p:childTnLst>
                              <p:par>
                                <p:cTn id="5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7" dur="100"/>
                                        <p:tgtEl>
                                          <p:spTgt spid="29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1" dur="100"/>
                                        <p:tgtEl>
                                          <p:spTgt spid="29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 nodeType="afterGroup">
                            <p:stCondLst>
                              <p:cond delay="15100"/>
                            </p:stCondLst>
                            <p:childTnLst>
                              <p:par>
                                <p:cTn id="5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5" dur="100"/>
                                        <p:tgtEl>
                                          <p:spTgt spid="29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 nodeType="afterGroup">
                            <p:stCondLst>
                              <p:cond delay="15200"/>
                            </p:stCondLst>
                            <p:childTnLst>
                              <p:par>
                                <p:cTn id="5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9" dur="100"/>
                                        <p:tgtEl>
                                          <p:spTgt spid="29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0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6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3" dur="100"/>
                                        <p:tgtEl>
                                          <p:spTgt spid="29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4" fill="hold" nodeType="afterGroup">
                            <p:stCondLst>
                              <p:cond delay="15400"/>
                            </p:stCondLst>
                            <p:childTnLst>
                              <p:par>
                                <p:cTn id="6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7" dur="100"/>
                                        <p:tgtEl>
                                          <p:spTgt spid="29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6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1" dur="100"/>
                                        <p:tgtEl>
                                          <p:spTgt spid="29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2" fill="hold" nodeType="afterGroup">
                            <p:stCondLst>
                              <p:cond delay="15600"/>
                            </p:stCondLst>
                            <p:childTnLst>
                              <p:par>
                                <p:cTn id="6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5" dur="100"/>
                                        <p:tgtEl>
                                          <p:spTgt spid="29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 nodeType="afterGroup">
                            <p:stCondLst>
                              <p:cond delay="15700"/>
                            </p:stCondLst>
                            <p:childTnLst>
                              <p:par>
                                <p:cTn id="6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9" dur="100"/>
                                        <p:tgtEl>
                                          <p:spTgt spid="29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0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6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3" dur="100"/>
                                        <p:tgtEl>
                                          <p:spTgt spid="29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4" fill="hold" nodeType="afterGroup">
                            <p:stCondLst>
                              <p:cond delay="15900"/>
                            </p:stCondLst>
                            <p:childTnLst>
                              <p:par>
                                <p:cTn id="6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7" dur="100"/>
                                        <p:tgtEl>
                                          <p:spTgt spid="29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1" dur="100"/>
                                        <p:tgtEl>
                                          <p:spTgt spid="29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2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6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5" dur="100"/>
                                        <p:tgtEl>
                                          <p:spTgt spid="29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6" fill="hold" nodeType="afterGroup">
                            <p:stCondLst>
                              <p:cond delay="16200"/>
                            </p:stCondLst>
                            <p:childTnLst>
                              <p:par>
                                <p:cTn id="6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9" dur="100"/>
                                        <p:tgtEl>
                                          <p:spTgt spid="29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0" fill="hold" nodeType="afterGroup">
                            <p:stCondLst>
                              <p:cond delay="16300"/>
                            </p:stCondLst>
                            <p:childTnLst>
                              <p:par>
                                <p:cTn id="6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3" dur="100"/>
                                        <p:tgtEl>
                                          <p:spTgt spid="29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4" fill="hold" nodeType="afterGroup">
                            <p:stCondLst>
                              <p:cond delay="16400"/>
                            </p:stCondLst>
                            <p:childTnLst>
                              <p:par>
                                <p:cTn id="6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7" dur="100"/>
                                        <p:tgtEl>
                                          <p:spTgt spid="29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6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1" dur="100"/>
                                        <p:tgtEl>
                                          <p:spTgt spid="29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2" fill="hold" nodeType="afterGroup">
                            <p:stCondLst>
                              <p:cond delay="16600"/>
                            </p:stCondLst>
                            <p:childTnLst>
                              <p:par>
                                <p:cTn id="6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5" dur="100"/>
                                        <p:tgtEl>
                                          <p:spTgt spid="29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6" fill="hold" nodeType="afterGroup">
                            <p:stCondLst>
                              <p:cond delay="16700"/>
                            </p:stCondLst>
                            <p:childTnLst>
                              <p:par>
                                <p:cTn id="6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9" dur="100"/>
                                        <p:tgtEl>
                                          <p:spTgt spid="29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0" fill="hold" nodeType="afterGroup">
                            <p:stCondLst>
                              <p:cond delay="16800"/>
                            </p:stCondLst>
                            <p:childTnLst>
                              <p:par>
                                <p:cTn id="6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3" dur="100"/>
                                        <p:tgtEl>
                                          <p:spTgt spid="29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4" fill="hold" nodeType="afterGroup">
                            <p:stCondLst>
                              <p:cond delay="16900"/>
                            </p:stCondLst>
                            <p:childTnLst>
                              <p:par>
                                <p:cTn id="6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7" dur="100"/>
                                        <p:tgtEl>
                                          <p:spTgt spid="29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8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1" dur="100"/>
                                        <p:tgtEl>
                                          <p:spTgt spid="29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2" fill="hold" nodeType="afterGroup">
                            <p:stCondLst>
                              <p:cond delay="17100"/>
                            </p:stCondLst>
                            <p:childTnLst>
                              <p:par>
                                <p:cTn id="6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5" dur="100"/>
                                        <p:tgtEl>
                                          <p:spTgt spid="29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6" fill="hold" nodeType="afterGroup">
                            <p:stCondLst>
                              <p:cond delay="17200"/>
                            </p:stCondLst>
                            <p:childTnLst>
                              <p:par>
                                <p:cTn id="6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9" dur="100"/>
                                        <p:tgtEl>
                                          <p:spTgt spid="29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0" fill="hold" nodeType="afterGroup">
                            <p:stCondLst>
                              <p:cond delay="17300"/>
                            </p:stCondLst>
                            <p:childTnLst>
                              <p:par>
                                <p:cTn id="6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3" dur="100"/>
                                        <p:tgtEl>
                                          <p:spTgt spid="29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4" fill="hold" nodeType="afterGroup">
                            <p:stCondLst>
                              <p:cond delay="17400"/>
                            </p:stCondLst>
                            <p:childTnLst>
                              <p:par>
                                <p:cTn id="6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7" dur="100"/>
                                        <p:tgtEl>
                                          <p:spTgt spid="29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8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6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1" dur="100"/>
                                        <p:tgtEl>
                                          <p:spTgt spid="29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2" fill="hold" nodeType="afterGroup">
                            <p:stCondLst>
                              <p:cond delay="17600"/>
                            </p:stCondLst>
                            <p:childTnLst>
                              <p:par>
                                <p:cTn id="6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5" dur="100"/>
                                        <p:tgtEl>
                                          <p:spTgt spid="29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6" fill="hold" nodeType="afterGroup">
                            <p:stCondLst>
                              <p:cond delay="17700"/>
                            </p:stCondLst>
                            <p:childTnLst>
                              <p:par>
                                <p:cTn id="6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9" dur="100"/>
                                        <p:tgtEl>
                                          <p:spTgt spid="299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0" fill="hold" nodeType="afterGroup">
                            <p:stCondLst>
                              <p:cond delay="17800"/>
                            </p:stCondLst>
                            <p:childTnLst>
                              <p:par>
                                <p:cTn id="7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3" dur="100"/>
                                        <p:tgtEl>
                                          <p:spTgt spid="29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4" fill="hold" nodeType="afterGroup">
                            <p:stCondLst>
                              <p:cond delay="17900"/>
                            </p:stCondLst>
                            <p:childTnLst>
                              <p:par>
                                <p:cTn id="7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7" dur="100"/>
                                        <p:tgtEl>
                                          <p:spTgt spid="29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8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7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1" dur="100"/>
                                        <p:tgtEl>
                                          <p:spTgt spid="29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2" fill="hold" nodeType="afterGroup">
                            <p:stCondLst>
                              <p:cond delay="18100"/>
                            </p:stCondLst>
                            <p:childTnLst>
                              <p:par>
                                <p:cTn id="7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5" dur="100"/>
                                        <p:tgtEl>
                                          <p:spTgt spid="299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6" fill="hold" nodeType="afterGroup">
                            <p:stCondLst>
                              <p:cond delay="18200"/>
                            </p:stCondLst>
                            <p:childTnLst>
                              <p:par>
                                <p:cTn id="7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9" dur="100"/>
                                        <p:tgtEl>
                                          <p:spTgt spid="29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0" fill="hold" nodeType="afterGroup">
                            <p:stCondLst>
                              <p:cond delay="18300"/>
                            </p:stCondLst>
                            <p:childTnLst>
                              <p:par>
                                <p:cTn id="7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3" dur="100"/>
                                        <p:tgtEl>
                                          <p:spTgt spid="29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4" fill="hold" nodeType="afterGroup">
                            <p:stCondLst>
                              <p:cond delay="18400"/>
                            </p:stCondLst>
                            <p:childTnLst>
                              <p:par>
                                <p:cTn id="7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7" dur="100"/>
                                        <p:tgtEl>
                                          <p:spTgt spid="29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8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7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1" dur="100"/>
                                        <p:tgtEl>
                                          <p:spTgt spid="29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2" fill="hold" nodeType="afterGroup">
                            <p:stCondLst>
                              <p:cond delay="18600"/>
                            </p:stCondLst>
                            <p:childTnLst>
                              <p:par>
                                <p:cTn id="7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5" dur="100"/>
                                        <p:tgtEl>
                                          <p:spTgt spid="299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6" fill="hold" nodeType="afterGroup">
                            <p:stCondLst>
                              <p:cond delay="18700"/>
                            </p:stCondLst>
                            <p:childTnLst>
                              <p:par>
                                <p:cTn id="7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9" dur="100"/>
                                        <p:tgtEl>
                                          <p:spTgt spid="29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 nodeType="afterGroup">
                            <p:stCondLst>
                              <p:cond delay="18800"/>
                            </p:stCondLst>
                            <p:childTnLst>
                              <p:par>
                                <p:cTn id="7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3" dur="100"/>
                                        <p:tgtEl>
                                          <p:spTgt spid="29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4" fill="hold" nodeType="afterGroup">
                            <p:stCondLst>
                              <p:cond delay="18900"/>
                            </p:stCondLst>
                            <p:childTnLst>
                              <p:par>
                                <p:cTn id="7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7" dur="100"/>
                                        <p:tgtEl>
                                          <p:spTgt spid="29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8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7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1" dur="100"/>
                                        <p:tgtEl>
                                          <p:spTgt spid="29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2" fill="hold" nodeType="afterGroup">
                            <p:stCondLst>
                              <p:cond delay="19100"/>
                            </p:stCondLst>
                            <p:childTnLst>
                              <p:par>
                                <p:cTn id="7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5" dur="100"/>
                                        <p:tgtEl>
                                          <p:spTgt spid="29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6" fill="hold" nodeType="afterGroup">
                            <p:stCondLst>
                              <p:cond delay="19200"/>
                            </p:stCondLst>
                            <p:childTnLst>
                              <p:par>
                                <p:cTn id="7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9" dur="100"/>
                                        <p:tgtEl>
                                          <p:spTgt spid="29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0" fill="hold" nodeType="afterGroup">
                            <p:stCondLst>
                              <p:cond delay="19300"/>
                            </p:stCondLst>
                            <p:childTnLst>
                              <p:par>
                                <p:cTn id="7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3" dur="100"/>
                                        <p:tgtEl>
                                          <p:spTgt spid="29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4" fill="hold" nodeType="afterGroup">
                            <p:stCondLst>
                              <p:cond delay="19400"/>
                            </p:stCondLst>
                            <p:childTnLst>
                              <p:par>
                                <p:cTn id="7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7" dur="100"/>
                                        <p:tgtEl>
                                          <p:spTgt spid="29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8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7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1" dur="100"/>
                                        <p:tgtEl>
                                          <p:spTgt spid="29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2" fill="hold" nodeType="afterGroup">
                            <p:stCondLst>
                              <p:cond delay="19600"/>
                            </p:stCondLst>
                            <p:childTnLst>
                              <p:par>
                                <p:cTn id="7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5" dur="100"/>
                                        <p:tgtEl>
                                          <p:spTgt spid="29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6" fill="hold" nodeType="afterGroup">
                            <p:stCondLst>
                              <p:cond delay="19700"/>
                            </p:stCondLst>
                            <p:childTnLst>
                              <p:par>
                                <p:cTn id="7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9" dur="100"/>
                                        <p:tgtEl>
                                          <p:spTgt spid="29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0" fill="hold" nodeType="afterGroup">
                            <p:stCondLst>
                              <p:cond delay="19800"/>
                            </p:stCondLst>
                            <p:childTnLst>
                              <p:par>
                                <p:cTn id="7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3" dur="100"/>
                                        <p:tgtEl>
                                          <p:spTgt spid="299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4" fill="hold" nodeType="afterGroup">
                            <p:stCondLst>
                              <p:cond delay="19900"/>
                            </p:stCondLst>
                            <p:childTnLst>
                              <p:par>
                                <p:cTn id="7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7" dur="100"/>
                                        <p:tgtEl>
                                          <p:spTgt spid="29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1" dur="100"/>
                                        <p:tgtEl>
                                          <p:spTgt spid="29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2" fill="hold" nodeType="afterGroup">
                            <p:stCondLst>
                              <p:cond delay="20100"/>
                            </p:stCondLst>
                            <p:childTnLst>
                              <p:par>
                                <p:cTn id="7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5" dur="100"/>
                                        <p:tgtEl>
                                          <p:spTgt spid="29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6" fill="hold" nodeType="afterGroup">
                            <p:stCondLst>
                              <p:cond delay="20200"/>
                            </p:stCondLst>
                            <p:childTnLst>
                              <p:par>
                                <p:cTn id="7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9" dur="100"/>
                                        <p:tgtEl>
                                          <p:spTgt spid="29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0" fill="hold" nodeType="afterGroup">
                            <p:stCondLst>
                              <p:cond delay="20300"/>
                            </p:stCondLst>
                            <p:childTnLst>
                              <p:par>
                                <p:cTn id="8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3" dur="100"/>
                                        <p:tgtEl>
                                          <p:spTgt spid="29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4" fill="hold" nodeType="afterGroup">
                            <p:stCondLst>
                              <p:cond delay="20400"/>
                            </p:stCondLst>
                            <p:childTnLst>
                              <p:par>
                                <p:cTn id="8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7" dur="100"/>
                                        <p:tgtEl>
                                          <p:spTgt spid="29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8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8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1" dur="100"/>
                                        <p:tgtEl>
                                          <p:spTgt spid="299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2" fill="hold" nodeType="afterGroup">
                            <p:stCondLst>
                              <p:cond delay="20600"/>
                            </p:stCondLst>
                            <p:childTnLst>
                              <p:par>
                                <p:cTn id="8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5" dur="100"/>
                                        <p:tgtEl>
                                          <p:spTgt spid="29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6" fill="hold" nodeType="afterGroup">
                            <p:stCondLst>
                              <p:cond delay="20700"/>
                            </p:stCondLst>
                            <p:childTnLst>
                              <p:par>
                                <p:cTn id="8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9" dur="100"/>
                                        <p:tgtEl>
                                          <p:spTgt spid="29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0" fill="hold" nodeType="afterGroup">
                            <p:stCondLst>
                              <p:cond delay="20800"/>
                            </p:stCondLst>
                            <p:childTnLst>
                              <p:par>
                                <p:cTn id="8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3" dur="100"/>
                                        <p:tgtEl>
                                          <p:spTgt spid="29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4" fill="hold" nodeType="afterGroup">
                            <p:stCondLst>
                              <p:cond delay="20900"/>
                            </p:stCondLst>
                            <p:childTnLst>
                              <p:par>
                                <p:cTn id="8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7" dur="100"/>
                                        <p:tgtEl>
                                          <p:spTgt spid="29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8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1" dur="100"/>
                                        <p:tgtEl>
                                          <p:spTgt spid="29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2" fill="hold" nodeType="afterGroup">
                            <p:stCondLst>
                              <p:cond delay="21100"/>
                            </p:stCondLst>
                            <p:childTnLst>
                              <p:par>
                                <p:cTn id="8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5" dur="100"/>
                                        <p:tgtEl>
                                          <p:spTgt spid="29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6" fill="hold" nodeType="afterGroup">
                            <p:stCondLst>
                              <p:cond delay="21200"/>
                            </p:stCondLst>
                            <p:childTnLst>
                              <p:par>
                                <p:cTn id="8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9" dur="100"/>
                                        <p:tgtEl>
                                          <p:spTgt spid="29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0" fill="hold" nodeType="afterGroup">
                            <p:stCondLst>
                              <p:cond delay="21300"/>
                            </p:stCondLst>
                            <p:childTnLst>
                              <p:par>
                                <p:cTn id="8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3" dur="100"/>
                                        <p:tgtEl>
                                          <p:spTgt spid="29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4" fill="hold" nodeType="afterGroup">
                            <p:stCondLst>
                              <p:cond delay="21400"/>
                            </p:stCondLst>
                            <p:childTnLst>
                              <p:par>
                                <p:cTn id="8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7" dur="100"/>
                                        <p:tgtEl>
                                          <p:spTgt spid="299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8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1" dur="100"/>
                                        <p:tgtEl>
                                          <p:spTgt spid="299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2" fill="hold" nodeType="afterGroup">
                            <p:stCondLst>
                              <p:cond delay="21600"/>
                            </p:stCondLst>
                            <p:childTnLst>
                              <p:par>
                                <p:cTn id="8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5" dur="100"/>
                                        <p:tgtEl>
                                          <p:spTgt spid="29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6" fill="hold" nodeType="afterGroup">
                            <p:stCondLst>
                              <p:cond delay="21700"/>
                            </p:stCondLst>
                            <p:childTnLst>
                              <p:par>
                                <p:cTn id="8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9" dur="100"/>
                                        <p:tgtEl>
                                          <p:spTgt spid="29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0" fill="hold" nodeType="afterGroup">
                            <p:stCondLst>
                              <p:cond delay="21800"/>
                            </p:stCondLst>
                            <p:childTnLst>
                              <p:par>
                                <p:cTn id="8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3" dur="100"/>
                                        <p:tgtEl>
                                          <p:spTgt spid="299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4" fill="hold" nodeType="afterGroup">
                            <p:stCondLst>
                              <p:cond delay="21900"/>
                            </p:stCondLst>
                            <p:childTnLst>
                              <p:par>
                                <p:cTn id="8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7" dur="100"/>
                                        <p:tgtEl>
                                          <p:spTgt spid="299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8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1" dur="100"/>
                                        <p:tgtEl>
                                          <p:spTgt spid="299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2" fill="hold" nodeType="afterGroup">
                            <p:stCondLst>
                              <p:cond delay="22100"/>
                            </p:stCondLst>
                            <p:childTnLst>
                              <p:par>
                                <p:cTn id="8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5" dur="100"/>
                                        <p:tgtEl>
                                          <p:spTgt spid="29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6" fill="hold" nodeType="afterGroup">
                            <p:stCondLst>
                              <p:cond delay="22200"/>
                            </p:stCondLst>
                            <p:childTnLst>
                              <p:par>
                                <p:cTn id="8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9" dur="100"/>
                                        <p:tgtEl>
                                          <p:spTgt spid="299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0" fill="hold" nodeType="afterGroup">
                            <p:stCondLst>
                              <p:cond delay="22300"/>
                            </p:stCondLst>
                            <p:childTnLst>
                              <p:par>
                                <p:cTn id="8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3" dur="100"/>
                                        <p:tgtEl>
                                          <p:spTgt spid="299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4" fill="hold" nodeType="afterGroup">
                            <p:stCondLst>
                              <p:cond delay="22400"/>
                            </p:stCondLst>
                            <p:childTnLst>
                              <p:par>
                                <p:cTn id="8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7" dur="100"/>
                                        <p:tgtEl>
                                          <p:spTgt spid="299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8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8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1" dur="100"/>
                                        <p:tgtEl>
                                          <p:spTgt spid="299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2" fill="hold" nodeType="afterGroup">
                            <p:stCondLst>
                              <p:cond delay="22600"/>
                            </p:stCondLst>
                            <p:childTnLst>
                              <p:par>
                                <p:cTn id="8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5" dur="100"/>
                                        <p:tgtEl>
                                          <p:spTgt spid="2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6" fill="hold" nodeType="afterGroup">
                            <p:stCondLst>
                              <p:cond delay="22700"/>
                            </p:stCondLst>
                            <p:childTnLst>
                              <p:par>
                                <p:cTn id="8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9" dur="100"/>
                                        <p:tgtEl>
                                          <p:spTgt spid="29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0" fill="hold" nodeType="afterGroup">
                            <p:stCondLst>
                              <p:cond delay="22800"/>
                            </p:stCondLst>
                            <p:childTnLst>
                              <p:par>
                                <p:cTn id="9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3" dur="100"/>
                                        <p:tgtEl>
                                          <p:spTgt spid="2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4" fill="hold" nodeType="afterGroup">
                            <p:stCondLst>
                              <p:cond delay="22900"/>
                            </p:stCondLst>
                            <p:childTnLst>
                              <p:par>
                                <p:cTn id="9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7" dur="100"/>
                                        <p:tgtEl>
                                          <p:spTgt spid="2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8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9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1" dur="100"/>
                                        <p:tgtEl>
                                          <p:spTgt spid="2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2" fill="hold" nodeType="afterGroup">
                            <p:stCondLst>
                              <p:cond delay="23100"/>
                            </p:stCondLst>
                            <p:childTnLst>
                              <p:par>
                                <p:cTn id="9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5" dur="100"/>
                                        <p:tgtEl>
                                          <p:spTgt spid="2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6" fill="hold" nodeType="afterGroup">
                            <p:stCondLst>
                              <p:cond delay="23200"/>
                            </p:stCondLst>
                            <p:childTnLst>
                              <p:par>
                                <p:cTn id="9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9" dur="100"/>
                                        <p:tgtEl>
                                          <p:spTgt spid="2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0" fill="hold" nodeType="afterGroup">
                            <p:stCondLst>
                              <p:cond delay="23300"/>
                            </p:stCondLst>
                            <p:childTnLst>
                              <p:par>
                                <p:cTn id="9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3" dur="100"/>
                                        <p:tgtEl>
                                          <p:spTgt spid="2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4" fill="hold" nodeType="afterGroup">
                            <p:stCondLst>
                              <p:cond delay="23400"/>
                            </p:stCondLst>
                            <p:childTnLst>
                              <p:par>
                                <p:cTn id="9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7" dur="100"/>
                                        <p:tgtEl>
                                          <p:spTgt spid="2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8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9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1" dur="100"/>
                                        <p:tgtEl>
                                          <p:spTgt spid="2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2" fill="hold" nodeType="afterGroup">
                            <p:stCondLst>
                              <p:cond delay="23600"/>
                            </p:stCondLst>
                            <p:childTnLst>
                              <p:par>
                                <p:cTn id="9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5" dur="100"/>
                                        <p:tgtEl>
                                          <p:spTgt spid="2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6" fill="hold" nodeType="afterGroup">
                            <p:stCondLst>
                              <p:cond delay="23700"/>
                            </p:stCondLst>
                            <p:childTnLst>
                              <p:par>
                                <p:cTn id="9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9" dur="100"/>
                                        <p:tgtEl>
                                          <p:spTgt spid="2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0" fill="hold" nodeType="afterGroup">
                            <p:stCondLst>
                              <p:cond delay="23800"/>
                            </p:stCondLst>
                            <p:childTnLst>
                              <p:par>
                                <p:cTn id="9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3" dur="100"/>
                                        <p:tgtEl>
                                          <p:spTgt spid="2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4" fill="hold" nodeType="afterGroup">
                            <p:stCondLst>
                              <p:cond delay="23900"/>
                            </p:stCondLst>
                            <p:childTnLst>
                              <p:par>
                                <p:cTn id="9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7" dur="100"/>
                                        <p:tgtEl>
                                          <p:spTgt spid="2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9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1" dur="100"/>
                                        <p:tgtEl>
                                          <p:spTgt spid="2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2" fill="hold" nodeType="afterGroup">
                            <p:stCondLst>
                              <p:cond delay="24100"/>
                            </p:stCondLst>
                            <p:childTnLst>
                              <p:par>
                                <p:cTn id="9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5" dur="100"/>
                                        <p:tgtEl>
                                          <p:spTgt spid="2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6" fill="hold" nodeType="afterGroup">
                            <p:stCondLst>
                              <p:cond delay="24200"/>
                            </p:stCondLst>
                            <p:childTnLst>
                              <p:par>
                                <p:cTn id="9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9" dur="100"/>
                                        <p:tgtEl>
                                          <p:spTgt spid="29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0" fill="hold" nodeType="afterGroup">
                            <p:stCondLst>
                              <p:cond delay="24300"/>
                            </p:stCondLst>
                            <p:childTnLst>
                              <p:par>
                                <p:cTn id="9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3" dur="100"/>
                                        <p:tgtEl>
                                          <p:spTgt spid="2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4" fill="hold" nodeType="afterGroup">
                            <p:stCondLst>
                              <p:cond delay="24400"/>
                            </p:stCondLst>
                            <p:childTnLst>
                              <p:par>
                                <p:cTn id="9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7" dur="100"/>
                                        <p:tgtEl>
                                          <p:spTgt spid="2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8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9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1" dur="100"/>
                                        <p:tgtEl>
                                          <p:spTgt spid="2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2" fill="hold" nodeType="afterGroup">
                            <p:stCondLst>
                              <p:cond delay="24600"/>
                            </p:stCondLst>
                            <p:childTnLst>
                              <p:par>
                                <p:cTn id="9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5" dur="100"/>
                                        <p:tgtEl>
                                          <p:spTgt spid="2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6" fill="hold" nodeType="afterGroup">
                            <p:stCondLst>
                              <p:cond delay="24700"/>
                            </p:stCondLst>
                            <p:childTnLst>
                              <p:par>
                                <p:cTn id="9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9" dur="100"/>
                                        <p:tgtEl>
                                          <p:spTgt spid="2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0" fill="hold" nodeType="afterGroup">
                            <p:stCondLst>
                              <p:cond delay="24800"/>
                            </p:stCondLst>
                            <p:childTnLst>
                              <p:par>
                                <p:cTn id="9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3" dur="100"/>
                                        <p:tgtEl>
                                          <p:spTgt spid="2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4" fill="hold" nodeType="afterGroup">
                            <p:stCondLst>
                              <p:cond delay="24900"/>
                            </p:stCondLst>
                            <p:childTnLst>
                              <p:par>
                                <p:cTn id="9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7" dur="100"/>
                                        <p:tgtEl>
                                          <p:spTgt spid="2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8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9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1" dur="100"/>
                                        <p:tgtEl>
                                          <p:spTgt spid="2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2" fill="hold" nodeType="afterGroup">
                            <p:stCondLst>
                              <p:cond delay="25100"/>
                            </p:stCondLst>
                            <p:childTnLst>
                              <p:par>
                                <p:cTn id="9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5" dur="100"/>
                                        <p:tgtEl>
                                          <p:spTgt spid="2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6" fill="hold" nodeType="afterGroup">
                            <p:stCondLst>
                              <p:cond delay="25200"/>
                            </p:stCondLst>
                            <p:childTnLst>
                              <p:par>
                                <p:cTn id="9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9" dur="100"/>
                                        <p:tgtEl>
                                          <p:spTgt spid="29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0" fill="hold" nodeType="afterGroup">
                            <p:stCondLst>
                              <p:cond delay="25300"/>
                            </p:stCondLst>
                            <p:childTnLst>
                              <p:par>
                                <p:cTn id="10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3" dur="100"/>
                                        <p:tgtEl>
                                          <p:spTgt spid="29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4" fill="hold" nodeType="afterGroup">
                            <p:stCondLst>
                              <p:cond delay="25400"/>
                            </p:stCondLst>
                            <p:childTnLst>
                              <p:par>
                                <p:cTn id="10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7" dur="100"/>
                                        <p:tgtEl>
                                          <p:spTgt spid="29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0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1" dur="100"/>
                                        <p:tgtEl>
                                          <p:spTgt spid="29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2" fill="hold" nodeType="afterGroup">
                            <p:stCondLst>
                              <p:cond delay="25600"/>
                            </p:stCondLst>
                            <p:childTnLst>
                              <p:par>
                                <p:cTn id="10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5" dur="100"/>
                                        <p:tgtEl>
                                          <p:spTgt spid="29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6" fill="hold" nodeType="afterGroup">
                            <p:stCondLst>
                              <p:cond delay="25700"/>
                            </p:stCondLst>
                            <p:childTnLst>
                              <p:par>
                                <p:cTn id="10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9" dur="100"/>
                                        <p:tgtEl>
                                          <p:spTgt spid="29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0" fill="hold" nodeType="afterGroup">
                            <p:stCondLst>
                              <p:cond delay="25800"/>
                            </p:stCondLst>
                            <p:childTnLst>
                              <p:par>
                                <p:cTn id="10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3" dur="100"/>
                                        <p:tgtEl>
                                          <p:spTgt spid="299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4" fill="hold" nodeType="afterGroup">
                            <p:stCondLst>
                              <p:cond delay="25900"/>
                            </p:stCondLst>
                            <p:childTnLst>
                              <p:par>
                                <p:cTn id="10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7" dur="100"/>
                                        <p:tgtEl>
                                          <p:spTgt spid="2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8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0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1" dur="100"/>
                                        <p:tgtEl>
                                          <p:spTgt spid="2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2" fill="hold" nodeType="afterGroup">
                            <p:stCondLst>
                              <p:cond delay="26100"/>
                            </p:stCondLst>
                            <p:childTnLst>
                              <p:par>
                                <p:cTn id="10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5" dur="100"/>
                                        <p:tgtEl>
                                          <p:spTgt spid="2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6" fill="hold" nodeType="afterGroup">
                            <p:stCondLst>
                              <p:cond delay="26200"/>
                            </p:stCondLst>
                            <p:childTnLst>
                              <p:par>
                                <p:cTn id="10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9" dur="100"/>
                                        <p:tgtEl>
                                          <p:spTgt spid="2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0" fill="hold" nodeType="afterGroup">
                            <p:stCondLst>
                              <p:cond delay="26300"/>
                            </p:stCondLst>
                            <p:childTnLst>
                              <p:par>
                                <p:cTn id="10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3" dur="100"/>
                                        <p:tgtEl>
                                          <p:spTgt spid="29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4" fill="hold" nodeType="afterGroup">
                            <p:stCondLst>
                              <p:cond delay="26400"/>
                            </p:stCondLst>
                            <p:childTnLst>
                              <p:par>
                                <p:cTn id="10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7" dur="100"/>
                                        <p:tgtEl>
                                          <p:spTgt spid="29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0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1" dur="100"/>
                                        <p:tgtEl>
                                          <p:spTgt spid="29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2" fill="hold" nodeType="afterGroup">
                            <p:stCondLst>
                              <p:cond delay="26600"/>
                            </p:stCondLst>
                            <p:childTnLst>
                              <p:par>
                                <p:cTn id="10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5" dur="100"/>
                                        <p:tgtEl>
                                          <p:spTgt spid="29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6" fill="hold" nodeType="afterGroup">
                            <p:stCondLst>
                              <p:cond delay="26700"/>
                            </p:stCondLst>
                            <p:childTnLst>
                              <p:par>
                                <p:cTn id="10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9" dur="100"/>
                                        <p:tgtEl>
                                          <p:spTgt spid="29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0" fill="hold" nodeType="afterGroup">
                            <p:stCondLst>
                              <p:cond delay="26800"/>
                            </p:stCondLst>
                            <p:childTnLst>
                              <p:par>
                                <p:cTn id="10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3" dur="100"/>
                                        <p:tgtEl>
                                          <p:spTgt spid="299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4" fill="hold" nodeType="afterGroup">
                            <p:stCondLst>
                              <p:cond delay="26900"/>
                            </p:stCondLst>
                            <p:childTnLst>
                              <p:par>
                                <p:cTn id="10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7" dur="100"/>
                                        <p:tgtEl>
                                          <p:spTgt spid="299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0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1" dur="100"/>
                                        <p:tgtEl>
                                          <p:spTgt spid="299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2" fill="hold" nodeType="afterGroup">
                            <p:stCondLst>
                              <p:cond delay="27100"/>
                            </p:stCondLst>
                            <p:childTnLst>
                              <p:par>
                                <p:cTn id="10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5" dur="100"/>
                                        <p:tgtEl>
                                          <p:spTgt spid="29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6" fill="hold" nodeType="afterGroup">
                            <p:stCondLst>
                              <p:cond delay="27200"/>
                            </p:stCondLst>
                            <p:childTnLst>
                              <p:par>
                                <p:cTn id="10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9" dur="100"/>
                                        <p:tgtEl>
                                          <p:spTgt spid="29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0" fill="hold" nodeType="afterGroup">
                            <p:stCondLst>
                              <p:cond delay="27300"/>
                            </p:stCondLst>
                            <p:childTnLst>
                              <p:par>
                                <p:cTn id="10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3" dur="100"/>
                                        <p:tgtEl>
                                          <p:spTgt spid="29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4" fill="hold" nodeType="afterGroup">
                            <p:stCondLst>
                              <p:cond delay="27400"/>
                            </p:stCondLst>
                            <p:childTnLst>
                              <p:par>
                                <p:cTn id="10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7" dur="100"/>
                                        <p:tgtEl>
                                          <p:spTgt spid="29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8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0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1" dur="100"/>
                                        <p:tgtEl>
                                          <p:spTgt spid="29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2" fill="hold" nodeType="afterGroup">
                            <p:stCondLst>
                              <p:cond delay="27600"/>
                            </p:stCondLst>
                            <p:childTnLst>
                              <p:par>
                                <p:cTn id="10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5" dur="100"/>
                                        <p:tgtEl>
                                          <p:spTgt spid="29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6" fill="hold" nodeType="afterGroup">
                            <p:stCondLst>
                              <p:cond delay="27700"/>
                            </p:stCondLst>
                            <p:childTnLst>
                              <p:par>
                                <p:cTn id="10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9" dur="100"/>
                                        <p:tgtEl>
                                          <p:spTgt spid="29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0" fill="hold" nodeType="afterGroup">
                            <p:stCondLst>
                              <p:cond delay="27800"/>
                            </p:stCondLst>
                            <p:childTnLst>
                              <p:par>
                                <p:cTn id="1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3" dur="100"/>
                                        <p:tgtEl>
                                          <p:spTgt spid="29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4" fill="hold" nodeType="afterGroup">
                            <p:stCondLst>
                              <p:cond delay="27900"/>
                            </p:stCondLst>
                            <p:childTnLst>
                              <p:par>
                                <p:cTn id="1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7" dur="100"/>
                                        <p:tgtEl>
                                          <p:spTgt spid="29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8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1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1" dur="100"/>
                                        <p:tgtEl>
                                          <p:spTgt spid="29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2" fill="hold" nodeType="afterGroup">
                            <p:stCondLst>
                              <p:cond delay="28100"/>
                            </p:stCondLst>
                            <p:childTnLst>
                              <p:par>
                                <p:cTn id="1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5" dur="100"/>
                                        <p:tgtEl>
                                          <p:spTgt spid="29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6" fill="hold" nodeType="afterGroup">
                            <p:stCondLst>
                              <p:cond delay="28200"/>
                            </p:stCondLst>
                            <p:childTnLst>
                              <p:par>
                                <p:cTn id="1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9" dur="100"/>
                                        <p:tgtEl>
                                          <p:spTgt spid="29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0" fill="hold" nodeType="afterGroup">
                            <p:stCondLst>
                              <p:cond delay="28300"/>
                            </p:stCondLst>
                            <p:childTnLst>
                              <p:par>
                                <p:cTn id="1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3" dur="100"/>
                                        <p:tgtEl>
                                          <p:spTgt spid="29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4" fill="hold" nodeType="afterGroup">
                            <p:stCondLst>
                              <p:cond delay="28400"/>
                            </p:stCondLst>
                            <p:childTnLst>
                              <p:par>
                                <p:cTn id="1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7" dur="100"/>
                                        <p:tgtEl>
                                          <p:spTgt spid="29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8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1" dur="100"/>
                                        <p:tgtEl>
                                          <p:spTgt spid="29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2" fill="hold" nodeType="afterGroup">
                            <p:stCondLst>
                              <p:cond delay="28600"/>
                            </p:stCondLst>
                            <p:childTnLst>
                              <p:par>
                                <p:cTn id="1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5" dur="100"/>
                                        <p:tgtEl>
                                          <p:spTgt spid="29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6" fill="hold" nodeType="afterGroup">
                            <p:stCondLst>
                              <p:cond delay="28700"/>
                            </p:stCondLst>
                            <p:childTnLst>
                              <p:par>
                                <p:cTn id="11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9" dur="100"/>
                                        <p:tgtEl>
                                          <p:spTgt spid="29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0" fill="hold" nodeType="afterGroup">
                            <p:stCondLst>
                              <p:cond delay="28800"/>
                            </p:stCondLst>
                            <p:childTnLst>
                              <p:par>
                                <p:cTn id="1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3" dur="100"/>
                                        <p:tgtEl>
                                          <p:spTgt spid="29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4" fill="hold" nodeType="afterGroup">
                            <p:stCondLst>
                              <p:cond delay="28900"/>
                            </p:stCondLst>
                            <p:childTnLst>
                              <p:par>
                                <p:cTn id="11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7" dur="100"/>
                                        <p:tgtEl>
                                          <p:spTgt spid="29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8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1" dur="100"/>
                                        <p:tgtEl>
                                          <p:spTgt spid="29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2" fill="hold" nodeType="afterGroup">
                            <p:stCondLst>
                              <p:cond delay="29100"/>
                            </p:stCondLst>
                            <p:childTnLst>
                              <p:par>
                                <p:cTn id="1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5" dur="100"/>
                                        <p:tgtEl>
                                          <p:spTgt spid="29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6" fill="hold" nodeType="afterGroup">
                            <p:stCondLst>
                              <p:cond delay="29200"/>
                            </p:stCondLst>
                            <p:childTnLst>
                              <p:par>
                                <p:cTn id="11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9" dur="100"/>
                                        <p:tgtEl>
                                          <p:spTgt spid="29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0" fill="hold" nodeType="afterGroup">
                            <p:stCondLst>
                              <p:cond delay="29300"/>
                            </p:stCondLst>
                            <p:childTnLst>
                              <p:par>
                                <p:cTn id="11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3" dur="100"/>
                                        <p:tgtEl>
                                          <p:spTgt spid="29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4" fill="hold" nodeType="afterGroup">
                            <p:stCondLst>
                              <p:cond delay="29400"/>
                            </p:stCondLst>
                            <p:childTnLst>
                              <p:par>
                                <p:cTn id="11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7" dur="100"/>
                                        <p:tgtEl>
                                          <p:spTgt spid="29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8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1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1" dur="100"/>
                                        <p:tgtEl>
                                          <p:spTgt spid="29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2" fill="hold" nodeType="afterGroup">
                            <p:stCondLst>
                              <p:cond delay="29600"/>
                            </p:stCondLst>
                            <p:childTnLst>
                              <p:par>
                                <p:cTn id="11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5" dur="100"/>
                                        <p:tgtEl>
                                          <p:spTgt spid="29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6" fill="hold" nodeType="afterGroup">
                            <p:stCondLst>
                              <p:cond delay="29700"/>
                            </p:stCondLst>
                            <p:childTnLst>
                              <p:par>
                                <p:cTn id="1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9" dur="100"/>
                                        <p:tgtEl>
                                          <p:spTgt spid="29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0" fill="hold" nodeType="afterGroup">
                            <p:stCondLst>
                              <p:cond delay="29800"/>
                            </p:stCondLst>
                            <p:childTnLst>
                              <p:par>
                                <p:cTn id="1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3" dur="100"/>
                                        <p:tgtEl>
                                          <p:spTgt spid="29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4" fill="hold" nodeType="afterGroup">
                            <p:stCondLst>
                              <p:cond delay="29900"/>
                            </p:stCondLst>
                            <p:childTnLst>
                              <p:par>
                                <p:cTn id="11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7" dur="100"/>
                                        <p:tgtEl>
                                          <p:spTgt spid="29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1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1" dur="100"/>
                                        <p:tgtEl>
                                          <p:spTgt spid="29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2" fill="hold" nodeType="afterGroup">
                            <p:stCondLst>
                              <p:cond delay="30100"/>
                            </p:stCondLst>
                            <p:childTnLst>
                              <p:par>
                                <p:cTn id="11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5" dur="100"/>
                                        <p:tgtEl>
                                          <p:spTgt spid="29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6" fill="hold" nodeType="afterGroup">
                            <p:stCondLst>
                              <p:cond delay="30200"/>
                            </p:stCondLst>
                            <p:childTnLst>
                              <p:par>
                                <p:cTn id="11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9" dur="100"/>
                                        <p:tgtEl>
                                          <p:spTgt spid="29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0" fill="hold" nodeType="afterGroup">
                            <p:stCondLst>
                              <p:cond delay="30300"/>
                            </p:stCondLst>
                            <p:childTnLst>
                              <p:par>
                                <p:cTn id="12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3" dur="100"/>
                                        <p:tgtEl>
                                          <p:spTgt spid="29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4" fill="hold" nodeType="afterGroup">
                            <p:stCondLst>
                              <p:cond delay="30400"/>
                            </p:stCondLst>
                            <p:childTnLst>
                              <p:par>
                                <p:cTn id="12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7" dur="100"/>
                                        <p:tgtEl>
                                          <p:spTgt spid="29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8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2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1" dur="100"/>
                                        <p:tgtEl>
                                          <p:spTgt spid="29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2" fill="hold" nodeType="afterGroup">
                            <p:stCondLst>
                              <p:cond delay="30600"/>
                            </p:stCondLst>
                            <p:childTnLst>
                              <p:par>
                                <p:cTn id="12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5" dur="100"/>
                                        <p:tgtEl>
                                          <p:spTgt spid="29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6" fill="hold" nodeType="afterGroup">
                            <p:stCondLst>
                              <p:cond delay="30700"/>
                            </p:stCondLst>
                            <p:childTnLst>
                              <p:par>
                                <p:cTn id="12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9" dur="100"/>
                                        <p:tgtEl>
                                          <p:spTgt spid="29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0" fill="hold" nodeType="afterGroup">
                            <p:stCondLst>
                              <p:cond delay="30800"/>
                            </p:stCondLst>
                            <p:childTnLst>
                              <p:par>
                                <p:cTn id="12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3" dur="100"/>
                                        <p:tgtEl>
                                          <p:spTgt spid="29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4" fill="hold" nodeType="afterGroup">
                            <p:stCondLst>
                              <p:cond delay="30900"/>
                            </p:stCondLst>
                            <p:childTnLst>
                              <p:par>
                                <p:cTn id="12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7" dur="100"/>
                                        <p:tgtEl>
                                          <p:spTgt spid="29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8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1" dur="100"/>
                                        <p:tgtEl>
                                          <p:spTgt spid="29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2" fill="hold" nodeType="afterGroup">
                            <p:stCondLst>
                              <p:cond delay="31100"/>
                            </p:stCondLst>
                            <p:childTnLst>
                              <p:par>
                                <p:cTn id="12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5" dur="100"/>
                                        <p:tgtEl>
                                          <p:spTgt spid="29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6" fill="hold" nodeType="afterGroup">
                            <p:stCondLst>
                              <p:cond delay="31200"/>
                            </p:stCondLst>
                            <p:childTnLst>
                              <p:par>
                                <p:cTn id="12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9" dur="100"/>
                                        <p:tgtEl>
                                          <p:spTgt spid="29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0" fill="hold" nodeType="afterGroup">
                            <p:stCondLst>
                              <p:cond delay="31300"/>
                            </p:stCondLst>
                            <p:childTnLst>
                              <p:par>
                                <p:cTn id="12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3" dur="100"/>
                                        <p:tgtEl>
                                          <p:spTgt spid="29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4" fill="hold" nodeType="afterGroup">
                            <p:stCondLst>
                              <p:cond delay="31400"/>
                            </p:stCondLst>
                            <p:childTnLst>
                              <p:par>
                                <p:cTn id="12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7" dur="100"/>
                                        <p:tgtEl>
                                          <p:spTgt spid="29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2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1" dur="100"/>
                                        <p:tgtEl>
                                          <p:spTgt spid="299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2" fill="hold" nodeType="afterGroup">
                            <p:stCondLst>
                              <p:cond delay="31600"/>
                            </p:stCondLst>
                            <p:childTnLst>
                              <p:par>
                                <p:cTn id="12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5" dur="100"/>
                                        <p:tgtEl>
                                          <p:spTgt spid="29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6" fill="hold" nodeType="afterGroup">
                            <p:stCondLst>
                              <p:cond delay="31700"/>
                            </p:stCondLst>
                            <p:childTnLst>
                              <p:par>
                                <p:cTn id="12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9" dur="100"/>
                                        <p:tgtEl>
                                          <p:spTgt spid="299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0" fill="hold" nodeType="afterGroup">
                            <p:stCondLst>
                              <p:cond delay="31800"/>
                            </p:stCondLst>
                            <p:childTnLst>
                              <p:par>
                                <p:cTn id="12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3" dur="100"/>
                                        <p:tgtEl>
                                          <p:spTgt spid="29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4" fill="hold" nodeType="afterGroup">
                            <p:stCondLst>
                              <p:cond delay="31900"/>
                            </p:stCondLst>
                            <p:childTnLst>
                              <p:par>
                                <p:cTn id="12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7" dur="100"/>
                                        <p:tgtEl>
                                          <p:spTgt spid="299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8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2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1" dur="100"/>
                                        <p:tgtEl>
                                          <p:spTgt spid="299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2" fill="hold" nodeType="afterGroup">
                            <p:stCondLst>
                              <p:cond delay="32100"/>
                            </p:stCondLst>
                            <p:childTnLst>
                              <p:par>
                                <p:cTn id="12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5" dur="100"/>
                                        <p:tgtEl>
                                          <p:spTgt spid="299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6" fill="hold" nodeType="afterGroup">
                            <p:stCondLst>
                              <p:cond delay="32200"/>
                            </p:stCondLst>
                            <p:childTnLst>
                              <p:par>
                                <p:cTn id="12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9" dur="100"/>
                                        <p:tgtEl>
                                          <p:spTgt spid="299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0" fill="hold" nodeType="afterGroup">
                            <p:stCondLst>
                              <p:cond delay="32300"/>
                            </p:stCondLst>
                            <p:childTnLst>
                              <p:par>
                                <p:cTn id="12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3" dur="100"/>
                                        <p:tgtEl>
                                          <p:spTgt spid="299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4" fill="hold" nodeType="afterGroup">
                            <p:stCondLst>
                              <p:cond delay="32400"/>
                            </p:stCondLst>
                            <p:childTnLst>
                              <p:par>
                                <p:cTn id="12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7" dur="100"/>
                                        <p:tgtEl>
                                          <p:spTgt spid="29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8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2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1" dur="100"/>
                                        <p:tgtEl>
                                          <p:spTgt spid="299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2" fill="hold" nodeType="afterGroup">
                            <p:stCondLst>
                              <p:cond delay="32600"/>
                            </p:stCondLst>
                            <p:childTnLst>
                              <p:par>
                                <p:cTn id="12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5" dur="100"/>
                                        <p:tgtEl>
                                          <p:spTgt spid="299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6" fill="hold" nodeType="afterGroup">
                            <p:stCondLst>
                              <p:cond delay="32700"/>
                            </p:stCondLst>
                            <p:childTnLst>
                              <p:par>
                                <p:cTn id="12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9" dur="100"/>
                                        <p:tgtEl>
                                          <p:spTgt spid="29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0" fill="hold" nodeType="afterGroup">
                            <p:stCondLst>
                              <p:cond delay="32800"/>
                            </p:stCondLst>
                            <p:childTnLst>
                              <p:par>
                                <p:cTn id="13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3" dur="100"/>
                                        <p:tgtEl>
                                          <p:spTgt spid="29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4" fill="hold" nodeType="afterGroup">
                            <p:stCondLst>
                              <p:cond delay="32900"/>
                            </p:stCondLst>
                            <p:childTnLst>
                              <p:par>
                                <p:cTn id="13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7" dur="100"/>
                                        <p:tgtEl>
                                          <p:spTgt spid="299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8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1" dur="100"/>
                                        <p:tgtEl>
                                          <p:spTgt spid="299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2" fill="hold" nodeType="afterGroup">
                            <p:stCondLst>
                              <p:cond delay="33100"/>
                            </p:stCondLst>
                            <p:childTnLst>
                              <p:par>
                                <p:cTn id="13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5" dur="100"/>
                                        <p:tgtEl>
                                          <p:spTgt spid="29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6" fill="hold" nodeType="afterGroup">
                            <p:stCondLst>
                              <p:cond delay="33200"/>
                            </p:stCondLst>
                            <p:childTnLst>
                              <p:par>
                                <p:cTn id="13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9" dur="100"/>
                                        <p:tgtEl>
                                          <p:spTgt spid="29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0" fill="hold" nodeType="afterGroup">
                            <p:stCondLst>
                              <p:cond delay="33300"/>
                            </p:stCondLst>
                            <p:childTnLst>
                              <p:par>
                                <p:cTn id="13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3" dur="100"/>
                                        <p:tgtEl>
                                          <p:spTgt spid="29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4" fill="hold" nodeType="afterGroup">
                            <p:stCondLst>
                              <p:cond delay="33400"/>
                            </p:stCondLst>
                            <p:childTnLst>
                              <p:par>
                                <p:cTn id="13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7" dur="100"/>
                                        <p:tgtEl>
                                          <p:spTgt spid="29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8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13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1" dur="100"/>
                                        <p:tgtEl>
                                          <p:spTgt spid="29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2" fill="hold" nodeType="afterGroup">
                            <p:stCondLst>
                              <p:cond delay="33600"/>
                            </p:stCondLst>
                            <p:childTnLst>
                              <p:par>
                                <p:cTn id="13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5" dur="100"/>
                                        <p:tgtEl>
                                          <p:spTgt spid="29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6" fill="hold" nodeType="afterGroup">
                            <p:stCondLst>
                              <p:cond delay="33700"/>
                            </p:stCondLst>
                            <p:childTnLst>
                              <p:par>
                                <p:cTn id="13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9" dur="100"/>
                                        <p:tgtEl>
                                          <p:spTgt spid="299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0" fill="hold" nodeType="afterGroup">
                            <p:stCondLst>
                              <p:cond delay="33800"/>
                            </p:stCondLst>
                            <p:childTnLst>
                              <p:par>
                                <p:cTn id="13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3" dur="100"/>
                                        <p:tgtEl>
                                          <p:spTgt spid="29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4" fill="hold" nodeType="afterGroup">
                            <p:stCondLst>
                              <p:cond delay="33900"/>
                            </p:stCondLst>
                            <p:childTnLst>
                              <p:par>
                                <p:cTn id="13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7" dur="100"/>
                                        <p:tgtEl>
                                          <p:spTgt spid="299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8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13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1" dur="100"/>
                                        <p:tgtEl>
                                          <p:spTgt spid="29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2" fill="hold" nodeType="afterGroup">
                            <p:stCondLst>
                              <p:cond delay="34100"/>
                            </p:stCondLst>
                            <p:childTnLst>
                              <p:par>
                                <p:cTn id="13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5" dur="100"/>
                                        <p:tgtEl>
                                          <p:spTgt spid="299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6" fill="hold" nodeType="afterGroup">
                            <p:stCondLst>
                              <p:cond delay="34200"/>
                            </p:stCondLst>
                            <p:childTnLst>
                              <p:par>
                                <p:cTn id="13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9" dur="100"/>
                                        <p:tgtEl>
                                          <p:spTgt spid="29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0" fill="hold" nodeType="afterGroup">
                            <p:stCondLst>
                              <p:cond delay="34300"/>
                            </p:stCondLst>
                            <p:childTnLst>
                              <p:par>
                                <p:cTn id="13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3" dur="100"/>
                                        <p:tgtEl>
                                          <p:spTgt spid="29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4" fill="hold" nodeType="afterGroup">
                            <p:stCondLst>
                              <p:cond delay="34400"/>
                            </p:stCondLst>
                            <p:childTnLst>
                              <p:par>
                                <p:cTn id="13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7" dur="100"/>
                                        <p:tgtEl>
                                          <p:spTgt spid="299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8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13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1" dur="100"/>
                                        <p:tgtEl>
                                          <p:spTgt spid="29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2" fill="hold" nodeType="afterGroup">
                            <p:stCondLst>
                              <p:cond delay="34600"/>
                            </p:stCondLst>
                            <p:childTnLst>
                              <p:par>
                                <p:cTn id="13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5" dur="100"/>
                                        <p:tgtEl>
                                          <p:spTgt spid="299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6" fill="hold" nodeType="afterGroup">
                            <p:stCondLst>
                              <p:cond delay="34700"/>
                            </p:stCondLst>
                            <p:childTnLst>
                              <p:par>
                                <p:cTn id="13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9" dur="100"/>
                                        <p:tgtEl>
                                          <p:spTgt spid="299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0" fill="hold" nodeType="afterGroup">
                            <p:stCondLst>
                              <p:cond delay="34800"/>
                            </p:stCondLst>
                            <p:childTnLst>
                              <p:par>
                                <p:cTn id="13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3" dur="100"/>
                                        <p:tgtEl>
                                          <p:spTgt spid="299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4" fill="hold" nodeType="afterGroup">
                            <p:stCondLst>
                              <p:cond delay="34900"/>
                            </p:stCondLst>
                            <p:childTnLst>
                              <p:par>
                                <p:cTn id="13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7" dur="100"/>
                                        <p:tgtEl>
                                          <p:spTgt spid="29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8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1" dur="100"/>
                                        <p:tgtEl>
                                          <p:spTgt spid="299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2" fill="hold" nodeType="afterGroup">
                            <p:stCondLst>
                              <p:cond delay="35100"/>
                            </p:stCondLst>
                            <p:childTnLst>
                              <p:par>
                                <p:cTn id="13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5" dur="100"/>
                                        <p:tgtEl>
                                          <p:spTgt spid="299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6" fill="hold" nodeType="afterGroup">
                            <p:stCondLst>
                              <p:cond delay="35200"/>
                            </p:stCondLst>
                            <p:childTnLst>
                              <p:par>
                                <p:cTn id="13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9" dur="100"/>
                                        <p:tgtEl>
                                          <p:spTgt spid="29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0" fill="hold" nodeType="afterGroup">
                            <p:stCondLst>
                              <p:cond delay="35300"/>
                            </p:stCondLst>
                            <p:childTnLst>
                              <p:par>
                                <p:cTn id="14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3" dur="100"/>
                                        <p:tgtEl>
                                          <p:spTgt spid="29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4" fill="hold" nodeType="afterGroup">
                            <p:stCondLst>
                              <p:cond delay="35400"/>
                            </p:stCondLst>
                            <p:childTnLst>
                              <p:par>
                                <p:cTn id="14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7" dur="100"/>
                                        <p:tgtEl>
                                          <p:spTgt spid="29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8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14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1" dur="100"/>
                                        <p:tgtEl>
                                          <p:spTgt spid="29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2" fill="hold" nodeType="afterGroup">
                            <p:stCondLst>
                              <p:cond delay="35600"/>
                            </p:stCondLst>
                            <p:childTnLst>
                              <p:par>
                                <p:cTn id="14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5" dur="100"/>
                                        <p:tgtEl>
                                          <p:spTgt spid="29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6" fill="hold" nodeType="afterGroup">
                            <p:stCondLst>
                              <p:cond delay="35700"/>
                            </p:stCondLst>
                            <p:childTnLst>
                              <p:par>
                                <p:cTn id="14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9" dur="100"/>
                                        <p:tgtEl>
                                          <p:spTgt spid="29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0" fill="hold" nodeType="afterGroup">
                            <p:stCondLst>
                              <p:cond delay="35800"/>
                            </p:stCondLst>
                            <p:childTnLst>
                              <p:par>
                                <p:cTn id="14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3" dur="100"/>
                                        <p:tgtEl>
                                          <p:spTgt spid="29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4" fill="hold" nodeType="afterGroup">
                            <p:stCondLst>
                              <p:cond delay="35900"/>
                            </p:stCondLst>
                            <p:childTnLst>
                              <p:par>
                                <p:cTn id="14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7" dur="100"/>
                                        <p:tgtEl>
                                          <p:spTgt spid="29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8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4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1" dur="100"/>
                                        <p:tgtEl>
                                          <p:spTgt spid="29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2" fill="hold" nodeType="afterGroup">
                            <p:stCondLst>
                              <p:cond delay="36100"/>
                            </p:stCondLst>
                            <p:childTnLst>
                              <p:par>
                                <p:cTn id="14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5" dur="100"/>
                                        <p:tgtEl>
                                          <p:spTgt spid="29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6" fill="hold" nodeType="afterGroup">
                            <p:stCondLst>
                              <p:cond delay="36200"/>
                            </p:stCondLst>
                            <p:childTnLst>
                              <p:par>
                                <p:cTn id="14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9" dur="100"/>
                                        <p:tgtEl>
                                          <p:spTgt spid="29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0" fill="hold" nodeType="afterGroup">
                            <p:stCondLst>
                              <p:cond delay="36300"/>
                            </p:stCondLst>
                            <p:childTnLst>
                              <p:par>
                                <p:cTn id="14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3" dur="100"/>
                                        <p:tgtEl>
                                          <p:spTgt spid="29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4" fill="hold" nodeType="afterGroup">
                            <p:stCondLst>
                              <p:cond delay="36400"/>
                            </p:stCondLst>
                            <p:childTnLst>
                              <p:par>
                                <p:cTn id="14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7" dur="100"/>
                                        <p:tgtEl>
                                          <p:spTgt spid="29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14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1" dur="100"/>
                                        <p:tgtEl>
                                          <p:spTgt spid="29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2" fill="hold" nodeType="afterGroup">
                            <p:stCondLst>
                              <p:cond delay="36600"/>
                            </p:stCondLst>
                            <p:childTnLst>
                              <p:par>
                                <p:cTn id="14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5" dur="100"/>
                                        <p:tgtEl>
                                          <p:spTgt spid="29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6" fill="hold" nodeType="afterGroup">
                            <p:stCondLst>
                              <p:cond delay="36700"/>
                            </p:stCondLst>
                            <p:childTnLst>
                              <p:par>
                                <p:cTn id="14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9" dur="100"/>
                                        <p:tgtEl>
                                          <p:spTgt spid="29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0" fill="hold" nodeType="afterGroup">
                            <p:stCondLst>
                              <p:cond delay="36800"/>
                            </p:stCondLst>
                            <p:childTnLst>
                              <p:par>
                                <p:cTn id="14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3" dur="100"/>
                                        <p:tgtEl>
                                          <p:spTgt spid="29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4" fill="hold" nodeType="afterGroup">
                            <p:stCondLst>
                              <p:cond delay="36900"/>
                            </p:stCondLst>
                            <p:childTnLst>
                              <p:par>
                                <p:cTn id="14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7" dur="100"/>
                                        <p:tgtEl>
                                          <p:spTgt spid="29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8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4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1" dur="100"/>
                                        <p:tgtEl>
                                          <p:spTgt spid="29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2" fill="hold" nodeType="afterGroup">
                            <p:stCondLst>
                              <p:cond delay="37100"/>
                            </p:stCondLst>
                            <p:childTnLst>
                              <p:par>
                                <p:cTn id="14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5" dur="100"/>
                                        <p:tgtEl>
                                          <p:spTgt spid="29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6" fill="hold" nodeType="afterGroup">
                            <p:stCondLst>
                              <p:cond delay="37200"/>
                            </p:stCondLst>
                            <p:childTnLst>
                              <p:par>
                                <p:cTn id="14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9" dur="100"/>
                                        <p:tgtEl>
                                          <p:spTgt spid="29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0" fill="hold" nodeType="afterGroup">
                            <p:stCondLst>
                              <p:cond delay="37300"/>
                            </p:stCondLst>
                            <p:childTnLst>
                              <p:par>
                                <p:cTn id="14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3" dur="100"/>
                                        <p:tgtEl>
                                          <p:spTgt spid="29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4" fill="hold" nodeType="afterGroup">
                            <p:stCondLst>
                              <p:cond delay="37400"/>
                            </p:stCondLst>
                            <p:childTnLst>
                              <p:par>
                                <p:cTn id="14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7" dur="100"/>
                                        <p:tgtEl>
                                          <p:spTgt spid="29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8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14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1" dur="100"/>
                                        <p:tgtEl>
                                          <p:spTgt spid="29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2" fill="hold" nodeType="afterGroup">
                            <p:stCondLst>
                              <p:cond delay="37600"/>
                            </p:stCondLst>
                            <p:childTnLst>
                              <p:par>
                                <p:cTn id="14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5" dur="100"/>
                                        <p:tgtEl>
                                          <p:spTgt spid="29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6" fill="hold" nodeType="afterGroup">
                            <p:stCondLst>
                              <p:cond delay="37700"/>
                            </p:stCondLst>
                            <p:childTnLst>
                              <p:par>
                                <p:cTn id="14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9" dur="100"/>
                                        <p:tgtEl>
                                          <p:spTgt spid="29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0" fill="hold" nodeType="afterGroup">
                            <p:stCondLst>
                              <p:cond delay="37800"/>
                            </p:stCondLst>
                            <p:childTnLst>
                              <p:par>
                                <p:cTn id="15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3" dur="100"/>
                                        <p:tgtEl>
                                          <p:spTgt spid="29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4" fill="hold" nodeType="afterGroup">
                            <p:stCondLst>
                              <p:cond delay="37900"/>
                            </p:stCondLst>
                            <p:childTnLst>
                              <p:par>
                                <p:cTn id="15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7" dur="100"/>
                                        <p:tgtEl>
                                          <p:spTgt spid="29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8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5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1" dur="100"/>
                                        <p:tgtEl>
                                          <p:spTgt spid="29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2" fill="hold" nodeType="afterGroup">
                            <p:stCondLst>
                              <p:cond delay="38100"/>
                            </p:stCondLst>
                            <p:childTnLst>
                              <p:par>
                                <p:cTn id="15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5" dur="100"/>
                                        <p:tgtEl>
                                          <p:spTgt spid="29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6" fill="hold" nodeType="afterGroup">
                            <p:stCondLst>
                              <p:cond delay="38200"/>
                            </p:stCondLst>
                            <p:childTnLst>
                              <p:par>
                                <p:cTn id="15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9" dur="100"/>
                                        <p:tgtEl>
                                          <p:spTgt spid="29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0" fill="hold" nodeType="afterGroup">
                            <p:stCondLst>
                              <p:cond delay="38300"/>
                            </p:stCondLst>
                            <p:childTnLst>
                              <p:par>
                                <p:cTn id="15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3" dur="100"/>
                                        <p:tgtEl>
                                          <p:spTgt spid="29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4" fill="hold" nodeType="afterGroup">
                            <p:stCondLst>
                              <p:cond delay="38400"/>
                            </p:stCondLst>
                            <p:childTnLst>
                              <p:par>
                                <p:cTn id="15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7" dur="100"/>
                                        <p:tgtEl>
                                          <p:spTgt spid="29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8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15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1" dur="100"/>
                                        <p:tgtEl>
                                          <p:spTgt spid="29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2" fill="hold" nodeType="afterGroup">
                            <p:stCondLst>
                              <p:cond delay="38600"/>
                            </p:stCondLst>
                            <p:childTnLst>
                              <p:par>
                                <p:cTn id="15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5" dur="100"/>
                                        <p:tgtEl>
                                          <p:spTgt spid="29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6" fill="hold" nodeType="afterGroup">
                            <p:stCondLst>
                              <p:cond delay="38700"/>
                            </p:stCondLst>
                            <p:childTnLst>
                              <p:par>
                                <p:cTn id="15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9" dur="100"/>
                                        <p:tgtEl>
                                          <p:spTgt spid="29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0" fill="hold" nodeType="afterGroup">
                            <p:stCondLst>
                              <p:cond delay="38800"/>
                            </p:stCondLst>
                            <p:childTnLst>
                              <p:par>
                                <p:cTn id="15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3" dur="100"/>
                                        <p:tgtEl>
                                          <p:spTgt spid="29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4" fill="hold" nodeType="afterGroup">
                            <p:stCondLst>
                              <p:cond delay="38900"/>
                            </p:stCondLst>
                            <p:childTnLst>
                              <p:par>
                                <p:cTn id="15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7" dur="100"/>
                                        <p:tgtEl>
                                          <p:spTgt spid="29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8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5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1" dur="100"/>
                                        <p:tgtEl>
                                          <p:spTgt spid="29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2" fill="hold" nodeType="afterGroup">
                            <p:stCondLst>
                              <p:cond delay="39100"/>
                            </p:stCondLst>
                            <p:childTnLst>
                              <p:par>
                                <p:cTn id="15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5" dur="100"/>
                                        <p:tgtEl>
                                          <p:spTgt spid="29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6" fill="hold" nodeType="afterGroup">
                            <p:stCondLst>
                              <p:cond delay="39200"/>
                            </p:stCondLst>
                            <p:childTnLst>
                              <p:par>
                                <p:cTn id="15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9" dur="100"/>
                                        <p:tgtEl>
                                          <p:spTgt spid="29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0" fill="hold" nodeType="afterGroup">
                            <p:stCondLst>
                              <p:cond delay="39300"/>
                            </p:stCondLst>
                            <p:childTnLst>
                              <p:par>
                                <p:cTn id="15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3" dur="100"/>
                                        <p:tgtEl>
                                          <p:spTgt spid="29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4" fill="hold" nodeType="afterGroup">
                            <p:stCondLst>
                              <p:cond delay="39400"/>
                            </p:stCondLst>
                            <p:childTnLst>
                              <p:par>
                                <p:cTn id="15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7" dur="100"/>
                                        <p:tgtEl>
                                          <p:spTgt spid="29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8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15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1" dur="100"/>
                                        <p:tgtEl>
                                          <p:spTgt spid="29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2" fill="hold" nodeType="afterGroup">
                            <p:stCondLst>
                              <p:cond delay="39600"/>
                            </p:stCondLst>
                            <p:childTnLst>
                              <p:par>
                                <p:cTn id="15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5" dur="100"/>
                                        <p:tgtEl>
                                          <p:spTgt spid="29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6" fill="hold" nodeType="afterGroup">
                            <p:stCondLst>
                              <p:cond delay="39700"/>
                            </p:stCondLst>
                            <p:childTnLst>
                              <p:par>
                                <p:cTn id="15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9" dur="100"/>
                                        <p:tgtEl>
                                          <p:spTgt spid="29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0" fill="hold" nodeType="afterGroup">
                            <p:stCondLst>
                              <p:cond delay="39800"/>
                            </p:stCondLst>
                            <p:childTnLst>
                              <p:par>
                                <p:cTn id="15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3" dur="100"/>
                                        <p:tgtEl>
                                          <p:spTgt spid="29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4" fill="hold" nodeType="afterGroup">
                            <p:stCondLst>
                              <p:cond delay="39900"/>
                            </p:stCondLst>
                            <p:childTnLst>
                              <p:par>
                                <p:cTn id="15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7" dur="100"/>
                                        <p:tgtEl>
                                          <p:spTgt spid="29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8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5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1" dur="100"/>
                                        <p:tgtEl>
                                          <p:spTgt spid="29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2" fill="hold" nodeType="afterGroup">
                            <p:stCondLst>
                              <p:cond delay="40100"/>
                            </p:stCondLst>
                            <p:childTnLst>
                              <p:par>
                                <p:cTn id="15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5" dur="100"/>
                                        <p:tgtEl>
                                          <p:spTgt spid="29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6" fill="hold" nodeType="afterGroup">
                            <p:stCondLst>
                              <p:cond delay="40200"/>
                            </p:stCondLst>
                            <p:childTnLst>
                              <p:par>
                                <p:cTn id="15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9" dur="100"/>
                                        <p:tgtEl>
                                          <p:spTgt spid="29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0" fill="hold" nodeType="afterGroup">
                            <p:stCondLst>
                              <p:cond delay="40300"/>
                            </p:stCondLst>
                            <p:childTnLst>
                              <p:par>
                                <p:cTn id="16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3" dur="100"/>
                                        <p:tgtEl>
                                          <p:spTgt spid="29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4" fill="hold" nodeType="afterGroup">
                            <p:stCondLst>
                              <p:cond delay="40400"/>
                            </p:stCondLst>
                            <p:childTnLst>
                              <p:par>
                                <p:cTn id="16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7" dur="100"/>
                                        <p:tgtEl>
                                          <p:spTgt spid="29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8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16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1" dur="100"/>
                                        <p:tgtEl>
                                          <p:spTgt spid="29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2" fill="hold" nodeType="afterGroup">
                            <p:stCondLst>
                              <p:cond delay="40600"/>
                            </p:stCondLst>
                            <p:childTnLst>
                              <p:par>
                                <p:cTn id="16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5" dur="100"/>
                                        <p:tgtEl>
                                          <p:spTgt spid="29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6" fill="hold" nodeType="afterGroup">
                            <p:stCondLst>
                              <p:cond delay="40700"/>
                            </p:stCondLst>
                            <p:childTnLst>
                              <p:par>
                                <p:cTn id="16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9" dur="100"/>
                                        <p:tgtEl>
                                          <p:spTgt spid="29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0" fill="hold" nodeType="afterGroup">
                            <p:stCondLst>
                              <p:cond delay="40800"/>
                            </p:stCondLst>
                            <p:childTnLst>
                              <p:par>
                                <p:cTn id="16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3" dur="100"/>
                                        <p:tgtEl>
                                          <p:spTgt spid="29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4" fill="hold" nodeType="afterGroup">
                            <p:stCondLst>
                              <p:cond delay="40900"/>
                            </p:stCondLst>
                            <p:childTnLst>
                              <p:par>
                                <p:cTn id="16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7" dur="100"/>
                                        <p:tgtEl>
                                          <p:spTgt spid="29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8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16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1" dur="100"/>
                                        <p:tgtEl>
                                          <p:spTgt spid="29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2" fill="hold" nodeType="afterGroup">
                            <p:stCondLst>
                              <p:cond delay="41100"/>
                            </p:stCondLst>
                            <p:childTnLst>
                              <p:par>
                                <p:cTn id="16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5" dur="100"/>
                                        <p:tgtEl>
                                          <p:spTgt spid="29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6" fill="hold" nodeType="afterGroup">
                            <p:stCondLst>
                              <p:cond delay="41200"/>
                            </p:stCondLst>
                            <p:childTnLst>
                              <p:par>
                                <p:cTn id="16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9" dur="100"/>
                                        <p:tgtEl>
                                          <p:spTgt spid="29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0" fill="hold" nodeType="afterGroup">
                            <p:stCondLst>
                              <p:cond delay="41300"/>
                            </p:stCondLst>
                            <p:childTnLst>
                              <p:par>
                                <p:cTn id="16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3" dur="100"/>
                                        <p:tgtEl>
                                          <p:spTgt spid="29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4" fill="hold" nodeType="afterGroup">
                            <p:stCondLst>
                              <p:cond delay="41400"/>
                            </p:stCondLst>
                            <p:childTnLst>
                              <p:par>
                                <p:cTn id="16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7" dur="100"/>
                                        <p:tgtEl>
                                          <p:spTgt spid="29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16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1" dur="100"/>
                                        <p:tgtEl>
                                          <p:spTgt spid="29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2" fill="hold" nodeType="afterGroup">
                            <p:stCondLst>
                              <p:cond delay="41600"/>
                            </p:stCondLst>
                            <p:childTnLst>
                              <p:par>
                                <p:cTn id="16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5" dur="100"/>
                                        <p:tgtEl>
                                          <p:spTgt spid="29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6" fill="hold" nodeType="afterGroup">
                            <p:stCondLst>
                              <p:cond delay="41700"/>
                            </p:stCondLst>
                            <p:childTnLst>
                              <p:par>
                                <p:cTn id="16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9" dur="100"/>
                                        <p:tgtEl>
                                          <p:spTgt spid="299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0" fill="hold" nodeType="afterGroup">
                            <p:stCondLst>
                              <p:cond delay="41800"/>
                            </p:stCondLst>
                            <p:childTnLst>
                              <p:par>
                                <p:cTn id="16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3" dur="100"/>
                                        <p:tgtEl>
                                          <p:spTgt spid="29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4" fill="hold" nodeType="afterGroup">
                            <p:stCondLst>
                              <p:cond delay="41900"/>
                            </p:stCondLst>
                            <p:childTnLst>
                              <p:par>
                                <p:cTn id="16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7" dur="100"/>
                                        <p:tgtEl>
                                          <p:spTgt spid="29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8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6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1" dur="100"/>
                                        <p:tgtEl>
                                          <p:spTgt spid="29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2" fill="hold" nodeType="afterGroup">
                            <p:stCondLst>
                              <p:cond delay="42100"/>
                            </p:stCondLst>
                            <p:childTnLst>
                              <p:par>
                                <p:cTn id="16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5" dur="100"/>
                                        <p:tgtEl>
                                          <p:spTgt spid="299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6" fill="hold" nodeType="afterGroup">
                            <p:stCondLst>
                              <p:cond delay="42200"/>
                            </p:stCondLst>
                            <p:childTnLst>
                              <p:par>
                                <p:cTn id="16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9" dur="100"/>
                                        <p:tgtEl>
                                          <p:spTgt spid="29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0" fill="hold" nodeType="afterGroup">
                            <p:stCondLst>
                              <p:cond delay="42300"/>
                            </p:stCondLst>
                            <p:childTnLst>
                              <p:par>
                                <p:cTn id="16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3" dur="100"/>
                                        <p:tgtEl>
                                          <p:spTgt spid="29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4" fill="hold" nodeType="afterGroup">
                            <p:stCondLst>
                              <p:cond delay="42400"/>
                            </p:stCondLst>
                            <p:childTnLst>
                              <p:par>
                                <p:cTn id="16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7" dur="100"/>
                                        <p:tgtEl>
                                          <p:spTgt spid="299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8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16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1" dur="100"/>
                                        <p:tgtEl>
                                          <p:spTgt spid="299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2" fill="hold" nodeType="afterGroup">
                            <p:stCondLst>
                              <p:cond delay="42600"/>
                            </p:stCondLst>
                            <p:childTnLst>
                              <p:par>
                                <p:cTn id="16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5" dur="100"/>
                                        <p:tgtEl>
                                          <p:spTgt spid="299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6" fill="hold" nodeType="afterGroup">
                            <p:stCondLst>
                              <p:cond delay="42700"/>
                            </p:stCondLst>
                            <p:childTnLst>
                              <p:par>
                                <p:cTn id="16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9" dur="100"/>
                                        <p:tgtEl>
                                          <p:spTgt spid="299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0" fill="hold" nodeType="afterGroup">
                            <p:stCondLst>
                              <p:cond delay="42800"/>
                            </p:stCondLst>
                            <p:childTnLst>
                              <p:par>
                                <p:cTn id="17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3" dur="100"/>
                                        <p:tgtEl>
                                          <p:spTgt spid="299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4" fill="hold" nodeType="afterGroup">
                            <p:stCondLst>
                              <p:cond delay="42900"/>
                            </p:stCondLst>
                            <p:childTnLst>
                              <p:par>
                                <p:cTn id="17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7" dur="100"/>
                                        <p:tgtEl>
                                          <p:spTgt spid="299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8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17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1" dur="100"/>
                                        <p:tgtEl>
                                          <p:spTgt spid="299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2" fill="hold" nodeType="afterGroup">
                            <p:stCondLst>
                              <p:cond delay="43100"/>
                            </p:stCondLst>
                            <p:childTnLst>
                              <p:par>
                                <p:cTn id="17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5" dur="100"/>
                                        <p:tgtEl>
                                          <p:spTgt spid="299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6" fill="hold" nodeType="afterGroup">
                            <p:stCondLst>
                              <p:cond delay="43200"/>
                            </p:stCondLst>
                            <p:childTnLst>
                              <p:par>
                                <p:cTn id="17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9" dur="100"/>
                                        <p:tgtEl>
                                          <p:spTgt spid="299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0" fill="hold" nodeType="afterGroup">
                            <p:stCondLst>
                              <p:cond delay="43300"/>
                            </p:stCondLst>
                            <p:childTnLst>
                              <p:par>
                                <p:cTn id="17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3" dur="100"/>
                                        <p:tgtEl>
                                          <p:spTgt spid="299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4" fill="hold" nodeType="afterGroup">
                            <p:stCondLst>
                              <p:cond delay="43400"/>
                            </p:stCondLst>
                            <p:childTnLst>
                              <p:par>
                                <p:cTn id="17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7" dur="100"/>
                                        <p:tgtEl>
                                          <p:spTgt spid="29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8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17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1" dur="100"/>
                                        <p:tgtEl>
                                          <p:spTgt spid="29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2" fill="hold" nodeType="afterGroup">
                            <p:stCondLst>
                              <p:cond delay="43600"/>
                            </p:stCondLst>
                            <p:childTnLst>
                              <p:par>
                                <p:cTn id="17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5" dur="100"/>
                                        <p:tgtEl>
                                          <p:spTgt spid="29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6" fill="hold" nodeType="afterGroup">
                            <p:stCondLst>
                              <p:cond delay="43700"/>
                            </p:stCondLst>
                            <p:childTnLst>
                              <p:par>
                                <p:cTn id="17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9" dur="100"/>
                                        <p:tgtEl>
                                          <p:spTgt spid="29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0" fill="hold" nodeType="afterGroup">
                            <p:stCondLst>
                              <p:cond delay="43800"/>
                            </p:stCondLst>
                            <p:childTnLst>
                              <p:par>
                                <p:cTn id="17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3" dur="100"/>
                                        <p:tgtEl>
                                          <p:spTgt spid="29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4" fill="hold" nodeType="afterGroup">
                            <p:stCondLst>
                              <p:cond delay="43900"/>
                            </p:stCondLst>
                            <p:childTnLst>
                              <p:par>
                                <p:cTn id="17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7" dur="100"/>
                                        <p:tgtEl>
                                          <p:spTgt spid="29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8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7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1" dur="100"/>
                                        <p:tgtEl>
                                          <p:spTgt spid="29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2" fill="hold" nodeType="afterGroup">
                            <p:stCondLst>
                              <p:cond delay="44100"/>
                            </p:stCondLst>
                            <p:childTnLst>
                              <p:par>
                                <p:cTn id="17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5" dur="100"/>
                                        <p:tgtEl>
                                          <p:spTgt spid="29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6" fill="hold" nodeType="afterGroup">
                            <p:stCondLst>
                              <p:cond delay="44200"/>
                            </p:stCondLst>
                            <p:childTnLst>
                              <p:par>
                                <p:cTn id="17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9" dur="100"/>
                                        <p:tgtEl>
                                          <p:spTgt spid="299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0" fill="hold" nodeType="afterGroup">
                            <p:stCondLst>
                              <p:cond delay="44300"/>
                            </p:stCondLst>
                            <p:childTnLst>
                              <p:par>
                                <p:cTn id="17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3" dur="100"/>
                                        <p:tgtEl>
                                          <p:spTgt spid="299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4" fill="hold" nodeType="afterGroup">
                            <p:stCondLst>
                              <p:cond delay="44400"/>
                            </p:stCondLst>
                            <p:childTnLst>
                              <p:par>
                                <p:cTn id="17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7" dur="100"/>
                                        <p:tgtEl>
                                          <p:spTgt spid="29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8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17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1" dur="100"/>
                                        <p:tgtEl>
                                          <p:spTgt spid="299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2" fill="hold" nodeType="afterGroup">
                            <p:stCondLst>
                              <p:cond delay="44600"/>
                            </p:stCondLst>
                            <p:childTnLst>
                              <p:par>
                                <p:cTn id="17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5" dur="100"/>
                                        <p:tgtEl>
                                          <p:spTgt spid="299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6" fill="hold" nodeType="afterGroup">
                            <p:stCondLst>
                              <p:cond delay="44700"/>
                            </p:stCondLst>
                            <p:childTnLst>
                              <p:par>
                                <p:cTn id="17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9" dur="100"/>
                                        <p:tgtEl>
                                          <p:spTgt spid="299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0" fill="hold" nodeType="afterGroup">
                            <p:stCondLst>
                              <p:cond delay="44800"/>
                            </p:stCondLst>
                            <p:childTnLst>
                              <p:par>
                                <p:cTn id="17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3" dur="100"/>
                                        <p:tgtEl>
                                          <p:spTgt spid="29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4" fill="hold" nodeType="afterGroup">
                            <p:stCondLst>
                              <p:cond delay="44900"/>
                            </p:stCondLst>
                            <p:childTnLst>
                              <p:par>
                                <p:cTn id="17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7" dur="100"/>
                                        <p:tgtEl>
                                          <p:spTgt spid="29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17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1" dur="100"/>
                                        <p:tgtEl>
                                          <p:spTgt spid="29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2" fill="hold" nodeType="afterGroup">
                            <p:stCondLst>
                              <p:cond delay="45100"/>
                            </p:stCondLst>
                            <p:childTnLst>
                              <p:par>
                                <p:cTn id="17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5" dur="100"/>
                                        <p:tgtEl>
                                          <p:spTgt spid="29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6" fill="hold" nodeType="afterGroup">
                            <p:stCondLst>
                              <p:cond delay="45200"/>
                            </p:stCondLst>
                            <p:childTnLst>
                              <p:par>
                                <p:cTn id="17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9" dur="100"/>
                                        <p:tgtEl>
                                          <p:spTgt spid="29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0" fill="hold" nodeType="afterGroup">
                            <p:stCondLst>
                              <p:cond delay="45300"/>
                            </p:stCondLst>
                            <p:childTnLst>
                              <p:par>
                                <p:cTn id="18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3" dur="100"/>
                                        <p:tgtEl>
                                          <p:spTgt spid="29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4" fill="hold" nodeType="afterGroup">
                            <p:stCondLst>
                              <p:cond delay="45400"/>
                            </p:stCondLst>
                            <p:childTnLst>
                              <p:par>
                                <p:cTn id="18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7" dur="100"/>
                                        <p:tgtEl>
                                          <p:spTgt spid="299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8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18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1" dur="100"/>
                                        <p:tgtEl>
                                          <p:spTgt spid="299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2" fill="hold" nodeType="afterGroup">
                            <p:stCondLst>
                              <p:cond delay="45600"/>
                            </p:stCondLst>
                            <p:childTnLst>
                              <p:par>
                                <p:cTn id="18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5" dur="100"/>
                                        <p:tgtEl>
                                          <p:spTgt spid="299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6" fill="hold" nodeType="afterGroup">
                            <p:stCondLst>
                              <p:cond delay="45700"/>
                            </p:stCondLst>
                            <p:childTnLst>
                              <p:par>
                                <p:cTn id="18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9" dur="100"/>
                                        <p:tgtEl>
                                          <p:spTgt spid="29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0" fill="hold" nodeType="afterGroup">
                            <p:stCondLst>
                              <p:cond delay="45800"/>
                            </p:stCondLst>
                            <p:childTnLst>
                              <p:par>
                                <p:cTn id="18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3" dur="100"/>
                                        <p:tgtEl>
                                          <p:spTgt spid="299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4" fill="hold" nodeType="afterGroup">
                            <p:stCondLst>
                              <p:cond delay="45900"/>
                            </p:stCondLst>
                            <p:childTnLst>
                              <p:par>
                                <p:cTn id="18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7" dur="100"/>
                                        <p:tgtEl>
                                          <p:spTgt spid="299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8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8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1" dur="100"/>
                                        <p:tgtEl>
                                          <p:spTgt spid="29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2" fill="hold" nodeType="afterGroup">
                            <p:stCondLst>
                              <p:cond delay="46100"/>
                            </p:stCondLst>
                            <p:childTnLst>
                              <p:par>
                                <p:cTn id="18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5" dur="100"/>
                                        <p:tgtEl>
                                          <p:spTgt spid="299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6" fill="hold" nodeType="afterGroup">
                            <p:stCondLst>
                              <p:cond delay="46200"/>
                            </p:stCondLst>
                            <p:childTnLst>
                              <p:par>
                                <p:cTn id="18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9" dur="100"/>
                                        <p:tgtEl>
                                          <p:spTgt spid="29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0" fill="hold" nodeType="afterGroup">
                            <p:stCondLst>
                              <p:cond delay="46300"/>
                            </p:stCondLst>
                            <p:childTnLst>
                              <p:par>
                                <p:cTn id="18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3" dur="100"/>
                                        <p:tgtEl>
                                          <p:spTgt spid="29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4" fill="hold" nodeType="afterGroup">
                            <p:stCondLst>
                              <p:cond delay="46400"/>
                            </p:stCondLst>
                            <p:childTnLst>
                              <p:par>
                                <p:cTn id="18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7" dur="100"/>
                                        <p:tgtEl>
                                          <p:spTgt spid="299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18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1" dur="100"/>
                                        <p:tgtEl>
                                          <p:spTgt spid="299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2" fill="hold" nodeType="afterGroup">
                            <p:stCondLst>
                              <p:cond delay="46600"/>
                            </p:stCondLst>
                            <p:childTnLst>
                              <p:par>
                                <p:cTn id="18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5" dur="100"/>
                                        <p:tgtEl>
                                          <p:spTgt spid="29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6" fill="hold" nodeType="afterGroup">
                            <p:stCondLst>
                              <p:cond delay="46700"/>
                            </p:stCondLst>
                            <p:childTnLst>
                              <p:par>
                                <p:cTn id="18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9" dur="100"/>
                                        <p:tgtEl>
                                          <p:spTgt spid="29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0" fill="hold" nodeType="afterGroup">
                            <p:stCondLst>
                              <p:cond delay="46800"/>
                            </p:stCondLst>
                            <p:childTnLst>
                              <p:par>
                                <p:cTn id="18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3" dur="100"/>
                                        <p:tgtEl>
                                          <p:spTgt spid="29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4" fill="hold" nodeType="afterGroup">
                            <p:stCondLst>
                              <p:cond delay="46900"/>
                            </p:stCondLst>
                            <p:childTnLst>
                              <p:par>
                                <p:cTn id="18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7" dur="100"/>
                                        <p:tgtEl>
                                          <p:spTgt spid="29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8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18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1" dur="100"/>
                                        <p:tgtEl>
                                          <p:spTgt spid="29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2" fill="hold" nodeType="afterGroup">
                            <p:stCondLst>
                              <p:cond delay="47100"/>
                            </p:stCondLst>
                            <p:childTnLst>
                              <p:par>
                                <p:cTn id="18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5" dur="100"/>
                                        <p:tgtEl>
                                          <p:spTgt spid="29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6" fill="hold" nodeType="afterGroup">
                            <p:stCondLst>
                              <p:cond delay="47200"/>
                            </p:stCondLst>
                            <p:childTnLst>
                              <p:par>
                                <p:cTn id="18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9" dur="100"/>
                                        <p:tgtEl>
                                          <p:spTgt spid="29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0" fill="hold" nodeType="afterGroup">
                            <p:stCondLst>
                              <p:cond delay="47300"/>
                            </p:stCondLst>
                            <p:childTnLst>
                              <p:par>
                                <p:cTn id="18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3" dur="100"/>
                                        <p:tgtEl>
                                          <p:spTgt spid="29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4" fill="hold" nodeType="afterGroup">
                            <p:stCondLst>
                              <p:cond delay="47400"/>
                            </p:stCondLst>
                            <p:childTnLst>
                              <p:par>
                                <p:cTn id="18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7" dur="100"/>
                                        <p:tgtEl>
                                          <p:spTgt spid="299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8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18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1" dur="100"/>
                                        <p:tgtEl>
                                          <p:spTgt spid="29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2" fill="hold" nodeType="afterGroup">
                            <p:stCondLst>
                              <p:cond delay="47600"/>
                            </p:stCondLst>
                            <p:childTnLst>
                              <p:par>
                                <p:cTn id="18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5" dur="100"/>
                                        <p:tgtEl>
                                          <p:spTgt spid="299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6" fill="hold" nodeType="afterGroup">
                            <p:stCondLst>
                              <p:cond delay="47700"/>
                            </p:stCondLst>
                            <p:childTnLst>
                              <p:par>
                                <p:cTn id="18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9" dur="100"/>
                                        <p:tgtEl>
                                          <p:spTgt spid="29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0" fill="hold" nodeType="afterGroup">
                            <p:stCondLst>
                              <p:cond delay="47800"/>
                            </p:stCondLst>
                            <p:childTnLst>
                              <p:par>
                                <p:cTn id="19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3" dur="100"/>
                                        <p:tgtEl>
                                          <p:spTgt spid="29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4" fill="hold" nodeType="afterGroup">
                            <p:stCondLst>
                              <p:cond delay="47900"/>
                            </p:stCondLst>
                            <p:childTnLst>
                              <p:par>
                                <p:cTn id="19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7" dur="100"/>
                                        <p:tgtEl>
                                          <p:spTgt spid="29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8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9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1" dur="100"/>
                                        <p:tgtEl>
                                          <p:spTgt spid="29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2" fill="hold" nodeType="afterGroup">
                            <p:stCondLst>
                              <p:cond delay="48100"/>
                            </p:stCondLst>
                            <p:childTnLst>
                              <p:par>
                                <p:cTn id="19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5" dur="100"/>
                                        <p:tgtEl>
                                          <p:spTgt spid="299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6" fill="hold" nodeType="afterGroup">
                            <p:stCondLst>
                              <p:cond delay="48200"/>
                            </p:stCondLst>
                            <p:childTnLst>
                              <p:par>
                                <p:cTn id="19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9" dur="100"/>
                                        <p:tgtEl>
                                          <p:spTgt spid="299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0" fill="hold" nodeType="afterGroup">
                            <p:stCondLst>
                              <p:cond delay="48300"/>
                            </p:stCondLst>
                            <p:childTnLst>
                              <p:par>
                                <p:cTn id="19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3" dur="100"/>
                                        <p:tgtEl>
                                          <p:spTgt spid="299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4" fill="hold" nodeType="afterGroup">
                            <p:stCondLst>
                              <p:cond delay="48400"/>
                            </p:stCondLst>
                            <p:childTnLst>
                              <p:par>
                                <p:cTn id="19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7" dur="100"/>
                                        <p:tgtEl>
                                          <p:spTgt spid="29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8" fill="hold" nodeType="afterGroup">
                            <p:stCondLst>
                              <p:cond delay="48500"/>
                            </p:stCondLst>
                            <p:childTnLst>
                              <p:par>
                                <p:cTn id="19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1" dur="100"/>
                                        <p:tgtEl>
                                          <p:spTgt spid="299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2" fill="hold" nodeType="afterGroup">
                            <p:stCondLst>
                              <p:cond delay="48600"/>
                            </p:stCondLst>
                            <p:childTnLst>
                              <p:par>
                                <p:cTn id="19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5" dur="100"/>
                                        <p:tgtEl>
                                          <p:spTgt spid="299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6" fill="hold" nodeType="afterGroup">
                            <p:stCondLst>
                              <p:cond delay="48700"/>
                            </p:stCondLst>
                            <p:childTnLst>
                              <p:par>
                                <p:cTn id="19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9" dur="100"/>
                                        <p:tgtEl>
                                          <p:spTgt spid="299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0" fill="hold" nodeType="afterGroup">
                            <p:stCondLst>
                              <p:cond delay="48800"/>
                            </p:stCondLst>
                            <p:childTnLst>
                              <p:par>
                                <p:cTn id="19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3" dur="100"/>
                                        <p:tgtEl>
                                          <p:spTgt spid="299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4" fill="hold" nodeType="afterGroup">
                            <p:stCondLst>
                              <p:cond delay="48900"/>
                            </p:stCondLst>
                            <p:childTnLst>
                              <p:par>
                                <p:cTn id="19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7" dur="100"/>
                                        <p:tgtEl>
                                          <p:spTgt spid="29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8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9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1" dur="100"/>
                                        <p:tgtEl>
                                          <p:spTgt spid="299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2" fill="hold" nodeType="afterGroup">
                            <p:stCondLst>
                              <p:cond delay="49100"/>
                            </p:stCondLst>
                            <p:childTnLst>
                              <p:par>
                                <p:cTn id="19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5" dur="100"/>
                                        <p:tgtEl>
                                          <p:spTgt spid="29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6" fill="hold" nodeType="afterGroup">
                            <p:stCondLst>
                              <p:cond delay="49200"/>
                            </p:stCondLst>
                            <p:childTnLst>
                              <p:par>
                                <p:cTn id="19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9" dur="100"/>
                                        <p:tgtEl>
                                          <p:spTgt spid="299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0" fill="hold" nodeType="afterGroup">
                            <p:stCondLst>
                              <p:cond delay="49300"/>
                            </p:stCondLst>
                            <p:childTnLst>
                              <p:par>
                                <p:cTn id="19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3" dur="100"/>
                                        <p:tgtEl>
                                          <p:spTgt spid="29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4" fill="hold" nodeType="afterGroup">
                            <p:stCondLst>
                              <p:cond delay="49400"/>
                            </p:stCondLst>
                            <p:childTnLst>
                              <p:par>
                                <p:cTn id="19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7" dur="100"/>
                                        <p:tgtEl>
                                          <p:spTgt spid="29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8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19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1" dur="100"/>
                                        <p:tgtEl>
                                          <p:spTgt spid="29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2" fill="hold" nodeType="afterGroup">
                            <p:stCondLst>
                              <p:cond delay="49600"/>
                            </p:stCondLst>
                            <p:childTnLst>
                              <p:par>
                                <p:cTn id="19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5" dur="100"/>
                                        <p:tgtEl>
                                          <p:spTgt spid="29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6" fill="hold" nodeType="afterGroup">
                            <p:stCondLst>
                              <p:cond delay="49700"/>
                            </p:stCondLst>
                            <p:childTnLst>
                              <p:par>
                                <p:cTn id="19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9" dur="100"/>
                                        <p:tgtEl>
                                          <p:spTgt spid="29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0" fill="hold" nodeType="afterGroup">
                            <p:stCondLst>
                              <p:cond delay="49800"/>
                            </p:stCondLst>
                            <p:childTnLst>
                              <p:par>
                                <p:cTn id="19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3" dur="100"/>
                                        <p:tgtEl>
                                          <p:spTgt spid="29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4" fill="hold" nodeType="afterGroup">
                            <p:stCondLst>
                              <p:cond delay="49900"/>
                            </p:stCondLst>
                            <p:childTnLst>
                              <p:par>
                                <p:cTn id="19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7" dur="100"/>
                                        <p:tgtEl>
                                          <p:spTgt spid="29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9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1" dur="100"/>
                                        <p:tgtEl>
                                          <p:spTgt spid="29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2" fill="hold" nodeType="afterGroup">
                            <p:stCondLst>
                              <p:cond delay="50100"/>
                            </p:stCondLst>
                            <p:childTnLst>
                              <p:par>
                                <p:cTn id="19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5" dur="100"/>
                                        <p:tgtEl>
                                          <p:spTgt spid="29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6" fill="hold" nodeType="afterGroup">
                            <p:stCondLst>
                              <p:cond delay="50200"/>
                            </p:stCondLst>
                            <p:childTnLst>
                              <p:par>
                                <p:cTn id="19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9" dur="100"/>
                                        <p:tgtEl>
                                          <p:spTgt spid="29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0" fill="hold" nodeType="afterGroup">
                            <p:stCondLst>
                              <p:cond delay="50300"/>
                            </p:stCondLst>
                            <p:childTnLst>
                              <p:par>
                                <p:cTn id="20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3" dur="100"/>
                                        <p:tgtEl>
                                          <p:spTgt spid="29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4" fill="hold" nodeType="afterGroup">
                            <p:stCondLst>
                              <p:cond delay="50400"/>
                            </p:stCondLst>
                            <p:childTnLst>
                              <p:par>
                                <p:cTn id="20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7" dur="100"/>
                                        <p:tgtEl>
                                          <p:spTgt spid="29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8" fill="hold" nodeType="afterGroup">
                            <p:stCondLst>
                              <p:cond delay="50500"/>
                            </p:stCondLst>
                            <p:childTnLst>
                              <p:par>
                                <p:cTn id="20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1" dur="100"/>
                                        <p:tgtEl>
                                          <p:spTgt spid="299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2" fill="hold" nodeType="afterGroup">
                            <p:stCondLst>
                              <p:cond delay="50600"/>
                            </p:stCondLst>
                            <p:childTnLst>
                              <p:par>
                                <p:cTn id="20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5" dur="100"/>
                                        <p:tgtEl>
                                          <p:spTgt spid="299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6" fill="hold" nodeType="afterGroup">
                            <p:stCondLst>
                              <p:cond delay="50700"/>
                            </p:stCondLst>
                            <p:childTnLst>
                              <p:par>
                                <p:cTn id="20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9" dur="100"/>
                                        <p:tgtEl>
                                          <p:spTgt spid="299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0" fill="hold" nodeType="afterGroup">
                            <p:stCondLst>
                              <p:cond delay="50800"/>
                            </p:stCondLst>
                            <p:childTnLst>
                              <p:par>
                                <p:cTn id="20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3" dur="100"/>
                                        <p:tgtEl>
                                          <p:spTgt spid="299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4" fill="hold" nodeType="afterGroup">
                            <p:stCondLst>
                              <p:cond delay="50900"/>
                            </p:stCondLst>
                            <p:childTnLst>
                              <p:par>
                                <p:cTn id="20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7" dur="100"/>
                                        <p:tgtEl>
                                          <p:spTgt spid="299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8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20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1" dur="100"/>
                                        <p:tgtEl>
                                          <p:spTgt spid="299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2" fill="hold" nodeType="afterGroup">
                            <p:stCondLst>
                              <p:cond delay="51100"/>
                            </p:stCondLst>
                            <p:childTnLst>
                              <p:par>
                                <p:cTn id="20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5" dur="100"/>
                                        <p:tgtEl>
                                          <p:spTgt spid="299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6" fill="hold" nodeType="afterGroup">
                            <p:stCondLst>
                              <p:cond delay="51200"/>
                            </p:stCondLst>
                            <p:childTnLst>
                              <p:par>
                                <p:cTn id="20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9" dur="100"/>
                                        <p:tgtEl>
                                          <p:spTgt spid="299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0" fill="hold" nodeType="afterGroup">
                            <p:stCondLst>
                              <p:cond delay="51300"/>
                            </p:stCondLst>
                            <p:childTnLst>
                              <p:par>
                                <p:cTn id="20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3" dur="100"/>
                                        <p:tgtEl>
                                          <p:spTgt spid="29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4" fill="hold" nodeType="afterGroup">
                            <p:stCondLst>
                              <p:cond delay="51400"/>
                            </p:stCondLst>
                            <p:childTnLst>
                              <p:par>
                                <p:cTn id="20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7" dur="100"/>
                                        <p:tgtEl>
                                          <p:spTgt spid="29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8" fill="hold" nodeType="afterGroup">
                            <p:stCondLst>
                              <p:cond delay="51500"/>
                            </p:stCondLst>
                            <p:childTnLst>
                              <p:par>
                                <p:cTn id="20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1" dur="100"/>
                                        <p:tgtEl>
                                          <p:spTgt spid="29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2" fill="hold" nodeType="afterGroup">
                            <p:stCondLst>
                              <p:cond delay="51600"/>
                            </p:stCondLst>
                            <p:childTnLst>
                              <p:par>
                                <p:cTn id="20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5" dur="100"/>
                                        <p:tgtEl>
                                          <p:spTgt spid="29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6" fill="hold" nodeType="afterGroup">
                            <p:stCondLst>
                              <p:cond delay="51700"/>
                            </p:stCondLst>
                            <p:childTnLst>
                              <p:par>
                                <p:cTn id="20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9" dur="100"/>
                                        <p:tgtEl>
                                          <p:spTgt spid="29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0" fill="hold" nodeType="afterGroup">
                            <p:stCondLst>
                              <p:cond delay="51800"/>
                            </p:stCondLst>
                            <p:childTnLst>
                              <p:par>
                                <p:cTn id="20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3" dur="100"/>
                                        <p:tgtEl>
                                          <p:spTgt spid="29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4" fill="hold" nodeType="afterGroup">
                            <p:stCondLst>
                              <p:cond delay="51900"/>
                            </p:stCondLst>
                            <p:childTnLst>
                              <p:par>
                                <p:cTn id="20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67" dur="100"/>
                                        <p:tgtEl>
                                          <p:spTgt spid="29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8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20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1" dur="100"/>
                                        <p:tgtEl>
                                          <p:spTgt spid="29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2" fill="hold" nodeType="afterGroup">
                            <p:stCondLst>
                              <p:cond delay="52100"/>
                            </p:stCondLst>
                            <p:childTnLst>
                              <p:par>
                                <p:cTn id="20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5" dur="100"/>
                                        <p:tgtEl>
                                          <p:spTgt spid="29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6" fill="hold" nodeType="afterGroup">
                            <p:stCondLst>
                              <p:cond delay="52200"/>
                            </p:stCondLst>
                            <p:childTnLst>
                              <p:par>
                                <p:cTn id="20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9" dur="100"/>
                                        <p:tgtEl>
                                          <p:spTgt spid="299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0" fill="hold" nodeType="afterGroup">
                            <p:stCondLst>
                              <p:cond delay="52300"/>
                            </p:stCondLst>
                            <p:childTnLst>
                              <p:par>
                                <p:cTn id="20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3" dur="100"/>
                                        <p:tgtEl>
                                          <p:spTgt spid="299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4" fill="hold" nodeType="afterGroup">
                            <p:stCondLst>
                              <p:cond delay="52400"/>
                            </p:stCondLst>
                            <p:childTnLst>
                              <p:par>
                                <p:cTn id="20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7" dur="100"/>
                                        <p:tgtEl>
                                          <p:spTgt spid="299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8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20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1" dur="100"/>
                                        <p:tgtEl>
                                          <p:spTgt spid="29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2" fill="hold" nodeType="afterGroup">
                            <p:stCondLst>
                              <p:cond delay="52600"/>
                            </p:stCondLst>
                            <p:childTnLst>
                              <p:par>
                                <p:cTn id="20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5" dur="100"/>
                                        <p:tgtEl>
                                          <p:spTgt spid="299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6" fill="hold" nodeType="afterGroup">
                            <p:stCondLst>
                              <p:cond delay="52700"/>
                            </p:stCondLst>
                            <p:childTnLst>
                              <p:par>
                                <p:cTn id="20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99" dur="100"/>
                                        <p:tgtEl>
                                          <p:spTgt spid="299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0" fill="hold" nodeType="afterGroup">
                            <p:stCondLst>
                              <p:cond delay="52800"/>
                            </p:stCondLst>
                            <p:childTnLst>
                              <p:par>
                                <p:cTn id="2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3" dur="100"/>
                                        <p:tgtEl>
                                          <p:spTgt spid="299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4" fill="hold" nodeType="afterGroup">
                            <p:stCondLst>
                              <p:cond delay="52900"/>
                            </p:stCondLst>
                            <p:childTnLst>
                              <p:par>
                                <p:cTn id="2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7" dur="100"/>
                                        <p:tgtEl>
                                          <p:spTgt spid="299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8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2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1" dur="100"/>
                                        <p:tgtEl>
                                          <p:spTgt spid="29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2" fill="hold" nodeType="afterGroup">
                            <p:stCondLst>
                              <p:cond delay="53100"/>
                            </p:stCondLst>
                            <p:childTnLst>
                              <p:par>
                                <p:cTn id="2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5" dur="100"/>
                                        <p:tgtEl>
                                          <p:spTgt spid="29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6" fill="hold" nodeType="afterGroup">
                            <p:stCondLst>
                              <p:cond delay="53200"/>
                            </p:stCondLst>
                            <p:childTnLst>
                              <p:par>
                                <p:cTn id="2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9" dur="100"/>
                                        <p:tgtEl>
                                          <p:spTgt spid="29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0" fill="hold" nodeType="afterGroup">
                            <p:stCondLst>
                              <p:cond delay="53300"/>
                            </p:stCondLst>
                            <p:childTnLst>
                              <p:par>
                                <p:cTn id="2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3" dur="100"/>
                                        <p:tgtEl>
                                          <p:spTgt spid="29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4" fill="hold" nodeType="afterGroup">
                            <p:stCondLst>
                              <p:cond delay="53400"/>
                            </p:stCondLst>
                            <p:childTnLst>
                              <p:par>
                                <p:cTn id="2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7" dur="100"/>
                                        <p:tgtEl>
                                          <p:spTgt spid="29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8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2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1" dur="100"/>
                                        <p:tgtEl>
                                          <p:spTgt spid="29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2" fill="hold" nodeType="afterGroup">
                            <p:stCondLst>
                              <p:cond delay="53600"/>
                            </p:stCondLst>
                            <p:childTnLst>
                              <p:par>
                                <p:cTn id="2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5" dur="100"/>
                                        <p:tgtEl>
                                          <p:spTgt spid="29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6" fill="hold" nodeType="afterGroup">
                            <p:stCondLst>
                              <p:cond delay="53700"/>
                            </p:stCondLst>
                            <p:childTnLst>
                              <p:par>
                                <p:cTn id="21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9" dur="100"/>
                                        <p:tgtEl>
                                          <p:spTgt spid="29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0" fill="hold" nodeType="afterGroup">
                            <p:stCondLst>
                              <p:cond delay="53800"/>
                            </p:stCondLst>
                            <p:childTnLst>
                              <p:par>
                                <p:cTn id="2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3" dur="100"/>
                                        <p:tgtEl>
                                          <p:spTgt spid="29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4" fill="hold" nodeType="afterGroup">
                            <p:stCondLst>
                              <p:cond delay="53900"/>
                            </p:stCondLst>
                            <p:childTnLst>
                              <p:par>
                                <p:cTn id="21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7" dur="100"/>
                                        <p:tgtEl>
                                          <p:spTgt spid="29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8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2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1" dur="100"/>
                                        <p:tgtEl>
                                          <p:spTgt spid="29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2" fill="hold" nodeType="afterGroup">
                            <p:stCondLst>
                              <p:cond delay="54100"/>
                            </p:stCondLst>
                            <p:childTnLst>
                              <p:par>
                                <p:cTn id="2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5" dur="100"/>
                                        <p:tgtEl>
                                          <p:spTgt spid="29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6" fill="hold" nodeType="afterGroup">
                            <p:stCondLst>
                              <p:cond delay="54200"/>
                            </p:stCondLst>
                            <p:childTnLst>
                              <p:par>
                                <p:cTn id="21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9" dur="100"/>
                                        <p:tgtEl>
                                          <p:spTgt spid="29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0" fill="hold" nodeType="afterGroup">
                            <p:stCondLst>
                              <p:cond delay="54300"/>
                            </p:stCondLst>
                            <p:childTnLst>
                              <p:par>
                                <p:cTn id="21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3" dur="100"/>
                                        <p:tgtEl>
                                          <p:spTgt spid="29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4" fill="hold" nodeType="afterGroup">
                            <p:stCondLst>
                              <p:cond delay="54400"/>
                            </p:stCondLst>
                            <p:childTnLst>
                              <p:par>
                                <p:cTn id="21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67" dur="100"/>
                                        <p:tgtEl>
                                          <p:spTgt spid="29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8" fill="hold" nodeType="afterGroup">
                            <p:stCondLst>
                              <p:cond delay="54500"/>
                            </p:stCondLst>
                            <p:childTnLst>
                              <p:par>
                                <p:cTn id="21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1" dur="100"/>
                                        <p:tgtEl>
                                          <p:spTgt spid="29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2" fill="hold" nodeType="afterGroup">
                            <p:stCondLst>
                              <p:cond delay="54600"/>
                            </p:stCondLst>
                            <p:childTnLst>
                              <p:par>
                                <p:cTn id="21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5" dur="100"/>
                                        <p:tgtEl>
                                          <p:spTgt spid="29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6" fill="hold" nodeType="afterGroup">
                            <p:stCondLst>
                              <p:cond delay="54700"/>
                            </p:stCondLst>
                            <p:childTnLst>
                              <p:par>
                                <p:cTn id="2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9" dur="100"/>
                                        <p:tgtEl>
                                          <p:spTgt spid="29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0" fill="hold" nodeType="afterGroup">
                            <p:stCondLst>
                              <p:cond delay="54800"/>
                            </p:stCondLst>
                            <p:childTnLst>
                              <p:par>
                                <p:cTn id="2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3" dur="100"/>
                                        <p:tgtEl>
                                          <p:spTgt spid="29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4" fill="hold" nodeType="afterGroup">
                            <p:stCondLst>
                              <p:cond delay="54900"/>
                            </p:stCondLst>
                            <p:childTnLst>
                              <p:par>
                                <p:cTn id="21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7" dur="100"/>
                                        <p:tgtEl>
                                          <p:spTgt spid="29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8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21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1" dur="100"/>
                                        <p:tgtEl>
                                          <p:spTgt spid="29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2" fill="hold" nodeType="afterGroup">
                            <p:stCondLst>
                              <p:cond delay="55100"/>
                            </p:stCondLst>
                            <p:childTnLst>
                              <p:par>
                                <p:cTn id="21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5" dur="100"/>
                                        <p:tgtEl>
                                          <p:spTgt spid="29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6" fill="hold" nodeType="afterGroup">
                            <p:stCondLst>
                              <p:cond delay="55200"/>
                            </p:stCondLst>
                            <p:childTnLst>
                              <p:par>
                                <p:cTn id="21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9" dur="100"/>
                                        <p:tgtEl>
                                          <p:spTgt spid="29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0" fill="hold" nodeType="afterGroup">
                            <p:stCondLst>
                              <p:cond delay="55300"/>
                            </p:stCondLst>
                            <p:childTnLst>
                              <p:par>
                                <p:cTn id="22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3" dur="100"/>
                                        <p:tgtEl>
                                          <p:spTgt spid="29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4" fill="hold" nodeType="afterGroup">
                            <p:stCondLst>
                              <p:cond delay="55400"/>
                            </p:stCondLst>
                            <p:childTnLst>
                              <p:par>
                                <p:cTn id="22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7" dur="100"/>
                                        <p:tgtEl>
                                          <p:spTgt spid="29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8" fill="hold" nodeType="afterGroup">
                            <p:stCondLst>
                              <p:cond delay="55500"/>
                            </p:stCondLst>
                            <p:childTnLst>
                              <p:par>
                                <p:cTn id="22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1" dur="100"/>
                                        <p:tgtEl>
                                          <p:spTgt spid="29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2" fill="hold" nodeType="afterGroup">
                            <p:stCondLst>
                              <p:cond delay="55600"/>
                            </p:stCondLst>
                            <p:childTnLst>
                              <p:par>
                                <p:cTn id="22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5" dur="100"/>
                                        <p:tgtEl>
                                          <p:spTgt spid="29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6" fill="hold" nodeType="afterGroup">
                            <p:stCondLst>
                              <p:cond delay="55700"/>
                            </p:stCondLst>
                            <p:childTnLst>
                              <p:par>
                                <p:cTn id="22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19" dur="100"/>
                                        <p:tgtEl>
                                          <p:spTgt spid="29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0" fill="hold" nodeType="afterGroup">
                            <p:stCondLst>
                              <p:cond delay="55800"/>
                            </p:stCondLst>
                            <p:childTnLst>
                              <p:par>
                                <p:cTn id="22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3" dur="100"/>
                                        <p:tgtEl>
                                          <p:spTgt spid="29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4" fill="hold" nodeType="afterGroup">
                            <p:stCondLst>
                              <p:cond delay="55900"/>
                            </p:stCondLst>
                            <p:childTnLst>
                              <p:par>
                                <p:cTn id="22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7" dur="100"/>
                                        <p:tgtEl>
                                          <p:spTgt spid="29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8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22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1" dur="100"/>
                                        <p:tgtEl>
                                          <p:spTgt spid="29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2" fill="hold" nodeType="afterGroup">
                            <p:stCondLst>
                              <p:cond delay="56100"/>
                            </p:stCondLst>
                            <p:childTnLst>
                              <p:par>
                                <p:cTn id="22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5" dur="100"/>
                                        <p:tgtEl>
                                          <p:spTgt spid="29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6" fill="hold" nodeType="afterGroup">
                            <p:stCondLst>
                              <p:cond delay="56200"/>
                            </p:stCondLst>
                            <p:childTnLst>
                              <p:par>
                                <p:cTn id="22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9" dur="100"/>
                                        <p:tgtEl>
                                          <p:spTgt spid="29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0" fill="hold" nodeType="afterGroup">
                            <p:stCondLst>
                              <p:cond delay="56300"/>
                            </p:stCondLst>
                            <p:childTnLst>
                              <p:par>
                                <p:cTn id="22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3" dur="100"/>
                                        <p:tgtEl>
                                          <p:spTgt spid="29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4" fill="hold" nodeType="afterGroup">
                            <p:stCondLst>
                              <p:cond delay="56400"/>
                            </p:stCondLst>
                            <p:childTnLst>
                              <p:par>
                                <p:cTn id="22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47" dur="100"/>
                                        <p:tgtEl>
                                          <p:spTgt spid="299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8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22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1" dur="100"/>
                                        <p:tgtEl>
                                          <p:spTgt spid="29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2" fill="hold" nodeType="afterGroup">
                            <p:stCondLst>
                              <p:cond delay="56600"/>
                            </p:stCondLst>
                            <p:childTnLst>
                              <p:par>
                                <p:cTn id="22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5" dur="100"/>
                                        <p:tgtEl>
                                          <p:spTgt spid="29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6" fill="hold" nodeType="afterGroup">
                            <p:stCondLst>
                              <p:cond delay="56700"/>
                            </p:stCondLst>
                            <p:childTnLst>
                              <p:par>
                                <p:cTn id="22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9" dur="100"/>
                                        <p:tgtEl>
                                          <p:spTgt spid="29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0" fill="hold" nodeType="afterGroup">
                            <p:stCondLst>
                              <p:cond delay="56800"/>
                            </p:stCondLst>
                            <p:childTnLst>
                              <p:par>
                                <p:cTn id="22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3" dur="100"/>
                                        <p:tgtEl>
                                          <p:spTgt spid="29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4" fill="hold" nodeType="afterGroup">
                            <p:stCondLst>
                              <p:cond delay="56900"/>
                            </p:stCondLst>
                            <p:childTnLst>
                              <p:par>
                                <p:cTn id="22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7" dur="100"/>
                                        <p:tgtEl>
                                          <p:spTgt spid="29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8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22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1" dur="100"/>
                                        <p:tgtEl>
                                          <p:spTgt spid="29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2" fill="hold" nodeType="afterGroup">
                            <p:stCondLst>
                              <p:cond delay="57100"/>
                            </p:stCondLst>
                            <p:childTnLst>
                              <p:par>
                                <p:cTn id="22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5" dur="100"/>
                                        <p:tgtEl>
                                          <p:spTgt spid="29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6" fill="hold" nodeType="afterGroup">
                            <p:stCondLst>
                              <p:cond delay="57200"/>
                            </p:stCondLst>
                            <p:childTnLst>
                              <p:par>
                                <p:cTn id="22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9" dur="100"/>
                                        <p:tgtEl>
                                          <p:spTgt spid="299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0" fill="hold" nodeType="afterGroup">
                            <p:stCondLst>
                              <p:cond delay="57300"/>
                            </p:stCondLst>
                            <p:childTnLst>
                              <p:par>
                                <p:cTn id="22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3" dur="100"/>
                                        <p:tgtEl>
                                          <p:spTgt spid="299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4" fill="hold" nodeType="afterGroup">
                            <p:stCondLst>
                              <p:cond delay="57400"/>
                            </p:stCondLst>
                            <p:childTnLst>
                              <p:par>
                                <p:cTn id="22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7" dur="100"/>
                                        <p:tgtEl>
                                          <p:spTgt spid="29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8" fill="hold" nodeType="afterGroup">
                            <p:stCondLst>
                              <p:cond delay="57500"/>
                            </p:stCondLst>
                            <p:childTnLst>
                              <p:par>
                                <p:cTn id="22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1" dur="100"/>
                                        <p:tgtEl>
                                          <p:spTgt spid="299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2" fill="hold" nodeType="afterGroup">
                            <p:stCondLst>
                              <p:cond delay="57600"/>
                            </p:stCondLst>
                            <p:childTnLst>
                              <p:par>
                                <p:cTn id="22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5" dur="100"/>
                                        <p:tgtEl>
                                          <p:spTgt spid="29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6" fill="hold" nodeType="afterGroup">
                            <p:stCondLst>
                              <p:cond delay="57700"/>
                            </p:stCondLst>
                            <p:childTnLst>
                              <p:par>
                                <p:cTn id="22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9" dur="100"/>
                                        <p:tgtEl>
                                          <p:spTgt spid="29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0" fill="hold" nodeType="afterGroup">
                            <p:stCondLst>
                              <p:cond delay="57800"/>
                            </p:stCondLst>
                            <p:childTnLst>
                              <p:par>
                                <p:cTn id="23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3" dur="100"/>
                                        <p:tgtEl>
                                          <p:spTgt spid="29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4" fill="hold" nodeType="afterGroup">
                            <p:stCondLst>
                              <p:cond delay="57900"/>
                            </p:stCondLst>
                            <p:childTnLst>
                              <p:par>
                                <p:cTn id="23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7" dur="100"/>
                                        <p:tgtEl>
                                          <p:spTgt spid="29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8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23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1" dur="100"/>
                                        <p:tgtEl>
                                          <p:spTgt spid="29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2" fill="hold" nodeType="afterGroup">
                            <p:stCondLst>
                              <p:cond delay="58100"/>
                            </p:stCondLst>
                            <p:childTnLst>
                              <p:par>
                                <p:cTn id="23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5" dur="100"/>
                                        <p:tgtEl>
                                          <p:spTgt spid="29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6" fill="hold" nodeType="afterGroup">
                            <p:stCondLst>
                              <p:cond delay="58200"/>
                            </p:stCondLst>
                            <p:childTnLst>
                              <p:par>
                                <p:cTn id="23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9" dur="100"/>
                                        <p:tgtEl>
                                          <p:spTgt spid="29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0" fill="hold" nodeType="afterGroup">
                            <p:stCondLst>
                              <p:cond delay="58300"/>
                            </p:stCondLst>
                            <p:childTnLst>
                              <p:par>
                                <p:cTn id="23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3" dur="100"/>
                                        <p:tgtEl>
                                          <p:spTgt spid="29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4" fill="hold" nodeType="afterGroup">
                            <p:stCondLst>
                              <p:cond delay="58400"/>
                            </p:stCondLst>
                            <p:childTnLst>
                              <p:par>
                                <p:cTn id="23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27" dur="100"/>
                                        <p:tgtEl>
                                          <p:spTgt spid="29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8" fill="hold" nodeType="afterGroup">
                            <p:stCondLst>
                              <p:cond delay="58500"/>
                            </p:stCondLst>
                            <p:childTnLst>
                              <p:par>
                                <p:cTn id="23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1" dur="100"/>
                                        <p:tgtEl>
                                          <p:spTgt spid="29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2" fill="hold" nodeType="afterGroup">
                            <p:stCondLst>
                              <p:cond delay="58600"/>
                            </p:stCondLst>
                            <p:childTnLst>
                              <p:par>
                                <p:cTn id="23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5" dur="100"/>
                                        <p:tgtEl>
                                          <p:spTgt spid="29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6" fill="hold" nodeType="afterGroup">
                            <p:stCondLst>
                              <p:cond delay="58700"/>
                            </p:stCondLst>
                            <p:childTnLst>
                              <p:par>
                                <p:cTn id="23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9" dur="100"/>
                                        <p:tgtEl>
                                          <p:spTgt spid="29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0" fill="hold" nodeType="afterGroup">
                            <p:stCondLst>
                              <p:cond delay="58800"/>
                            </p:stCondLst>
                            <p:childTnLst>
                              <p:par>
                                <p:cTn id="23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3" dur="100"/>
                                        <p:tgtEl>
                                          <p:spTgt spid="29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4" fill="hold" nodeType="afterGroup">
                            <p:stCondLst>
                              <p:cond delay="58900"/>
                            </p:stCondLst>
                            <p:childTnLst>
                              <p:par>
                                <p:cTn id="23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47" dur="100"/>
                                        <p:tgtEl>
                                          <p:spTgt spid="29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8" fill="hold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id="23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1" dur="100"/>
                                        <p:tgtEl>
                                          <p:spTgt spid="29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2" fill="hold" nodeType="afterGroup">
                            <p:stCondLst>
                              <p:cond delay="59100"/>
                            </p:stCondLst>
                            <p:childTnLst>
                              <p:par>
                                <p:cTn id="23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5" dur="100"/>
                                        <p:tgtEl>
                                          <p:spTgt spid="29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6" fill="hold" nodeType="afterGroup">
                            <p:stCondLst>
                              <p:cond delay="59200"/>
                            </p:stCondLst>
                            <p:childTnLst>
                              <p:par>
                                <p:cTn id="23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9" dur="100"/>
                                        <p:tgtEl>
                                          <p:spTgt spid="29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0" fill="hold" nodeType="afterGroup">
                            <p:stCondLst>
                              <p:cond delay="59300"/>
                            </p:stCondLst>
                            <p:childTnLst>
                              <p:par>
                                <p:cTn id="23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63" dur="100"/>
                                        <p:tgtEl>
                                          <p:spTgt spid="29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4" fill="hold" nodeType="afterGroup">
                            <p:stCondLst>
                              <p:cond delay="59400"/>
                            </p:stCondLst>
                            <p:childTnLst>
                              <p:par>
                                <p:cTn id="23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67" dur="100"/>
                                        <p:tgtEl>
                                          <p:spTgt spid="29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8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23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1" dur="100"/>
                                        <p:tgtEl>
                                          <p:spTgt spid="29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2" fill="hold" nodeType="afterGroup">
                            <p:stCondLst>
                              <p:cond delay="59600"/>
                            </p:stCondLst>
                            <p:childTnLst>
                              <p:par>
                                <p:cTn id="23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5" dur="100"/>
                                        <p:tgtEl>
                                          <p:spTgt spid="29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6" fill="hold" nodeType="afterGroup">
                            <p:stCondLst>
                              <p:cond delay="59700"/>
                            </p:stCondLst>
                            <p:childTnLst>
                              <p:par>
                                <p:cTn id="23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79" dur="100"/>
                                        <p:tgtEl>
                                          <p:spTgt spid="29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0" fill="hold" nodeType="afterGroup">
                            <p:stCondLst>
                              <p:cond delay="59800"/>
                            </p:stCondLst>
                            <p:childTnLst>
                              <p:par>
                                <p:cTn id="23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3" dur="100"/>
                                        <p:tgtEl>
                                          <p:spTgt spid="29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4" fill="hold" nodeType="afterGroup">
                            <p:stCondLst>
                              <p:cond delay="59900"/>
                            </p:stCondLst>
                            <p:childTnLst>
                              <p:par>
                                <p:cTn id="23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7" dur="100"/>
                                        <p:tgtEl>
                                          <p:spTgt spid="29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23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1" dur="100"/>
                                        <p:tgtEl>
                                          <p:spTgt spid="29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2" fill="hold" nodeType="afterGroup">
                            <p:stCondLst>
                              <p:cond delay="60100"/>
                            </p:stCondLst>
                            <p:childTnLst>
                              <p:par>
                                <p:cTn id="23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5" dur="100"/>
                                        <p:tgtEl>
                                          <p:spTgt spid="29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6" fill="hold" nodeType="afterGroup">
                            <p:stCondLst>
                              <p:cond delay="60200"/>
                            </p:stCondLst>
                            <p:childTnLst>
                              <p:par>
                                <p:cTn id="23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9" dur="100"/>
                                        <p:tgtEl>
                                          <p:spTgt spid="29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0" fill="hold" nodeType="afterGroup">
                            <p:stCondLst>
                              <p:cond delay="60300"/>
                            </p:stCondLst>
                            <p:childTnLst>
                              <p:par>
                                <p:cTn id="24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3" dur="100"/>
                                        <p:tgtEl>
                                          <p:spTgt spid="29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4" fill="hold" nodeType="afterGroup">
                            <p:stCondLst>
                              <p:cond delay="60400"/>
                            </p:stCondLst>
                            <p:childTnLst>
                              <p:par>
                                <p:cTn id="24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7" dur="100"/>
                                        <p:tgtEl>
                                          <p:spTgt spid="29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8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24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1" dur="100"/>
                                        <p:tgtEl>
                                          <p:spTgt spid="29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2" fill="hold" nodeType="afterGroup">
                            <p:stCondLst>
                              <p:cond delay="60600"/>
                            </p:stCondLst>
                            <p:childTnLst>
                              <p:par>
                                <p:cTn id="24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5" dur="100"/>
                                        <p:tgtEl>
                                          <p:spTgt spid="29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6" fill="hold" nodeType="afterGroup">
                            <p:stCondLst>
                              <p:cond delay="60700"/>
                            </p:stCondLst>
                            <p:childTnLst>
                              <p:par>
                                <p:cTn id="24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19" dur="100"/>
                                        <p:tgtEl>
                                          <p:spTgt spid="29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0" fill="hold" nodeType="afterGroup">
                            <p:stCondLst>
                              <p:cond delay="60800"/>
                            </p:stCondLst>
                            <p:childTnLst>
                              <p:par>
                                <p:cTn id="24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3" dur="100"/>
                                        <p:tgtEl>
                                          <p:spTgt spid="29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4" fill="hold" nodeType="afterGroup">
                            <p:stCondLst>
                              <p:cond delay="60900"/>
                            </p:stCondLst>
                            <p:childTnLst>
                              <p:par>
                                <p:cTn id="24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7" dur="100"/>
                                        <p:tgtEl>
                                          <p:spTgt spid="29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8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24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1" dur="100"/>
                                        <p:tgtEl>
                                          <p:spTgt spid="29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2" fill="hold" nodeType="afterGroup">
                            <p:stCondLst>
                              <p:cond delay="61100"/>
                            </p:stCondLst>
                            <p:childTnLst>
                              <p:par>
                                <p:cTn id="24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5" dur="100"/>
                                        <p:tgtEl>
                                          <p:spTgt spid="29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6" fill="hold" nodeType="afterGroup">
                            <p:stCondLst>
                              <p:cond delay="61200"/>
                            </p:stCondLst>
                            <p:childTnLst>
                              <p:par>
                                <p:cTn id="24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9" dur="100"/>
                                        <p:tgtEl>
                                          <p:spTgt spid="29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0" fill="hold" nodeType="afterGroup">
                            <p:stCondLst>
                              <p:cond delay="61300"/>
                            </p:stCondLst>
                            <p:childTnLst>
                              <p:par>
                                <p:cTn id="24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3" dur="100"/>
                                        <p:tgtEl>
                                          <p:spTgt spid="29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4" fill="hold" nodeType="afterGroup">
                            <p:stCondLst>
                              <p:cond delay="61400"/>
                            </p:stCondLst>
                            <p:childTnLst>
                              <p:par>
                                <p:cTn id="24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47" dur="100"/>
                                        <p:tgtEl>
                                          <p:spTgt spid="29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8" fill="hold" nodeType="afterGroup">
                            <p:stCondLst>
                              <p:cond delay="61500"/>
                            </p:stCondLst>
                            <p:childTnLst>
                              <p:par>
                                <p:cTn id="24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1" dur="100"/>
                                        <p:tgtEl>
                                          <p:spTgt spid="29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2" fill="hold" nodeType="afterGroup">
                            <p:stCondLst>
                              <p:cond delay="61600"/>
                            </p:stCondLst>
                            <p:childTnLst>
                              <p:par>
                                <p:cTn id="24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5" dur="100"/>
                                        <p:tgtEl>
                                          <p:spTgt spid="29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6" fill="hold" nodeType="afterGroup">
                            <p:stCondLst>
                              <p:cond delay="61700"/>
                            </p:stCondLst>
                            <p:childTnLst>
                              <p:par>
                                <p:cTn id="24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9" dur="100"/>
                                        <p:tgtEl>
                                          <p:spTgt spid="29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0" fill="hold" nodeType="afterGroup">
                            <p:stCondLst>
                              <p:cond delay="61800"/>
                            </p:stCondLst>
                            <p:childTnLst>
                              <p:par>
                                <p:cTn id="24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3" dur="100"/>
                                        <p:tgtEl>
                                          <p:spTgt spid="29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4" fill="hold" nodeType="afterGroup">
                            <p:stCondLst>
                              <p:cond delay="61900"/>
                            </p:stCondLst>
                            <p:childTnLst>
                              <p:par>
                                <p:cTn id="24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67" dur="100"/>
                                        <p:tgtEl>
                                          <p:spTgt spid="29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8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4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1" dur="100"/>
                                        <p:tgtEl>
                                          <p:spTgt spid="29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2" fill="hold" nodeType="afterGroup">
                            <p:stCondLst>
                              <p:cond delay="62100"/>
                            </p:stCondLst>
                            <p:childTnLst>
                              <p:par>
                                <p:cTn id="24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5" dur="100"/>
                                        <p:tgtEl>
                                          <p:spTgt spid="29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6" fill="hold" nodeType="afterGroup">
                            <p:stCondLst>
                              <p:cond delay="62200"/>
                            </p:stCondLst>
                            <p:childTnLst>
                              <p:par>
                                <p:cTn id="24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9" dur="100"/>
                                        <p:tgtEl>
                                          <p:spTgt spid="29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0" fill="hold" nodeType="afterGroup">
                            <p:stCondLst>
                              <p:cond delay="62300"/>
                            </p:stCondLst>
                            <p:childTnLst>
                              <p:par>
                                <p:cTn id="24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3" dur="100"/>
                                        <p:tgtEl>
                                          <p:spTgt spid="29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4" fill="hold" nodeType="afterGroup">
                            <p:stCondLst>
                              <p:cond delay="62400"/>
                            </p:stCondLst>
                            <p:childTnLst>
                              <p:par>
                                <p:cTn id="24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7" dur="100"/>
                                        <p:tgtEl>
                                          <p:spTgt spid="29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8" fill="hold" nodeType="afterGroup">
                            <p:stCondLst>
                              <p:cond delay="62500"/>
                            </p:stCondLst>
                            <p:childTnLst>
                              <p:par>
                                <p:cTn id="24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1" dur="100"/>
                                        <p:tgtEl>
                                          <p:spTgt spid="29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2" fill="hold" nodeType="afterGroup">
                            <p:stCondLst>
                              <p:cond delay="62600"/>
                            </p:stCondLst>
                            <p:childTnLst>
                              <p:par>
                                <p:cTn id="24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5" dur="100"/>
                                        <p:tgtEl>
                                          <p:spTgt spid="29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6" fill="hold" nodeType="afterGroup">
                            <p:stCondLst>
                              <p:cond delay="62700"/>
                            </p:stCondLst>
                            <p:childTnLst>
                              <p:par>
                                <p:cTn id="24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9" dur="100"/>
                                        <p:tgtEl>
                                          <p:spTgt spid="29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0" fill="hold" nodeType="afterGroup">
                            <p:stCondLst>
                              <p:cond delay="62800"/>
                            </p:stCondLst>
                            <p:childTnLst>
                              <p:par>
                                <p:cTn id="25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3" dur="100"/>
                                        <p:tgtEl>
                                          <p:spTgt spid="29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4" fill="hold" nodeType="afterGroup">
                            <p:stCondLst>
                              <p:cond delay="62900"/>
                            </p:stCondLst>
                            <p:childTnLst>
                              <p:par>
                                <p:cTn id="25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7" dur="100"/>
                                        <p:tgtEl>
                                          <p:spTgt spid="29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8" fill="hold" nodeType="afterGroup">
                            <p:stCondLst>
                              <p:cond delay="63000"/>
                            </p:stCondLst>
                            <p:childTnLst>
                              <p:par>
                                <p:cTn id="25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1" dur="100"/>
                                        <p:tgtEl>
                                          <p:spTgt spid="29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2" fill="hold" nodeType="afterGroup">
                            <p:stCondLst>
                              <p:cond delay="63100"/>
                            </p:stCondLst>
                            <p:childTnLst>
                              <p:par>
                                <p:cTn id="25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5" dur="100"/>
                                        <p:tgtEl>
                                          <p:spTgt spid="29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6" fill="hold" nodeType="afterGroup">
                            <p:stCondLst>
                              <p:cond delay="63200"/>
                            </p:stCondLst>
                            <p:childTnLst>
                              <p:par>
                                <p:cTn id="25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9" dur="100"/>
                                        <p:tgtEl>
                                          <p:spTgt spid="29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0" fill="hold" nodeType="afterGroup">
                            <p:stCondLst>
                              <p:cond delay="63300"/>
                            </p:stCondLst>
                            <p:childTnLst>
                              <p:par>
                                <p:cTn id="25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3" dur="100"/>
                                        <p:tgtEl>
                                          <p:spTgt spid="29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4" fill="hold" nodeType="afterGroup">
                            <p:stCondLst>
                              <p:cond delay="63400"/>
                            </p:stCondLst>
                            <p:childTnLst>
                              <p:par>
                                <p:cTn id="25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27" dur="100"/>
                                        <p:tgtEl>
                                          <p:spTgt spid="29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8" fill="hold" nodeType="afterGroup">
                            <p:stCondLst>
                              <p:cond delay="63500"/>
                            </p:stCondLst>
                            <p:childTnLst>
                              <p:par>
                                <p:cTn id="25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1" dur="100"/>
                                        <p:tgtEl>
                                          <p:spTgt spid="29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2" fill="hold" nodeType="afterGroup">
                            <p:stCondLst>
                              <p:cond delay="63600"/>
                            </p:stCondLst>
                            <p:childTnLst>
                              <p:par>
                                <p:cTn id="25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5" dur="100"/>
                                        <p:tgtEl>
                                          <p:spTgt spid="29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6" fill="hold" nodeType="afterGroup">
                            <p:stCondLst>
                              <p:cond delay="63700"/>
                            </p:stCondLst>
                            <p:childTnLst>
                              <p:par>
                                <p:cTn id="25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39" dur="100"/>
                                        <p:tgtEl>
                                          <p:spTgt spid="29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0" fill="hold" nodeType="afterGroup">
                            <p:stCondLst>
                              <p:cond delay="63800"/>
                            </p:stCondLst>
                            <p:childTnLst>
                              <p:par>
                                <p:cTn id="25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43" dur="100"/>
                                        <p:tgtEl>
                                          <p:spTgt spid="29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4" fill="hold" nodeType="afterGroup">
                            <p:stCondLst>
                              <p:cond delay="63900"/>
                            </p:stCondLst>
                            <p:childTnLst>
                              <p:par>
                                <p:cTn id="25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47" dur="100"/>
                                        <p:tgtEl>
                                          <p:spTgt spid="29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8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5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1" dur="100"/>
                                        <p:tgtEl>
                                          <p:spTgt spid="29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2" fill="hold" nodeType="afterGroup">
                            <p:stCondLst>
                              <p:cond delay="64100"/>
                            </p:stCondLst>
                            <p:childTnLst>
                              <p:par>
                                <p:cTn id="25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5" dur="100"/>
                                        <p:tgtEl>
                                          <p:spTgt spid="29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6" fill="hold" nodeType="afterGroup">
                            <p:stCondLst>
                              <p:cond delay="64200"/>
                            </p:stCondLst>
                            <p:childTnLst>
                              <p:par>
                                <p:cTn id="25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9" dur="100"/>
                                        <p:tgtEl>
                                          <p:spTgt spid="29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0" fill="hold" nodeType="afterGroup">
                            <p:stCondLst>
                              <p:cond delay="64300"/>
                            </p:stCondLst>
                            <p:childTnLst>
                              <p:par>
                                <p:cTn id="25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3" dur="100"/>
                                        <p:tgtEl>
                                          <p:spTgt spid="29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4" fill="hold" nodeType="afterGroup">
                            <p:stCondLst>
                              <p:cond delay="64400"/>
                            </p:stCondLst>
                            <p:childTnLst>
                              <p:par>
                                <p:cTn id="25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67" dur="100"/>
                                        <p:tgtEl>
                                          <p:spTgt spid="29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8" fill="hold" nodeType="afterGroup">
                            <p:stCondLst>
                              <p:cond delay="64500"/>
                            </p:stCondLst>
                            <p:childTnLst>
                              <p:par>
                                <p:cTn id="25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71" dur="100"/>
                                        <p:tgtEl>
                                          <p:spTgt spid="29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2" fill="hold" nodeType="clickPar">
                      <p:stCondLst>
                        <p:cond delay="indefinite"/>
                      </p:stCondLst>
                      <p:childTnLst>
                        <p:par>
                          <p:cTn id="25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7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7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108" grpId="0" animBg="1"/>
      <p:bldP spid="299109" grpId="0" animBg="1"/>
      <p:bldP spid="299110" grpId="0" animBg="1"/>
      <p:bldP spid="299111" grpId="0" animBg="1"/>
      <p:bldP spid="299112" grpId="0" animBg="1"/>
      <p:bldP spid="299113" grpId="0" animBg="1"/>
      <p:bldP spid="299114" grpId="0" animBg="1"/>
      <p:bldP spid="299115" grpId="0" animBg="1"/>
      <p:bldP spid="299116" grpId="0" animBg="1"/>
      <p:bldP spid="299117" grpId="0" animBg="1"/>
      <p:bldP spid="299118" grpId="0" animBg="1"/>
      <p:bldP spid="299119" grpId="0" animBg="1"/>
      <p:bldP spid="299120" grpId="0" animBg="1"/>
      <p:bldP spid="299121" grpId="0" animBg="1"/>
      <p:bldP spid="299122" grpId="0" animBg="1"/>
      <p:bldP spid="299123" grpId="0" animBg="1"/>
      <p:bldP spid="299124" grpId="0" animBg="1"/>
      <p:bldP spid="299125" grpId="0" animBg="1"/>
      <p:bldP spid="299126" grpId="0" animBg="1"/>
      <p:bldP spid="299127" grpId="0" animBg="1"/>
      <p:bldP spid="299128" grpId="0" animBg="1"/>
      <p:bldP spid="299129" grpId="0" animBg="1"/>
      <p:bldP spid="299130" grpId="0" animBg="1"/>
      <p:bldP spid="299131" grpId="0" animBg="1"/>
      <p:bldP spid="299132" grpId="0" animBg="1"/>
      <p:bldP spid="299133" grpId="0" animBg="1"/>
      <p:bldP spid="299134" grpId="0" animBg="1"/>
      <p:bldP spid="299135" grpId="0" animBg="1"/>
      <p:bldP spid="299136" grpId="0" animBg="1"/>
      <p:bldP spid="299137" grpId="0" animBg="1"/>
      <p:bldP spid="299138" grpId="0" animBg="1"/>
      <p:bldP spid="299139" grpId="0" animBg="1"/>
      <p:bldP spid="299140" grpId="0" animBg="1"/>
      <p:bldP spid="299141" grpId="0" animBg="1"/>
      <p:bldP spid="299142" grpId="0" animBg="1"/>
      <p:bldP spid="299143" grpId="0" animBg="1"/>
      <p:bldP spid="299144" grpId="0" animBg="1"/>
      <p:bldP spid="299145" grpId="0" animBg="1"/>
      <p:bldP spid="299146" grpId="0" animBg="1"/>
      <p:bldP spid="299147" grpId="0" animBg="1"/>
      <p:bldP spid="299148" grpId="0" animBg="1"/>
      <p:bldP spid="299149" grpId="0" animBg="1"/>
      <p:bldP spid="299150" grpId="0" animBg="1"/>
      <p:bldP spid="299151" grpId="0" animBg="1"/>
      <p:bldP spid="299152" grpId="0" animBg="1"/>
      <p:bldP spid="299153" grpId="0" animBg="1"/>
      <p:bldP spid="299154" grpId="0" animBg="1"/>
      <p:bldP spid="299155" grpId="0" animBg="1"/>
      <p:bldP spid="299156" grpId="0" animBg="1"/>
      <p:bldP spid="299157" grpId="0" animBg="1"/>
      <p:bldP spid="299158" grpId="0" animBg="1"/>
      <p:bldP spid="299159" grpId="0" animBg="1"/>
      <p:bldP spid="299160" grpId="0" animBg="1"/>
      <p:bldP spid="299161" grpId="0" animBg="1"/>
      <p:bldP spid="299162" grpId="0" animBg="1"/>
      <p:bldP spid="299163" grpId="0" animBg="1"/>
      <p:bldP spid="299164" grpId="0" animBg="1"/>
      <p:bldP spid="299165" grpId="0" animBg="1"/>
      <p:bldP spid="299166" grpId="0" animBg="1"/>
      <p:bldP spid="299167" grpId="0" animBg="1"/>
      <p:bldP spid="299168" grpId="0" animBg="1"/>
      <p:bldP spid="299169" grpId="0" animBg="1"/>
      <p:bldP spid="299170" grpId="0" animBg="1"/>
      <p:bldP spid="299171" grpId="0" animBg="1"/>
      <p:bldP spid="299172" grpId="0" animBg="1"/>
      <p:bldP spid="299173" grpId="0" animBg="1"/>
      <p:bldP spid="299174" grpId="0" animBg="1"/>
      <p:bldP spid="299175" grpId="0" animBg="1"/>
      <p:bldP spid="299176" grpId="0" animBg="1"/>
      <p:bldP spid="299177" grpId="0" animBg="1"/>
      <p:bldP spid="299178" grpId="0" animBg="1"/>
      <p:bldP spid="299179" grpId="0" animBg="1"/>
      <p:bldP spid="299180" grpId="0" animBg="1"/>
      <p:bldP spid="299181" grpId="0" animBg="1"/>
      <p:bldP spid="299182" grpId="0" animBg="1"/>
      <p:bldP spid="299183" grpId="0" animBg="1"/>
      <p:bldP spid="299184" grpId="0" animBg="1"/>
      <p:bldP spid="299185" grpId="0" animBg="1"/>
      <p:bldP spid="299186" grpId="0" animBg="1"/>
      <p:bldP spid="299187" grpId="0" animBg="1"/>
      <p:bldP spid="299188" grpId="0" animBg="1"/>
      <p:bldP spid="299189" grpId="0" animBg="1"/>
      <p:bldP spid="299190" grpId="0" animBg="1"/>
      <p:bldP spid="299191" grpId="0" animBg="1"/>
      <p:bldP spid="299192" grpId="0" animBg="1"/>
      <p:bldP spid="299193" grpId="0" animBg="1"/>
      <p:bldP spid="299194" grpId="0" animBg="1"/>
      <p:bldP spid="299195" grpId="0" animBg="1"/>
      <p:bldP spid="299196" grpId="0" animBg="1"/>
      <p:bldP spid="299197" grpId="0" animBg="1"/>
      <p:bldP spid="299198" grpId="0" animBg="1"/>
      <p:bldP spid="299199" grpId="0" animBg="1"/>
      <p:bldP spid="299200" grpId="0" animBg="1"/>
      <p:bldP spid="299201" grpId="0" animBg="1"/>
      <p:bldP spid="299202" grpId="0" animBg="1"/>
      <p:bldP spid="299203" grpId="0" animBg="1"/>
      <p:bldP spid="299204" grpId="0" animBg="1"/>
      <p:bldP spid="299205" grpId="0" animBg="1"/>
      <p:bldP spid="299206" grpId="0" animBg="1"/>
      <p:bldP spid="299207" grpId="0" animBg="1"/>
      <p:bldP spid="299208" grpId="0" animBg="1"/>
      <p:bldP spid="299209" grpId="0" animBg="1"/>
      <p:bldP spid="299210" grpId="0" animBg="1"/>
      <p:bldP spid="299211" grpId="0" animBg="1"/>
      <p:bldP spid="299212" grpId="0" animBg="1"/>
      <p:bldP spid="299213" grpId="0" animBg="1"/>
      <p:bldP spid="299214" grpId="0" animBg="1"/>
      <p:bldP spid="299215" grpId="0" animBg="1"/>
      <p:bldP spid="299216" grpId="0" animBg="1"/>
      <p:bldP spid="299217" grpId="0" animBg="1"/>
      <p:bldP spid="299218" grpId="0" animBg="1"/>
      <p:bldP spid="299219" grpId="0" animBg="1"/>
      <p:bldP spid="299220" grpId="0" animBg="1"/>
      <p:bldP spid="299221" grpId="0" animBg="1"/>
      <p:bldP spid="299222" grpId="0" animBg="1"/>
      <p:bldP spid="299223" grpId="0" animBg="1"/>
      <p:bldP spid="299224" grpId="0" animBg="1"/>
      <p:bldP spid="299225" grpId="0" animBg="1"/>
      <p:bldP spid="299226" grpId="0" animBg="1"/>
      <p:bldP spid="299227" grpId="0" animBg="1"/>
      <p:bldP spid="299228" grpId="0" animBg="1"/>
      <p:bldP spid="299229" grpId="0" animBg="1"/>
      <p:bldP spid="299230" grpId="0" animBg="1"/>
      <p:bldP spid="299231" grpId="0" animBg="1"/>
      <p:bldP spid="299232" grpId="0" animBg="1"/>
      <p:bldP spid="299233" grpId="0" animBg="1"/>
      <p:bldP spid="299234" grpId="0" animBg="1"/>
      <p:bldP spid="299235" grpId="0" animBg="1"/>
      <p:bldP spid="299236" grpId="0" animBg="1"/>
      <p:bldP spid="299237" grpId="0" animBg="1"/>
      <p:bldP spid="299238" grpId="0" animBg="1"/>
      <p:bldP spid="299239" grpId="0" animBg="1"/>
      <p:bldP spid="299240" grpId="0" animBg="1"/>
      <p:bldP spid="299241" grpId="0" animBg="1"/>
      <p:bldP spid="299242" grpId="0" animBg="1"/>
      <p:bldP spid="299243" grpId="0" animBg="1"/>
      <p:bldP spid="299244" grpId="0" animBg="1"/>
      <p:bldP spid="299245" grpId="0" animBg="1"/>
      <p:bldP spid="299246" grpId="0" animBg="1"/>
      <p:bldP spid="299247" grpId="0" animBg="1"/>
      <p:bldP spid="299248" grpId="0" animBg="1"/>
      <p:bldP spid="299249" grpId="0" animBg="1"/>
      <p:bldP spid="299250" grpId="0" animBg="1"/>
      <p:bldP spid="299251" grpId="0" animBg="1"/>
      <p:bldP spid="299252" grpId="0" animBg="1"/>
      <p:bldP spid="299253" grpId="0" animBg="1"/>
      <p:bldP spid="299254" grpId="0" animBg="1"/>
      <p:bldP spid="299255" grpId="0" animBg="1"/>
      <p:bldP spid="299256" grpId="0" animBg="1"/>
      <p:bldP spid="299257" grpId="0" animBg="1"/>
      <p:bldP spid="299258" grpId="0" animBg="1"/>
      <p:bldP spid="299259" grpId="0" animBg="1"/>
      <p:bldP spid="299260" grpId="0" animBg="1"/>
      <p:bldP spid="299261" grpId="0" animBg="1"/>
      <p:bldP spid="299262" grpId="0" animBg="1"/>
      <p:bldP spid="299263" grpId="0" animBg="1"/>
      <p:bldP spid="299264" grpId="0" animBg="1"/>
      <p:bldP spid="299265" grpId="0" animBg="1"/>
      <p:bldP spid="299266" grpId="0" animBg="1"/>
      <p:bldP spid="299267" grpId="0" animBg="1"/>
      <p:bldP spid="299268" grpId="0" animBg="1"/>
      <p:bldP spid="299269" grpId="0" animBg="1"/>
      <p:bldP spid="299270" grpId="0" animBg="1"/>
      <p:bldP spid="299271" grpId="0" animBg="1"/>
      <p:bldP spid="299272" grpId="0" animBg="1"/>
      <p:bldP spid="299273" grpId="0" animBg="1"/>
      <p:bldP spid="299274" grpId="0" animBg="1"/>
      <p:bldP spid="299275" grpId="0" animBg="1"/>
      <p:bldP spid="299276" grpId="0" animBg="1"/>
      <p:bldP spid="299277" grpId="0" animBg="1"/>
      <p:bldP spid="299278" grpId="0" animBg="1"/>
      <p:bldP spid="299279" grpId="0" animBg="1"/>
      <p:bldP spid="299280" grpId="0" animBg="1"/>
      <p:bldP spid="299281" grpId="0" animBg="1"/>
      <p:bldP spid="299282" grpId="0" animBg="1"/>
      <p:bldP spid="299283" grpId="0" animBg="1"/>
      <p:bldP spid="299284" grpId="0" animBg="1"/>
      <p:bldP spid="299285" grpId="0" animBg="1"/>
      <p:bldP spid="299286" grpId="0" animBg="1"/>
      <p:bldP spid="299287" grpId="0" animBg="1"/>
      <p:bldP spid="299288" grpId="0" animBg="1"/>
      <p:bldP spid="299289" grpId="0" animBg="1"/>
      <p:bldP spid="299290" grpId="0" animBg="1"/>
      <p:bldP spid="299291" grpId="0" animBg="1"/>
      <p:bldP spid="299292" grpId="0" animBg="1"/>
      <p:bldP spid="299293" grpId="0" animBg="1"/>
      <p:bldP spid="299294" grpId="0" animBg="1"/>
      <p:bldP spid="299295" grpId="0" animBg="1"/>
      <p:bldP spid="299296" grpId="0" animBg="1"/>
      <p:bldP spid="299297" grpId="0" animBg="1"/>
      <p:bldP spid="299298" grpId="0" animBg="1"/>
      <p:bldP spid="299299" grpId="0" animBg="1"/>
      <p:bldP spid="299300" grpId="0" animBg="1"/>
      <p:bldP spid="299301" grpId="0" animBg="1"/>
      <p:bldP spid="299302" grpId="0" animBg="1"/>
      <p:bldP spid="299303" grpId="0" animBg="1"/>
      <p:bldP spid="299304" grpId="0" animBg="1"/>
      <p:bldP spid="299305" grpId="0" animBg="1"/>
      <p:bldP spid="299306" grpId="0" animBg="1"/>
      <p:bldP spid="299307" grpId="0" animBg="1"/>
      <p:bldP spid="299308" grpId="0" animBg="1"/>
      <p:bldP spid="299309" grpId="0" animBg="1"/>
      <p:bldP spid="299310" grpId="0" animBg="1"/>
      <p:bldP spid="299311" grpId="0" animBg="1"/>
      <p:bldP spid="299312" grpId="0" animBg="1"/>
      <p:bldP spid="299313" grpId="0" animBg="1"/>
      <p:bldP spid="299314" grpId="0" animBg="1"/>
      <p:bldP spid="299315" grpId="0" animBg="1"/>
      <p:bldP spid="299316" grpId="0" animBg="1"/>
      <p:bldP spid="299317" grpId="0" animBg="1"/>
      <p:bldP spid="299318" grpId="0" animBg="1"/>
      <p:bldP spid="299319" grpId="0" animBg="1"/>
      <p:bldP spid="299320" grpId="0" animBg="1"/>
      <p:bldP spid="299321" grpId="0" animBg="1"/>
      <p:bldP spid="299322" grpId="0" animBg="1"/>
      <p:bldP spid="299323" grpId="0" animBg="1"/>
      <p:bldP spid="299324" grpId="0" animBg="1"/>
      <p:bldP spid="299325" grpId="0" animBg="1"/>
      <p:bldP spid="299326" grpId="0" animBg="1"/>
      <p:bldP spid="299327" grpId="0" animBg="1"/>
      <p:bldP spid="299328" grpId="0" animBg="1"/>
      <p:bldP spid="299329" grpId="0" animBg="1"/>
      <p:bldP spid="299330" grpId="0" animBg="1"/>
      <p:bldP spid="299331" grpId="0" animBg="1"/>
      <p:bldP spid="299332" grpId="0" animBg="1"/>
      <p:bldP spid="299333" grpId="0" animBg="1"/>
      <p:bldP spid="299334" grpId="0" animBg="1"/>
      <p:bldP spid="299335" grpId="0" animBg="1"/>
      <p:bldP spid="299336" grpId="0" animBg="1"/>
      <p:bldP spid="299337" grpId="0" animBg="1"/>
      <p:bldP spid="299338" grpId="0" animBg="1"/>
      <p:bldP spid="299339" grpId="0" animBg="1"/>
      <p:bldP spid="299340" grpId="0" animBg="1"/>
      <p:bldP spid="299341" grpId="0" animBg="1"/>
      <p:bldP spid="299342" grpId="0" animBg="1"/>
      <p:bldP spid="299343" grpId="0" animBg="1"/>
      <p:bldP spid="299344" grpId="0" animBg="1"/>
      <p:bldP spid="299345" grpId="0" animBg="1"/>
      <p:bldP spid="299346" grpId="0" animBg="1"/>
      <p:bldP spid="299347" grpId="0" animBg="1"/>
      <p:bldP spid="299348" grpId="0" animBg="1"/>
      <p:bldP spid="299349" grpId="0" animBg="1"/>
      <p:bldP spid="299350" grpId="0" animBg="1"/>
      <p:bldP spid="299351" grpId="0" animBg="1"/>
      <p:bldP spid="299352" grpId="0" animBg="1"/>
      <p:bldP spid="299353" grpId="0" animBg="1"/>
      <p:bldP spid="299354" grpId="0" animBg="1"/>
      <p:bldP spid="299355" grpId="0" animBg="1"/>
      <p:bldP spid="299356" grpId="0" animBg="1"/>
      <p:bldP spid="299357" grpId="0" animBg="1"/>
      <p:bldP spid="299358" grpId="0" animBg="1"/>
      <p:bldP spid="299359" grpId="0" animBg="1"/>
      <p:bldP spid="299360" grpId="0" animBg="1"/>
      <p:bldP spid="299361" grpId="0" animBg="1"/>
      <p:bldP spid="299362" grpId="0" animBg="1"/>
      <p:bldP spid="299363" grpId="0" animBg="1"/>
      <p:bldP spid="299364" grpId="0" animBg="1"/>
      <p:bldP spid="299365" grpId="0" animBg="1"/>
      <p:bldP spid="299366" grpId="0" animBg="1"/>
      <p:bldP spid="299367" grpId="0" animBg="1"/>
      <p:bldP spid="299368" grpId="0" animBg="1"/>
      <p:bldP spid="299369" grpId="0" animBg="1"/>
      <p:bldP spid="299370" grpId="0" animBg="1"/>
      <p:bldP spid="299371" grpId="0" animBg="1"/>
      <p:bldP spid="299372" grpId="0" animBg="1"/>
      <p:bldP spid="299373" grpId="0" animBg="1"/>
      <p:bldP spid="299374" grpId="0" animBg="1"/>
      <p:bldP spid="299375" grpId="0" animBg="1"/>
      <p:bldP spid="299376" grpId="0" animBg="1"/>
      <p:bldP spid="299377" grpId="0" animBg="1"/>
      <p:bldP spid="299378" grpId="0" animBg="1"/>
      <p:bldP spid="299379" grpId="0" animBg="1"/>
      <p:bldP spid="299380" grpId="0" animBg="1"/>
      <p:bldP spid="299381" grpId="0" animBg="1"/>
      <p:bldP spid="299382" grpId="0" animBg="1"/>
      <p:bldP spid="299383" grpId="0" animBg="1"/>
      <p:bldP spid="299384" grpId="0" animBg="1"/>
      <p:bldP spid="299385" grpId="0" animBg="1"/>
      <p:bldP spid="299386" grpId="0" animBg="1"/>
      <p:bldP spid="299387" grpId="0" animBg="1"/>
      <p:bldP spid="299388" grpId="0" animBg="1"/>
      <p:bldP spid="299389" grpId="0" animBg="1"/>
      <p:bldP spid="299390" grpId="0" animBg="1"/>
      <p:bldP spid="299391" grpId="0" animBg="1"/>
      <p:bldP spid="299392" grpId="0" animBg="1"/>
      <p:bldP spid="299393" grpId="0" animBg="1"/>
      <p:bldP spid="299394" grpId="0" animBg="1"/>
      <p:bldP spid="299395" grpId="0" animBg="1"/>
      <p:bldP spid="299396" grpId="0" animBg="1"/>
      <p:bldP spid="299397" grpId="0" animBg="1"/>
      <p:bldP spid="299398" grpId="0" animBg="1"/>
      <p:bldP spid="299399" grpId="0" animBg="1"/>
      <p:bldP spid="299400" grpId="0" animBg="1"/>
      <p:bldP spid="299401" grpId="0" animBg="1"/>
      <p:bldP spid="299402" grpId="0" animBg="1"/>
      <p:bldP spid="299403" grpId="0" animBg="1"/>
      <p:bldP spid="299404" grpId="0" animBg="1"/>
      <p:bldP spid="299405" grpId="0" animBg="1"/>
      <p:bldP spid="299406" grpId="0" animBg="1"/>
      <p:bldP spid="299407" grpId="0" animBg="1"/>
      <p:bldP spid="299408" grpId="0" animBg="1"/>
      <p:bldP spid="299409" grpId="0" animBg="1"/>
      <p:bldP spid="299410" grpId="0" animBg="1"/>
      <p:bldP spid="299411" grpId="0" animBg="1"/>
      <p:bldP spid="299412" grpId="0" animBg="1"/>
      <p:bldP spid="299413" grpId="0" animBg="1"/>
      <p:bldP spid="299414" grpId="0" animBg="1"/>
      <p:bldP spid="299415" grpId="0" animBg="1"/>
      <p:bldP spid="299416" grpId="0" animBg="1"/>
      <p:bldP spid="299417" grpId="0" animBg="1"/>
      <p:bldP spid="299418" grpId="0" animBg="1"/>
      <p:bldP spid="299419" grpId="0" animBg="1"/>
      <p:bldP spid="299420" grpId="0" animBg="1"/>
      <p:bldP spid="299421" grpId="0" animBg="1"/>
      <p:bldP spid="299422" grpId="0" animBg="1"/>
      <p:bldP spid="299423" grpId="0" animBg="1"/>
      <p:bldP spid="299424" grpId="0" animBg="1"/>
      <p:bldP spid="299425" grpId="0" animBg="1"/>
      <p:bldP spid="299426" grpId="0" animBg="1"/>
      <p:bldP spid="299427" grpId="0" animBg="1"/>
      <p:bldP spid="299428" grpId="0" animBg="1"/>
      <p:bldP spid="299429" grpId="0" animBg="1"/>
      <p:bldP spid="299430" grpId="0" animBg="1"/>
      <p:bldP spid="299431" grpId="0" animBg="1"/>
      <p:bldP spid="299432" grpId="0" animBg="1"/>
      <p:bldP spid="299433" grpId="0" animBg="1"/>
      <p:bldP spid="299434" grpId="0" animBg="1"/>
      <p:bldP spid="299435" grpId="0" animBg="1"/>
      <p:bldP spid="299436" grpId="0" animBg="1"/>
      <p:bldP spid="299437" grpId="0" animBg="1"/>
      <p:bldP spid="299438" grpId="0" animBg="1"/>
      <p:bldP spid="299439" grpId="0" animBg="1"/>
      <p:bldP spid="299440" grpId="0" animBg="1"/>
      <p:bldP spid="299441" grpId="0" animBg="1"/>
      <p:bldP spid="299442" grpId="0" animBg="1"/>
      <p:bldP spid="299443" grpId="0" animBg="1"/>
      <p:bldP spid="299444" grpId="0" animBg="1"/>
      <p:bldP spid="299445" grpId="0" animBg="1"/>
      <p:bldP spid="299446" grpId="0" animBg="1"/>
      <p:bldP spid="299447" grpId="0" animBg="1"/>
      <p:bldP spid="299448" grpId="0" animBg="1"/>
      <p:bldP spid="299449" grpId="0" animBg="1"/>
      <p:bldP spid="299450" grpId="0" animBg="1"/>
      <p:bldP spid="299451" grpId="0" animBg="1"/>
      <p:bldP spid="299452" grpId="0" animBg="1"/>
      <p:bldP spid="299453" grpId="0" animBg="1"/>
      <p:bldP spid="299454" grpId="0" animBg="1"/>
      <p:bldP spid="299455" grpId="0" animBg="1"/>
      <p:bldP spid="299456" grpId="0" animBg="1"/>
      <p:bldP spid="299457" grpId="0" animBg="1"/>
      <p:bldP spid="299458" grpId="0" animBg="1"/>
      <p:bldP spid="299459" grpId="0" animBg="1"/>
      <p:bldP spid="299460" grpId="0" animBg="1"/>
      <p:bldP spid="299461" grpId="0" animBg="1"/>
      <p:bldP spid="299462" grpId="0" animBg="1"/>
      <p:bldP spid="299463" grpId="0" animBg="1"/>
      <p:bldP spid="299464" grpId="0" animBg="1"/>
      <p:bldP spid="299465" grpId="0" animBg="1"/>
      <p:bldP spid="299466" grpId="0" animBg="1"/>
      <p:bldP spid="299467" grpId="0" animBg="1"/>
      <p:bldP spid="299468" grpId="0" animBg="1"/>
      <p:bldP spid="299469" grpId="0" animBg="1"/>
      <p:bldP spid="299470" grpId="0" animBg="1"/>
      <p:bldP spid="299471" grpId="0" animBg="1"/>
      <p:bldP spid="299472" grpId="0" animBg="1"/>
      <p:bldP spid="299473" grpId="0" animBg="1"/>
      <p:bldP spid="299474" grpId="0" animBg="1"/>
      <p:bldP spid="299475" grpId="0" animBg="1"/>
      <p:bldP spid="299476" grpId="0" animBg="1"/>
      <p:bldP spid="299477" grpId="0" animBg="1"/>
      <p:bldP spid="299478" grpId="0" animBg="1"/>
      <p:bldP spid="299479" grpId="0" animBg="1"/>
      <p:bldP spid="299480" grpId="0" animBg="1"/>
      <p:bldP spid="299481" grpId="0" animBg="1"/>
      <p:bldP spid="299482" grpId="0" animBg="1"/>
      <p:bldP spid="299483" grpId="0" animBg="1"/>
      <p:bldP spid="299484" grpId="0" animBg="1"/>
      <p:bldP spid="299485" grpId="0" animBg="1"/>
      <p:bldP spid="299486" grpId="0" animBg="1"/>
      <p:bldP spid="299487" grpId="0" animBg="1"/>
      <p:bldP spid="299488" grpId="0" animBg="1"/>
      <p:bldP spid="299489" grpId="0" animBg="1"/>
      <p:bldP spid="299490" grpId="0" animBg="1"/>
      <p:bldP spid="299491" grpId="0" animBg="1"/>
      <p:bldP spid="299492" grpId="0" animBg="1"/>
      <p:bldP spid="299493" grpId="0" animBg="1"/>
      <p:bldP spid="299494" grpId="0" animBg="1"/>
      <p:bldP spid="299495" grpId="0" animBg="1"/>
      <p:bldP spid="299496" grpId="0" animBg="1"/>
      <p:bldP spid="299497" grpId="0" animBg="1"/>
      <p:bldP spid="299498" grpId="0" animBg="1"/>
      <p:bldP spid="299499" grpId="0" animBg="1"/>
      <p:bldP spid="299500" grpId="0" animBg="1"/>
      <p:bldP spid="299501" grpId="0" animBg="1"/>
      <p:bldP spid="299502" grpId="0" animBg="1"/>
      <p:bldP spid="299503" grpId="0" animBg="1"/>
      <p:bldP spid="299504" grpId="0" animBg="1"/>
      <p:bldP spid="299505" grpId="0" animBg="1"/>
      <p:bldP spid="299506" grpId="0" animBg="1"/>
      <p:bldP spid="299507" grpId="0" animBg="1"/>
      <p:bldP spid="299508" grpId="0" animBg="1"/>
      <p:bldP spid="299509" grpId="0" animBg="1"/>
      <p:bldP spid="299510" grpId="0" animBg="1"/>
      <p:bldP spid="299511" grpId="0" animBg="1"/>
      <p:bldP spid="299512" grpId="0" animBg="1"/>
      <p:bldP spid="299513" grpId="0" animBg="1"/>
      <p:bldP spid="299514" grpId="0" animBg="1"/>
      <p:bldP spid="299515" grpId="0" animBg="1"/>
      <p:bldP spid="299516" grpId="0" animBg="1"/>
      <p:bldP spid="299517" grpId="0" animBg="1"/>
      <p:bldP spid="299518" grpId="0" animBg="1"/>
      <p:bldP spid="299519" grpId="0" animBg="1"/>
      <p:bldP spid="299520" grpId="0" animBg="1"/>
      <p:bldP spid="299521" grpId="0" animBg="1"/>
      <p:bldP spid="299522" grpId="0" animBg="1"/>
      <p:bldP spid="299523" grpId="0" animBg="1"/>
      <p:bldP spid="299524" grpId="0" animBg="1"/>
      <p:bldP spid="299525" grpId="0" animBg="1"/>
      <p:bldP spid="299526" grpId="0" animBg="1"/>
      <p:bldP spid="299527" grpId="0" animBg="1"/>
      <p:bldP spid="299528" grpId="0" animBg="1"/>
      <p:bldP spid="299529" grpId="0" animBg="1"/>
      <p:bldP spid="299530" grpId="0" animBg="1"/>
      <p:bldP spid="299531" grpId="0" animBg="1"/>
      <p:bldP spid="299532" grpId="0" animBg="1"/>
      <p:bldP spid="299533" grpId="0" animBg="1"/>
      <p:bldP spid="299534" grpId="0" animBg="1"/>
      <p:bldP spid="299535" grpId="0" animBg="1"/>
      <p:bldP spid="299536" grpId="0" animBg="1"/>
      <p:bldP spid="299537" grpId="0" animBg="1"/>
      <p:bldP spid="299538" grpId="0" animBg="1"/>
      <p:bldP spid="299539" grpId="0" animBg="1"/>
      <p:bldP spid="299540" grpId="0" animBg="1"/>
      <p:bldP spid="299541" grpId="0" animBg="1"/>
      <p:bldP spid="299542" grpId="0" animBg="1"/>
      <p:bldP spid="299543" grpId="0" animBg="1"/>
      <p:bldP spid="299544" grpId="0" animBg="1"/>
      <p:bldP spid="299545" grpId="0" animBg="1"/>
      <p:bldP spid="299546" grpId="0" animBg="1"/>
      <p:bldP spid="299547" grpId="0" animBg="1"/>
      <p:bldP spid="299548" grpId="0" animBg="1"/>
      <p:bldP spid="299549" grpId="0" animBg="1"/>
      <p:bldP spid="299550" grpId="0" animBg="1"/>
      <p:bldP spid="299551" grpId="0" animBg="1"/>
      <p:bldP spid="299552" grpId="0" animBg="1"/>
      <p:bldP spid="299553" grpId="0" animBg="1"/>
      <p:bldP spid="299554" grpId="0" animBg="1"/>
      <p:bldP spid="299555" grpId="0" animBg="1"/>
      <p:bldP spid="299556" grpId="0" animBg="1"/>
      <p:bldP spid="299557" grpId="0" animBg="1"/>
      <p:bldP spid="299558" grpId="0" animBg="1"/>
      <p:bldP spid="299559" grpId="0" animBg="1"/>
      <p:bldP spid="299560" grpId="0" animBg="1"/>
      <p:bldP spid="299561" grpId="0" animBg="1"/>
      <p:bldP spid="299562" grpId="0" animBg="1"/>
      <p:bldP spid="299563" grpId="0" animBg="1"/>
      <p:bldP spid="299564" grpId="0" animBg="1"/>
      <p:bldP spid="299565" grpId="0" animBg="1"/>
      <p:bldP spid="299566" grpId="0" animBg="1"/>
      <p:bldP spid="299567" grpId="0" animBg="1"/>
      <p:bldP spid="299568" grpId="0" animBg="1"/>
      <p:bldP spid="299569" grpId="0" animBg="1"/>
      <p:bldP spid="299570" grpId="0" animBg="1"/>
      <p:bldP spid="299571" grpId="0" animBg="1"/>
      <p:bldP spid="299572" grpId="0" animBg="1"/>
      <p:bldP spid="299573" grpId="0" animBg="1"/>
      <p:bldP spid="299574" grpId="0" animBg="1"/>
      <p:bldP spid="299575" grpId="0" animBg="1"/>
      <p:bldP spid="299576" grpId="0" animBg="1"/>
      <p:bldP spid="299577" grpId="0" animBg="1"/>
      <p:bldP spid="299578" grpId="0" animBg="1"/>
      <p:bldP spid="299579" grpId="0" animBg="1"/>
      <p:bldP spid="299580" grpId="0" animBg="1"/>
      <p:bldP spid="299581" grpId="0" animBg="1"/>
      <p:bldP spid="299582" grpId="0" animBg="1"/>
      <p:bldP spid="299583" grpId="0" animBg="1"/>
      <p:bldP spid="299584" grpId="0" animBg="1"/>
      <p:bldP spid="299585" grpId="0" animBg="1"/>
      <p:bldP spid="299586" grpId="0" animBg="1"/>
      <p:bldP spid="299587" grpId="0" animBg="1"/>
      <p:bldP spid="299588" grpId="0" animBg="1"/>
      <p:bldP spid="299589" grpId="0" animBg="1"/>
      <p:bldP spid="299590" grpId="0" animBg="1"/>
      <p:bldP spid="299591" grpId="0" animBg="1"/>
      <p:bldP spid="299592" grpId="0" animBg="1"/>
      <p:bldP spid="299593" grpId="0" animBg="1"/>
      <p:bldP spid="299594" grpId="0" animBg="1"/>
      <p:bldP spid="299595" grpId="0" animBg="1"/>
      <p:bldP spid="299596" grpId="0" animBg="1"/>
      <p:bldP spid="299597" grpId="0" animBg="1"/>
      <p:bldP spid="299598" grpId="0" animBg="1"/>
      <p:bldP spid="299599" grpId="0" animBg="1"/>
      <p:bldP spid="299600" grpId="0" animBg="1"/>
      <p:bldP spid="299601" grpId="0" animBg="1"/>
      <p:bldP spid="299602" grpId="0" animBg="1"/>
      <p:bldP spid="299603" grpId="0" animBg="1"/>
      <p:bldP spid="299604" grpId="0" animBg="1"/>
      <p:bldP spid="299605" grpId="0" animBg="1"/>
      <p:bldP spid="299606" grpId="0" animBg="1"/>
      <p:bldP spid="299607" grpId="0" animBg="1"/>
      <p:bldP spid="299608" grpId="0" animBg="1"/>
      <p:bldP spid="299609" grpId="0" animBg="1"/>
      <p:bldP spid="299610" grpId="0" animBg="1"/>
      <p:bldP spid="299611" grpId="0" animBg="1"/>
      <p:bldP spid="299612" grpId="0" animBg="1"/>
      <p:bldP spid="299613" grpId="0" animBg="1"/>
      <p:bldP spid="299614" grpId="0" animBg="1"/>
      <p:bldP spid="299615" grpId="0" animBg="1"/>
      <p:bldP spid="299616" grpId="0" animBg="1"/>
      <p:bldP spid="299617" grpId="0" animBg="1"/>
      <p:bldP spid="299618" grpId="0" animBg="1"/>
      <p:bldP spid="299619" grpId="0" animBg="1"/>
      <p:bldP spid="299620" grpId="0" animBg="1"/>
      <p:bldP spid="299621" grpId="0" animBg="1"/>
      <p:bldP spid="299622" grpId="0" animBg="1"/>
      <p:bldP spid="299623" grpId="0" animBg="1"/>
      <p:bldP spid="299624" grpId="0" animBg="1"/>
      <p:bldP spid="299625" grpId="0" animBg="1"/>
      <p:bldP spid="299626" grpId="0" animBg="1"/>
      <p:bldP spid="299627" grpId="0" animBg="1"/>
      <p:bldP spid="299628" grpId="0" animBg="1"/>
      <p:bldP spid="299629" grpId="0" animBg="1"/>
      <p:bldP spid="299630" grpId="0" animBg="1"/>
      <p:bldP spid="299631" grpId="0" animBg="1"/>
      <p:bldP spid="299632" grpId="0" animBg="1"/>
      <p:bldP spid="299633" grpId="0" animBg="1"/>
      <p:bldP spid="299634" grpId="0" animBg="1"/>
      <p:bldP spid="299635" grpId="0" animBg="1"/>
      <p:bldP spid="299636" grpId="0" animBg="1"/>
      <p:bldP spid="299637" grpId="0" animBg="1"/>
      <p:bldP spid="299638" grpId="0" animBg="1"/>
      <p:bldP spid="299639" grpId="0" animBg="1"/>
      <p:bldP spid="299640" grpId="0" animBg="1"/>
      <p:bldP spid="299641" grpId="0" animBg="1"/>
      <p:bldP spid="299642" grpId="0" animBg="1"/>
      <p:bldP spid="299643" grpId="0" animBg="1"/>
      <p:bldP spid="299644" grpId="0" animBg="1"/>
      <p:bldP spid="299645" grpId="0" animBg="1"/>
      <p:bldP spid="299646" grpId="0" animBg="1"/>
      <p:bldP spid="299647" grpId="0" animBg="1"/>
      <p:bldP spid="299648" grpId="0" animBg="1"/>
      <p:bldP spid="299649" grpId="0" animBg="1"/>
      <p:bldP spid="299650" grpId="0" animBg="1"/>
      <p:bldP spid="299651" grpId="0" animBg="1"/>
      <p:bldP spid="299652" grpId="0" animBg="1"/>
      <p:bldP spid="299653" grpId="0" animBg="1"/>
      <p:bldP spid="299654" grpId="0" animBg="1"/>
      <p:bldP spid="299655" grpId="0" animBg="1"/>
      <p:bldP spid="299656" grpId="0" animBg="1"/>
      <p:bldP spid="299657" grpId="0" animBg="1"/>
      <p:bldP spid="299658" grpId="0" animBg="1"/>
      <p:bldP spid="299659" grpId="0" animBg="1"/>
      <p:bldP spid="299660" grpId="0" animBg="1"/>
      <p:bldP spid="299661" grpId="0" animBg="1"/>
      <p:bldP spid="299662" grpId="0" animBg="1"/>
      <p:bldP spid="299663" grpId="0" animBg="1"/>
      <p:bldP spid="299664" grpId="0" animBg="1"/>
      <p:bldP spid="299665" grpId="0" animBg="1"/>
      <p:bldP spid="299666" grpId="0" animBg="1"/>
      <p:bldP spid="299667" grpId="0" animBg="1"/>
      <p:bldP spid="299668" grpId="0" animBg="1"/>
      <p:bldP spid="299669" grpId="0" animBg="1"/>
      <p:bldP spid="299670" grpId="0" animBg="1"/>
      <p:bldP spid="299671" grpId="0" animBg="1"/>
      <p:bldP spid="299672" grpId="0" animBg="1"/>
      <p:bldP spid="299673" grpId="0" animBg="1"/>
      <p:bldP spid="299674" grpId="0" animBg="1"/>
      <p:bldP spid="299675" grpId="0" animBg="1"/>
      <p:bldP spid="299676" grpId="0" animBg="1"/>
      <p:bldP spid="299677" grpId="0" animBg="1"/>
      <p:bldP spid="299678" grpId="0" animBg="1"/>
      <p:bldP spid="299679" grpId="0" animBg="1"/>
      <p:bldP spid="299680" grpId="0" animBg="1"/>
      <p:bldP spid="299681" grpId="0" animBg="1"/>
      <p:bldP spid="299682" grpId="0" animBg="1"/>
      <p:bldP spid="299683" grpId="0" animBg="1"/>
      <p:bldP spid="299684" grpId="0" animBg="1"/>
      <p:bldP spid="299685" grpId="0" animBg="1"/>
      <p:bldP spid="299686" grpId="0" animBg="1"/>
      <p:bldP spid="299687" grpId="0" animBg="1"/>
      <p:bldP spid="299688" grpId="0" animBg="1"/>
      <p:bldP spid="299689" grpId="0" animBg="1"/>
      <p:bldP spid="299690" grpId="0" animBg="1"/>
      <p:bldP spid="299691" grpId="0" animBg="1"/>
      <p:bldP spid="299692" grpId="0" animBg="1"/>
      <p:bldP spid="299693" grpId="0" animBg="1"/>
      <p:bldP spid="299694" grpId="0" animBg="1"/>
      <p:bldP spid="299695" grpId="0" animBg="1"/>
      <p:bldP spid="299696" grpId="0" animBg="1"/>
      <p:bldP spid="299697" grpId="0" animBg="1"/>
      <p:bldP spid="299698" grpId="0" animBg="1"/>
      <p:bldP spid="299699" grpId="0" animBg="1"/>
      <p:bldP spid="299700" grpId="0" animBg="1"/>
      <p:bldP spid="299701" grpId="0" animBg="1"/>
      <p:bldP spid="299702" grpId="0" animBg="1"/>
      <p:bldP spid="299703" grpId="0" animBg="1"/>
      <p:bldP spid="299704" grpId="0" animBg="1"/>
      <p:bldP spid="299705" grpId="0" animBg="1"/>
      <p:bldP spid="299706" grpId="0" animBg="1"/>
      <p:bldP spid="299707" grpId="0" animBg="1"/>
      <p:bldP spid="299708" grpId="0" animBg="1"/>
      <p:bldP spid="299709" grpId="0" animBg="1"/>
      <p:bldP spid="299710" grpId="0" animBg="1"/>
      <p:bldP spid="299711" grpId="0" animBg="1"/>
      <p:bldP spid="299712" grpId="0" animBg="1"/>
      <p:bldP spid="299713" grpId="0" animBg="1"/>
      <p:bldP spid="299714" grpId="0" animBg="1"/>
      <p:bldP spid="299715" grpId="0" animBg="1"/>
      <p:bldP spid="299716" grpId="0" animBg="1"/>
      <p:bldP spid="299717" grpId="0" animBg="1"/>
      <p:bldP spid="299718" grpId="0" animBg="1"/>
      <p:bldP spid="299719" grpId="0" animBg="1"/>
      <p:bldP spid="299720" grpId="0" animBg="1"/>
      <p:bldP spid="299721" grpId="0" animBg="1"/>
      <p:bldP spid="299722" grpId="0" animBg="1"/>
      <p:bldP spid="299723" grpId="0" animBg="1"/>
      <p:bldP spid="299724" grpId="0" animBg="1"/>
      <p:bldP spid="299725" grpId="0" animBg="1"/>
      <p:bldP spid="299726" grpId="0" animBg="1"/>
      <p:bldP spid="299727" grpId="0" animBg="1"/>
      <p:bldP spid="299728" grpId="0" animBg="1"/>
      <p:bldP spid="299729" grpId="0" animBg="1"/>
      <p:bldP spid="299730" grpId="0" animBg="1"/>
      <p:bldP spid="299731" grpId="0" animBg="1"/>
      <p:bldP spid="299732" grpId="0" animBg="1"/>
      <p:bldP spid="299733" grpId="0" animBg="1"/>
      <p:bldP spid="299734" grpId="0" animBg="1"/>
      <p:bldP spid="299735" grpId="0" animBg="1"/>
      <p:bldP spid="299736" grpId="0" animBg="1"/>
      <p:bldP spid="299737" grpId="0" animBg="1"/>
      <p:bldP spid="299738" grpId="0" animBg="1"/>
      <p:bldP spid="299739" grpId="0" animBg="1"/>
      <p:bldP spid="299740" grpId="0" animBg="1"/>
      <p:bldP spid="299741" grpId="0" animBg="1"/>
      <p:bldP spid="299742" grpId="0" animBg="1"/>
      <p:bldP spid="299743" grpId="0" animBg="1"/>
      <p:bldP spid="299744" grpId="0" animBg="1"/>
      <p:bldP spid="299745" grpId="0" animBg="1"/>
      <p:bldP spid="299746" grpId="0" animBg="1"/>
      <p:bldP spid="299747" grpId="0" animBg="1"/>
      <p:bldP spid="299748" grpId="0" animBg="1"/>
      <p:bldP spid="29974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242888" y="0"/>
            <a:ext cx="8291512" cy="6843713"/>
            <a:chOff x="153" y="0"/>
            <a:chExt cx="5223" cy="4311"/>
          </a:xfrm>
        </p:grpSpPr>
        <p:pic>
          <p:nvPicPr>
            <p:cNvPr id="39864" name="Picture 3" descr="Untitled-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18" t="66951" r="2040" b="3293"/>
            <a:stretch>
              <a:fillRect/>
            </a:stretch>
          </p:blipFill>
          <p:spPr bwMode="auto">
            <a:xfrm>
              <a:off x="185" y="0"/>
              <a:ext cx="5191" cy="2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865" name="Picture 4" descr="Untitled-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4" t="1830" r="2966" b="68890"/>
            <a:stretch>
              <a:fillRect/>
            </a:stretch>
          </p:blipFill>
          <p:spPr bwMode="auto">
            <a:xfrm>
              <a:off x="153" y="2151"/>
              <a:ext cx="5191" cy="2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771" name="AutoShape 5"/>
          <p:cNvSpPr>
            <a:spLocks noChangeArrowheads="1"/>
          </p:cNvSpPr>
          <p:nvPr/>
        </p:nvSpPr>
        <p:spPr bwMode="auto">
          <a:xfrm>
            <a:off x="1358900" y="3968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6"/>
          <p:cNvSpPr>
            <a:spLocks noChangeArrowheads="1"/>
          </p:cNvSpPr>
          <p:nvPr/>
        </p:nvSpPr>
        <p:spPr bwMode="auto">
          <a:xfrm>
            <a:off x="1368425" y="3841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7"/>
          <p:cNvSpPr>
            <a:spLocks noChangeArrowheads="1"/>
          </p:cNvSpPr>
          <p:nvPr/>
        </p:nvSpPr>
        <p:spPr bwMode="auto">
          <a:xfrm>
            <a:off x="1381125" y="3714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8"/>
          <p:cNvSpPr>
            <a:spLocks noChangeArrowheads="1"/>
          </p:cNvSpPr>
          <p:nvPr/>
        </p:nvSpPr>
        <p:spPr bwMode="auto">
          <a:xfrm>
            <a:off x="1390650" y="3556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AutoShape 9"/>
          <p:cNvSpPr>
            <a:spLocks noChangeArrowheads="1"/>
          </p:cNvSpPr>
          <p:nvPr/>
        </p:nvSpPr>
        <p:spPr bwMode="auto">
          <a:xfrm>
            <a:off x="1400175" y="3365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AutoShape 10"/>
          <p:cNvSpPr>
            <a:spLocks noChangeArrowheads="1"/>
          </p:cNvSpPr>
          <p:nvPr/>
        </p:nvSpPr>
        <p:spPr bwMode="auto">
          <a:xfrm>
            <a:off x="1406525" y="3175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AutoShape 11"/>
          <p:cNvSpPr>
            <a:spLocks noChangeArrowheads="1"/>
          </p:cNvSpPr>
          <p:nvPr/>
        </p:nvSpPr>
        <p:spPr bwMode="auto">
          <a:xfrm>
            <a:off x="1412875" y="301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AutoShape 12"/>
          <p:cNvSpPr>
            <a:spLocks noChangeArrowheads="1"/>
          </p:cNvSpPr>
          <p:nvPr/>
        </p:nvSpPr>
        <p:spPr bwMode="auto">
          <a:xfrm>
            <a:off x="1419225" y="282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AutoShape 13"/>
          <p:cNvSpPr>
            <a:spLocks noChangeArrowheads="1"/>
          </p:cNvSpPr>
          <p:nvPr/>
        </p:nvSpPr>
        <p:spPr bwMode="auto">
          <a:xfrm>
            <a:off x="1425575" y="263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AutoShape 14"/>
          <p:cNvSpPr>
            <a:spLocks noChangeArrowheads="1"/>
          </p:cNvSpPr>
          <p:nvPr/>
        </p:nvSpPr>
        <p:spPr bwMode="auto">
          <a:xfrm>
            <a:off x="1428750" y="247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AutoShape 15"/>
          <p:cNvSpPr>
            <a:spLocks noChangeArrowheads="1"/>
          </p:cNvSpPr>
          <p:nvPr/>
        </p:nvSpPr>
        <p:spPr bwMode="auto">
          <a:xfrm>
            <a:off x="1425575" y="2698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AutoShape 16"/>
          <p:cNvSpPr>
            <a:spLocks noChangeArrowheads="1"/>
          </p:cNvSpPr>
          <p:nvPr/>
        </p:nvSpPr>
        <p:spPr bwMode="auto">
          <a:xfrm>
            <a:off x="1425575" y="282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AutoShape 17"/>
          <p:cNvSpPr>
            <a:spLocks noChangeArrowheads="1"/>
          </p:cNvSpPr>
          <p:nvPr/>
        </p:nvSpPr>
        <p:spPr bwMode="auto">
          <a:xfrm>
            <a:off x="1425575" y="304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AutoShape 18"/>
          <p:cNvSpPr>
            <a:spLocks noChangeArrowheads="1"/>
          </p:cNvSpPr>
          <p:nvPr/>
        </p:nvSpPr>
        <p:spPr bwMode="auto">
          <a:xfrm>
            <a:off x="1425575" y="323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AutoShape 19"/>
          <p:cNvSpPr>
            <a:spLocks noChangeArrowheads="1"/>
          </p:cNvSpPr>
          <p:nvPr/>
        </p:nvSpPr>
        <p:spPr bwMode="auto">
          <a:xfrm>
            <a:off x="1425575" y="3429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AutoShape 20"/>
          <p:cNvSpPr>
            <a:spLocks noChangeArrowheads="1"/>
          </p:cNvSpPr>
          <p:nvPr/>
        </p:nvSpPr>
        <p:spPr bwMode="auto">
          <a:xfrm>
            <a:off x="1422400" y="3556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21"/>
          <p:cNvSpPr>
            <a:spLocks noChangeArrowheads="1"/>
          </p:cNvSpPr>
          <p:nvPr/>
        </p:nvSpPr>
        <p:spPr bwMode="auto">
          <a:xfrm>
            <a:off x="1422400" y="3714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2"/>
          <p:cNvSpPr>
            <a:spLocks noChangeArrowheads="1"/>
          </p:cNvSpPr>
          <p:nvPr/>
        </p:nvSpPr>
        <p:spPr bwMode="auto">
          <a:xfrm>
            <a:off x="1422400" y="390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AutoShape 23"/>
          <p:cNvSpPr>
            <a:spLocks noChangeArrowheads="1"/>
          </p:cNvSpPr>
          <p:nvPr/>
        </p:nvSpPr>
        <p:spPr bwMode="auto">
          <a:xfrm>
            <a:off x="1425575" y="406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AutoShape 24"/>
          <p:cNvSpPr>
            <a:spLocks noChangeArrowheads="1"/>
          </p:cNvSpPr>
          <p:nvPr/>
        </p:nvSpPr>
        <p:spPr bwMode="auto">
          <a:xfrm>
            <a:off x="1425575" y="4222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AutoShape 25"/>
          <p:cNvSpPr>
            <a:spLocks noChangeArrowheads="1"/>
          </p:cNvSpPr>
          <p:nvPr/>
        </p:nvSpPr>
        <p:spPr bwMode="auto">
          <a:xfrm>
            <a:off x="1425575" y="431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AutoShape 26"/>
          <p:cNvSpPr>
            <a:spLocks noChangeArrowheads="1"/>
          </p:cNvSpPr>
          <p:nvPr/>
        </p:nvSpPr>
        <p:spPr bwMode="auto">
          <a:xfrm>
            <a:off x="1425575" y="4476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AutoShape 27"/>
          <p:cNvSpPr>
            <a:spLocks noChangeArrowheads="1"/>
          </p:cNvSpPr>
          <p:nvPr/>
        </p:nvSpPr>
        <p:spPr bwMode="auto">
          <a:xfrm>
            <a:off x="1425575" y="4667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AutoShape 28"/>
          <p:cNvSpPr>
            <a:spLocks noChangeArrowheads="1"/>
          </p:cNvSpPr>
          <p:nvPr/>
        </p:nvSpPr>
        <p:spPr bwMode="auto">
          <a:xfrm>
            <a:off x="1425575" y="4857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5" name="AutoShape 29"/>
          <p:cNvSpPr>
            <a:spLocks noChangeArrowheads="1"/>
          </p:cNvSpPr>
          <p:nvPr/>
        </p:nvSpPr>
        <p:spPr bwMode="auto">
          <a:xfrm>
            <a:off x="1425575" y="501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6" name="AutoShape 30"/>
          <p:cNvSpPr>
            <a:spLocks noChangeArrowheads="1"/>
          </p:cNvSpPr>
          <p:nvPr/>
        </p:nvSpPr>
        <p:spPr bwMode="auto">
          <a:xfrm>
            <a:off x="1428750" y="517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7" name="AutoShape 31"/>
          <p:cNvSpPr>
            <a:spLocks noChangeArrowheads="1"/>
          </p:cNvSpPr>
          <p:nvPr/>
        </p:nvSpPr>
        <p:spPr bwMode="auto">
          <a:xfrm>
            <a:off x="1438275" y="533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8" name="AutoShape 32"/>
          <p:cNvSpPr>
            <a:spLocks noChangeArrowheads="1"/>
          </p:cNvSpPr>
          <p:nvPr/>
        </p:nvSpPr>
        <p:spPr bwMode="auto">
          <a:xfrm>
            <a:off x="1450975" y="536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9" name="AutoShape 33"/>
          <p:cNvSpPr>
            <a:spLocks noChangeArrowheads="1"/>
          </p:cNvSpPr>
          <p:nvPr/>
        </p:nvSpPr>
        <p:spPr bwMode="auto">
          <a:xfrm>
            <a:off x="1470025" y="5397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0" name="AutoShape 34"/>
          <p:cNvSpPr>
            <a:spLocks noChangeArrowheads="1"/>
          </p:cNvSpPr>
          <p:nvPr/>
        </p:nvSpPr>
        <p:spPr bwMode="auto">
          <a:xfrm>
            <a:off x="1485900" y="533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AutoShape 35"/>
          <p:cNvSpPr>
            <a:spLocks noChangeArrowheads="1"/>
          </p:cNvSpPr>
          <p:nvPr/>
        </p:nvSpPr>
        <p:spPr bwMode="auto">
          <a:xfrm>
            <a:off x="1498600" y="5238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AutoShape 36"/>
          <p:cNvSpPr>
            <a:spLocks noChangeArrowheads="1"/>
          </p:cNvSpPr>
          <p:nvPr/>
        </p:nvSpPr>
        <p:spPr bwMode="auto">
          <a:xfrm>
            <a:off x="1511300" y="5111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3" name="AutoShape 37"/>
          <p:cNvSpPr>
            <a:spLocks noChangeArrowheads="1"/>
          </p:cNvSpPr>
          <p:nvPr/>
        </p:nvSpPr>
        <p:spPr bwMode="auto">
          <a:xfrm>
            <a:off x="1517650" y="501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4" name="AutoShape 38"/>
          <p:cNvSpPr>
            <a:spLocks noChangeArrowheads="1"/>
          </p:cNvSpPr>
          <p:nvPr/>
        </p:nvSpPr>
        <p:spPr bwMode="auto">
          <a:xfrm>
            <a:off x="1527175" y="4889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5" name="AutoShape 39"/>
          <p:cNvSpPr>
            <a:spLocks noChangeArrowheads="1"/>
          </p:cNvSpPr>
          <p:nvPr/>
        </p:nvSpPr>
        <p:spPr bwMode="auto">
          <a:xfrm>
            <a:off x="1536700" y="4762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6" name="AutoShape 40"/>
          <p:cNvSpPr>
            <a:spLocks noChangeArrowheads="1"/>
          </p:cNvSpPr>
          <p:nvPr/>
        </p:nvSpPr>
        <p:spPr bwMode="auto">
          <a:xfrm>
            <a:off x="1543050" y="4635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7" name="AutoShape 41"/>
          <p:cNvSpPr>
            <a:spLocks noChangeArrowheads="1"/>
          </p:cNvSpPr>
          <p:nvPr/>
        </p:nvSpPr>
        <p:spPr bwMode="auto">
          <a:xfrm>
            <a:off x="1552575" y="450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8" name="AutoShape 42"/>
          <p:cNvSpPr>
            <a:spLocks noChangeArrowheads="1"/>
          </p:cNvSpPr>
          <p:nvPr/>
        </p:nvSpPr>
        <p:spPr bwMode="auto">
          <a:xfrm>
            <a:off x="1558925" y="4381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9" name="AutoShape 43"/>
          <p:cNvSpPr>
            <a:spLocks noChangeArrowheads="1"/>
          </p:cNvSpPr>
          <p:nvPr/>
        </p:nvSpPr>
        <p:spPr bwMode="auto">
          <a:xfrm>
            <a:off x="1568450" y="4222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0" name="AutoShape 44"/>
          <p:cNvSpPr>
            <a:spLocks noChangeArrowheads="1"/>
          </p:cNvSpPr>
          <p:nvPr/>
        </p:nvSpPr>
        <p:spPr bwMode="auto">
          <a:xfrm>
            <a:off x="1577975" y="406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1" name="Oval 45"/>
          <p:cNvSpPr>
            <a:spLocks noChangeArrowheads="1"/>
          </p:cNvSpPr>
          <p:nvPr/>
        </p:nvSpPr>
        <p:spPr bwMode="auto">
          <a:xfrm>
            <a:off x="1581150" y="401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2" name="Oval 46"/>
          <p:cNvSpPr>
            <a:spLocks noChangeArrowheads="1"/>
          </p:cNvSpPr>
          <p:nvPr/>
        </p:nvSpPr>
        <p:spPr bwMode="auto">
          <a:xfrm>
            <a:off x="1587500" y="3857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3" name="Oval 47"/>
          <p:cNvSpPr>
            <a:spLocks noChangeArrowheads="1"/>
          </p:cNvSpPr>
          <p:nvPr/>
        </p:nvSpPr>
        <p:spPr bwMode="auto">
          <a:xfrm>
            <a:off x="1593850" y="3698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4" name="Oval 48"/>
          <p:cNvSpPr>
            <a:spLocks noChangeArrowheads="1"/>
          </p:cNvSpPr>
          <p:nvPr/>
        </p:nvSpPr>
        <p:spPr bwMode="auto">
          <a:xfrm>
            <a:off x="1597025" y="3540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5" name="Oval 49"/>
          <p:cNvSpPr>
            <a:spLocks noChangeArrowheads="1"/>
          </p:cNvSpPr>
          <p:nvPr/>
        </p:nvSpPr>
        <p:spPr bwMode="auto">
          <a:xfrm>
            <a:off x="1606550" y="3381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6" name="Oval 50"/>
          <p:cNvSpPr>
            <a:spLocks noChangeArrowheads="1"/>
          </p:cNvSpPr>
          <p:nvPr/>
        </p:nvSpPr>
        <p:spPr bwMode="auto">
          <a:xfrm>
            <a:off x="1612900" y="3222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7" name="Oval 51"/>
          <p:cNvSpPr>
            <a:spLocks noChangeArrowheads="1"/>
          </p:cNvSpPr>
          <p:nvPr/>
        </p:nvSpPr>
        <p:spPr bwMode="auto">
          <a:xfrm>
            <a:off x="1619250" y="3063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8" name="Oval 52"/>
          <p:cNvSpPr>
            <a:spLocks noChangeArrowheads="1"/>
          </p:cNvSpPr>
          <p:nvPr/>
        </p:nvSpPr>
        <p:spPr bwMode="auto">
          <a:xfrm>
            <a:off x="1619250" y="2936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19" name="Oval 53"/>
          <p:cNvSpPr>
            <a:spLocks noChangeArrowheads="1"/>
          </p:cNvSpPr>
          <p:nvPr/>
        </p:nvSpPr>
        <p:spPr bwMode="auto">
          <a:xfrm>
            <a:off x="1619250" y="274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0" name="Oval 54"/>
          <p:cNvSpPr>
            <a:spLocks noChangeArrowheads="1"/>
          </p:cNvSpPr>
          <p:nvPr/>
        </p:nvSpPr>
        <p:spPr bwMode="auto">
          <a:xfrm>
            <a:off x="1619250" y="2555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1" name="Oval 55"/>
          <p:cNvSpPr>
            <a:spLocks noChangeArrowheads="1"/>
          </p:cNvSpPr>
          <p:nvPr/>
        </p:nvSpPr>
        <p:spPr bwMode="auto">
          <a:xfrm>
            <a:off x="1614488" y="2667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2" name="Oval 56"/>
          <p:cNvSpPr>
            <a:spLocks noChangeArrowheads="1"/>
          </p:cNvSpPr>
          <p:nvPr/>
        </p:nvSpPr>
        <p:spPr bwMode="auto">
          <a:xfrm>
            <a:off x="1617663" y="279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3" name="Oval 57"/>
          <p:cNvSpPr>
            <a:spLocks noChangeArrowheads="1"/>
          </p:cNvSpPr>
          <p:nvPr/>
        </p:nvSpPr>
        <p:spPr bwMode="auto">
          <a:xfrm>
            <a:off x="1614488" y="295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4" name="Oval 58"/>
          <p:cNvSpPr>
            <a:spLocks noChangeArrowheads="1"/>
          </p:cNvSpPr>
          <p:nvPr/>
        </p:nvSpPr>
        <p:spPr bwMode="auto">
          <a:xfrm>
            <a:off x="1614488" y="3143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5" name="Oval 59"/>
          <p:cNvSpPr>
            <a:spLocks noChangeArrowheads="1"/>
          </p:cNvSpPr>
          <p:nvPr/>
        </p:nvSpPr>
        <p:spPr bwMode="auto">
          <a:xfrm>
            <a:off x="1614488" y="3302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6" name="Oval 60"/>
          <p:cNvSpPr>
            <a:spLocks noChangeArrowheads="1"/>
          </p:cNvSpPr>
          <p:nvPr/>
        </p:nvSpPr>
        <p:spPr bwMode="auto">
          <a:xfrm>
            <a:off x="1614488" y="3397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7" name="Oval 61"/>
          <p:cNvSpPr>
            <a:spLocks noChangeArrowheads="1"/>
          </p:cNvSpPr>
          <p:nvPr/>
        </p:nvSpPr>
        <p:spPr bwMode="auto">
          <a:xfrm>
            <a:off x="1614488" y="3492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8" name="Oval 62"/>
          <p:cNvSpPr>
            <a:spLocks noChangeArrowheads="1"/>
          </p:cNvSpPr>
          <p:nvPr/>
        </p:nvSpPr>
        <p:spPr bwMode="auto">
          <a:xfrm>
            <a:off x="1614488" y="3556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29" name="Oval 63"/>
          <p:cNvSpPr>
            <a:spLocks noChangeArrowheads="1"/>
          </p:cNvSpPr>
          <p:nvPr/>
        </p:nvSpPr>
        <p:spPr bwMode="auto">
          <a:xfrm>
            <a:off x="1614488" y="3683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0" name="Oval 64"/>
          <p:cNvSpPr>
            <a:spLocks noChangeArrowheads="1"/>
          </p:cNvSpPr>
          <p:nvPr/>
        </p:nvSpPr>
        <p:spPr bwMode="auto">
          <a:xfrm>
            <a:off x="1617663" y="3841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1" name="Oval 65"/>
          <p:cNvSpPr>
            <a:spLocks noChangeArrowheads="1"/>
          </p:cNvSpPr>
          <p:nvPr/>
        </p:nvSpPr>
        <p:spPr bwMode="auto">
          <a:xfrm>
            <a:off x="1617663" y="4000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2" name="Oval 66"/>
          <p:cNvSpPr>
            <a:spLocks noChangeArrowheads="1"/>
          </p:cNvSpPr>
          <p:nvPr/>
        </p:nvSpPr>
        <p:spPr bwMode="auto">
          <a:xfrm>
            <a:off x="1617663" y="4159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3" name="Oval 67"/>
          <p:cNvSpPr>
            <a:spLocks noChangeArrowheads="1"/>
          </p:cNvSpPr>
          <p:nvPr/>
        </p:nvSpPr>
        <p:spPr bwMode="auto">
          <a:xfrm>
            <a:off x="1617663" y="4254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4" name="Oval 68"/>
          <p:cNvSpPr>
            <a:spLocks noChangeArrowheads="1"/>
          </p:cNvSpPr>
          <p:nvPr/>
        </p:nvSpPr>
        <p:spPr bwMode="auto">
          <a:xfrm>
            <a:off x="1617663" y="4413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5" name="Oval 69"/>
          <p:cNvSpPr>
            <a:spLocks noChangeArrowheads="1"/>
          </p:cNvSpPr>
          <p:nvPr/>
        </p:nvSpPr>
        <p:spPr bwMode="auto">
          <a:xfrm>
            <a:off x="1617663" y="4540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6" name="Oval 70"/>
          <p:cNvSpPr>
            <a:spLocks noChangeArrowheads="1"/>
          </p:cNvSpPr>
          <p:nvPr/>
        </p:nvSpPr>
        <p:spPr bwMode="auto">
          <a:xfrm>
            <a:off x="1617663" y="4699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7" name="Oval 71"/>
          <p:cNvSpPr>
            <a:spLocks noChangeArrowheads="1"/>
          </p:cNvSpPr>
          <p:nvPr/>
        </p:nvSpPr>
        <p:spPr bwMode="auto">
          <a:xfrm>
            <a:off x="1617663" y="4762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8" name="Oval 72"/>
          <p:cNvSpPr>
            <a:spLocks noChangeArrowheads="1"/>
          </p:cNvSpPr>
          <p:nvPr/>
        </p:nvSpPr>
        <p:spPr bwMode="auto">
          <a:xfrm>
            <a:off x="1617663" y="4921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39" name="Oval 73"/>
          <p:cNvSpPr>
            <a:spLocks noChangeArrowheads="1"/>
          </p:cNvSpPr>
          <p:nvPr/>
        </p:nvSpPr>
        <p:spPr bwMode="auto">
          <a:xfrm>
            <a:off x="1617663" y="5016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0" name="Oval 74"/>
          <p:cNvSpPr>
            <a:spLocks noChangeArrowheads="1"/>
          </p:cNvSpPr>
          <p:nvPr/>
        </p:nvSpPr>
        <p:spPr bwMode="auto">
          <a:xfrm>
            <a:off x="1617663" y="5175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1" name="Oval 75"/>
          <p:cNvSpPr>
            <a:spLocks noChangeArrowheads="1"/>
          </p:cNvSpPr>
          <p:nvPr/>
        </p:nvSpPr>
        <p:spPr bwMode="auto">
          <a:xfrm>
            <a:off x="1617663" y="5302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2" name="Oval 76"/>
          <p:cNvSpPr>
            <a:spLocks noChangeArrowheads="1"/>
          </p:cNvSpPr>
          <p:nvPr/>
        </p:nvSpPr>
        <p:spPr bwMode="auto">
          <a:xfrm>
            <a:off x="1620838" y="5461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3" name="Oval 77"/>
          <p:cNvSpPr>
            <a:spLocks noChangeArrowheads="1"/>
          </p:cNvSpPr>
          <p:nvPr/>
        </p:nvSpPr>
        <p:spPr bwMode="auto">
          <a:xfrm>
            <a:off x="1617663" y="549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4" name="Oval 78"/>
          <p:cNvSpPr>
            <a:spLocks noChangeArrowheads="1"/>
          </p:cNvSpPr>
          <p:nvPr/>
        </p:nvSpPr>
        <p:spPr bwMode="auto">
          <a:xfrm>
            <a:off x="1620838" y="5651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5" name="Oval 79"/>
          <p:cNvSpPr>
            <a:spLocks noChangeArrowheads="1"/>
          </p:cNvSpPr>
          <p:nvPr/>
        </p:nvSpPr>
        <p:spPr bwMode="auto">
          <a:xfrm>
            <a:off x="1620838" y="5715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6" name="Oval 80"/>
          <p:cNvSpPr>
            <a:spLocks noChangeArrowheads="1"/>
          </p:cNvSpPr>
          <p:nvPr/>
        </p:nvSpPr>
        <p:spPr bwMode="auto">
          <a:xfrm>
            <a:off x="1617663" y="5873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7" name="Oval 81"/>
          <p:cNvSpPr>
            <a:spLocks noChangeArrowheads="1"/>
          </p:cNvSpPr>
          <p:nvPr/>
        </p:nvSpPr>
        <p:spPr bwMode="auto">
          <a:xfrm>
            <a:off x="1617663" y="5969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8" name="Oval 82"/>
          <p:cNvSpPr>
            <a:spLocks noChangeArrowheads="1"/>
          </p:cNvSpPr>
          <p:nvPr/>
        </p:nvSpPr>
        <p:spPr bwMode="auto">
          <a:xfrm>
            <a:off x="1617663" y="6127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49" name="Oval 83"/>
          <p:cNvSpPr>
            <a:spLocks noChangeArrowheads="1"/>
          </p:cNvSpPr>
          <p:nvPr/>
        </p:nvSpPr>
        <p:spPr bwMode="auto">
          <a:xfrm>
            <a:off x="1617663" y="6286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0" name="Oval 84"/>
          <p:cNvSpPr>
            <a:spLocks noChangeArrowheads="1"/>
          </p:cNvSpPr>
          <p:nvPr/>
        </p:nvSpPr>
        <p:spPr bwMode="auto">
          <a:xfrm>
            <a:off x="1617663" y="6413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1" name="Oval 85"/>
          <p:cNvSpPr>
            <a:spLocks noChangeArrowheads="1"/>
          </p:cNvSpPr>
          <p:nvPr/>
        </p:nvSpPr>
        <p:spPr bwMode="auto">
          <a:xfrm>
            <a:off x="1617663" y="6572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2" name="Oval 86"/>
          <p:cNvSpPr>
            <a:spLocks noChangeArrowheads="1"/>
          </p:cNvSpPr>
          <p:nvPr/>
        </p:nvSpPr>
        <p:spPr bwMode="auto">
          <a:xfrm>
            <a:off x="1617663" y="6699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3" name="Oval 87"/>
          <p:cNvSpPr>
            <a:spLocks noChangeArrowheads="1"/>
          </p:cNvSpPr>
          <p:nvPr/>
        </p:nvSpPr>
        <p:spPr bwMode="auto">
          <a:xfrm>
            <a:off x="1617663" y="6858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4" name="Oval 88"/>
          <p:cNvSpPr>
            <a:spLocks noChangeArrowheads="1"/>
          </p:cNvSpPr>
          <p:nvPr/>
        </p:nvSpPr>
        <p:spPr bwMode="auto">
          <a:xfrm>
            <a:off x="1617663" y="6921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5" name="Oval 89"/>
          <p:cNvSpPr>
            <a:spLocks noChangeArrowheads="1"/>
          </p:cNvSpPr>
          <p:nvPr/>
        </p:nvSpPr>
        <p:spPr bwMode="auto">
          <a:xfrm>
            <a:off x="1617663" y="7080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6" name="Oval 90"/>
          <p:cNvSpPr>
            <a:spLocks noChangeArrowheads="1"/>
          </p:cNvSpPr>
          <p:nvPr/>
        </p:nvSpPr>
        <p:spPr bwMode="auto">
          <a:xfrm>
            <a:off x="1617663" y="7175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7" name="Oval 91"/>
          <p:cNvSpPr>
            <a:spLocks noChangeArrowheads="1"/>
          </p:cNvSpPr>
          <p:nvPr/>
        </p:nvSpPr>
        <p:spPr bwMode="auto">
          <a:xfrm>
            <a:off x="1617663" y="7334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8" name="Oval 92"/>
          <p:cNvSpPr>
            <a:spLocks noChangeArrowheads="1"/>
          </p:cNvSpPr>
          <p:nvPr/>
        </p:nvSpPr>
        <p:spPr bwMode="auto">
          <a:xfrm>
            <a:off x="1617663" y="7461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59" name="Oval 93"/>
          <p:cNvSpPr>
            <a:spLocks noChangeArrowheads="1"/>
          </p:cNvSpPr>
          <p:nvPr/>
        </p:nvSpPr>
        <p:spPr bwMode="auto">
          <a:xfrm>
            <a:off x="1620838" y="7620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0" name="Oval 94"/>
          <p:cNvSpPr>
            <a:spLocks noChangeArrowheads="1"/>
          </p:cNvSpPr>
          <p:nvPr/>
        </p:nvSpPr>
        <p:spPr bwMode="auto">
          <a:xfrm>
            <a:off x="1617663" y="7683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1" name="Oval 95"/>
          <p:cNvSpPr>
            <a:spLocks noChangeArrowheads="1"/>
          </p:cNvSpPr>
          <p:nvPr/>
        </p:nvSpPr>
        <p:spPr bwMode="auto">
          <a:xfrm>
            <a:off x="1620838" y="7810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2" name="Oval 96"/>
          <p:cNvSpPr>
            <a:spLocks noChangeArrowheads="1"/>
          </p:cNvSpPr>
          <p:nvPr/>
        </p:nvSpPr>
        <p:spPr bwMode="auto">
          <a:xfrm>
            <a:off x="1617663" y="787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3" name="Oval 97"/>
          <p:cNvSpPr>
            <a:spLocks noChangeArrowheads="1"/>
          </p:cNvSpPr>
          <p:nvPr/>
        </p:nvSpPr>
        <p:spPr bwMode="auto">
          <a:xfrm>
            <a:off x="1617663" y="803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4" name="Oval 98"/>
          <p:cNvSpPr>
            <a:spLocks noChangeArrowheads="1"/>
          </p:cNvSpPr>
          <p:nvPr/>
        </p:nvSpPr>
        <p:spPr bwMode="auto">
          <a:xfrm>
            <a:off x="1617663" y="8128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5" name="Oval 99"/>
          <p:cNvSpPr>
            <a:spLocks noChangeArrowheads="1"/>
          </p:cNvSpPr>
          <p:nvPr/>
        </p:nvSpPr>
        <p:spPr bwMode="auto">
          <a:xfrm>
            <a:off x="1617663" y="8286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6" name="Oval 100"/>
          <p:cNvSpPr>
            <a:spLocks noChangeArrowheads="1"/>
          </p:cNvSpPr>
          <p:nvPr/>
        </p:nvSpPr>
        <p:spPr bwMode="auto">
          <a:xfrm>
            <a:off x="1625600" y="401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7" name="Oval 101"/>
          <p:cNvSpPr>
            <a:spLocks noChangeArrowheads="1"/>
          </p:cNvSpPr>
          <p:nvPr/>
        </p:nvSpPr>
        <p:spPr bwMode="auto">
          <a:xfrm>
            <a:off x="1620838" y="4460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8" name="Oval 102"/>
          <p:cNvSpPr>
            <a:spLocks noChangeArrowheads="1"/>
          </p:cNvSpPr>
          <p:nvPr/>
        </p:nvSpPr>
        <p:spPr bwMode="auto">
          <a:xfrm>
            <a:off x="1631950" y="3873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69" name="Oval 103"/>
          <p:cNvSpPr>
            <a:spLocks noChangeArrowheads="1"/>
          </p:cNvSpPr>
          <p:nvPr/>
        </p:nvSpPr>
        <p:spPr bwMode="auto">
          <a:xfrm>
            <a:off x="1639888" y="3714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0" name="Oval 104"/>
          <p:cNvSpPr>
            <a:spLocks noChangeArrowheads="1"/>
          </p:cNvSpPr>
          <p:nvPr/>
        </p:nvSpPr>
        <p:spPr bwMode="auto">
          <a:xfrm>
            <a:off x="1646238" y="3587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1" name="Oval 105"/>
          <p:cNvSpPr>
            <a:spLocks noChangeArrowheads="1"/>
          </p:cNvSpPr>
          <p:nvPr/>
        </p:nvSpPr>
        <p:spPr bwMode="auto">
          <a:xfrm>
            <a:off x="1652588" y="3460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2" name="Oval 106"/>
          <p:cNvSpPr>
            <a:spLocks noChangeArrowheads="1"/>
          </p:cNvSpPr>
          <p:nvPr/>
        </p:nvSpPr>
        <p:spPr bwMode="auto">
          <a:xfrm>
            <a:off x="1655763" y="3397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3" name="Oval 107"/>
          <p:cNvSpPr>
            <a:spLocks noChangeArrowheads="1"/>
          </p:cNvSpPr>
          <p:nvPr/>
        </p:nvSpPr>
        <p:spPr bwMode="auto">
          <a:xfrm>
            <a:off x="1665288" y="3302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4" name="Oval 108"/>
          <p:cNvSpPr>
            <a:spLocks noChangeArrowheads="1"/>
          </p:cNvSpPr>
          <p:nvPr/>
        </p:nvSpPr>
        <p:spPr bwMode="auto">
          <a:xfrm>
            <a:off x="1671638" y="3206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5" name="Oval 109"/>
          <p:cNvSpPr>
            <a:spLocks noChangeArrowheads="1"/>
          </p:cNvSpPr>
          <p:nvPr/>
        </p:nvSpPr>
        <p:spPr bwMode="auto">
          <a:xfrm>
            <a:off x="1681163" y="3111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6" name="Oval 110"/>
          <p:cNvSpPr>
            <a:spLocks noChangeArrowheads="1"/>
          </p:cNvSpPr>
          <p:nvPr/>
        </p:nvSpPr>
        <p:spPr bwMode="auto">
          <a:xfrm>
            <a:off x="1690688" y="3016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7" name="Oval 111"/>
          <p:cNvSpPr>
            <a:spLocks noChangeArrowheads="1"/>
          </p:cNvSpPr>
          <p:nvPr/>
        </p:nvSpPr>
        <p:spPr bwMode="auto">
          <a:xfrm>
            <a:off x="1700213" y="2889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8" name="Oval 112"/>
          <p:cNvSpPr>
            <a:spLocks noChangeArrowheads="1"/>
          </p:cNvSpPr>
          <p:nvPr/>
        </p:nvSpPr>
        <p:spPr bwMode="auto">
          <a:xfrm>
            <a:off x="1709738" y="279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9" name="Oval 113"/>
          <p:cNvSpPr>
            <a:spLocks noChangeArrowheads="1"/>
          </p:cNvSpPr>
          <p:nvPr/>
        </p:nvSpPr>
        <p:spPr bwMode="auto">
          <a:xfrm>
            <a:off x="1719263" y="2667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0" name="Oval 114"/>
          <p:cNvSpPr>
            <a:spLocks noChangeArrowheads="1"/>
          </p:cNvSpPr>
          <p:nvPr/>
        </p:nvSpPr>
        <p:spPr bwMode="auto">
          <a:xfrm>
            <a:off x="1735138" y="2571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1" name="Oval 115"/>
          <p:cNvSpPr>
            <a:spLocks noChangeArrowheads="1"/>
          </p:cNvSpPr>
          <p:nvPr/>
        </p:nvSpPr>
        <p:spPr bwMode="auto">
          <a:xfrm>
            <a:off x="1751013" y="2540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2" name="Oval 116"/>
          <p:cNvSpPr>
            <a:spLocks noChangeArrowheads="1"/>
          </p:cNvSpPr>
          <p:nvPr/>
        </p:nvSpPr>
        <p:spPr bwMode="auto">
          <a:xfrm>
            <a:off x="1766888" y="2508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3" name="Oval 117"/>
          <p:cNvSpPr>
            <a:spLocks noChangeArrowheads="1"/>
          </p:cNvSpPr>
          <p:nvPr/>
        </p:nvSpPr>
        <p:spPr bwMode="auto">
          <a:xfrm>
            <a:off x="1782763" y="2508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4" name="Oval 118"/>
          <p:cNvSpPr>
            <a:spLocks noChangeArrowheads="1"/>
          </p:cNvSpPr>
          <p:nvPr/>
        </p:nvSpPr>
        <p:spPr bwMode="auto">
          <a:xfrm>
            <a:off x="1793875" y="2571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5" name="Oval 119"/>
          <p:cNvSpPr>
            <a:spLocks noChangeArrowheads="1"/>
          </p:cNvSpPr>
          <p:nvPr/>
        </p:nvSpPr>
        <p:spPr bwMode="auto">
          <a:xfrm>
            <a:off x="1804988" y="2667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6" name="Oval 120"/>
          <p:cNvSpPr>
            <a:spLocks noChangeArrowheads="1"/>
          </p:cNvSpPr>
          <p:nvPr/>
        </p:nvSpPr>
        <p:spPr bwMode="auto">
          <a:xfrm>
            <a:off x="1814513" y="2762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7" name="Oval 121"/>
          <p:cNvSpPr>
            <a:spLocks noChangeArrowheads="1"/>
          </p:cNvSpPr>
          <p:nvPr/>
        </p:nvSpPr>
        <p:spPr bwMode="auto">
          <a:xfrm>
            <a:off x="1824038" y="2921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8" name="Oval 122"/>
          <p:cNvSpPr>
            <a:spLocks noChangeArrowheads="1"/>
          </p:cNvSpPr>
          <p:nvPr/>
        </p:nvSpPr>
        <p:spPr bwMode="auto">
          <a:xfrm>
            <a:off x="1830388" y="3079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89" name="Oval 123"/>
          <p:cNvSpPr>
            <a:spLocks noChangeArrowheads="1"/>
          </p:cNvSpPr>
          <p:nvPr/>
        </p:nvSpPr>
        <p:spPr bwMode="auto">
          <a:xfrm>
            <a:off x="1833563" y="32226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0" name="Oval 124"/>
          <p:cNvSpPr>
            <a:spLocks noChangeArrowheads="1"/>
          </p:cNvSpPr>
          <p:nvPr/>
        </p:nvSpPr>
        <p:spPr bwMode="auto">
          <a:xfrm>
            <a:off x="1835150" y="3444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1" name="Oval 125"/>
          <p:cNvSpPr>
            <a:spLocks noChangeArrowheads="1"/>
          </p:cNvSpPr>
          <p:nvPr/>
        </p:nvSpPr>
        <p:spPr bwMode="auto">
          <a:xfrm>
            <a:off x="1835150" y="3603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2" name="Oval 126"/>
          <p:cNvSpPr>
            <a:spLocks noChangeArrowheads="1"/>
          </p:cNvSpPr>
          <p:nvPr/>
        </p:nvSpPr>
        <p:spPr bwMode="auto">
          <a:xfrm>
            <a:off x="1835150" y="3762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3" name="Oval 127"/>
          <p:cNvSpPr>
            <a:spLocks noChangeArrowheads="1"/>
          </p:cNvSpPr>
          <p:nvPr/>
        </p:nvSpPr>
        <p:spPr bwMode="auto">
          <a:xfrm>
            <a:off x="1833563" y="3921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4" name="Oval 128"/>
          <p:cNvSpPr>
            <a:spLocks noChangeArrowheads="1"/>
          </p:cNvSpPr>
          <p:nvPr/>
        </p:nvSpPr>
        <p:spPr bwMode="auto">
          <a:xfrm>
            <a:off x="1831975" y="4079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5" name="Oval 129"/>
          <p:cNvSpPr>
            <a:spLocks noChangeArrowheads="1"/>
          </p:cNvSpPr>
          <p:nvPr/>
        </p:nvSpPr>
        <p:spPr bwMode="auto">
          <a:xfrm>
            <a:off x="1831975" y="4238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6" name="Oval 130"/>
          <p:cNvSpPr>
            <a:spLocks noChangeArrowheads="1"/>
          </p:cNvSpPr>
          <p:nvPr/>
        </p:nvSpPr>
        <p:spPr bwMode="auto">
          <a:xfrm>
            <a:off x="1831975" y="4397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7" name="Oval 131"/>
          <p:cNvSpPr>
            <a:spLocks noChangeArrowheads="1"/>
          </p:cNvSpPr>
          <p:nvPr/>
        </p:nvSpPr>
        <p:spPr bwMode="auto">
          <a:xfrm>
            <a:off x="1833563" y="4556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8" name="Oval 132"/>
          <p:cNvSpPr>
            <a:spLocks noChangeArrowheads="1"/>
          </p:cNvSpPr>
          <p:nvPr/>
        </p:nvSpPr>
        <p:spPr bwMode="auto">
          <a:xfrm>
            <a:off x="1831975" y="4714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99" name="Oval 133"/>
          <p:cNvSpPr>
            <a:spLocks noChangeArrowheads="1"/>
          </p:cNvSpPr>
          <p:nvPr/>
        </p:nvSpPr>
        <p:spPr bwMode="auto">
          <a:xfrm>
            <a:off x="1831975" y="4873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0" name="Oval 134"/>
          <p:cNvSpPr>
            <a:spLocks noChangeArrowheads="1"/>
          </p:cNvSpPr>
          <p:nvPr/>
        </p:nvSpPr>
        <p:spPr bwMode="auto">
          <a:xfrm>
            <a:off x="1831975" y="5032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1" name="Oval 135"/>
          <p:cNvSpPr>
            <a:spLocks noChangeArrowheads="1"/>
          </p:cNvSpPr>
          <p:nvPr/>
        </p:nvSpPr>
        <p:spPr bwMode="auto">
          <a:xfrm>
            <a:off x="1835150" y="5159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2" name="Oval 136"/>
          <p:cNvSpPr>
            <a:spLocks noChangeArrowheads="1"/>
          </p:cNvSpPr>
          <p:nvPr/>
        </p:nvSpPr>
        <p:spPr bwMode="auto">
          <a:xfrm>
            <a:off x="1841500" y="5318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3" name="Oval 137"/>
          <p:cNvSpPr>
            <a:spLocks noChangeArrowheads="1"/>
          </p:cNvSpPr>
          <p:nvPr/>
        </p:nvSpPr>
        <p:spPr bwMode="auto">
          <a:xfrm>
            <a:off x="1854200" y="544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4" name="Oval 138"/>
          <p:cNvSpPr>
            <a:spLocks noChangeArrowheads="1"/>
          </p:cNvSpPr>
          <p:nvPr/>
        </p:nvSpPr>
        <p:spPr bwMode="auto">
          <a:xfrm>
            <a:off x="1870075" y="5476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5" name="Oval 139"/>
          <p:cNvSpPr>
            <a:spLocks noChangeArrowheads="1"/>
          </p:cNvSpPr>
          <p:nvPr/>
        </p:nvSpPr>
        <p:spPr bwMode="auto">
          <a:xfrm>
            <a:off x="1889125" y="544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6" name="Oval 140"/>
          <p:cNvSpPr>
            <a:spLocks noChangeArrowheads="1"/>
          </p:cNvSpPr>
          <p:nvPr/>
        </p:nvSpPr>
        <p:spPr bwMode="auto">
          <a:xfrm>
            <a:off x="1901825" y="5349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7" name="Oval 141"/>
          <p:cNvSpPr>
            <a:spLocks noChangeArrowheads="1"/>
          </p:cNvSpPr>
          <p:nvPr/>
        </p:nvSpPr>
        <p:spPr bwMode="auto">
          <a:xfrm>
            <a:off x="1914525" y="5222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8" name="Oval 142"/>
          <p:cNvSpPr>
            <a:spLocks noChangeArrowheads="1"/>
          </p:cNvSpPr>
          <p:nvPr/>
        </p:nvSpPr>
        <p:spPr bwMode="auto">
          <a:xfrm>
            <a:off x="1927225" y="5095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09" name="Oval 143"/>
          <p:cNvSpPr>
            <a:spLocks noChangeArrowheads="1"/>
          </p:cNvSpPr>
          <p:nvPr/>
        </p:nvSpPr>
        <p:spPr bwMode="auto">
          <a:xfrm>
            <a:off x="1939925" y="4937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10" name="Oval 144"/>
          <p:cNvSpPr>
            <a:spLocks noChangeArrowheads="1"/>
          </p:cNvSpPr>
          <p:nvPr/>
        </p:nvSpPr>
        <p:spPr bwMode="auto">
          <a:xfrm>
            <a:off x="1949450" y="4778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11" name="Oval 145"/>
          <p:cNvSpPr>
            <a:spLocks noChangeArrowheads="1"/>
          </p:cNvSpPr>
          <p:nvPr/>
        </p:nvSpPr>
        <p:spPr bwMode="auto">
          <a:xfrm>
            <a:off x="1955800" y="4667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12" name="Oval 146"/>
          <p:cNvSpPr>
            <a:spLocks noChangeArrowheads="1"/>
          </p:cNvSpPr>
          <p:nvPr/>
        </p:nvSpPr>
        <p:spPr bwMode="auto">
          <a:xfrm>
            <a:off x="1965325" y="4540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13" name="Oval 147"/>
          <p:cNvSpPr>
            <a:spLocks noChangeArrowheads="1"/>
          </p:cNvSpPr>
          <p:nvPr/>
        </p:nvSpPr>
        <p:spPr bwMode="auto">
          <a:xfrm>
            <a:off x="1968500" y="4381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14" name="Oval 148"/>
          <p:cNvSpPr>
            <a:spLocks noChangeArrowheads="1"/>
          </p:cNvSpPr>
          <p:nvPr/>
        </p:nvSpPr>
        <p:spPr bwMode="auto">
          <a:xfrm>
            <a:off x="1974850" y="4254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15" name="Oval 149"/>
          <p:cNvSpPr>
            <a:spLocks noChangeArrowheads="1"/>
          </p:cNvSpPr>
          <p:nvPr/>
        </p:nvSpPr>
        <p:spPr bwMode="auto">
          <a:xfrm>
            <a:off x="1981200" y="4095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16" name="Oval 150"/>
          <p:cNvSpPr>
            <a:spLocks noChangeArrowheads="1"/>
          </p:cNvSpPr>
          <p:nvPr/>
        </p:nvSpPr>
        <p:spPr bwMode="auto">
          <a:xfrm>
            <a:off x="1425575" y="1778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917" name="Group 151"/>
          <p:cNvGrpSpPr>
            <a:grpSpLocks/>
          </p:cNvGrpSpPr>
          <p:nvPr/>
        </p:nvGrpSpPr>
        <p:grpSpPr bwMode="auto">
          <a:xfrm>
            <a:off x="2438400" y="203200"/>
            <a:ext cx="639763" cy="627063"/>
            <a:chOff x="336" y="870"/>
            <a:chExt cx="409" cy="427"/>
          </a:xfrm>
        </p:grpSpPr>
        <p:sp>
          <p:nvSpPr>
            <p:cNvPr id="39718" name="AutoShape 152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19" name="AutoShape 153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20" name="AutoShape 154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21" name="AutoShape 155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22" name="AutoShape 156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23" name="AutoShape 157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24" name="AutoShape 158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25" name="AutoShape 159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26" name="AutoShape 160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27" name="AutoShape 161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28" name="AutoShape 162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29" name="AutoShape 163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0" name="AutoShape 164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1" name="AutoShape 165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2" name="AutoShape 166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" name="AutoShape 167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" name="AutoShape 168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5" name="AutoShape 169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6" name="AutoShape 170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7" name="AutoShape 171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8" name="AutoShape 172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9" name="AutoShape 173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" name="AutoShape 174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1" name="AutoShape 175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2" name="AutoShape 176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3" name="AutoShape 177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4" name="AutoShape 178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5" name="AutoShape 179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6" name="AutoShape 180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7" name="AutoShape 181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8" name="AutoShape 182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9" name="AutoShape 183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50" name="AutoShape 184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51" name="AutoShape 185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52" name="AutoShape 186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53" name="AutoShape 187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54" name="AutoShape 188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55" name="AutoShape 189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56" name="AutoShape 190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57" name="AutoShape 191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58" name="Oval 192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59" name="Oval 193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60" name="Oval 194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61" name="Oval 195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62" name="Oval 196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63" name="Oval 197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64" name="Oval 198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65" name="Oval 199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66" name="Oval 200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67" name="Oval 201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68" name="Oval 202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69" name="Oval 203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70" name="Oval 204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71" name="Oval 205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72" name="Oval 206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73" name="Oval 207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74" name="Oval 208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75" name="Oval 209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76" name="Oval 210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77" name="Oval 211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78" name="Oval 212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79" name="Oval 213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80" name="Oval 214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81" name="Oval 215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82" name="Oval 216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83" name="Oval 217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84" name="Oval 218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85" name="Oval 219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86" name="Oval 220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87" name="Oval 221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88" name="Oval 222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89" name="Oval 223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90" name="Oval 224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91" name="Oval 225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92" name="Oval 226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93" name="Oval 227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94" name="Oval 228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95" name="Oval 229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96" name="Oval 230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97" name="Oval 231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98" name="Oval 232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99" name="Oval 233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00" name="Oval 234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01" name="Oval 235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02" name="Oval 236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03" name="Oval 237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04" name="Oval 238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05" name="Oval 239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06" name="Oval 240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07" name="Oval 241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08" name="Oval 242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09" name="Oval 243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10" name="Oval 244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11" name="Oval 245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12" name="Oval 246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13" name="Oval 247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14" name="Oval 248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15" name="Oval 249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16" name="Oval 250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17" name="Oval 251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18" name="Oval 252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19" name="Oval 253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20" name="Oval 254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21" name="Oval 255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22" name="Oval 256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23" name="Oval 257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24" name="Oval 258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25" name="Oval 259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26" name="Oval 260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27" name="Oval 261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28" name="Oval 262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29" name="Oval 263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0" name="Oval 264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1" name="Oval 265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2" name="Oval 266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3" name="Oval 267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4" name="Oval 268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5" name="Oval 269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6" name="Oval 270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7" name="Oval 271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8" name="Oval 272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9" name="Oval 273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40" name="Oval 274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41" name="Oval 275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42" name="Oval 276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43" name="Oval 277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44" name="Oval 278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45" name="Oval 279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46" name="Oval 280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47" name="Oval 281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48" name="Oval 282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49" name="Oval 283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50" name="Oval 284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51" name="Oval 285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52" name="Oval 286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53" name="Oval 287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54" name="Oval 288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55" name="Oval 289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56" name="Oval 290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57" name="Oval 291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58" name="Oval 292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59" name="Oval 293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60" name="Oval 294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61" name="Oval 295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62" name="Oval 296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63" name="Oval 297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918" name="Group 298"/>
          <p:cNvGrpSpPr>
            <a:grpSpLocks/>
          </p:cNvGrpSpPr>
          <p:nvPr/>
        </p:nvGrpSpPr>
        <p:grpSpPr bwMode="auto">
          <a:xfrm>
            <a:off x="3517900" y="212725"/>
            <a:ext cx="641350" cy="627063"/>
            <a:chOff x="336" y="870"/>
            <a:chExt cx="409" cy="427"/>
          </a:xfrm>
        </p:grpSpPr>
        <p:sp>
          <p:nvSpPr>
            <p:cNvPr id="39572" name="AutoShape 299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73" name="AutoShape 300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74" name="AutoShape 301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75" name="AutoShape 302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76" name="AutoShape 303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77" name="AutoShape 304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78" name="AutoShape 305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79" name="AutoShape 306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80" name="AutoShape 307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81" name="AutoShape 308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82" name="AutoShape 309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83" name="AutoShape 310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84" name="AutoShape 311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85" name="AutoShape 312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86" name="AutoShape 313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87" name="AutoShape 314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88" name="AutoShape 315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89" name="AutoShape 316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90" name="AutoShape 317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91" name="AutoShape 318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92" name="AutoShape 319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93" name="AutoShape 320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94" name="AutoShape 321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95" name="AutoShape 322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96" name="AutoShape 323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97" name="AutoShape 324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98" name="AutoShape 325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99" name="AutoShape 326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00" name="AutoShape 327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01" name="AutoShape 328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02" name="AutoShape 329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03" name="AutoShape 330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04" name="AutoShape 331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05" name="AutoShape 332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06" name="AutoShape 333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07" name="AutoShape 334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08" name="AutoShape 335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09" name="AutoShape 336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10" name="AutoShape 337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11" name="AutoShape 338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12" name="Oval 339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13" name="Oval 340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14" name="Oval 341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15" name="Oval 342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16" name="Oval 343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17" name="Oval 344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18" name="Oval 345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19" name="Oval 346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20" name="Oval 347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21" name="Oval 348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22" name="Oval 349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23" name="Oval 350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24" name="Oval 351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25" name="Oval 352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26" name="Oval 353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27" name="Oval 354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28" name="Oval 355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29" name="Oval 356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0" name="Oval 357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" name="Oval 358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" name="Oval 359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3" name="Oval 360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4" name="Oval 361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5" name="Oval 362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6" name="Oval 363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7" name="Oval 364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8" name="Oval 365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9" name="Oval 366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40" name="Oval 367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41" name="Oval 368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42" name="Oval 369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43" name="Oval 370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44" name="Oval 371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45" name="Oval 372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46" name="Oval 373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47" name="Oval 374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48" name="Oval 375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49" name="Oval 376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50" name="Oval 377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51" name="Oval 378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52" name="Oval 379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53" name="Oval 380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54" name="Oval 381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55" name="Oval 382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56" name="Oval 383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57" name="Oval 384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58" name="Oval 385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59" name="Oval 386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60" name="Oval 387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61" name="Oval 388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62" name="Oval 389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63" name="Oval 390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64" name="Oval 391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65" name="Oval 392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66" name="Oval 393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67" name="Oval 394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68" name="Oval 395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69" name="Oval 396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70" name="Oval 397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71" name="Oval 398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72" name="Oval 399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73" name="Oval 400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74" name="Oval 401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75" name="Oval 402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76" name="Oval 403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77" name="Oval 404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78" name="Oval 405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79" name="Oval 406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80" name="Oval 407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81" name="Oval 408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82" name="Oval 409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83" name="Oval 410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84" name="Oval 411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85" name="Oval 412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86" name="Oval 413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87" name="Oval 414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88" name="Oval 415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89" name="Oval 416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90" name="Oval 417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91" name="Oval 418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92" name="Oval 419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93" name="Oval 420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94" name="Oval 421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95" name="Oval 422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96" name="Oval 423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97" name="Oval 424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98" name="Oval 425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99" name="Oval 426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00" name="Oval 427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01" name="Oval 428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02" name="Oval 429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03" name="Oval 430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04" name="Oval 431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05" name="Oval 432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06" name="Oval 433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07" name="Oval 434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08" name="Oval 435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09" name="Oval 436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10" name="Oval 437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11" name="Oval 438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12" name="Oval 439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13" name="Oval 440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14" name="Oval 441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15" name="Oval 442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16" name="Oval 443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17" name="Oval 444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919" name="Group 445"/>
          <p:cNvGrpSpPr>
            <a:grpSpLocks/>
          </p:cNvGrpSpPr>
          <p:nvPr/>
        </p:nvGrpSpPr>
        <p:grpSpPr bwMode="auto">
          <a:xfrm>
            <a:off x="4610100" y="212725"/>
            <a:ext cx="639763" cy="627063"/>
            <a:chOff x="336" y="870"/>
            <a:chExt cx="409" cy="427"/>
          </a:xfrm>
        </p:grpSpPr>
        <p:sp>
          <p:nvSpPr>
            <p:cNvPr id="39426" name="AutoShape 446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" name="AutoShape 447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8" name="AutoShape 448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9" name="AutoShape 449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30" name="AutoShape 450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31" name="AutoShape 451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32" name="AutoShape 452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33" name="AutoShape 453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34" name="AutoShape 454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35" name="AutoShape 455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36" name="AutoShape 456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37" name="AutoShape 457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38" name="AutoShape 458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39" name="AutoShape 459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40" name="AutoShape 460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41" name="AutoShape 461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42" name="AutoShape 462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43" name="AutoShape 463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44" name="AutoShape 464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45" name="AutoShape 465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46" name="AutoShape 466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47" name="AutoShape 467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48" name="AutoShape 468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49" name="AutoShape 469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50" name="AutoShape 470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51" name="AutoShape 471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52" name="AutoShape 472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53" name="AutoShape 473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54" name="AutoShape 474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55" name="AutoShape 475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56" name="AutoShape 476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57" name="AutoShape 477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58" name="AutoShape 478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59" name="AutoShape 479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60" name="AutoShape 480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61" name="AutoShape 481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62" name="AutoShape 482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63" name="AutoShape 483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64" name="AutoShape 484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65" name="AutoShape 485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66" name="Oval 486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67" name="Oval 487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68" name="Oval 488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69" name="Oval 489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70" name="Oval 490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71" name="Oval 491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72" name="Oval 492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73" name="Oval 493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74" name="Oval 494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75" name="Oval 495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76" name="Oval 496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77" name="Oval 497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78" name="Oval 498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79" name="Oval 499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80" name="Oval 500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81" name="Oval 501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82" name="Oval 502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83" name="Oval 503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84" name="Oval 504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85" name="Oval 505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86" name="Oval 506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87" name="Oval 507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88" name="Oval 508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89" name="Oval 509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90" name="Oval 510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91" name="Oval 511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92" name="Oval 512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93" name="Oval 513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94" name="Oval 514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95" name="Oval 515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96" name="Oval 516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97" name="Oval 517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98" name="Oval 518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99" name="Oval 519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00" name="Oval 520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01" name="Oval 521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02" name="Oval 522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03" name="Oval 523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04" name="Oval 524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05" name="Oval 525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06" name="Oval 526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07" name="Oval 527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08" name="Oval 528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09" name="Oval 529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10" name="Oval 530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11" name="Oval 531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12" name="Oval 532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13" name="Oval 533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14" name="Oval 534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15" name="Oval 535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16" name="Oval 536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17" name="Oval 537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18" name="Oval 538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19" name="Oval 539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0" name="Oval 540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1" name="Oval 541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2" name="Oval 542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3" name="Oval 543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4" name="Oval 544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5" name="Oval 545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6" name="Oval 546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7" name="Oval 547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8" name="Oval 548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" name="Oval 549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0" name="Oval 550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1" name="Oval 551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2" name="Oval 552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3" name="Oval 553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4" name="Oval 554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5" name="Oval 555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6" name="Oval 556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7" name="Oval 557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8" name="Oval 558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39" name="Oval 559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0" name="Oval 560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1" name="Oval 561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2" name="Oval 562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3" name="Oval 563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4" name="Oval 564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5" name="Oval 565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6" name="Oval 566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7" name="Oval 567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8" name="Oval 568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49" name="Oval 569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50" name="Oval 570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51" name="Oval 571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52" name="Oval 572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53" name="Oval 573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54" name="Oval 574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55" name="Oval 575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56" name="Oval 576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57" name="Oval 577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58" name="Oval 578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59" name="Oval 579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60" name="Oval 580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61" name="Oval 581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62" name="Oval 582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63" name="Oval 583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64" name="Oval 584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65" name="Oval 585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66" name="Oval 586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67" name="Oval 587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68" name="Oval 588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69" name="Oval 589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70" name="Oval 590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71" name="Oval 591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920" name="AutoShape 592"/>
          <p:cNvSpPr>
            <a:spLocks noChangeArrowheads="1"/>
          </p:cNvSpPr>
          <p:nvPr/>
        </p:nvSpPr>
        <p:spPr bwMode="auto">
          <a:xfrm>
            <a:off x="1901825" y="14319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21" name="AutoShape 593"/>
          <p:cNvSpPr>
            <a:spLocks noChangeArrowheads="1"/>
          </p:cNvSpPr>
          <p:nvPr/>
        </p:nvSpPr>
        <p:spPr bwMode="auto">
          <a:xfrm>
            <a:off x="1911350" y="14192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22" name="AutoShape 594"/>
          <p:cNvSpPr>
            <a:spLocks noChangeArrowheads="1"/>
          </p:cNvSpPr>
          <p:nvPr/>
        </p:nvSpPr>
        <p:spPr bwMode="auto">
          <a:xfrm>
            <a:off x="1924050" y="1406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23" name="AutoShape 595"/>
          <p:cNvSpPr>
            <a:spLocks noChangeArrowheads="1"/>
          </p:cNvSpPr>
          <p:nvPr/>
        </p:nvSpPr>
        <p:spPr bwMode="auto">
          <a:xfrm>
            <a:off x="1933575" y="1390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24" name="AutoShape 596"/>
          <p:cNvSpPr>
            <a:spLocks noChangeArrowheads="1"/>
          </p:cNvSpPr>
          <p:nvPr/>
        </p:nvSpPr>
        <p:spPr bwMode="auto">
          <a:xfrm>
            <a:off x="1943100" y="13716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25" name="AutoShape 597"/>
          <p:cNvSpPr>
            <a:spLocks noChangeArrowheads="1"/>
          </p:cNvSpPr>
          <p:nvPr/>
        </p:nvSpPr>
        <p:spPr bwMode="auto">
          <a:xfrm>
            <a:off x="1949450" y="13525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26" name="AutoShape 598"/>
          <p:cNvSpPr>
            <a:spLocks noChangeArrowheads="1"/>
          </p:cNvSpPr>
          <p:nvPr/>
        </p:nvSpPr>
        <p:spPr bwMode="auto">
          <a:xfrm>
            <a:off x="1955800" y="13366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27" name="AutoShape 599"/>
          <p:cNvSpPr>
            <a:spLocks noChangeArrowheads="1"/>
          </p:cNvSpPr>
          <p:nvPr/>
        </p:nvSpPr>
        <p:spPr bwMode="auto">
          <a:xfrm>
            <a:off x="1962150" y="1317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28" name="AutoShape 600"/>
          <p:cNvSpPr>
            <a:spLocks noChangeArrowheads="1"/>
          </p:cNvSpPr>
          <p:nvPr/>
        </p:nvSpPr>
        <p:spPr bwMode="auto">
          <a:xfrm>
            <a:off x="1968500" y="1298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29" name="AutoShape 601"/>
          <p:cNvSpPr>
            <a:spLocks noChangeArrowheads="1"/>
          </p:cNvSpPr>
          <p:nvPr/>
        </p:nvSpPr>
        <p:spPr bwMode="auto">
          <a:xfrm>
            <a:off x="1971675" y="12827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0" name="AutoShape 602"/>
          <p:cNvSpPr>
            <a:spLocks noChangeArrowheads="1"/>
          </p:cNvSpPr>
          <p:nvPr/>
        </p:nvSpPr>
        <p:spPr bwMode="auto">
          <a:xfrm>
            <a:off x="1968500" y="13049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1" name="AutoShape 603"/>
          <p:cNvSpPr>
            <a:spLocks noChangeArrowheads="1"/>
          </p:cNvSpPr>
          <p:nvPr/>
        </p:nvSpPr>
        <p:spPr bwMode="auto">
          <a:xfrm>
            <a:off x="1968500" y="1317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2" name="AutoShape 604"/>
          <p:cNvSpPr>
            <a:spLocks noChangeArrowheads="1"/>
          </p:cNvSpPr>
          <p:nvPr/>
        </p:nvSpPr>
        <p:spPr bwMode="auto">
          <a:xfrm>
            <a:off x="1968500" y="1339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3" name="AutoShape 605"/>
          <p:cNvSpPr>
            <a:spLocks noChangeArrowheads="1"/>
          </p:cNvSpPr>
          <p:nvPr/>
        </p:nvSpPr>
        <p:spPr bwMode="auto">
          <a:xfrm>
            <a:off x="1968500" y="13589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4" name="AutoShape 606"/>
          <p:cNvSpPr>
            <a:spLocks noChangeArrowheads="1"/>
          </p:cNvSpPr>
          <p:nvPr/>
        </p:nvSpPr>
        <p:spPr bwMode="auto">
          <a:xfrm>
            <a:off x="1968500" y="13779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5" name="AutoShape 607"/>
          <p:cNvSpPr>
            <a:spLocks noChangeArrowheads="1"/>
          </p:cNvSpPr>
          <p:nvPr/>
        </p:nvSpPr>
        <p:spPr bwMode="auto">
          <a:xfrm>
            <a:off x="1965325" y="13906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6" name="AutoShape 608"/>
          <p:cNvSpPr>
            <a:spLocks noChangeArrowheads="1"/>
          </p:cNvSpPr>
          <p:nvPr/>
        </p:nvSpPr>
        <p:spPr bwMode="auto">
          <a:xfrm>
            <a:off x="1965325" y="1406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7" name="AutoShape 609"/>
          <p:cNvSpPr>
            <a:spLocks noChangeArrowheads="1"/>
          </p:cNvSpPr>
          <p:nvPr/>
        </p:nvSpPr>
        <p:spPr bwMode="auto">
          <a:xfrm>
            <a:off x="1965325" y="14255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8" name="AutoShape 610"/>
          <p:cNvSpPr>
            <a:spLocks noChangeArrowheads="1"/>
          </p:cNvSpPr>
          <p:nvPr/>
        </p:nvSpPr>
        <p:spPr bwMode="auto">
          <a:xfrm>
            <a:off x="1968500" y="1441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39" name="AutoShape 611"/>
          <p:cNvSpPr>
            <a:spLocks noChangeArrowheads="1"/>
          </p:cNvSpPr>
          <p:nvPr/>
        </p:nvSpPr>
        <p:spPr bwMode="auto">
          <a:xfrm>
            <a:off x="1968500" y="14573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0" name="AutoShape 612"/>
          <p:cNvSpPr>
            <a:spLocks noChangeArrowheads="1"/>
          </p:cNvSpPr>
          <p:nvPr/>
        </p:nvSpPr>
        <p:spPr bwMode="auto">
          <a:xfrm>
            <a:off x="1968500" y="14668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1" name="AutoShape 613"/>
          <p:cNvSpPr>
            <a:spLocks noChangeArrowheads="1"/>
          </p:cNvSpPr>
          <p:nvPr/>
        </p:nvSpPr>
        <p:spPr bwMode="auto">
          <a:xfrm>
            <a:off x="1968500" y="14827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2" name="AutoShape 614"/>
          <p:cNvSpPr>
            <a:spLocks noChangeArrowheads="1"/>
          </p:cNvSpPr>
          <p:nvPr/>
        </p:nvSpPr>
        <p:spPr bwMode="auto">
          <a:xfrm>
            <a:off x="1968500" y="15017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3" name="AutoShape 615"/>
          <p:cNvSpPr>
            <a:spLocks noChangeArrowheads="1"/>
          </p:cNvSpPr>
          <p:nvPr/>
        </p:nvSpPr>
        <p:spPr bwMode="auto">
          <a:xfrm>
            <a:off x="1968500" y="15208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4" name="AutoShape 616"/>
          <p:cNvSpPr>
            <a:spLocks noChangeArrowheads="1"/>
          </p:cNvSpPr>
          <p:nvPr/>
        </p:nvSpPr>
        <p:spPr bwMode="auto">
          <a:xfrm>
            <a:off x="1974850" y="15303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5" name="AutoShape 617"/>
          <p:cNvSpPr>
            <a:spLocks noChangeArrowheads="1"/>
          </p:cNvSpPr>
          <p:nvPr/>
        </p:nvSpPr>
        <p:spPr bwMode="auto">
          <a:xfrm>
            <a:off x="1978025" y="15430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6" name="AutoShape 618"/>
          <p:cNvSpPr>
            <a:spLocks noChangeArrowheads="1"/>
          </p:cNvSpPr>
          <p:nvPr/>
        </p:nvSpPr>
        <p:spPr bwMode="auto">
          <a:xfrm>
            <a:off x="1993900" y="15557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7" name="AutoShape 619"/>
          <p:cNvSpPr>
            <a:spLocks noChangeArrowheads="1"/>
          </p:cNvSpPr>
          <p:nvPr/>
        </p:nvSpPr>
        <p:spPr bwMode="auto">
          <a:xfrm>
            <a:off x="2006600" y="1568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8" name="AutoShape 620"/>
          <p:cNvSpPr>
            <a:spLocks noChangeArrowheads="1"/>
          </p:cNvSpPr>
          <p:nvPr/>
        </p:nvSpPr>
        <p:spPr bwMode="auto">
          <a:xfrm>
            <a:off x="2012950" y="1574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49" name="AutoShape 621"/>
          <p:cNvSpPr>
            <a:spLocks noChangeArrowheads="1"/>
          </p:cNvSpPr>
          <p:nvPr/>
        </p:nvSpPr>
        <p:spPr bwMode="auto">
          <a:xfrm>
            <a:off x="2028825" y="15716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0" name="AutoShape 622"/>
          <p:cNvSpPr>
            <a:spLocks noChangeArrowheads="1"/>
          </p:cNvSpPr>
          <p:nvPr/>
        </p:nvSpPr>
        <p:spPr bwMode="auto">
          <a:xfrm>
            <a:off x="2041525" y="1568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1" name="AutoShape 623"/>
          <p:cNvSpPr>
            <a:spLocks noChangeArrowheads="1"/>
          </p:cNvSpPr>
          <p:nvPr/>
        </p:nvSpPr>
        <p:spPr bwMode="auto">
          <a:xfrm>
            <a:off x="2054225" y="15684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2" name="AutoShape 624"/>
          <p:cNvSpPr>
            <a:spLocks noChangeArrowheads="1"/>
          </p:cNvSpPr>
          <p:nvPr/>
        </p:nvSpPr>
        <p:spPr bwMode="auto">
          <a:xfrm>
            <a:off x="2070100" y="15589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3" name="AutoShape 625"/>
          <p:cNvSpPr>
            <a:spLocks noChangeArrowheads="1"/>
          </p:cNvSpPr>
          <p:nvPr/>
        </p:nvSpPr>
        <p:spPr bwMode="auto">
          <a:xfrm>
            <a:off x="2085975" y="15494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4" name="AutoShape 626"/>
          <p:cNvSpPr>
            <a:spLocks noChangeArrowheads="1"/>
          </p:cNvSpPr>
          <p:nvPr/>
        </p:nvSpPr>
        <p:spPr bwMode="auto">
          <a:xfrm>
            <a:off x="2095500" y="15335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5" name="AutoShape 627"/>
          <p:cNvSpPr>
            <a:spLocks noChangeArrowheads="1"/>
          </p:cNvSpPr>
          <p:nvPr/>
        </p:nvSpPr>
        <p:spPr bwMode="auto">
          <a:xfrm>
            <a:off x="2105025" y="15208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6" name="AutoShape 628"/>
          <p:cNvSpPr>
            <a:spLocks noChangeArrowheads="1"/>
          </p:cNvSpPr>
          <p:nvPr/>
        </p:nvSpPr>
        <p:spPr bwMode="auto">
          <a:xfrm>
            <a:off x="2114550" y="150495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7" name="AutoShape 629"/>
          <p:cNvSpPr>
            <a:spLocks noChangeArrowheads="1"/>
          </p:cNvSpPr>
          <p:nvPr/>
        </p:nvSpPr>
        <p:spPr bwMode="auto">
          <a:xfrm>
            <a:off x="2124075" y="148907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8" name="AutoShape 630"/>
          <p:cNvSpPr>
            <a:spLocks noChangeArrowheads="1"/>
          </p:cNvSpPr>
          <p:nvPr/>
        </p:nvSpPr>
        <p:spPr bwMode="auto">
          <a:xfrm>
            <a:off x="2130425" y="1470025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59" name="AutoShape 631"/>
          <p:cNvSpPr>
            <a:spLocks noChangeArrowheads="1"/>
          </p:cNvSpPr>
          <p:nvPr/>
        </p:nvSpPr>
        <p:spPr bwMode="auto">
          <a:xfrm>
            <a:off x="2139950" y="1447800"/>
            <a:ext cx="31750" cy="2857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0" name="Oval 632"/>
          <p:cNvSpPr>
            <a:spLocks noChangeArrowheads="1"/>
          </p:cNvSpPr>
          <p:nvPr/>
        </p:nvSpPr>
        <p:spPr bwMode="auto">
          <a:xfrm>
            <a:off x="2139950" y="14589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1" name="Oval 633"/>
          <p:cNvSpPr>
            <a:spLocks noChangeArrowheads="1"/>
          </p:cNvSpPr>
          <p:nvPr/>
        </p:nvSpPr>
        <p:spPr bwMode="auto">
          <a:xfrm>
            <a:off x="2149475" y="1433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2" name="Oval 634"/>
          <p:cNvSpPr>
            <a:spLocks noChangeArrowheads="1"/>
          </p:cNvSpPr>
          <p:nvPr/>
        </p:nvSpPr>
        <p:spPr bwMode="auto">
          <a:xfrm>
            <a:off x="2155825" y="1417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3" name="Oval 635"/>
          <p:cNvSpPr>
            <a:spLocks noChangeArrowheads="1"/>
          </p:cNvSpPr>
          <p:nvPr/>
        </p:nvSpPr>
        <p:spPr bwMode="auto">
          <a:xfrm>
            <a:off x="2162175" y="14033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4" name="Oval 636"/>
          <p:cNvSpPr>
            <a:spLocks noChangeArrowheads="1"/>
          </p:cNvSpPr>
          <p:nvPr/>
        </p:nvSpPr>
        <p:spPr bwMode="auto">
          <a:xfrm>
            <a:off x="2165350" y="13874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5" name="Oval 637"/>
          <p:cNvSpPr>
            <a:spLocks noChangeArrowheads="1"/>
          </p:cNvSpPr>
          <p:nvPr/>
        </p:nvSpPr>
        <p:spPr bwMode="auto">
          <a:xfrm>
            <a:off x="2171700" y="13779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6" name="Oval 638"/>
          <p:cNvSpPr>
            <a:spLocks noChangeArrowheads="1"/>
          </p:cNvSpPr>
          <p:nvPr/>
        </p:nvSpPr>
        <p:spPr bwMode="auto">
          <a:xfrm>
            <a:off x="2174875" y="13684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7" name="Oval 639"/>
          <p:cNvSpPr>
            <a:spLocks noChangeArrowheads="1"/>
          </p:cNvSpPr>
          <p:nvPr/>
        </p:nvSpPr>
        <p:spPr bwMode="auto">
          <a:xfrm>
            <a:off x="2178050" y="13525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8" name="Oval 640"/>
          <p:cNvSpPr>
            <a:spLocks noChangeArrowheads="1"/>
          </p:cNvSpPr>
          <p:nvPr/>
        </p:nvSpPr>
        <p:spPr bwMode="auto">
          <a:xfrm>
            <a:off x="2178050" y="13398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69" name="Oval 641"/>
          <p:cNvSpPr>
            <a:spLocks noChangeArrowheads="1"/>
          </p:cNvSpPr>
          <p:nvPr/>
        </p:nvSpPr>
        <p:spPr bwMode="auto">
          <a:xfrm>
            <a:off x="2178050" y="1323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0" name="Oval 642"/>
          <p:cNvSpPr>
            <a:spLocks noChangeArrowheads="1"/>
          </p:cNvSpPr>
          <p:nvPr/>
        </p:nvSpPr>
        <p:spPr bwMode="auto">
          <a:xfrm>
            <a:off x="2178050" y="13049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1" name="Oval 643"/>
          <p:cNvSpPr>
            <a:spLocks noChangeArrowheads="1"/>
          </p:cNvSpPr>
          <p:nvPr/>
        </p:nvSpPr>
        <p:spPr bwMode="auto">
          <a:xfrm>
            <a:off x="2174875" y="12922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2" name="Oval 644"/>
          <p:cNvSpPr>
            <a:spLocks noChangeArrowheads="1"/>
          </p:cNvSpPr>
          <p:nvPr/>
        </p:nvSpPr>
        <p:spPr bwMode="auto">
          <a:xfrm>
            <a:off x="2178050" y="14097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" name="Oval 645"/>
          <p:cNvSpPr>
            <a:spLocks noChangeArrowheads="1"/>
          </p:cNvSpPr>
          <p:nvPr/>
        </p:nvSpPr>
        <p:spPr bwMode="auto">
          <a:xfrm>
            <a:off x="2178050" y="13970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4" name="Oval 646"/>
          <p:cNvSpPr>
            <a:spLocks noChangeArrowheads="1"/>
          </p:cNvSpPr>
          <p:nvPr/>
        </p:nvSpPr>
        <p:spPr bwMode="auto">
          <a:xfrm>
            <a:off x="2178050" y="13811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5" name="Oval 647"/>
          <p:cNvSpPr>
            <a:spLocks noChangeArrowheads="1"/>
          </p:cNvSpPr>
          <p:nvPr/>
        </p:nvSpPr>
        <p:spPr bwMode="auto">
          <a:xfrm>
            <a:off x="2178050" y="13620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6" name="Oval 648"/>
          <p:cNvSpPr>
            <a:spLocks noChangeArrowheads="1"/>
          </p:cNvSpPr>
          <p:nvPr/>
        </p:nvSpPr>
        <p:spPr bwMode="auto">
          <a:xfrm>
            <a:off x="2174875" y="13493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7" name="Oval 649"/>
          <p:cNvSpPr>
            <a:spLocks noChangeArrowheads="1"/>
          </p:cNvSpPr>
          <p:nvPr/>
        </p:nvSpPr>
        <p:spPr bwMode="auto">
          <a:xfrm>
            <a:off x="2178050" y="14255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8" name="Oval 650"/>
          <p:cNvSpPr>
            <a:spLocks noChangeArrowheads="1"/>
          </p:cNvSpPr>
          <p:nvPr/>
        </p:nvSpPr>
        <p:spPr bwMode="auto">
          <a:xfrm>
            <a:off x="2174875" y="14351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9" name="Oval 651"/>
          <p:cNvSpPr>
            <a:spLocks noChangeArrowheads="1"/>
          </p:cNvSpPr>
          <p:nvPr/>
        </p:nvSpPr>
        <p:spPr bwMode="auto">
          <a:xfrm>
            <a:off x="2178050" y="14446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0" name="Oval 652"/>
          <p:cNvSpPr>
            <a:spLocks noChangeArrowheads="1"/>
          </p:cNvSpPr>
          <p:nvPr/>
        </p:nvSpPr>
        <p:spPr bwMode="auto">
          <a:xfrm>
            <a:off x="2178050" y="14573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1" name="Oval 653"/>
          <p:cNvSpPr>
            <a:spLocks noChangeArrowheads="1"/>
          </p:cNvSpPr>
          <p:nvPr/>
        </p:nvSpPr>
        <p:spPr bwMode="auto">
          <a:xfrm>
            <a:off x="2178050" y="14732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2" name="Oval 654"/>
          <p:cNvSpPr>
            <a:spLocks noChangeArrowheads="1"/>
          </p:cNvSpPr>
          <p:nvPr/>
        </p:nvSpPr>
        <p:spPr bwMode="auto">
          <a:xfrm>
            <a:off x="2178050" y="14890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3" name="Oval 655"/>
          <p:cNvSpPr>
            <a:spLocks noChangeArrowheads="1"/>
          </p:cNvSpPr>
          <p:nvPr/>
        </p:nvSpPr>
        <p:spPr bwMode="auto">
          <a:xfrm>
            <a:off x="2178050" y="15049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4" name="Oval 656"/>
          <p:cNvSpPr>
            <a:spLocks noChangeArrowheads="1"/>
          </p:cNvSpPr>
          <p:nvPr/>
        </p:nvSpPr>
        <p:spPr bwMode="auto">
          <a:xfrm>
            <a:off x="2174875" y="15240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5" name="Oval 657"/>
          <p:cNvSpPr>
            <a:spLocks noChangeArrowheads="1"/>
          </p:cNvSpPr>
          <p:nvPr/>
        </p:nvSpPr>
        <p:spPr bwMode="auto">
          <a:xfrm>
            <a:off x="2178050" y="15398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6" name="Oval 658"/>
          <p:cNvSpPr>
            <a:spLocks noChangeArrowheads="1"/>
          </p:cNvSpPr>
          <p:nvPr/>
        </p:nvSpPr>
        <p:spPr bwMode="auto">
          <a:xfrm>
            <a:off x="2181225" y="15589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7" name="Oval 659"/>
          <p:cNvSpPr>
            <a:spLocks noChangeArrowheads="1"/>
          </p:cNvSpPr>
          <p:nvPr/>
        </p:nvSpPr>
        <p:spPr bwMode="auto">
          <a:xfrm>
            <a:off x="2193925" y="15684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8" name="Oval 660"/>
          <p:cNvSpPr>
            <a:spLocks noChangeArrowheads="1"/>
          </p:cNvSpPr>
          <p:nvPr/>
        </p:nvSpPr>
        <p:spPr bwMode="auto">
          <a:xfrm>
            <a:off x="2206625" y="1577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89" name="Oval 661"/>
          <p:cNvSpPr>
            <a:spLocks noChangeArrowheads="1"/>
          </p:cNvSpPr>
          <p:nvPr/>
        </p:nvSpPr>
        <p:spPr bwMode="auto">
          <a:xfrm>
            <a:off x="2216150" y="1577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0" name="Oval 662"/>
          <p:cNvSpPr>
            <a:spLocks noChangeArrowheads="1"/>
          </p:cNvSpPr>
          <p:nvPr/>
        </p:nvSpPr>
        <p:spPr bwMode="auto">
          <a:xfrm>
            <a:off x="2232025" y="15748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1" name="Oval 663"/>
          <p:cNvSpPr>
            <a:spLocks noChangeArrowheads="1"/>
          </p:cNvSpPr>
          <p:nvPr/>
        </p:nvSpPr>
        <p:spPr bwMode="auto">
          <a:xfrm>
            <a:off x="2247900" y="15652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2" name="Oval 664"/>
          <p:cNvSpPr>
            <a:spLocks noChangeArrowheads="1"/>
          </p:cNvSpPr>
          <p:nvPr/>
        </p:nvSpPr>
        <p:spPr bwMode="auto">
          <a:xfrm>
            <a:off x="2257425" y="15557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3" name="Oval 665"/>
          <p:cNvSpPr>
            <a:spLocks noChangeArrowheads="1"/>
          </p:cNvSpPr>
          <p:nvPr/>
        </p:nvSpPr>
        <p:spPr bwMode="auto">
          <a:xfrm>
            <a:off x="2270125" y="15462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4" name="Oval 666"/>
          <p:cNvSpPr>
            <a:spLocks noChangeArrowheads="1"/>
          </p:cNvSpPr>
          <p:nvPr/>
        </p:nvSpPr>
        <p:spPr bwMode="auto">
          <a:xfrm>
            <a:off x="2279650" y="15335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5" name="Oval 667"/>
          <p:cNvSpPr>
            <a:spLocks noChangeArrowheads="1"/>
          </p:cNvSpPr>
          <p:nvPr/>
        </p:nvSpPr>
        <p:spPr bwMode="auto">
          <a:xfrm>
            <a:off x="2286000" y="15176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6" name="Oval 668"/>
          <p:cNvSpPr>
            <a:spLocks noChangeArrowheads="1"/>
          </p:cNvSpPr>
          <p:nvPr/>
        </p:nvSpPr>
        <p:spPr bwMode="auto">
          <a:xfrm>
            <a:off x="2295525" y="15017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7" name="Oval 669"/>
          <p:cNvSpPr>
            <a:spLocks noChangeArrowheads="1"/>
          </p:cNvSpPr>
          <p:nvPr/>
        </p:nvSpPr>
        <p:spPr bwMode="auto">
          <a:xfrm>
            <a:off x="2298700" y="14859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8" name="Oval 670"/>
          <p:cNvSpPr>
            <a:spLocks noChangeArrowheads="1"/>
          </p:cNvSpPr>
          <p:nvPr/>
        </p:nvSpPr>
        <p:spPr bwMode="auto">
          <a:xfrm>
            <a:off x="2308225" y="14700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99" name="Oval 671"/>
          <p:cNvSpPr>
            <a:spLocks noChangeArrowheads="1"/>
          </p:cNvSpPr>
          <p:nvPr/>
        </p:nvSpPr>
        <p:spPr bwMode="auto">
          <a:xfrm>
            <a:off x="2311400" y="14573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0" name="Oval 672"/>
          <p:cNvSpPr>
            <a:spLocks noChangeArrowheads="1"/>
          </p:cNvSpPr>
          <p:nvPr/>
        </p:nvSpPr>
        <p:spPr bwMode="auto">
          <a:xfrm>
            <a:off x="2317750" y="14414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1" name="Oval 673"/>
          <p:cNvSpPr>
            <a:spLocks noChangeArrowheads="1"/>
          </p:cNvSpPr>
          <p:nvPr/>
        </p:nvSpPr>
        <p:spPr bwMode="auto">
          <a:xfrm>
            <a:off x="2324100" y="14255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2" name="Oval 674"/>
          <p:cNvSpPr>
            <a:spLocks noChangeArrowheads="1"/>
          </p:cNvSpPr>
          <p:nvPr/>
        </p:nvSpPr>
        <p:spPr bwMode="auto">
          <a:xfrm>
            <a:off x="2330450" y="14097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3" name="Oval 675"/>
          <p:cNvSpPr>
            <a:spLocks noChangeArrowheads="1"/>
          </p:cNvSpPr>
          <p:nvPr/>
        </p:nvSpPr>
        <p:spPr bwMode="auto">
          <a:xfrm>
            <a:off x="2336800" y="13843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4" name="Oval 676"/>
          <p:cNvSpPr>
            <a:spLocks noChangeArrowheads="1"/>
          </p:cNvSpPr>
          <p:nvPr/>
        </p:nvSpPr>
        <p:spPr bwMode="auto">
          <a:xfrm>
            <a:off x="2346325" y="13668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5" name="Oval 677"/>
          <p:cNvSpPr>
            <a:spLocks noChangeArrowheads="1"/>
          </p:cNvSpPr>
          <p:nvPr/>
        </p:nvSpPr>
        <p:spPr bwMode="auto">
          <a:xfrm>
            <a:off x="2352675" y="13509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6" name="Oval 678"/>
          <p:cNvSpPr>
            <a:spLocks noChangeArrowheads="1"/>
          </p:cNvSpPr>
          <p:nvPr/>
        </p:nvSpPr>
        <p:spPr bwMode="auto">
          <a:xfrm>
            <a:off x="2359025" y="13350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7" name="Oval 679"/>
          <p:cNvSpPr>
            <a:spLocks noChangeArrowheads="1"/>
          </p:cNvSpPr>
          <p:nvPr/>
        </p:nvSpPr>
        <p:spPr bwMode="auto">
          <a:xfrm>
            <a:off x="2359025" y="13208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8" name="Oval 680"/>
          <p:cNvSpPr>
            <a:spLocks noChangeArrowheads="1"/>
          </p:cNvSpPr>
          <p:nvPr/>
        </p:nvSpPr>
        <p:spPr bwMode="auto">
          <a:xfrm>
            <a:off x="2359025" y="13017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09" name="Oval 681"/>
          <p:cNvSpPr>
            <a:spLocks noChangeArrowheads="1"/>
          </p:cNvSpPr>
          <p:nvPr/>
        </p:nvSpPr>
        <p:spPr bwMode="auto">
          <a:xfrm>
            <a:off x="2359025" y="12811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0" name="Oval 682"/>
          <p:cNvSpPr>
            <a:spLocks noChangeArrowheads="1"/>
          </p:cNvSpPr>
          <p:nvPr/>
        </p:nvSpPr>
        <p:spPr bwMode="auto">
          <a:xfrm>
            <a:off x="2354263" y="12922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1" name="Oval 683"/>
          <p:cNvSpPr>
            <a:spLocks noChangeArrowheads="1"/>
          </p:cNvSpPr>
          <p:nvPr/>
        </p:nvSpPr>
        <p:spPr bwMode="auto">
          <a:xfrm>
            <a:off x="2357438" y="13065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2" name="Oval 684"/>
          <p:cNvSpPr>
            <a:spLocks noChangeArrowheads="1"/>
          </p:cNvSpPr>
          <p:nvPr/>
        </p:nvSpPr>
        <p:spPr bwMode="auto">
          <a:xfrm>
            <a:off x="2354263" y="13223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3" name="Oval 685"/>
          <p:cNvSpPr>
            <a:spLocks noChangeArrowheads="1"/>
          </p:cNvSpPr>
          <p:nvPr/>
        </p:nvSpPr>
        <p:spPr bwMode="auto">
          <a:xfrm>
            <a:off x="2354263" y="13430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4" name="Oval 686"/>
          <p:cNvSpPr>
            <a:spLocks noChangeArrowheads="1"/>
          </p:cNvSpPr>
          <p:nvPr/>
        </p:nvSpPr>
        <p:spPr bwMode="auto">
          <a:xfrm>
            <a:off x="2354263" y="13589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5" name="Oval 687"/>
          <p:cNvSpPr>
            <a:spLocks noChangeArrowheads="1"/>
          </p:cNvSpPr>
          <p:nvPr/>
        </p:nvSpPr>
        <p:spPr bwMode="auto">
          <a:xfrm>
            <a:off x="2354263" y="13684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6" name="Oval 688"/>
          <p:cNvSpPr>
            <a:spLocks noChangeArrowheads="1"/>
          </p:cNvSpPr>
          <p:nvPr/>
        </p:nvSpPr>
        <p:spPr bwMode="auto">
          <a:xfrm>
            <a:off x="2354263" y="13795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7" name="Oval 689"/>
          <p:cNvSpPr>
            <a:spLocks noChangeArrowheads="1"/>
          </p:cNvSpPr>
          <p:nvPr/>
        </p:nvSpPr>
        <p:spPr bwMode="auto">
          <a:xfrm>
            <a:off x="2354263" y="13858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8" name="Oval 690"/>
          <p:cNvSpPr>
            <a:spLocks noChangeArrowheads="1"/>
          </p:cNvSpPr>
          <p:nvPr/>
        </p:nvSpPr>
        <p:spPr bwMode="auto">
          <a:xfrm>
            <a:off x="2354263" y="13985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19" name="Oval 691"/>
          <p:cNvSpPr>
            <a:spLocks noChangeArrowheads="1"/>
          </p:cNvSpPr>
          <p:nvPr/>
        </p:nvSpPr>
        <p:spPr bwMode="auto">
          <a:xfrm>
            <a:off x="2357438" y="14160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0" name="Oval 692"/>
          <p:cNvSpPr>
            <a:spLocks noChangeArrowheads="1"/>
          </p:cNvSpPr>
          <p:nvPr/>
        </p:nvSpPr>
        <p:spPr bwMode="auto">
          <a:xfrm>
            <a:off x="2357438" y="14319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1" name="Oval 693"/>
          <p:cNvSpPr>
            <a:spLocks noChangeArrowheads="1"/>
          </p:cNvSpPr>
          <p:nvPr/>
        </p:nvSpPr>
        <p:spPr bwMode="auto">
          <a:xfrm>
            <a:off x="2357438" y="14493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2" name="Oval 694"/>
          <p:cNvSpPr>
            <a:spLocks noChangeArrowheads="1"/>
          </p:cNvSpPr>
          <p:nvPr/>
        </p:nvSpPr>
        <p:spPr bwMode="auto">
          <a:xfrm>
            <a:off x="2357438" y="14589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3" name="Oval 695"/>
          <p:cNvSpPr>
            <a:spLocks noChangeArrowheads="1"/>
          </p:cNvSpPr>
          <p:nvPr/>
        </p:nvSpPr>
        <p:spPr bwMode="auto">
          <a:xfrm>
            <a:off x="2357438" y="14747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4" name="Oval 696"/>
          <p:cNvSpPr>
            <a:spLocks noChangeArrowheads="1"/>
          </p:cNvSpPr>
          <p:nvPr/>
        </p:nvSpPr>
        <p:spPr bwMode="auto">
          <a:xfrm>
            <a:off x="2357438" y="14890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5" name="Oval 697"/>
          <p:cNvSpPr>
            <a:spLocks noChangeArrowheads="1"/>
          </p:cNvSpPr>
          <p:nvPr/>
        </p:nvSpPr>
        <p:spPr bwMode="auto">
          <a:xfrm>
            <a:off x="2357438" y="15049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6" name="Oval 698"/>
          <p:cNvSpPr>
            <a:spLocks noChangeArrowheads="1"/>
          </p:cNvSpPr>
          <p:nvPr/>
        </p:nvSpPr>
        <p:spPr bwMode="auto">
          <a:xfrm>
            <a:off x="2357438" y="15113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7" name="Oval 699"/>
          <p:cNvSpPr>
            <a:spLocks noChangeArrowheads="1"/>
          </p:cNvSpPr>
          <p:nvPr/>
        </p:nvSpPr>
        <p:spPr bwMode="auto">
          <a:xfrm>
            <a:off x="2357438" y="15287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8" name="Oval 700"/>
          <p:cNvSpPr>
            <a:spLocks noChangeArrowheads="1"/>
          </p:cNvSpPr>
          <p:nvPr/>
        </p:nvSpPr>
        <p:spPr bwMode="auto">
          <a:xfrm>
            <a:off x="2357438" y="15382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29" name="Oval 701"/>
          <p:cNvSpPr>
            <a:spLocks noChangeArrowheads="1"/>
          </p:cNvSpPr>
          <p:nvPr/>
        </p:nvSpPr>
        <p:spPr bwMode="auto">
          <a:xfrm>
            <a:off x="2357438" y="15541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0" name="Oval 702"/>
          <p:cNvSpPr>
            <a:spLocks noChangeArrowheads="1"/>
          </p:cNvSpPr>
          <p:nvPr/>
        </p:nvSpPr>
        <p:spPr bwMode="auto">
          <a:xfrm>
            <a:off x="2357438" y="15684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1" name="Oval 703"/>
          <p:cNvSpPr>
            <a:spLocks noChangeArrowheads="1"/>
          </p:cNvSpPr>
          <p:nvPr/>
        </p:nvSpPr>
        <p:spPr bwMode="auto">
          <a:xfrm>
            <a:off x="2360613" y="15843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2" name="Oval 704"/>
          <p:cNvSpPr>
            <a:spLocks noChangeArrowheads="1"/>
          </p:cNvSpPr>
          <p:nvPr/>
        </p:nvSpPr>
        <p:spPr bwMode="auto">
          <a:xfrm>
            <a:off x="2357438" y="15875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3" name="Oval 705"/>
          <p:cNvSpPr>
            <a:spLocks noChangeArrowheads="1"/>
          </p:cNvSpPr>
          <p:nvPr/>
        </p:nvSpPr>
        <p:spPr bwMode="auto">
          <a:xfrm>
            <a:off x="2360613" y="16049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4" name="Oval 706"/>
          <p:cNvSpPr>
            <a:spLocks noChangeArrowheads="1"/>
          </p:cNvSpPr>
          <p:nvPr/>
        </p:nvSpPr>
        <p:spPr bwMode="auto">
          <a:xfrm>
            <a:off x="2360613" y="16113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5" name="Oval 707"/>
          <p:cNvSpPr>
            <a:spLocks noChangeArrowheads="1"/>
          </p:cNvSpPr>
          <p:nvPr/>
        </p:nvSpPr>
        <p:spPr bwMode="auto">
          <a:xfrm>
            <a:off x="2357438" y="16271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6" name="Oval 708"/>
          <p:cNvSpPr>
            <a:spLocks noChangeArrowheads="1"/>
          </p:cNvSpPr>
          <p:nvPr/>
        </p:nvSpPr>
        <p:spPr bwMode="auto">
          <a:xfrm>
            <a:off x="2357438" y="16383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7" name="Oval 709"/>
          <p:cNvSpPr>
            <a:spLocks noChangeArrowheads="1"/>
          </p:cNvSpPr>
          <p:nvPr/>
        </p:nvSpPr>
        <p:spPr bwMode="auto">
          <a:xfrm>
            <a:off x="2357438" y="16541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8" name="Oval 710"/>
          <p:cNvSpPr>
            <a:spLocks noChangeArrowheads="1"/>
          </p:cNvSpPr>
          <p:nvPr/>
        </p:nvSpPr>
        <p:spPr bwMode="auto">
          <a:xfrm>
            <a:off x="2357438" y="16716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39" name="Oval 711"/>
          <p:cNvSpPr>
            <a:spLocks noChangeArrowheads="1"/>
          </p:cNvSpPr>
          <p:nvPr/>
        </p:nvSpPr>
        <p:spPr bwMode="auto">
          <a:xfrm>
            <a:off x="2357438" y="16843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0" name="Oval 712"/>
          <p:cNvSpPr>
            <a:spLocks noChangeArrowheads="1"/>
          </p:cNvSpPr>
          <p:nvPr/>
        </p:nvSpPr>
        <p:spPr bwMode="auto">
          <a:xfrm>
            <a:off x="2357438" y="17002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1" name="Oval 713"/>
          <p:cNvSpPr>
            <a:spLocks noChangeArrowheads="1"/>
          </p:cNvSpPr>
          <p:nvPr/>
        </p:nvSpPr>
        <p:spPr bwMode="auto">
          <a:xfrm>
            <a:off x="2357438" y="17145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2" name="Oval 714"/>
          <p:cNvSpPr>
            <a:spLocks noChangeArrowheads="1"/>
          </p:cNvSpPr>
          <p:nvPr/>
        </p:nvSpPr>
        <p:spPr bwMode="auto">
          <a:xfrm>
            <a:off x="2357438" y="17303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3" name="Oval 715"/>
          <p:cNvSpPr>
            <a:spLocks noChangeArrowheads="1"/>
          </p:cNvSpPr>
          <p:nvPr/>
        </p:nvSpPr>
        <p:spPr bwMode="auto">
          <a:xfrm>
            <a:off x="2357438" y="17367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4" name="Oval 716"/>
          <p:cNvSpPr>
            <a:spLocks noChangeArrowheads="1"/>
          </p:cNvSpPr>
          <p:nvPr/>
        </p:nvSpPr>
        <p:spPr bwMode="auto">
          <a:xfrm>
            <a:off x="2357438" y="17541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5" name="Oval 717"/>
          <p:cNvSpPr>
            <a:spLocks noChangeArrowheads="1"/>
          </p:cNvSpPr>
          <p:nvPr/>
        </p:nvSpPr>
        <p:spPr bwMode="auto">
          <a:xfrm>
            <a:off x="2357438" y="17637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6" name="Oval 718"/>
          <p:cNvSpPr>
            <a:spLocks noChangeArrowheads="1"/>
          </p:cNvSpPr>
          <p:nvPr/>
        </p:nvSpPr>
        <p:spPr bwMode="auto">
          <a:xfrm>
            <a:off x="2357438" y="17811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7" name="Oval 719"/>
          <p:cNvSpPr>
            <a:spLocks noChangeArrowheads="1"/>
          </p:cNvSpPr>
          <p:nvPr/>
        </p:nvSpPr>
        <p:spPr bwMode="auto">
          <a:xfrm>
            <a:off x="2357438" y="17938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8" name="Oval 720"/>
          <p:cNvSpPr>
            <a:spLocks noChangeArrowheads="1"/>
          </p:cNvSpPr>
          <p:nvPr/>
        </p:nvSpPr>
        <p:spPr bwMode="auto">
          <a:xfrm>
            <a:off x="2360613" y="18097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49" name="Oval 721"/>
          <p:cNvSpPr>
            <a:spLocks noChangeArrowheads="1"/>
          </p:cNvSpPr>
          <p:nvPr/>
        </p:nvSpPr>
        <p:spPr bwMode="auto">
          <a:xfrm>
            <a:off x="2357438" y="18176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0" name="Oval 722"/>
          <p:cNvSpPr>
            <a:spLocks noChangeArrowheads="1"/>
          </p:cNvSpPr>
          <p:nvPr/>
        </p:nvSpPr>
        <p:spPr bwMode="auto">
          <a:xfrm>
            <a:off x="2360613" y="18303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1" name="Oval 723"/>
          <p:cNvSpPr>
            <a:spLocks noChangeArrowheads="1"/>
          </p:cNvSpPr>
          <p:nvPr/>
        </p:nvSpPr>
        <p:spPr bwMode="auto">
          <a:xfrm>
            <a:off x="2357438" y="18367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2" name="Oval 724"/>
          <p:cNvSpPr>
            <a:spLocks noChangeArrowheads="1"/>
          </p:cNvSpPr>
          <p:nvPr/>
        </p:nvSpPr>
        <p:spPr bwMode="auto">
          <a:xfrm>
            <a:off x="2357438" y="18542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3" name="Oval 725"/>
          <p:cNvSpPr>
            <a:spLocks noChangeArrowheads="1"/>
          </p:cNvSpPr>
          <p:nvPr/>
        </p:nvSpPr>
        <p:spPr bwMode="auto">
          <a:xfrm>
            <a:off x="2357438" y="18637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4" name="Oval 726"/>
          <p:cNvSpPr>
            <a:spLocks noChangeArrowheads="1"/>
          </p:cNvSpPr>
          <p:nvPr/>
        </p:nvSpPr>
        <p:spPr bwMode="auto">
          <a:xfrm>
            <a:off x="2357438" y="18796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5" name="Oval 727"/>
          <p:cNvSpPr>
            <a:spLocks noChangeArrowheads="1"/>
          </p:cNvSpPr>
          <p:nvPr/>
        </p:nvSpPr>
        <p:spPr bwMode="auto">
          <a:xfrm>
            <a:off x="2365375" y="14335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6" name="Oval 728"/>
          <p:cNvSpPr>
            <a:spLocks noChangeArrowheads="1"/>
          </p:cNvSpPr>
          <p:nvPr/>
        </p:nvSpPr>
        <p:spPr bwMode="auto">
          <a:xfrm>
            <a:off x="2360613" y="14795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7" name="Oval 729"/>
          <p:cNvSpPr>
            <a:spLocks noChangeArrowheads="1"/>
          </p:cNvSpPr>
          <p:nvPr/>
        </p:nvSpPr>
        <p:spPr bwMode="auto">
          <a:xfrm>
            <a:off x="2371725" y="141922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8" name="Oval 730"/>
          <p:cNvSpPr>
            <a:spLocks noChangeArrowheads="1"/>
          </p:cNvSpPr>
          <p:nvPr/>
        </p:nvSpPr>
        <p:spPr bwMode="auto">
          <a:xfrm>
            <a:off x="2379663" y="14017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59" name="Oval 731"/>
          <p:cNvSpPr>
            <a:spLocks noChangeArrowheads="1"/>
          </p:cNvSpPr>
          <p:nvPr/>
        </p:nvSpPr>
        <p:spPr bwMode="auto">
          <a:xfrm>
            <a:off x="2386013" y="13890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0" name="Oval 732"/>
          <p:cNvSpPr>
            <a:spLocks noChangeArrowheads="1"/>
          </p:cNvSpPr>
          <p:nvPr/>
        </p:nvSpPr>
        <p:spPr bwMode="auto">
          <a:xfrm>
            <a:off x="2392363" y="137636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1" name="Oval 733"/>
          <p:cNvSpPr>
            <a:spLocks noChangeArrowheads="1"/>
          </p:cNvSpPr>
          <p:nvPr/>
        </p:nvSpPr>
        <p:spPr bwMode="auto">
          <a:xfrm>
            <a:off x="2395538" y="13684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2" name="Oval 734"/>
          <p:cNvSpPr>
            <a:spLocks noChangeArrowheads="1"/>
          </p:cNvSpPr>
          <p:nvPr/>
        </p:nvSpPr>
        <p:spPr bwMode="auto">
          <a:xfrm>
            <a:off x="2405063" y="13589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3" name="Oval 735"/>
          <p:cNvSpPr>
            <a:spLocks noChangeArrowheads="1"/>
          </p:cNvSpPr>
          <p:nvPr/>
        </p:nvSpPr>
        <p:spPr bwMode="auto">
          <a:xfrm>
            <a:off x="2411413" y="13493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4" name="Oval 736"/>
          <p:cNvSpPr>
            <a:spLocks noChangeArrowheads="1"/>
          </p:cNvSpPr>
          <p:nvPr/>
        </p:nvSpPr>
        <p:spPr bwMode="auto">
          <a:xfrm>
            <a:off x="2420938" y="13398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5" name="Oval 737"/>
          <p:cNvSpPr>
            <a:spLocks noChangeArrowheads="1"/>
          </p:cNvSpPr>
          <p:nvPr/>
        </p:nvSpPr>
        <p:spPr bwMode="auto">
          <a:xfrm>
            <a:off x="2430463" y="13287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6" name="Oval 738"/>
          <p:cNvSpPr>
            <a:spLocks noChangeArrowheads="1"/>
          </p:cNvSpPr>
          <p:nvPr/>
        </p:nvSpPr>
        <p:spPr bwMode="auto">
          <a:xfrm>
            <a:off x="2439988" y="13160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7" name="Oval 739"/>
          <p:cNvSpPr>
            <a:spLocks noChangeArrowheads="1"/>
          </p:cNvSpPr>
          <p:nvPr/>
        </p:nvSpPr>
        <p:spPr bwMode="auto">
          <a:xfrm>
            <a:off x="2449513" y="13065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8" name="Oval 740"/>
          <p:cNvSpPr>
            <a:spLocks noChangeArrowheads="1"/>
          </p:cNvSpPr>
          <p:nvPr/>
        </p:nvSpPr>
        <p:spPr bwMode="auto">
          <a:xfrm>
            <a:off x="2459038" y="12922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69" name="Oval 741"/>
          <p:cNvSpPr>
            <a:spLocks noChangeArrowheads="1"/>
          </p:cNvSpPr>
          <p:nvPr/>
        </p:nvSpPr>
        <p:spPr bwMode="auto">
          <a:xfrm>
            <a:off x="2474913" y="12827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0" name="Oval 742"/>
          <p:cNvSpPr>
            <a:spLocks noChangeArrowheads="1"/>
          </p:cNvSpPr>
          <p:nvPr/>
        </p:nvSpPr>
        <p:spPr bwMode="auto">
          <a:xfrm>
            <a:off x="2490788" y="12795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1" name="Oval 743"/>
          <p:cNvSpPr>
            <a:spLocks noChangeArrowheads="1"/>
          </p:cNvSpPr>
          <p:nvPr/>
        </p:nvSpPr>
        <p:spPr bwMode="auto">
          <a:xfrm>
            <a:off x="2506663" y="12763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2" name="Oval 744"/>
          <p:cNvSpPr>
            <a:spLocks noChangeArrowheads="1"/>
          </p:cNvSpPr>
          <p:nvPr/>
        </p:nvSpPr>
        <p:spPr bwMode="auto">
          <a:xfrm>
            <a:off x="2522538" y="12763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3" name="Oval 745"/>
          <p:cNvSpPr>
            <a:spLocks noChangeArrowheads="1"/>
          </p:cNvSpPr>
          <p:nvPr/>
        </p:nvSpPr>
        <p:spPr bwMode="auto">
          <a:xfrm>
            <a:off x="2533650" y="12827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4" name="Oval 746"/>
          <p:cNvSpPr>
            <a:spLocks noChangeArrowheads="1"/>
          </p:cNvSpPr>
          <p:nvPr/>
        </p:nvSpPr>
        <p:spPr bwMode="auto">
          <a:xfrm>
            <a:off x="2544763" y="12922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" name="Oval 747"/>
          <p:cNvSpPr>
            <a:spLocks noChangeArrowheads="1"/>
          </p:cNvSpPr>
          <p:nvPr/>
        </p:nvSpPr>
        <p:spPr bwMode="auto">
          <a:xfrm>
            <a:off x="2554288" y="13033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6" name="Oval 748"/>
          <p:cNvSpPr>
            <a:spLocks noChangeArrowheads="1"/>
          </p:cNvSpPr>
          <p:nvPr/>
        </p:nvSpPr>
        <p:spPr bwMode="auto">
          <a:xfrm>
            <a:off x="2563813" y="13192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7" name="Oval 749"/>
          <p:cNvSpPr>
            <a:spLocks noChangeArrowheads="1"/>
          </p:cNvSpPr>
          <p:nvPr/>
        </p:nvSpPr>
        <p:spPr bwMode="auto">
          <a:xfrm>
            <a:off x="2570163" y="13366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8" name="Oval 750"/>
          <p:cNvSpPr>
            <a:spLocks noChangeArrowheads="1"/>
          </p:cNvSpPr>
          <p:nvPr/>
        </p:nvSpPr>
        <p:spPr bwMode="auto">
          <a:xfrm>
            <a:off x="2573338" y="13509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9" name="Oval 751"/>
          <p:cNvSpPr>
            <a:spLocks noChangeArrowheads="1"/>
          </p:cNvSpPr>
          <p:nvPr/>
        </p:nvSpPr>
        <p:spPr bwMode="auto">
          <a:xfrm>
            <a:off x="2574925" y="13747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0" name="Oval 752"/>
          <p:cNvSpPr>
            <a:spLocks noChangeArrowheads="1"/>
          </p:cNvSpPr>
          <p:nvPr/>
        </p:nvSpPr>
        <p:spPr bwMode="auto">
          <a:xfrm>
            <a:off x="2574925" y="13906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1" name="Oval 753"/>
          <p:cNvSpPr>
            <a:spLocks noChangeArrowheads="1"/>
          </p:cNvSpPr>
          <p:nvPr/>
        </p:nvSpPr>
        <p:spPr bwMode="auto">
          <a:xfrm>
            <a:off x="2574925" y="14081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2" name="Oval 754"/>
          <p:cNvSpPr>
            <a:spLocks noChangeArrowheads="1"/>
          </p:cNvSpPr>
          <p:nvPr/>
        </p:nvSpPr>
        <p:spPr bwMode="auto">
          <a:xfrm>
            <a:off x="2573338" y="14239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3" name="Oval 755"/>
          <p:cNvSpPr>
            <a:spLocks noChangeArrowheads="1"/>
          </p:cNvSpPr>
          <p:nvPr/>
        </p:nvSpPr>
        <p:spPr bwMode="auto">
          <a:xfrm>
            <a:off x="2571750" y="14398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4" name="Oval 756"/>
          <p:cNvSpPr>
            <a:spLocks noChangeArrowheads="1"/>
          </p:cNvSpPr>
          <p:nvPr/>
        </p:nvSpPr>
        <p:spPr bwMode="auto">
          <a:xfrm>
            <a:off x="2571750" y="145732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5" name="Oval 757"/>
          <p:cNvSpPr>
            <a:spLocks noChangeArrowheads="1"/>
          </p:cNvSpPr>
          <p:nvPr/>
        </p:nvSpPr>
        <p:spPr bwMode="auto">
          <a:xfrm>
            <a:off x="2571750" y="14732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6" name="Oval 758"/>
          <p:cNvSpPr>
            <a:spLocks noChangeArrowheads="1"/>
          </p:cNvSpPr>
          <p:nvPr/>
        </p:nvSpPr>
        <p:spPr bwMode="auto">
          <a:xfrm>
            <a:off x="2573338" y="14906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7" name="Oval 759"/>
          <p:cNvSpPr>
            <a:spLocks noChangeArrowheads="1"/>
          </p:cNvSpPr>
          <p:nvPr/>
        </p:nvSpPr>
        <p:spPr bwMode="auto">
          <a:xfrm>
            <a:off x="2571750" y="15065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8" name="Oval 760"/>
          <p:cNvSpPr>
            <a:spLocks noChangeArrowheads="1"/>
          </p:cNvSpPr>
          <p:nvPr/>
        </p:nvSpPr>
        <p:spPr bwMode="auto">
          <a:xfrm>
            <a:off x="2571750" y="15240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89" name="Oval 761"/>
          <p:cNvSpPr>
            <a:spLocks noChangeArrowheads="1"/>
          </p:cNvSpPr>
          <p:nvPr/>
        </p:nvSpPr>
        <p:spPr bwMode="auto">
          <a:xfrm>
            <a:off x="2571750" y="15398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0" name="Oval 762"/>
          <p:cNvSpPr>
            <a:spLocks noChangeArrowheads="1"/>
          </p:cNvSpPr>
          <p:nvPr/>
        </p:nvSpPr>
        <p:spPr bwMode="auto">
          <a:xfrm>
            <a:off x="2574925" y="15525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1" name="Oval 763"/>
          <p:cNvSpPr>
            <a:spLocks noChangeArrowheads="1"/>
          </p:cNvSpPr>
          <p:nvPr/>
        </p:nvSpPr>
        <p:spPr bwMode="auto">
          <a:xfrm>
            <a:off x="2581275" y="15700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2" name="Oval 764"/>
          <p:cNvSpPr>
            <a:spLocks noChangeArrowheads="1"/>
          </p:cNvSpPr>
          <p:nvPr/>
        </p:nvSpPr>
        <p:spPr bwMode="auto">
          <a:xfrm>
            <a:off x="2593975" y="15827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3" name="Oval 765"/>
          <p:cNvSpPr>
            <a:spLocks noChangeArrowheads="1"/>
          </p:cNvSpPr>
          <p:nvPr/>
        </p:nvSpPr>
        <p:spPr bwMode="auto">
          <a:xfrm>
            <a:off x="2609850" y="15859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4" name="Oval 766"/>
          <p:cNvSpPr>
            <a:spLocks noChangeArrowheads="1"/>
          </p:cNvSpPr>
          <p:nvPr/>
        </p:nvSpPr>
        <p:spPr bwMode="auto">
          <a:xfrm>
            <a:off x="2628900" y="15827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5" name="Oval 767"/>
          <p:cNvSpPr>
            <a:spLocks noChangeArrowheads="1"/>
          </p:cNvSpPr>
          <p:nvPr/>
        </p:nvSpPr>
        <p:spPr bwMode="auto">
          <a:xfrm>
            <a:off x="2641600" y="15732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6" name="Oval 768"/>
          <p:cNvSpPr>
            <a:spLocks noChangeArrowheads="1"/>
          </p:cNvSpPr>
          <p:nvPr/>
        </p:nvSpPr>
        <p:spPr bwMode="auto">
          <a:xfrm>
            <a:off x="2654300" y="15605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7" name="Oval 769"/>
          <p:cNvSpPr>
            <a:spLocks noChangeArrowheads="1"/>
          </p:cNvSpPr>
          <p:nvPr/>
        </p:nvSpPr>
        <p:spPr bwMode="auto">
          <a:xfrm>
            <a:off x="2667000" y="154622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8" name="Oval 770"/>
          <p:cNvSpPr>
            <a:spLocks noChangeArrowheads="1"/>
          </p:cNvSpPr>
          <p:nvPr/>
        </p:nvSpPr>
        <p:spPr bwMode="auto">
          <a:xfrm>
            <a:off x="2679700" y="15303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9" name="Oval 771"/>
          <p:cNvSpPr>
            <a:spLocks noChangeArrowheads="1"/>
          </p:cNvSpPr>
          <p:nvPr/>
        </p:nvSpPr>
        <p:spPr bwMode="auto">
          <a:xfrm>
            <a:off x="2689225" y="15128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00" name="Oval 772"/>
          <p:cNvSpPr>
            <a:spLocks noChangeArrowheads="1"/>
          </p:cNvSpPr>
          <p:nvPr/>
        </p:nvSpPr>
        <p:spPr bwMode="auto">
          <a:xfrm>
            <a:off x="2695575" y="15017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01" name="Oval 773"/>
          <p:cNvSpPr>
            <a:spLocks noChangeArrowheads="1"/>
          </p:cNvSpPr>
          <p:nvPr/>
        </p:nvSpPr>
        <p:spPr bwMode="auto">
          <a:xfrm>
            <a:off x="2705100" y="14890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02" name="Oval 774"/>
          <p:cNvSpPr>
            <a:spLocks noChangeArrowheads="1"/>
          </p:cNvSpPr>
          <p:nvPr/>
        </p:nvSpPr>
        <p:spPr bwMode="auto">
          <a:xfrm>
            <a:off x="2708275" y="14716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03" name="Oval 775"/>
          <p:cNvSpPr>
            <a:spLocks noChangeArrowheads="1"/>
          </p:cNvSpPr>
          <p:nvPr/>
        </p:nvSpPr>
        <p:spPr bwMode="auto">
          <a:xfrm>
            <a:off x="2714625" y="14589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04" name="Oval 776"/>
          <p:cNvSpPr>
            <a:spLocks noChangeArrowheads="1"/>
          </p:cNvSpPr>
          <p:nvPr/>
        </p:nvSpPr>
        <p:spPr bwMode="auto">
          <a:xfrm>
            <a:off x="2720975" y="14414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105" name="Group 777"/>
          <p:cNvGrpSpPr>
            <a:grpSpLocks/>
          </p:cNvGrpSpPr>
          <p:nvPr/>
        </p:nvGrpSpPr>
        <p:grpSpPr bwMode="auto">
          <a:xfrm>
            <a:off x="2971800" y="1320800"/>
            <a:ext cx="828675" cy="546100"/>
            <a:chOff x="334" y="1662"/>
            <a:chExt cx="533" cy="398"/>
          </a:xfrm>
        </p:grpSpPr>
        <p:sp>
          <p:nvSpPr>
            <p:cNvPr id="39241" name="AutoShape 778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42" name="AutoShape 779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43" name="AutoShape 780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44" name="AutoShape 781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45" name="AutoShape 782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46" name="AutoShape 783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47" name="AutoShape 784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48" name="AutoShape 785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49" name="AutoShape 786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50" name="AutoShape 787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51" name="AutoShape 788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52" name="AutoShape 789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53" name="AutoShape 790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54" name="AutoShape 791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55" name="AutoShape 792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56" name="AutoShape 793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57" name="AutoShape 794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58" name="AutoShape 795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59" name="AutoShape 796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60" name="AutoShape 797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61" name="AutoShape 798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62" name="AutoShape 799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63" name="AutoShape 800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64" name="AutoShape 801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65" name="AutoShape 802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66" name="AutoShape 803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67" name="AutoShape 804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68" name="AutoShape 805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69" name="AutoShape 806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70" name="AutoShape 807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71" name="AutoShape 808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72" name="AutoShape 809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73" name="AutoShape 810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74" name="AutoShape 811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75" name="AutoShape 812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76" name="AutoShape 813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77" name="AutoShape 814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78" name="AutoShape 815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79" name="AutoShape 816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80" name="AutoShape 817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81" name="Oval 818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82" name="Oval 819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83" name="Oval 820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84" name="Oval 821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85" name="Oval 822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86" name="Oval 823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87" name="Oval 824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88" name="Oval 825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89" name="Oval 826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90" name="Oval 827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91" name="Oval 828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92" name="Oval 829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93" name="Oval 830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94" name="Oval 831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95" name="Oval 832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96" name="Oval 833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97" name="Oval 834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98" name="Oval 835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99" name="Oval 836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00" name="Oval 837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01" name="Oval 838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02" name="Oval 839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03" name="Oval 840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04" name="Oval 841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05" name="Oval 842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06" name="Oval 843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07" name="Oval 844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08" name="Oval 845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09" name="Oval 846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10" name="Oval 847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11" name="Oval 848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12" name="Oval 849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13" name="Oval 850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14" name="Oval 851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15" name="Oval 852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16" name="Oval 853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17" name="Oval 854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18" name="Oval 855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19" name="Oval 856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0" name="Oval 857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1" name="Oval 858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2" name="Oval 859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3" name="Oval 860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4" name="Oval 861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5" name="Oval 862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6" name="Oval 863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7" name="Oval 864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8" name="Oval 865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29" name="Oval 866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0" name="Oval 867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1" name="Oval 868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2" name="Oval 869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3" name="Oval 870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4" name="Oval 871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5" name="Oval 872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6" name="Oval 873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7" name="Oval 874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8" name="Oval 875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39" name="Oval 876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40" name="Oval 877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41" name="Oval 878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42" name="Oval 879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43" name="Oval 880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44" name="Oval 881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45" name="Oval 882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46" name="Oval 883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47" name="Oval 884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48" name="Oval 885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49" name="Oval 886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50" name="Oval 887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51" name="Oval 888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52" name="Oval 889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53" name="Oval 890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54" name="Oval 891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55" name="Oval 892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56" name="Oval 893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57" name="Oval 894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58" name="Oval 895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59" name="Oval 896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60" name="Oval 897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61" name="Oval 898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62" name="Oval 899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63" name="Oval 900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64" name="Oval 901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65" name="Oval 902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66" name="Oval 903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67" name="Oval 904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68" name="Oval 905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69" name="Oval 906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70" name="Oval 907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71" name="Oval 908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72" name="Oval 909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73" name="Oval 910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74" name="Oval 911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75" name="Oval 912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76" name="Oval 913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77" name="Oval 914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78" name="Oval 915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79" name="Oval 916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80" name="Oval 917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81" name="Oval 918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82" name="Oval 919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83" name="Oval 920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84" name="Oval 921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85" name="Oval 922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86" name="Oval 923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87" name="Oval 924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88" name="Oval 925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89" name="Oval 926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90" name="Oval 927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91" name="Oval 928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92" name="Oval 929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93" name="Oval 930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94" name="Oval 931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95" name="Oval 932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96" name="Oval 933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97" name="Oval 934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98" name="Oval 935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99" name="Oval 936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00" name="Oval 937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01" name="Oval 938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02" name="Oval 939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03" name="Oval 940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04" name="Oval 941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05" name="Oval 942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06" name="Oval 943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07" name="Oval 944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08" name="Oval 945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09" name="Oval 946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10" name="Oval 947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11" name="Oval 948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12" name="Oval 949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13" name="Oval 950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14" name="Oval 951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15" name="Oval 952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16" name="Oval 953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17" name="Oval 954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18" name="Oval 955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19" name="Oval 956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0" name="Oval 957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1" name="Oval 958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2" name="Oval 959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3" name="Oval 960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4" name="Oval 961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5" name="Oval 962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106" name="Group 963"/>
          <p:cNvGrpSpPr>
            <a:grpSpLocks/>
          </p:cNvGrpSpPr>
          <p:nvPr/>
        </p:nvGrpSpPr>
        <p:grpSpPr bwMode="auto">
          <a:xfrm>
            <a:off x="4064000" y="1320800"/>
            <a:ext cx="828675" cy="546100"/>
            <a:chOff x="334" y="1662"/>
            <a:chExt cx="533" cy="398"/>
          </a:xfrm>
        </p:grpSpPr>
        <p:sp>
          <p:nvSpPr>
            <p:cNvPr id="39056" name="AutoShape 964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7" name="AutoShape 965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8" name="AutoShape 966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9" name="AutoShape 967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60" name="AutoShape 968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61" name="AutoShape 969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62" name="AutoShape 970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63" name="AutoShape 971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64" name="AutoShape 972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65" name="AutoShape 973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66" name="AutoShape 974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67" name="AutoShape 975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68" name="AutoShape 976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69" name="AutoShape 977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70" name="AutoShape 978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71" name="AutoShape 979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72" name="AutoShape 980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73" name="AutoShape 981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74" name="AutoShape 982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75" name="AutoShape 983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76" name="AutoShape 984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77" name="AutoShape 985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78" name="AutoShape 986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79" name="AutoShape 987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80" name="AutoShape 988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81" name="AutoShape 989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82" name="AutoShape 990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83" name="AutoShape 991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84" name="AutoShape 992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85" name="AutoShape 993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86" name="AutoShape 994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87" name="AutoShape 995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88" name="AutoShape 996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89" name="AutoShape 997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90" name="AutoShape 998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91" name="AutoShape 999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92" name="AutoShape 1000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93" name="AutoShape 1001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94" name="AutoShape 1002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95" name="AutoShape 1003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96" name="Oval 1004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97" name="Oval 1005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98" name="Oval 1006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99" name="Oval 1007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00" name="Oval 1008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01" name="Oval 1009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02" name="Oval 1010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03" name="Oval 1011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04" name="Oval 1012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05" name="Oval 1013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06" name="Oval 1014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07" name="Oval 1015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08" name="Oval 1016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09" name="Oval 1017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0" name="Oval 1018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1" name="Oval 1019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2" name="Oval 1020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3" name="Oval 1021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4" name="Oval 1022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5" name="Oval 1023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6" name="Oval 1024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7" name="Oval 1025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8" name="Oval 1026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19" name="Oval 1027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0" name="Oval 1028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1" name="Oval 1029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2" name="Oval 1030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3" name="Oval 1031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4" name="Oval 1032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5" name="Oval 1033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6" name="Oval 1034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7" name="Oval 1035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8" name="Oval 1036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29" name="Oval 1037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30" name="Oval 1038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31" name="Oval 1039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32" name="Oval 1040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33" name="Oval 1041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34" name="Oval 1042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35" name="Oval 1043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36" name="Oval 1044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37" name="Oval 1045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38" name="Oval 1046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39" name="Oval 1047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40" name="Oval 1048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41" name="Oval 1049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42" name="Oval 1050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43" name="Oval 1051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44" name="Oval 1052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45" name="Oval 1053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46" name="Oval 1054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47" name="Oval 1055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48" name="Oval 1056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49" name="Oval 1057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50" name="Oval 1058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51" name="Oval 1059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52" name="Oval 1060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53" name="Oval 1061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54" name="Oval 1062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55" name="Oval 1063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56" name="Oval 1064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57" name="Oval 1065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58" name="Oval 1066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59" name="Oval 1067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60" name="Oval 1068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61" name="Oval 1069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62" name="Oval 1070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63" name="Oval 1071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64" name="Oval 1072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65" name="Oval 1073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66" name="Oval 1074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67" name="Oval 1075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68" name="Oval 1076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69" name="Oval 1077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70" name="Oval 1078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71" name="Oval 1079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72" name="Oval 1080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73" name="Oval 1081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74" name="Oval 1082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75" name="Oval 1083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76" name="Oval 1084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77" name="Oval 1085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78" name="Oval 1086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79" name="Oval 1087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80" name="Oval 1088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81" name="Oval 1089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82" name="Oval 1090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83" name="Oval 1091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84" name="Oval 1092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85" name="Oval 1093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86" name="Oval 1094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87" name="Oval 1095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88" name="Oval 1096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89" name="Oval 1097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90" name="Oval 1098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91" name="Oval 1099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92" name="Oval 1100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93" name="Oval 1101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94" name="Oval 1102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95" name="Oval 1103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96" name="Oval 1104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97" name="Oval 1105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98" name="Oval 1106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199" name="Oval 1107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0" name="Oval 1108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1" name="Oval 1109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2" name="Oval 1110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3" name="Oval 1111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4" name="Oval 1112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5" name="Oval 1113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6" name="Oval 1114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7" name="Oval 1115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8" name="Oval 1116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09" name="Oval 1117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0" name="Oval 1118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1" name="Oval 1119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2" name="Oval 1120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3" name="Oval 1121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4" name="Oval 1122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5" name="Oval 1123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6" name="Oval 1124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7" name="Oval 1125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8" name="Oval 1126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9" name="Oval 1127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0" name="Oval 1128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1" name="Oval 1129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2" name="Oval 1130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3" name="Oval 1131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4" name="Oval 1132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5" name="Oval 1133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6" name="Oval 1134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7" name="Oval 1135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8" name="Oval 1136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9" name="Oval 1137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30" name="Oval 1138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31" name="Oval 1139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32" name="Oval 1140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33" name="Oval 1141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34" name="Oval 1142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35" name="Oval 1143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36" name="Oval 1144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37" name="Oval 1145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38" name="Oval 1146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39" name="Oval 1147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40" name="Oval 1148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107" name="Group 1149"/>
          <p:cNvGrpSpPr>
            <a:grpSpLocks/>
          </p:cNvGrpSpPr>
          <p:nvPr/>
        </p:nvGrpSpPr>
        <p:grpSpPr bwMode="auto">
          <a:xfrm>
            <a:off x="5156200" y="1320800"/>
            <a:ext cx="828675" cy="546100"/>
            <a:chOff x="334" y="1662"/>
            <a:chExt cx="533" cy="398"/>
          </a:xfrm>
        </p:grpSpPr>
        <p:sp>
          <p:nvSpPr>
            <p:cNvPr id="38871" name="AutoShape 1150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72" name="AutoShape 1151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73" name="AutoShape 1152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74" name="AutoShape 1153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75" name="AutoShape 1154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76" name="AutoShape 1155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77" name="AutoShape 1156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78" name="AutoShape 1157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79" name="AutoShape 1158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80" name="AutoShape 1159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81" name="AutoShape 1160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82" name="AutoShape 1161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83" name="AutoShape 1162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84" name="AutoShape 1163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85" name="AutoShape 1164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86" name="AutoShape 1165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87" name="AutoShape 1166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88" name="AutoShape 1167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89" name="AutoShape 1168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90" name="AutoShape 1169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91" name="AutoShape 1170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92" name="AutoShape 1171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93" name="AutoShape 1172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94" name="AutoShape 1173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95" name="AutoShape 1174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96" name="AutoShape 1175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97" name="AutoShape 1176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98" name="AutoShape 1177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99" name="AutoShape 1178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00" name="AutoShape 1179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01" name="AutoShape 1180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02" name="AutoShape 1181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03" name="AutoShape 1182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04" name="AutoShape 1183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05" name="AutoShape 1184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06" name="AutoShape 1185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07" name="AutoShape 1186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08" name="AutoShape 1187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09" name="AutoShape 1188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0" name="AutoShape 1189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1" name="Oval 1190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2" name="Oval 1191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3" name="Oval 1192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4" name="Oval 1193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5" name="Oval 1194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6" name="Oval 1195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7" name="Oval 1196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8" name="Oval 1197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Oval 1198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0" name="Oval 1199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1" name="Oval 1200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2" name="Oval 1201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3" name="Oval 1202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4" name="Oval 1203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5" name="Oval 1204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6" name="Oval 1205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7" name="Oval 1206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8" name="Oval 1207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9" name="Oval 1208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0" name="Oval 1209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1" name="Oval 1210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2" name="Oval 1211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Oval 1212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4" name="Oval 1213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5" name="Oval 1214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6" name="Oval 1215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7" name="Oval 1216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8" name="Oval 1217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9" name="Oval 1218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0" name="Oval 1219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1" name="Oval 1220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2" name="Oval 1221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3" name="Oval 1222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4" name="Oval 1223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5" name="Oval 1224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6" name="Oval 1225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7" name="Oval 1226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8" name="Oval 1227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9" name="Oval 1228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0" name="Oval 1229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1" name="Oval 1230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2" name="Oval 1231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3" name="Oval 1232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4" name="Oval 1233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5" name="Oval 1234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6" name="Oval 1235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7" name="Oval 1236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8" name="Oval 1237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9" name="Oval 1238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0" name="Oval 1239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1" name="Oval 1240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2" name="Oval 1241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3" name="Oval 1242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4" name="Oval 1243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5" name="Oval 1244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6" name="Oval 1245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7" name="Oval 1246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8" name="Oval 1247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9" name="Oval 1248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0" name="Oval 1249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1" name="Oval 1250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2" name="Oval 1251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3" name="Oval 1252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4" name="Oval 1253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5" name="Oval 1254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6" name="Oval 1255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7" name="Oval 1256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8" name="Oval 1257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9" name="Oval 1258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0" name="Oval 1259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1" name="Oval 1260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2" name="Oval 1261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3" name="Oval 1262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4" name="Oval 1263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5" name="Oval 1264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6" name="Oval 1265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7" name="Oval 1266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8" name="Oval 1267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89" name="Oval 1268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0" name="Oval 1269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1" name="Oval 1270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2" name="Oval 1271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3" name="Oval 1272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4" name="Oval 1273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5" name="Oval 1274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6" name="Oval 1275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7" name="Oval 1276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8" name="Oval 1277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99" name="Oval 1278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0" name="Oval 1279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1" name="Oval 1280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2" name="Oval 1281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3" name="Oval 1282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4" name="Oval 1283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5" name="Oval 1284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6" name="Oval 1285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7" name="Oval 1286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8" name="Oval 1287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9" name="Oval 1288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0" name="Oval 1289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1" name="Oval 1290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2" name="Oval 1291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3" name="Oval 1292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4" name="Oval 1293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5" name="Oval 1294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6" name="Oval 1295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7" name="Oval 1296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8" name="Oval 1297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9" name="Oval 1298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20" name="Oval 1299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21" name="Oval 1300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22" name="Oval 1301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23" name="Oval 1302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24" name="Oval 1303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25" name="Oval 1304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26" name="Oval 1305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27" name="Oval 1306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28" name="Oval 1307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29" name="Oval 1308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30" name="Oval 1309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31" name="Oval 1310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32" name="Oval 1311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33" name="Oval 1312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34" name="Oval 1313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35" name="Oval 1314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36" name="Oval 1315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37" name="Oval 1316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38" name="Oval 1317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39" name="Oval 1318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0" name="Oval 1319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1" name="Oval 1320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2" name="Oval 1321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3" name="Oval 1322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4" name="Oval 1323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5" name="Oval 1324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6" name="Oval 1325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7" name="Oval 1326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8" name="Oval 1327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49" name="Oval 1328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0" name="Oval 1329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1" name="Oval 1330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2" name="Oval 1331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3" name="Oval 1332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4" name="Oval 1333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55" name="Oval 1334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108" name="Group 1335"/>
          <p:cNvGrpSpPr>
            <a:grpSpLocks/>
          </p:cNvGrpSpPr>
          <p:nvPr/>
        </p:nvGrpSpPr>
        <p:grpSpPr bwMode="auto">
          <a:xfrm>
            <a:off x="5689600" y="215900"/>
            <a:ext cx="639763" cy="627063"/>
            <a:chOff x="336" y="870"/>
            <a:chExt cx="409" cy="427"/>
          </a:xfrm>
        </p:grpSpPr>
        <p:sp>
          <p:nvSpPr>
            <p:cNvPr id="38725" name="AutoShape 1336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26" name="AutoShape 1337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27" name="AutoShape 1338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28" name="AutoShape 1339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29" name="AutoShape 1340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30" name="AutoShape 1341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31" name="AutoShape 1342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32" name="AutoShape 1343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33" name="AutoShape 1344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34" name="AutoShape 1345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35" name="AutoShape 1346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36" name="AutoShape 1347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37" name="AutoShape 1348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38" name="AutoShape 1349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39" name="AutoShape 1350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40" name="AutoShape 1351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41" name="AutoShape 1352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42" name="AutoShape 1353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43" name="AutoShape 1354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44" name="AutoShape 1355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45" name="AutoShape 1356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46" name="AutoShape 1357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47" name="AutoShape 1358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48" name="AutoShape 1359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49" name="AutoShape 1360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50" name="AutoShape 1361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51" name="AutoShape 1362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52" name="AutoShape 1363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53" name="AutoShape 1364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54" name="AutoShape 1365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55" name="AutoShape 1366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56" name="AutoShape 1367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57" name="AutoShape 1368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58" name="AutoShape 1369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59" name="AutoShape 1370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60" name="AutoShape 1371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61" name="AutoShape 1372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62" name="AutoShape 1373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63" name="AutoShape 1374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64" name="AutoShape 1375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65" name="Oval 1376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66" name="Oval 1377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67" name="Oval 1378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68" name="Oval 1379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69" name="Oval 1380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70" name="Oval 1381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71" name="Oval 1382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72" name="Oval 1383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73" name="Oval 1384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74" name="Oval 1385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75" name="Oval 1386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76" name="Oval 1387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77" name="Oval 1388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78" name="Oval 1389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79" name="Oval 1390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80" name="Oval 1391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81" name="Oval 1392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82" name="Oval 1393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83" name="Oval 1394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84" name="Oval 1395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85" name="Oval 1396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86" name="Oval 1397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87" name="Oval 1398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88" name="Oval 1399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89" name="Oval 1400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90" name="Oval 1401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91" name="Oval 1402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92" name="Oval 1403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93" name="Oval 1404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94" name="Oval 1405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95" name="Oval 1406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96" name="Oval 1407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97" name="Oval 1408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98" name="Oval 1409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99" name="Oval 1410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00" name="Oval 1411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01" name="Oval 1412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02" name="Oval 1413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03" name="Oval 1414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04" name="Oval 1415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05" name="Oval 1416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06" name="Oval 1417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07" name="Oval 1418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08" name="Oval 1419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09" name="Oval 1420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0" name="Oval 1421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1" name="Oval 1422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2" name="Oval 1423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3" name="Oval 1424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4" name="Oval 1425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5" name="Oval 1426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6" name="Oval 1427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7" name="Oval 1428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8" name="Oval 1429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19" name="Oval 1430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20" name="Oval 1431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21" name="Oval 1432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22" name="Oval 1433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23" name="Oval 1434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24" name="Oval 1435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25" name="Oval 1436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26" name="Oval 1437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27" name="Oval 1438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28" name="Oval 1439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29" name="Oval 1440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30" name="Oval 1441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31" name="Oval 1442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32" name="Oval 1443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33" name="Oval 1444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34" name="Oval 1445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35" name="Oval 1446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36" name="Oval 1447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37" name="Oval 1448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38" name="Oval 1449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39" name="Oval 1450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40" name="Oval 1451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41" name="Oval 1452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42" name="Oval 1453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43" name="Oval 1454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44" name="Oval 1455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45" name="Oval 1456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46" name="Oval 1457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47" name="Oval 1458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48" name="Oval 1459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49" name="Oval 1460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50" name="Oval 1461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51" name="Oval 1462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52" name="Oval 1463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53" name="Oval 1464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54" name="Oval 1465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55" name="Oval 1466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56" name="Oval 1467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57" name="Oval 1468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58" name="Oval 1469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59" name="Oval 1470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60" name="Oval 1471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61" name="Oval 1472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62" name="Oval 1473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63" name="Oval 1474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64" name="Oval 1475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65" name="Oval 1476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66" name="Oval 1477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67" name="Oval 1478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68" name="Oval 1479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69" name="Oval 1480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70" name="Oval 1481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109" name="Group 1482"/>
          <p:cNvGrpSpPr>
            <a:grpSpLocks/>
          </p:cNvGrpSpPr>
          <p:nvPr/>
        </p:nvGrpSpPr>
        <p:grpSpPr bwMode="auto">
          <a:xfrm>
            <a:off x="6764338" y="228600"/>
            <a:ext cx="639762" cy="627063"/>
            <a:chOff x="336" y="870"/>
            <a:chExt cx="409" cy="427"/>
          </a:xfrm>
        </p:grpSpPr>
        <p:sp>
          <p:nvSpPr>
            <p:cNvPr id="38579" name="AutoShape 1483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80" name="AutoShape 1484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81" name="AutoShape 1485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82" name="AutoShape 1486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83" name="AutoShape 1487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84" name="AutoShape 1488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85" name="AutoShape 1489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86" name="AutoShape 1490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87" name="AutoShape 1491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88" name="AutoShape 1492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89" name="AutoShape 1493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90" name="AutoShape 1494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91" name="AutoShape 1495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92" name="AutoShape 1496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93" name="AutoShape 1497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94" name="AutoShape 1498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95" name="AutoShape 1499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96" name="AutoShape 1500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97" name="AutoShape 1501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98" name="AutoShape 1502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99" name="AutoShape 1503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00" name="AutoShape 1504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01" name="AutoShape 1505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02" name="AutoShape 1506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03" name="AutoShape 1507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04" name="AutoShape 1508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05" name="AutoShape 1509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06" name="AutoShape 1510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07" name="AutoShape 1511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08" name="AutoShape 1512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09" name="AutoShape 1513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10" name="AutoShape 1514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11" name="AutoShape 1515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12" name="AutoShape 1516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13" name="AutoShape 1517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14" name="AutoShape 1518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15" name="AutoShape 1519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16" name="AutoShape 1520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17" name="AutoShape 1521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18" name="AutoShape 1522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19" name="Oval 1523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20" name="Oval 1524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21" name="Oval 1525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22" name="Oval 1526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23" name="Oval 1527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24" name="Oval 1528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25" name="Oval 1529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26" name="Oval 1530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27" name="Oval 1531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28" name="Oval 1532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29" name="Oval 1533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30" name="Oval 1534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31" name="Oval 1535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32" name="Oval 1536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33" name="Oval 1537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34" name="Oval 1538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35" name="Oval 1539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36" name="Oval 1540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37" name="Oval 1541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38" name="Oval 1542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39" name="Oval 1543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40" name="Oval 1544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41" name="Oval 1545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42" name="Oval 1546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43" name="Oval 1547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44" name="Oval 1548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45" name="Oval 1549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46" name="Oval 1550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47" name="Oval 1551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48" name="Oval 1552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49" name="Oval 1553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0" name="Oval 1554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1" name="Oval 1555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2" name="Oval 1556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3" name="Oval 1557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4" name="Oval 1558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5" name="Oval 1559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6" name="Oval 1560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7" name="Oval 1561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8" name="Oval 1562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9" name="Oval 1563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60" name="Oval 1564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61" name="Oval 1565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62" name="Oval 1566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63" name="Oval 1567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64" name="Oval 1568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65" name="Oval 1569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66" name="Oval 1570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67" name="Oval 1571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68" name="Oval 1572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69" name="Oval 1573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70" name="Oval 1574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71" name="Oval 1575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72" name="Oval 1576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73" name="Oval 1577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74" name="Oval 1578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75" name="Oval 1579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76" name="Oval 1580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77" name="Oval 1581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78" name="Oval 1582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79" name="Oval 1583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80" name="Oval 1584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81" name="Oval 1585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82" name="Oval 1586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83" name="Oval 1587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84" name="Oval 1588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85" name="Oval 1589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86" name="Oval 1590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87" name="Oval 1591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88" name="Oval 1592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89" name="Oval 1593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90" name="Oval 1594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91" name="Oval 1595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92" name="Oval 1596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93" name="Oval 1597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94" name="Oval 1598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95" name="Oval 1599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96" name="Oval 1600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97" name="Oval 1601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98" name="Oval 1602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99" name="Oval 1603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0" name="Oval 1604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1" name="Oval 1605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2" name="Oval 1606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3" name="Oval 1607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4" name="Oval 1608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5" name="Oval 1609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6" name="Oval 1610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7" name="Oval 1611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8" name="Oval 1612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09" name="Oval 1613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10" name="Oval 1614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11" name="Oval 1615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12" name="Oval 1616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13" name="Oval 1617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14" name="Oval 1618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15" name="Oval 1619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16" name="Oval 1620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17" name="Oval 1621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18" name="Oval 1622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19" name="Oval 1623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20" name="Oval 1624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21" name="Oval 1625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22" name="Oval 1626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23" name="Oval 1627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24" name="Oval 1628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110" name="Group 1629"/>
          <p:cNvGrpSpPr>
            <a:grpSpLocks/>
          </p:cNvGrpSpPr>
          <p:nvPr/>
        </p:nvGrpSpPr>
        <p:grpSpPr bwMode="auto">
          <a:xfrm>
            <a:off x="7843838" y="228600"/>
            <a:ext cx="639762" cy="627063"/>
            <a:chOff x="336" y="870"/>
            <a:chExt cx="409" cy="427"/>
          </a:xfrm>
        </p:grpSpPr>
        <p:sp>
          <p:nvSpPr>
            <p:cNvPr id="38433" name="AutoShape 1630"/>
            <p:cNvSpPr>
              <a:spLocks noChangeArrowheads="1"/>
            </p:cNvSpPr>
            <p:nvPr/>
          </p:nvSpPr>
          <p:spPr bwMode="auto">
            <a:xfrm>
              <a:off x="336" y="100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34" name="AutoShape 1631"/>
            <p:cNvSpPr>
              <a:spLocks noChangeArrowheads="1"/>
            </p:cNvSpPr>
            <p:nvPr/>
          </p:nvSpPr>
          <p:spPr bwMode="auto">
            <a:xfrm>
              <a:off x="342" y="10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35" name="AutoShape 1632"/>
            <p:cNvSpPr>
              <a:spLocks noChangeArrowheads="1"/>
            </p:cNvSpPr>
            <p:nvPr/>
          </p:nvSpPr>
          <p:spPr bwMode="auto">
            <a:xfrm>
              <a:off x="350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36" name="AutoShape 1633"/>
            <p:cNvSpPr>
              <a:spLocks noChangeArrowheads="1"/>
            </p:cNvSpPr>
            <p:nvPr/>
          </p:nvSpPr>
          <p:spPr bwMode="auto">
            <a:xfrm>
              <a:off x="35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37" name="AutoShape 1634"/>
            <p:cNvSpPr>
              <a:spLocks noChangeArrowheads="1"/>
            </p:cNvSpPr>
            <p:nvPr/>
          </p:nvSpPr>
          <p:spPr bwMode="auto">
            <a:xfrm>
              <a:off x="362" y="9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38" name="AutoShape 1635"/>
            <p:cNvSpPr>
              <a:spLocks noChangeArrowheads="1"/>
            </p:cNvSpPr>
            <p:nvPr/>
          </p:nvSpPr>
          <p:spPr bwMode="auto">
            <a:xfrm>
              <a:off x="366" y="9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39" name="AutoShape 1636"/>
            <p:cNvSpPr>
              <a:spLocks noChangeArrowheads="1"/>
            </p:cNvSpPr>
            <p:nvPr/>
          </p:nvSpPr>
          <p:spPr bwMode="auto">
            <a:xfrm>
              <a:off x="370" y="9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40" name="AutoShape 1637"/>
            <p:cNvSpPr>
              <a:spLocks noChangeArrowheads="1"/>
            </p:cNvSpPr>
            <p:nvPr/>
          </p:nvSpPr>
          <p:spPr bwMode="auto">
            <a:xfrm>
              <a:off x="374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41" name="AutoShape 1638"/>
            <p:cNvSpPr>
              <a:spLocks noChangeArrowheads="1"/>
            </p:cNvSpPr>
            <p:nvPr/>
          </p:nvSpPr>
          <p:spPr bwMode="auto">
            <a:xfrm>
              <a:off x="378" y="9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42" name="AutoShape 1639"/>
            <p:cNvSpPr>
              <a:spLocks noChangeArrowheads="1"/>
            </p:cNvSpPr>
            <p:nvPr/>
          </p:nvSpPr>
          <p:spPr bwMode="auto">
            <a:xfrm>
              <a:off x="380" y="9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43" name="AutoShape 1640"/>
            <p:cNvSpPr>
              <a:spLocks noChangeArrowheads="1"/>
            </p:cNvSpPr>
            <p:nvPr/>
          </p:nvSpPr>
          <p:spPr bwMode="auto">
            <a:xfrm>
              <a:off x="378" y="92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44" name="AutoShape 1641"/>
            <p:cNvSpPr>
              <a:spLocks noChangeArrowheads="1"/>
            </p:cNvSpPr>
            <p:nvPr/>
          </p:nvSpPr>
          <p:spPr bwMode="auto">
            <a:xfrm>
              <a:off x="378" y="93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45" name="AutoShape 1642"/>
            <p:cNvSpPr>
              <a:spLocks noChangeArrowheads="1"/>
            </p:cNvSpPr>
            <p:nvPr/>
          </p:nvSpPr>
          <p:spPr bwMode="auto">
            <a:xfrm>
              <a:off x="378" y="9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46" name="AutoShape 1643"/>
            <p:cNvSpPr>
              <a:spLocks noChangeArrowheads="1"/>
            </p:cNvSpPr>
            <p:nvPr/>
          </p:nvSpPr>
          <p:spPr bwMode="auto">
            <a:xfrm>
              <a:off x="378" y="96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47" name="AutoShape 1644"/>
            <p:cNvSpPr>
              <a:spLocks noChangeArrowheads="1"/>
            </p:cNvSpPr>
            <p:nvPr/>
          </p:nvSpPr>
          <p:spPr bwMode="auto">
            <a:xfrm>
              <a:off x="378" y="9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48" name="AutoShape 1645"/>
            <p:cNvSpPr>
              <a:spLocks noChangeArrowheads="1"/>
            </p:cNvSpPr>
            <p:nvPr/>
          </p:nvSpPr>
          <p:spPr bwMode="auto">
            <a:xfrm>
              <a:off x="376" y="9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49" name="AutoShape 1646"/>
            <p:cNvSpPr>
              <a:spLocks noChangeArrowheads="1"/>
            </p:cNvSpPr>
            <p:nvPr/>
          </p:nvSpPr>
          <p:spPr bwMode="auto">
            <a:xfrm>
              <a:off x="376" y="9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50" name="AutoShape 1647"/>
            <p:cNvSpPr>
              <a:spLocks noChangeArrowheads="1"/>
            </p:cNvSpPr>
            <p:nvPr/>
          </p:nvSpPr>
          <p:spPr bwMode="auto">
            <a:xfrm>
              <a:off x="376" y="10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51" name="AutoShape 1648"/>
            <p:cNvSpPr>
              <a:spLocks noChangeArrowheads="1"/>
            </p:cNvSpPr>
            <p:nvPr/>
          </p:nvSpPr>
          <p:spPr bwMode="auto">
            <a:xfrm>
              <a:off x="378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52" name="AutoShape 1649"/>
            <p:cNvSpPr>
              <a:spLocks noChangeArrowheads="1"/>
            </p:cNvSpPr>
            <p:nvPr/>
          </p:nvSpPr>
          <p:spPr bwMode="auto">
            <a:xfrm>
              <a:off x="37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53" name="AutoShape 1650"/>
            <p:cNvSpPr>
              <a:spLocks noChangeArrowheads="1"/>
            </p:cNvSpPr>
            <p:nvPr/>
          </p:nvSpPr>
          <p:spPr bwMode="auto">
            <a:xfrm>
              <a:off x="378" y="10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54" name="AutoShape 1651"/>
            <p:cNvSpPr>
              <a:spLocks noChangeArrowheads="1"/>
            </p:cNvSpPr>
            <p:nvPr/>
          </p:nvSpPr>
          <p:spPr bwMode="auto">
            <a:xfrm>
              <a:off x="378" y="10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55" name="AutoShape 1652"/>
            <p:cNvSpPr>
              <a:spLocks noChangeArrowheads="1"/>
            </p:cNvSpPr>
            <p:nvPr/>
          </p:nvSpPr>
          <p:spPr bwMode="auto">
            <a:xfrm>
              <a:off x="378" y="10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56" name="AutoShape 1653"/>
            <p:cNvSpPr>
              <a:spLocks noChangeArrowheads="1"/>
            </p:cNvSpPr>
            <p:nvPr/>
          </p:nvSpPr>
          <p:spPr bwMode="auto">
            <a:xfrm>
              <a:off x="378" y="106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57" name="AutoShape 1654"/>
            <p:cNvSpPr>
              <a:spLocks noChangeArrowheads="1"/>
            </p:cNvSpPr>
            <p:nvPr/>
          </p:nvSpPr>
          <p:spPr bwMode="auto">
            <a:xfrm>
              <a:off x="378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58" name="AutoShape 1655"/>
            <p:cNvSpPr>
              <a:spLocks noChangeArrowheads="1"/>
            </p:cNvSpPr>
            <p:nvPr/>
          </p:nvSpPr>
          <p:spPr bwMode="auto">
            <a:xfrm>
              <a:off x="380" y="10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59" name="AutoShape 1656"/>
            <p:cNvSpPr>
              <a:spLocks noChangeArrowheads="1"/>
            </p:cNvSpPr>
            <p:nvPr/>
          </p:nvSpPr>
          <p:spPr bwMode="auto">
            <a:xfrm>
              <a:off x="38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60" name="AutoShape 1657"/>
            <p:cNvSpPr>
              <a:spLocks noChangeArrowheads="1"/>
            </p:cNvSpPr>
            <p:nvPr/>
          </p:nvSpPr>
          <p:spPr bwMode="auto">
            <a:xfrm>
              <a:off x="394" y="10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61" name="AutoShape 1658"/>
            <p:cNvSpPr>
              <a:spLocks noChangeArrowheads="1"/>
            </p:cNvSpPr>
            <p:nvPr/>
          </p:nvSpPr>
          <p:spPr bwMode="auto">
            <a:xfrm>
              <a:off x="406" y="109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62" name="AutoShape 1659"/>
            <p:cNvSpPr>
              <a:spLocks noChangeArrowheads="1"/>
            </p:cNvSpPr>
            <p:nvPr/>
          </p:nvSpPr>
          <p:spPr bwMode="auto">
            <a:xfrm>
              <a:off x="416" y="109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63" name="AutoShape 1660"/>
            <p:cNvSpPr>
              <a:spLocks noChangeArrowheads="1"/>
            </p:cNvSpPr>
            <p:nvPr/>
          </p:nvSpPr>
          <p:spPr bwMode="auto">
            <a:xfrm>
              <a:off x="424" y="10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64" name="AutoShape 1661"/>
            <p:cNvSpPr>
              <a:spLocks noChangeArrowheads="1"/>
            </p:cNvSpPr>
            <p:nvPr/>
          </p:nvSpPr>
          <p:spPr bwMode="auto">
            <a:xfrm>
              <a:off x="432" y="10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65" name="AutoShape 1662"/>
            <p:cNvSpPr>
              <a:spLocks noChangeArrowheads="1"/>
            </p:cNvSpPr>
            <p:nvPr/>
          </p:nvSpPr>
          <p:spPr bwMode="auto">
            <a:xfrm>
              <a:off x="436" y="107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66" name="AutoShape 1663"/>
            <p:cNvSpPr>
              <a:spLocks noChangeArrowheads="1"/>
            </p:cNvSpPr>
            <p:nvPr/>
          </p:nvSpPr>
          <p:spPr bwMode="auto">
            <a:xfrm>
              <a:off x="442" y="10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67" name="AutoShape 1664"/>
            <p:cNvSpPr>
              <a:spLocks noChangeArrowheads="1"/>
            </p:cNvSpPr>
            <p:nvPr/>
          </p:nvSpPr>
          <p:spPr bwMode="auto">
            <a:xfrm>
              <a:off x="448" y="105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68" name="AutoShape 1665"/>
            <p:cNvSpPr>
              <a:spLocks noChangeArrowheads="1"/>
            </p:cNvSpPr>
            <p:nvPr/>
          </p:nvSpPr>
          <p:spPr bwMode="auto">
            <a:xfrm>
              <a:off x="452" y="10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69" name="AutoShape 1666"/>
            <p:cNvSpPr>
              <a:spLocks noChangeArrowheads="1"/>
            </p:cNvSpPr>
            <p:nvPr/>
          </p:nvSpPr>
          <p:spPr bwMode="auto">
            <a:xfrm>
              <a:off x="458" y="104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70" name="AutoShape 1667"/>
            <p:cNvSpPr>
              <a:spLocks noChangeArrowheads="1"/>
            </p:cNvSpPr>
            <p:nvPr/>
          </p:nvSpPr>
          <p:spPr bwMode="auto">
            <a:xfrm>
              <a:off x="462" y="10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71" name="AutoShape 1668"/>
            <p:cNvSpPr>
              <a:spLocks noChangeArrowheads="1"/>
            </p:cNvSpPr>
            <p:nvPr/>
          </p:nvSpPr>
          <p:spPr bwMode="auto">
            <a:xfrm>
              <a:off x="468" y="10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72" name="AutoShape 1669"/>
            <p:cNvSpPr>
              <a:spLocks noChangeArrowheads="1"/>
            </p:cNvSpPr>
            <p:nvPr/>
          </p:nvSpPr>
          <p:spPr bwMode="auto">
            <a:xfrm>
              <a:off x="474" y="10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73" name="Oval 1670"/>
            <p:cNvSpPr>
              <a:spLocks noChangeArrowheads="1"/>
            </p:cNvSpPr>
            <p:nvPr/>
          </p:nvSpPr>
          <p:spPr bwMode="auto">
            <a:xfrm>
              <a:off x="476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74" name="Oval 1671"/>
            <p:cNvSpPr>
              <a:spLocks noChangeArrowheads="1"/>
            </p:cNvSpPr>
            <p:nvPr/>
          </p:nvSpPr>
          <p:spPr bwMode="auto">
            <a:xfrm>
              <a:off x="480" y="10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75" name="Oval 1672"/>
            <p:cNvSpPr>
              <a:spLocks noChangeArrowheads="1"/>
            </p:cNvSpPr>
            <p:nvPr/>
          </p:nvSpPr>
          <p:spPr bwMode="auto">
            <a:xfrm>
              <a:off x="484" y="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76" name="Oval 1673"/>
            <p:cNvSpPr>
              <a:spLocks noChangeArrowheads="1"/>
            </p:cNvSpPr>
            <p:nvPr/>
          </p:nvSpPr>
          <p:spPr bwMode="auto">
            <a:xfrm>
              <a:off x="486" y="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77" name="Oval 1674"/>
            <p:cNvSpPr>
              <a:spLocks noChangeArrowheads="1"/>
            </p:cNvSpPr>
            <p:nvPr/>
          </p:nvSpPr>
          <p:spPr bwMode="auto">
            <a:xfrm>
              <a:off x="492" y="9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78" name="Oval 1675"/>
            <p:cNvSpPr>
              <a:spLocks noChangeArrowheads="1"/>
            </p:cNvSpPr>
            <p:nvPr/>
          </p:nvSpPr>
          <p:spPr bwMode="auto">
            <a:xfrm>
              <a:off x="496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79" name="Oval 1676"/>
            <p:cNvSpPr>
              <a:spLocks noChangeArrowheads="1"/>
            </p:cNvSpPr>
            <p:nvPr/>
          </p:nvSpPr>
          <p:spPr bwMode="auto">
            <a:xfrm>
              <a:off x="500" y="9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80" name="Oval 1677"/>
            <p:cNvSpPr>
              <a:spLocks noChangeArrowheads="1"/>
            </p:cNvSpPr>
            <p:nvPr/>
          </p:nvSpPr>
          <p:spPr bwMode="auto">
            <a:xfrm>
              <a:off x="500" y="9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81" name="Oval 1678"/>
            <p:cNvSpPr>
              <a:spLocks noChangeArrowheads="1"/>
            </p:cNvSpPr>
            <p:nvPr/>
          </p:nvSpPr>
          <p:spPr bwMode="auto">
            <a:xfrm>
              <a:off x="500" y="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82" name="Oval 1679"/>
            <p:cNvSpPr>
              <a:spLocks noChangeArrowheads="1"/>
            </p:cNvSpPr>
            <p:nvPr/>
          </p:nvSpPr>
          <p:spPr bwMode="auto">
            <a:xfrm>
              <a:off x="500" y="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83" name="Oval 1680"/>
            <p:cNvSpPr>
              <a:spLocks noChangeArrowheads="1"/>
            </p:cNvSpPr>
            <p:nvPr/>
          </p:nvSpPr>
          <p:spPr bwMode="auto">
            <a:xfrm>
              <a:off x="49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84" name="Oval 1681"/>
            <p:cNvSpPr>
              <a:spLocks noChangeArrowheads="1"/>
            </p:cNvSpPr>
            <p:nvPr/>
          </p:nvSpPr>
          <p:spPr bwMode="auto">
            <a:xfrm>
              <a:off x="499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85" name="Oval 1682"/>
            <p:cNvSpPr>
              <a:spLocks noChangeArrowheads="1"/>
            </p:cNvSpPr>
            <p:nvPr/>
          </p:nvSpPr>
          <p:spPr bwMode="auto">
            <a:xfrm>
              <a:off x="497" y="9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86" name="Oval 1683"/>
            <p:cNvSpPr>
              <a:spLocks noChangeArrowheads="1"/>
            </p:cNvSpPr>
            <p:nvPr/>
          </p:nvSpPr>
          <p:spPr bwMode="auto">
            <a:xfrm>
              <a:off x="497" y="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87" name="Oval 1684"/>
            <p:cNvSpPr>
              <a:spLocks noChangeArrowheads="1"/>
            </p:cNvSpPr>
            <p:nvPr/>
          </p:nvSpPr>
          <p:spPr bwMode="auto">
            <a:xfrm>
              <a:off x="497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88" name="Oval 1685"/>
            <p:cNvSpPr>
              <a:spLocks noChangeArrowheads="1"/>
            </p:cNvSpPr>
            <p:nvPr/>
          </p:nvSpPr>
          <p:spPr bwMode="auto">
            <a:xfrm>
              <a:off x="497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89" name="Oval 1686"/>
            <p:cNvSpPr>
              <a:spLocks noChangeArrowheads="1"/>
            </p:cNvSpPr>
            <p:nvPr/>
          </p:nvSpPr>
          <p:spPr bwMode="auto">
            <a:xfrm>
              <a:off x="497" y="9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90" name="Oval 1687"/>
            <p:cNvSpPr>
              <a:spLocks noChangeArrowheads="1"/>
            </p:cNvSpPr>
            <p:nvPr/>
          </p:nvSpPr>
          <p:spPr bwMode="auto">
            <a:xfrm>
              <a:off x="497" y="9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91" name="Oval 1688"/>
            <p:cNvSpPr>
              <a:spLocks noChangeArrowheads="1"/>
            </p:cNvSpPr>
            <p:nvPr/>
          </p:nvSpPr>
          <p:spPr bwMode="auto">
            <a:xfrm>
              <a:off x="497" y="9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92" name="Oval 1689"/>
            <p:cNvSpPr>
              <a:spLocks noChangeArrowheads="1"/>
            </p:cNvSpPr>
            <p:nvPr/>
          </p:nvSpPr>
          <p:spPr bwMode="auto">
            <a:xfrm>
              <a:off x="499" y="10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93" name="Oval 1690"/>
            <p:cNvSpPr>
              <a:spLocks noChangeArrowheads="1"/>
            </p:cNvSpPr>
            <p:nvPr/>
          </p:nvSpPr>
          <p:spPr bwMode="auto">
            <a:xfrm>
              <a:off x="499" y="1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94" name="Oval 1691"/>
            <p:cNvSpPr>
              <a:spLocks noChangeArrowheads="1"/>
            </p:cNvSpPr>
            <p:nvPr/>
          </p:nvSpPr>
          <p:spPr bwMode="auto">
            <a:xfrm>
              <a:off x="499" y="10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95" name="Oval 1692"/>
            <p:cNvSpPr>
              <a:spLocks noChangeArrowheads="1"/>
            </p:cNvSpPr>
            <p:nvPr/>
          </p:nvSpPr>
          <p:spPr bwMode="auto">
            <a:xfrm>
              <a:off x="499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96" name="Oval 1693"/>
            <p:cNvSpPr>
              <a:spLocks noChangeArrowheads="1"/>
            </p:cNvSpPr>
            <p:nvPr/>
          </p:nvSpPr>
          <p:spPr bwMode="auto">
            <a:xfrm>
              <a:off x="499" y="103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97" name="Oval 1694"/>
            <p:cNvSpPr>
              <a:spLocks noChangeArrowheads="1"/>
            </p:cNvSpPr>
            <p:nvPr/>
          </p:nvSpPr>
          <p:spPr bwMode="auto">
            <a:xfrm>
              <a:off x="499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98" name="Oval 1695"/>
            <p:cNvSpPr>
              <a:spLocks noChangeArrowheads="1"/>
            </p:cNvSpPr>
            <p:nvPr/>
          </p:nvSpPr>
          <p:spPr bwMode="auto">
            <a:xfrm>
              <a:off x="499" y="10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99" name="Oval 1696"/>
            <p:cNvSpPr>
              <a:spLocks noChangeArrowheads="1"/>
            </p:cNvSpPr>
            <p:nvPr/>
          </p:nvSpPr>
          <p:spPr bwMode="auto">
            <a:xfrm>
              <a:off x="499" y="10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0" name="Oval 1697"/>
            <p:cNvSpPr>
              <a:spLocks noChangeArrowheads="1"/>
            </p:cNvSpPr>
            <p:nvPr/>
          </p:nvSpPr>
          <p:spPr bwMode="auto">
            <a:xfrm>
              <a:off x="499" y="10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1" name="Oval 1698"/>
            <p:cNvSpPr>
              <a:spLocks noChangeArrowheads="1"/>
            </p:cNvSpPr>
            <p:nvPr/>
          </p:nvSpPr>
          <p:spPr bwMode="auto">
            <a:xfrm>
              <a:off x="499" y="10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2" name="Oval 1699"/>
            <p:cNvSpPr>
              <a:spLocks noChangeArrowheads="1"/>
            </p:cNvSpPr>
            <p:nvPr/>
          </p:nvSpPr>
          <p:spPr bwMode="auto">
            <a:xfrm>
              <a:off x="499" y="10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3" name="Oval 1700"/>
            <p:cNvSpPr>
              <a:spLocks noChangeArrowheads="1"/>
            </p:cNvSpPr>
            <p:nvPr/>
          </p:nvSpPr>
          <p:spPr bwMode="auto">
            <a:xfrm>
              <a:off x="499" y="10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4" name="Oval 1701"/>
            <p:cNvSpPr>
              <a:spLocks noChangeArrowheads="1"/>
            </p:cNvSpPr>
            <p:nvPr/>
          </p:nvSpPr>
          <p:spPr bwMode="auto">
            <a:xfrm>
              <a:off x="501" y="11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5" name="Oval 1702"/>
            <p:cNvSpPr>
              <a:spLocks noChangeArrowheads="1"/>
            </p:cNvSpPr>
            <p:nvPr/>
          </p:nvSpPr>
          <p:spPr bwMode="auto">
            <a:xfrm>
              <a:off x="499" y="11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6" name="Oval 1703"/>
            <p:cNvSpPr>
              <a:spLocks noChangeArrowheads="1"/>
            </p:cNvSpPr>
            <p:nvPr/>
          </p:nvSpPr>
          <p:spPr bwMode="auto">
            <a:xfrm>
              <a:off x="501" y="11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7" name="Oval 1704"/>
            <p:cNvSpPr>
              <a:spLocks noChangeArrowheads="1"/>
            </p:cNvSpPr>
            <p:nvPr/>
          </p:nvSpPr>
          <p:spPr bwMode="auto">
            <a:xfrm>
              <a:off x="501" y="11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8" name="Oval 1705"/>
            <p:cNvSpPr>
              <a:spLocks noChangeArrowheads="1"/>
            </p:cNvSpPr>
            <p:nvPr/>
          </p:nvSpPr>
          <p:spPr bwMode="auto">
            <a:xfrm>
              <a:off x="499" y="11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09" name="Oval 1706"/>
            <p:cNvSpPr>
              <a:spLocks noChangeArrowheads="1"/>
            </p:cNvSpPr>
            <p:nvPr/>
          </p:nvSpPr>
          <p:spPr bwMode="auto">
            <a:xfrm>
              <a:off x="499" y="11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10" name="Oval 1707"/>
            <p:cNvSpPr>
              <a:spLocks noChangeArrowheads="1"/>
            </p:cNvSpPr>
            <p:nvPr/>
          </p:nvSpPr>
          <p:spPr bwMode="auto">
            <a:xfrm>
              <a:off x="499" y="11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11" name="Oval 1708"/>
            <p:cNvSpPr>
              <a:spLocks noChangeArrowheads="1"/>
            </p:cNvSpPr>
            <p:nvPr/>
          </p:nvSpPr>
          <p:spPr bwMode="auto">
            <a:xfrm>
              <a:off x="499" y="11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12" name="Oval 1709"/>
            <p:cNvSpPr>
              <a:spLocks noChangeArrowheads="1"/>
            </p:cNvSpPr>
            <p:nvPr/>
          </p:nvSpPr>
          <p:spPr bwMode="auto">
            <a:xfrm>
              <a:off x="499" y="11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13" name="Oval 1710"/>
            <p:cNvSpPr>
              <a:spLocks noChangeArrowheads="1"/>
            </p:cNvSpPr>
            <p:nvPr/>
          </p:nvSpPr>
          <p:spPr bwMode="auto">
            <a:xfrm>
              <a:off x="499" y="11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14" name="Oval 1711"/>
            <p:cNvSpPr>
              <a:spLocks noChangeArrowheads="1"/>
            </p:cNvSpPr>
            <p:nvPr/>
          </p:nvSpPr>
          <p:spPr bwMode="auto">
            <a:xfrm>
              <a:off x="499" y="11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15" name="Oval 1712"/>
            <p:cNvSpPr>
              <a:spLocks noChangeArrowheads="1"/>
            </p:cNvSpPr>
            <p:nvPr/>
          </p:nvSpPr>
          <p:spPr bwMode="auto">
            <a:xfrm>
              <a:off x="499" y="11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16" name="Oval 1713"/>
            <p:cNvSpPr>
              <a:spLocks noChangeArrowheads="1"/>
            </p:cNvSpPr>
            <p:nvPr/>
          </p:nvSpPr>
          <p:spPr bwMode="auto">
            <a:xfrm>
              <a:off x="499" y="11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17" name="Oval 1714"/>
            <p:cNvSpPr>
              <a:spLocks noChangeArrowheads="1"/>
            </p:cNvSpPr>
            <p:nvPr/>
          </p:nvSpPr>
          <p:spPr bwMode="auto">
            <a:xfrm>
              <a:off x="499" y="12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18" name="Oval 1715"/>
            <p:cNvSpPr>
              <a:spLocks noChangeArrowheads="1"/>
            </p:cNvSpPr>
            <p:nvPr/>
          </p:nvSpPr>
          <p:spPr bwMode="auto">
            <a:xfrm>
              <a:off x="499" y="1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19" name="Oval 1716"/>
            <p:cNvSpPr>
              <a:spLocks noChangeArrowheads="1"/>
            </p:cNvSpPr>
            <p:nvPr/>
          </p:nvSpPr>
          <p:spPr bwMode="auto">
            <a:xfrm>
              <a:off x="499" y="12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20" name="Oval 1717"/>
            <p:cNvSpPr>
              <a:spLocks noChangeArrowheads="1"/>
            </p:cNvSpPr>
            <p:nvPr/>
          </p:nvSpPr>
          <p:spPr bwMode="auto">
            <a:xfrm>
              <a:off x="499" y="12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21" name="Oval 1718"/>
            <p:cNvSpPr>
              <a:spLocks noChangeArrowheads="1"/>
            </p:cNvSpPr>
            <p:nvPr/>
          </p:nvSpPr>
          <p:spPr bwMode="auto">
            <a:xfrm>
              <a:off x="501" y="12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22" name="Oval 1719"/>
            <p:cNvSpPr>
              <a:spLocks noChangeArrowheads="1"/>
            </p:cNvSpPr>
            <p:nvPr/>
          </p:nvSpPr>
          <p:spPr bwMode="auto">
            <a:xfrm>
              <a:off x="499" y="12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23" name="Oval 1720"/>
            <p:cNvSpPr>
              <a:spLocks noChangeArrowheads="1"/>
            </p:cNvSpPr>
            <p:nvPr/>
          </p:nvSpPr>
          <p:spPr bwMode="auto">
            <a:xfrm>
              <a:off x="501" y="12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24" name="Oval 1721"/>
            <p:cNvSpPr>
              <a:spLocks noChangeArrowheads="1"/>
            </p:cNvSpPr>
            <p:nvPr/>
          </p:nvSpPr>
          <p:spPr bwMode="auto">
            <a:xfrm>
              <a:off x="499" y="12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25" name="Oval 1722"/>
            <p:cNvSpPr>
              <a:spLocks noChangeArrowheads="1"/>
            </p:cNvSpPr>
            <p:nvPr/>
          </p:nvSpPr>
          <p:spPr bwMode="auto">
            <a:xfrm>
              <a:off x="499" y="12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26" name="Oval 1723"/>
            <p:cNvSpPr>
              <a:spLocks noChangeArrowheads="1"/>
            </p:cNvSpPr>
            <p:nvPr/>
          </p:nvSpPr>
          <p:spPr bwMode="auto">
            <a:xfrm>
              <a:off x="499" y="12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27" name="Oval 1724"/>
            <p:cNvSpPr>
              <a:spLocks noChangeArrowheads="1"/>
            </p:cNvSpPr>
            <p:nvPr/>
          </p:nvSpPr>
          <p:spPr bwMode="auto">
            <a:xfrm>
              <a:off x="499" y="12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28" name="Oval 1725"/>
            <p:cNvSpPr>
              <a:spLocks noChangeArrowheads="1"/>
            </p:cNvSpPr>
            <p:nvPr/>
          </p:nvSpPr>
          <p:spPr bwMode="auto">
            <a:xfrm>
              <a:off x="504" y="10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29" name="Oval 1726"/>
            <p:cNvSpPr>
              <a:spLocks noChangeArrowheads="1"/>
            </p:cNvSpPr>
            <p:nvPr/>
          </p:nvSpPr>
          <p:spPr bwMode="auto">
            <a:xfrm>
              <a:off x="501" y="10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30" name="Oval 1727"/>
            <p:cNvSpPr>
              <a:spLocks noChangeArrowheads="1"/>
            </p:cNvSpPr>
            <p:nvPr/>
          </p:nvSpPr>
          <p:spPr bwMode="auto">
            <a:xfrm>
              <a:off x="508" y="10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31" name="Oval 1728"/>
            <p:cNvSpPr>
              <a:spLocks noChangeArrowheads="1"/>
            </p:cNvSpPr>
            <p:nvPr/>
          </p:nvSpPr>
          <p:spPr bwMode="auto">
            <a:xfrm>
              <a:off x="513" y="9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32" name="Oval 1729"/>
            <p:cNvSpPr>
              <a:spLocks noChangeArrowheads="1"/>
            </p:cNvSpPr>
            <p:nvPr/>
          </p:nvSpPr>
          <p:spPr bwMode="auto">
            <a:xfrm>
              <a:off x="517" y="9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33" name="Oval 1730"/>
            <p:cNvSpPr>
              <a:spLocks noChangeArrowheads="1"/>
            </p:cNvSpPr>
            <p:nvPr/>
          </p:nvSpPr>
          <p:spPr bwMode="auto">
            <a:xfrm>
              <a:off x="521" y="9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34" name="Oval 1731"/>
            <p:cNvSpPr>
              <a:spLocks noChangeArrowheads="1"/>
            </p:cNvSpPr>
            <p:nvPr/>
          </p:nvSpPr>
          <p:spPr bwMode="auto">
            <a:xfrm>
              <a:off x="523" y="9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35" name="Oval 1732"/>
            <p:cNvSpPr>
              <a:spLocks noChangeArrowheads="1"/>
            </p:cNvSpPr>
            <p:nvPr/>
          </p:nvSpPr>
          <p:spPr bwMode="auto">
            <a:xfrm>
              <a:off x="529" y="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36" name="Oval 1733"/>
            <p:cNvSpPr>
              <a:spLocks noChangeArrowheads="1"/>
            </p:cNvSpPr>
            <p:nvPr/>
          </p:nvSpPr>
          <p:spPr bwMode="auto">
            <a:xfrm>
              <a:off x="533" y="9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37" name="Oval 1734"/>
            <p:cNvSpPr>
              <a:spLocks noChangeArrowheads="1"/>
            </p:cNvSpPr>
            <p:nvPr/>
          </p:nvSpPr>
          <p:spPr bwMode="auto">
            <a:xfrm>
              <a:off x="539" y="9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38" name="Oval 1735"/>
            <p:cNvSpPr>
              <a:spLocks noChangeArrowheads="1"/>
            </p:cNvSpPr>
            <p:nvPr/>
          </p:nvSpPr>
          <p:spPr bwMode="auto">
            <a:xfrm>
              <a:off x="545" y="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39" name="Oval 1736"/>
            <p:cNvSpPr>
              <a:spLocks noChangeArrowheads="1"/>
            </p:cNvSpPr>
            <p:nvPr/>
          </p:nvSpPr>
          <p:spPr bwMode="auto">
            <a:xfrm>
              <a:off x="551" y="9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40" name="Oval 1737"/>
            <p:cNvSpPr>
              <a:spLocks noChangeArrowheads="1"/>
            </p:cNvSpPr>
            <p:nvPr/>
          </p:nvSpPr>
          <p:spPr bwMode="auto">
            <a:xfrm>
              <a:off x="557" y="9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41" name="Oval 1738"/>
            <p:cNvSpPr>
              <a:spLocks noChangeArrowheads="1"/>
            </p:cNvSpPr>
            <p:nvPr/>
          </p:nvSpPr>
          <p:spPr bwMode="auto">
            <a:xfrm>
              <a:off x="563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42" name="Oval 1739"/>
            <p:cNvSpPr>
              <a:spLocks noChangeArrowheads="1"/>
            </p:cNvSpPr>
            <p:nvPr/>
          </p:nvSpPr>
          <p:spPr bwMode="auto">
            <a:xfrm>
              <a:off x="573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43" name="Oval 1740"/>
            <p:cNvSpPr>
              <a:spLocks noChangeArrowheads="1"/>
            </p:cNvSpPr>
            <p:nvPr/>
          </p:nvSpPr>
          <p:spPr bwMode="auto">
            <a:xfrm>
              <a:off x="583" y="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44" name="Oval 1741"/>
            <p:cNvSpPr>
              <a:spLocks noChangeArrowheads="1"/>
            </p:cNvSpPr>
            <p:nvPr/>
          </p:nvSpPr>
          <p:spPr bwMode="auto">
            <a:xfrm>
              <a:off x="59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45" name="Oval 1742"/>
            <p:cNvSpPr>
              <a:spLocks noChangeArrowheads="1"/>
            </p:cNvSpPr>
            <p:nvPr/>
          </p:nvSpPr>
          <p:spPr bwMode="auto">
            <a:xfrm>
              <a:off x="603" y="9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46" name="Oval 1743"/>
            <p:cNvSpPr>
              <a:spLocks noChangeArrowheads="1"/>
            </p:cNvSpPr>
            <p:nvPr/>
          </p:nvSpPr>
          <p:spPr bwMode="auto">
            <a:xfrm>
              <a:off x="610" y="9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47" name="Oval 1744"/>
            <p:cNvSpPr>
              <a:spLocks noChangeArrowheads="1"/>
            </p:cNvSpPr>
            <p:nvPr/>
          </p:nvSpPr>
          <p:spPr bwMode="auto">
            <a:xfrm>
              <a:off x="617" y="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48" name="Oval 1745"/>
            <p:cNvSpPr>
              <a:spLocks noChangeArrowheads="1"/>
            </p:cNvSpPr>
            <p:nvPr/>
          </p:nvSpPr>
          <p:spPr bwMode="auto">
            <a:xfrm>
              <a:off x="623" y="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49" name="Oval 1746"/>
            <p:cNvSpPr>
              <a:spLocks noChangeArrowheads="1"/>
            </p:cNvSpPr>
            <p:nvPr/>
          </p:nvSpPr>
          <p:spPr bwMode="auto">
            <a:xfrm>
              <a:off x="629" y="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50" name="Oval 1747"/>
            <p:cNvSpPr>
              <a:spLocks noChangeArrowheads="1"/>
            </p:cNvSpPr>
            <p:nvPr/>
          </p:nvSpPr>
          <p:spPr bwMode="auto">
            <a:xfrm>
              <a:off x="633" y="9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51" name="Oval 1748"/>
            <p:cNvSpPr>
              <a:spLocks noChangeArrowheads="1"/>
            </p:cNvSpPr>
            <p:nvPr/>
          </p:nvSpPr>
          <p:spPr bwMode="auto">
            <a:xfrm>
              <a:off x="635" y="9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52" name="Oval 1749"/>
            <p:cNvSpPr>
              <a:spLocks noChangeArrowheads="1"/>
            </p:cNvSpPr>
            <p:nvPr/>
          </p:nvSpPr>
          <p:spPr bwMode="auto">
            <a:xfrm>
              <a:off x="636" y="9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53" name="Oval 1750"/>
            <p:cNvSpPr>
              <a:spLocks noChangeArrowheads="1"/>
            </p:cNvSpPr>
            <p:nvPr/>
          </p:nvSpPr>
          <p:spPr bwMode="auto">
            <a:xfrm>
              <a:off x="636" y="98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54" name="Oval 1751"/>
            <p:cNvSpPr>
              <a:spLocks noChangeArrowheads="1"/>
            </p:cNvSpPr>
            <p:nvPr/>
          </p:nvSpPr>
          <p:spPr bwMode="auto">
            <a:xfrm>
              <a:off x="636" y="9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55" name="Oval 1752"/>
            <p:cNvSpPr>
              <a:spLocks noChangeArrowheads="1"/>
            </p:cNvSpPr>
            <p:nvPr/>
          </p:nvSpPr>
          <p:spPr bwMode="auto">
            <a:xfrm>
              <a:off x="635" y="10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56" name="Oval 1753"/>
            <p:cNvSpPr>
              <a:spLocks noChangeArrowheads="1"/>
            </p:cNvSpPr>
            <p:nvPr/>
          </p:nvSpPr>
          <p:spPr bwMode="auto">
            <a:xfrm>
              <a:off x="634" y="10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57" name="Oval 1754"/>
            <p:cNvSpPr>
              <a:spLocks noChangeArrowheads="1"/>
            </p:cNvSpPr>
            <p:nvPr/>
          </p:nvSpPr>
          <p:spPr bwMode="auto">
            <a:xfrm>
              <a:off x="634" y="1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58" name="Oval 1755"/>
            <p:cNvSpPr>
              <a:spLocks noChangeArrowheads="1"/>
            </p:cNvSpPr>
            <p:nvPr/>
          </p:nvSpPr>
          <p:spPr bwMode="auto">
            <a:xfrm>
              <a:off x="634" y="1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59" name="Oval 1756"/>
            <p:cNvSpPr>
              <a:spLocks noChangeArrowheads="1"/>
            </p:cNvSpPr>
            <p:nvPr/>
          </p:nvSpPr>
          <p:spPr bwMode="auto">
            <a:xfrm>
              <a:off x="635" y="10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60" name="Oval 1757"/>
            <p:cNvSpPr>
              <a:spLocks noChangeArrowheads="1"/>
            </p:cNvSpPr>
            <p:nvPr/>
          </p:nvSpPr>
          <p:spPr bwMode="auto">
            <a:xfrm>
              <a:off x="634" y="10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61" name="Oval 1758"/>
            <p:cNvSpPr>
              <a:spLocks noChangeArrowheads="1"/>
            </p:cNvSpPr>
            <p:nvPr/>
          </p:nvSpPr>
          <p:spPr bwMode="auto">
            <a:xfrm>
              <a:off x="634" y="10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62" name="Oval 1759"/>
            <p:cNvSpPr>
              <a:spLocks noChangeArrowheads="1"/>
            </p:cNvSpPr>
            <p:nvPr/>
          </p:nvSpPr>
          <p:spPr bwMode="auto">
            <a:xfrm>
              <a:off x="634" y="10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63" name="Oval 1760"/>
            <p:cNvSpPr>
              <a:spLocks noChangeArrowheads="1"/>
            </p:cNvSpPr>
            <p:nvPr/>
          </p:nvSpPr>
          <p:spPr bwMode="auto">
            <a:xfrm>
              <a:off x="636" y="1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64" name="Oval 1761"/>
            <p:cNvSpPr>
              <a:spLocks noChangeArrowheads="1"/>
            </p:cNvSpPr>
            <p:nvPr/>
          </p:nvSpPr>
          <p:spPr bwMode="auto">
            <a:xfrm>
              <a:off x="640" y="1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65" name="Oval 1762"/>
            <p:cNvSpPr>
              <a:spLocks noChangeArrowheads="1"/>
            </p:cNvSpPr>
            <p:nvPr/>
          </p:nvSpPr>
          <p:spPr bwMode="auto">
            <a:xfrm>
              <a:off x="648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66" name="Oval 1763"/>
            <p:cNvSpPr>
              <a:spLocks noChangeArrowheads="1"/>
            </p:cNvSpPr>
            <p:nvPr/>
          </p:nvSpPr>
          <p:spPr bwMode="auto">
            <a:xfrm>
              <a:off x="658" y="11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67" name="Oval 1764"/>
            <p:cNvSpPr>
              <a:spLocks noChangeArrowheads="1"/>
            </p:cNvSpPr>
            <p:nvPr/>
          </p:nvSpPr>
          <p:spPr bwMode="auto">
            <a:xfrm>
              <a:off x="670" y="1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68" name="Oval 1765"/>
            <p:cNvSpPr>
              <a:spLocks noChangeArrowheads="1"/>
            </p:cNvSpPr>
            <p:nvPr/>
          </p:nvSpPr>
          <p:spPr bwMode="auto">
            <a:xfrm>
              <a:off x="678" y="10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69" name="Oval 1766"/>
            <p:cNvSpPr>
              <a:spLocks noChangeArrowheads="1"/>
            </p:cNvSpPr>
            <p:nvPr/>
          </p:nvSpPr>
          <p:spPr bwMode="auto">
            <a:xfrm>
              <a:off x="686" y="10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70" name="Oval 1767"/>
            <p:cNvSpPr>
              <a:spLocks noChangeArrowheads="1"/>
            </p:cNvSpPr>
            <p:nvPr/>
          </p:nvSpPr>
          <p:spPr bwMode="auto">
            <a:xfrm>
              <a:off x="694" y="10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71" name="Oval 1768"/>
            <p:cNvSpPr>
              <a:spLocks noChangeArrowheads="1"/>
            </p:cNvSpPr>
            <p:nvPr/>
          </p:nvSpPr>
          <p:spPr bwMode="auto">
            <a:xfrm>
              <a:off x="702" y="10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72" name="Oval 1769"/>
            <p:cNvSpPr>
              <a:spLocks noChangeArrowheads="1"/>
            </p:cNvSpPr>
            <p:nvPr/>
          </p:nvSpPr>
          <p:spPr bwMode="auto">
            <a:xfrm>
              <a:off x="708" y="10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73" name="Oval 1770"/>
            <p:cNvSpPr>
              <a:spLocks noChangeArrowheads="1"/>
            </p:cNvSpPr>
            <p:nvPr/>
          </p:nvSpPr>
          <p:spPr bwMode="auto">
            <a:xfrm>
              <a:off x="712" y="10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74" name="Oval 1771"/>
            <p:cNvSpPr>
              <a:spLocks noChangeArrowheads="1"/>
            </p:cNvSpPr>
            <p:nvPr/>
          </p:nvSpPr>
          <p:spPr bwMode="auto">
            <a:xfrm>
              <a:off x="718" y="10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75" name="Oval 1772"/>
            <p:cNvSpPr>
              <a:spLocks noChangeArrowheads="1"/>
            </p:cNvSpPr>
            <p:nvPr/>
          </p:nvSpPr>
          <p:spPr bwMode="auto">
            <a:xfrm>
              <a:off x="720" y="10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76" name="Oval 1773"/>
            <p:cNvSpPr>
              <a:spLocks noChangeArrowheads="1"/>
            </p:cNvSpPr>
            <p:nvPr/>
          </p:nvSpPr>
          <p:spPr bwMode="auto">
            <a:xfrm>
              <a:off x="724" y="1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77" name="Oval 1774"/>
            <p:cNvSpPr>
              <a:spLocks noChangeArrowheads="1"/>
            </p:cNvSpPr>
            <p:nvPr/>
          </p:nvSpPr>
          <p:spPr bwMode="auto">
            <a:xfrm>
              <a:off x="728" y="10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78" name="Oval 1775"/>
            <p:cNvSpPr>
              <a:spLocks noChangeArrowheads="1"/>
            </p:cNvSpPr>
            <p:nvPr/>
          </p:nvSpPr>
          <p:spPr bwMode="auto">
            <a:xfrm>
              <a:off x="378" y="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111" name="Group 1776"/>
          <p:cNvGrpSpPr>
            <a:grpSpLocks/>
          </p:cNvGrpSpPr>
          <p:nvPr/>
        </p:nvGrpSpPr>
        <p:grpSpPr bwMode="auto">
          <a:xfrm>
            <a:off x="6235700" y="1333500"/>
            <a:ext cx="828675" cy="546100"/>
            <a:chOff x="334" y="1662"/>
            <a:chExt cx="533" cy="398"/>
          </a:xfrm>
        </p:grpSpPr>
        <p:sp>
          <p:nvSpPr>
            <p:cNvPr id="38248" name="AutoShape 1777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49" name="AutoShape 1778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50" name="AutoShape 1779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51" name="AutoShape 1780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52" name="AutoShape 1781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53" name="AutoShape 1782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54" name="AutoShape 1783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55" name="AutoShape 1784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56" name="AutoShape 1785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57" name="AutoShape 1786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58" name="AutoShape 1787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59" name="AutoShape 1788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60" name="AutoShape 1789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61" name="AutoShape 1790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62" name="AutoShape 1791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63" name="AutoShape 1792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64" name="AutoShape 1793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65" name="AutoShape 1794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66" name="AutoShape 1795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67" name="AutoShape 1796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68" name="AutoShape 1797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69" name="AutoShape 1798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70" name="AutoShape 1799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71" name="AutoShape 1800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72" name="AutoShape 1801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73" name="AutoShape 1802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74" name="AutoShape 1803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75" name="AutoShape 1804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76" name="AutoShape 1805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77" name="AutoShape 1806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78" name="AutoShape 1807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79" name="AutoShape 1808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80" name="AutoShape 1809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81" name="AutoShape 1810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82" name="AutoShape 1811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83" name="AutoShape 1812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84" name="AutoShape 1813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85" name="AutoShape 1814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86" name="AutoShape 1815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87" name="AutoShape 1816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88" name="Oval 1817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89" name="Oval 1818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0" name="Oval 1819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1" name="Oval 1820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2" name="Oval 1821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3" name="Oval 1822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4" name="Oval 1823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5" name="Oval 1824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6" name="Oval 1825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7" name="Oval 1826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8" name="Oval 1827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99" name="Oval 1828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0" name="Oval 1829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1" name="Oval 1830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2" name="Oval 1831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3" name="Oval 1832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4" name="Oval 1833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5" name="Oval 1834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6" name="Oval 1835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7" name="Oval 1836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8" name="Oval 1837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09" name="Oval 1838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10" name="Oval 1839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11" name="Oval 1840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12" name="Oval 1841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13" name="Oval 1842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14" name="Oval 1843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15" name="Oval 1844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16" name="Oval 1845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17" name="Oval 1846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18" name="Oval 1847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19" name="Oval 1848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20" name="Oval 1849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21" name="Oval 1850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22" name="Oval 1851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23" name="Oval 1852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24" name="Oval 1853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25" name="Oval 1854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26" name="Oval 1855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27" name="Oval 1856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28" name="Oval 1857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29" name="Oval 1858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30" name="Oval 1859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31" name="Oval 1860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32" name="Oval 1861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33" name="Oval 1862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34" name="Oval 1863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35" name="Oval 1864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36" name="Oval 1865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37" name="Oval 1866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38" name="Oval 1867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39" name="Oval 1868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40" name="Oval 1869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41" name="Oval 1870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42" name="Oval 1871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43" name="Oval 1872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44" name="Oval 1873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45" name="Oval 1874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46" name="Oval 1875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47" name="Oval 1876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48" name="Oval 1877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49" name="Oval 1878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50" name="Oval 1879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51" name="Oval 1880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52" name="Oval 1881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53" name="Oval 1882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54" name="Oval 1883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55" name="Oval 1884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56" name="Oval 1885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57" name="Oval 1886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58" name="Oval 1887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59" name="Oval 1888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60" name="Oval 1889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61" name="Oval 1890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62" name="Oval 1891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63" name="Oval 1892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64" name="Oval 1893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65" name="Oval 1894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66" name="Oval 1895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67" name="Oval 1896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68" name="Oval 1897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69" name="Oval 1898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70" name="Oval 1899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71" name="Oval 1900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72" name="Oval 1901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73" name="Oval 1902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74" name="Oval 1903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75" name="Oval 1904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76" name="Oval 1905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77" name="Oval 1906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78" name="Oval 1907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79" name="Oval 1908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80" name="Oval 1909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81" name="Oval 1910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82" name="Oval 1911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83" name="Oval 1912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84" name="Oval 1913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85" name="Oval 1914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86" name="Oval 1915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87" name="Oval 1916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88" name="Oval 1917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89" name="Oval 1918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90" name="Oval 1919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91" name="Oval 1920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92" name="Oval 1921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93" name="Oval 1922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94" name="Oval 1923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95" name="Oval 1924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96" name="Oval 1925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97" name="Oval 1926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98" name="Oval 1927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399" name="Oval 1928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0" name="Oval 1929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1" name="Oval 1930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2" name="Oval 1931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3" name="Oval 1932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4" name="Oval 1933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5" name="Oval 1934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6" name="Oval 1935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7" name="Oval 1936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8" name="Oval 1937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09" name="Oval 1938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10" name="Oval 1939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11" name="Oval 1940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12" name="Oval 1941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13" name="Oval 1942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14" name="Oval 1943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15" name="Oval 1944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16" name="Oval 1945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17" name="Oval 1946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18" name="Oval 1947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19" name="Oval 1948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20" name="Oval 1949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21" name="Oval 1950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22" name="Oval 1951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23" name="Oval 1952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24" name="Oval 1953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25" name="Oval 1954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26" name="Oval 1955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27" name="Oval 1956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28" name="Oval 1957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29" name="Oval 1958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30" name="Oval 1959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31" name="Oval 1960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32" name="Oval 1961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112" name="Group 1962"/>
          <p:cNvGrpSpPr>
            <a:grpSpLocks/>
          </p:cNvGrpSpPr>
          <p:nvPr/>
        </p:nvGrpSpPr>
        <p:grpSpPr bwMode="auto">
          <a:xfrm>
            <a:off x="7324725" y="1346200"/>
            <a:ext cx="828675" cy="546100"/>
            <a:chOff x="334" y="1662"/>
            <a:chExt cx="533" cy="398"/>
          </a:xfrm>
        </p:grpSpPr>
        <p:sp>
          <p:nvSpPr>
            <p:cNvPr id="38063" name="AutoShape 1963"/>
            <p:cNvSpPr>
              <a:spLocks noChangeArrowheads="1"/>
            </p:cNvSpPr>
            <p:nvPr/>
          </p:nvSpPr>
          <p:spPr bwMode="auto">
            <a:xfrm>
              <a:off x="334" y="176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64" name="AutoShape 1964"/>
            <p:cNvSpPr>
              <a:spLocks noChangeArrowheads="1"/>
            </p:cNvSpPr>
            <p:nvPr/>
          </p:nvSpPr>
          <p:spPr bwMode="auto">
            <a:xfrm>
              <a:off x="340" y="175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65" name="AutoShape 1965"/>
            <p:cNvSpPr>
              <a:spLocks noChangeArrowheads="1"/>
            </p:cNvSpPr>
            <p:nvPr/>
          </p:nvSpPr>
          <p:spPr bwMode="auto">
            <a:xfrm>
              <a:off x="348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66" name="AutoShape 1966"/>
            <p:cNvSpPr>
              <a:spLocks noChangeArrowheads="1"/>
            </p:cNvSpPr>
            <p:nvPr/>
          </p:nvSpPr>
          <p:spPr bwMode="auto">
            <a:xfrm>
              <a:off x="35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67" name="AutoShape 1967"/>
            <p:cNvSpPr>
              <a:spLocks noChangeArrowheads="1"/>
            </p:cNvSpPr>
            <p:nvPr/>
          </p:nvSpPr>
          <p:spPr bwMode="auto">
            <a:xfrm>
              <a:off x="360" y="17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68" name="AutoShape 1968"/>
            <p:cNvSpPr>
              <a:spLocks noChangeArrowheads="1"/>
            </p:cNvSpPr>
            <p:nvPr/>
          </p:nvSpPr>
          <p:spPr bwMode="auto">
            <a:xfrm>
              <a:off x="364" y="171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69" name="AutoShape 1969"/>
            <p:cNvSpPr>
              <a:spLocks noChangeArrowheads="1"/>
            </p:cNvSpPr>
            <p:nvPr/>
          </p:nvSpPr>
          <p:spPr bwMode="auto">
            <a:xfrm>
              <a:off x="368" y="170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70" name="AutoShape 1970"/>
            <p:cNvSpPr>
              <a:spLocks noChangeArrowheads="1"/>
            </p:cNvSpPr>
            <p:nvPr/>
          </p:nvSpPr>
          <p:spPr bwMode="auto">
            <a:xfrm>
              <a:off x="372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71" name="AutoShape 1971"/>
            <p:cNvSpPr>
              <a:spLocks noChangeArrowheads="1"/>
            </p:cNvSpPr>
            <p:nvPr/>
          </p:nvSpPr>
          <p:spPr bwMode="auto">
            <a:xfrm>
              <a:off x="376" y="16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72" name="AutoShape 1972"/>
            <p:cNvSpPr>
              <a:spLocks noChangeArrowheads="1"/>
            </p:cNvSpPr>
            <p:nvPr/>
          </p:nvSpPr>
          <p:spPr bwMode="auto">
            <a:xfrm>
              <a:off x="378" y="16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73" name="AutoShape 1973"/>
            <p:cNvSpPr>
              <a:spLocks noChangeArrowheads="1"/>
            </p:cNvSpPr>
            <p:nvPr/>
          </p:nvSpPr>
          <p:spPr bwMode="auto">
            <a:xfrm>
              <a:off x="376" y="168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74" name="AutoShape 1974"/>
            <p:cNvSpPr>
              <a:spLocks noChangeArrowheads="1"/>
            </p:cNvSpPr>
            <p:nvPr/>
          </p:nvSpPr>
          <p:spPr bwMode="auto">
            <a:xfrm>
              <a:off x="376" y="168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75" name="AutoShape 1975"/>
            <p:cNvSpPr>
              <a:spLocks noChangeArrowheads="1"/>
            </p:cNvSpPr>
            <p:nvPr/>
          </p:nvSpPr>
          <p:spPr bwMode="auto">
            <a:xfrm>
              <a:off x="376" y="170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76" name="AutoShape 1976"/>
            <p:cNvSpPr>
              <a:spLocks noChangeArrowheads="1"/>
            </p:cNvSpPr>
            <p:nvPr/>
          </p:nvSpPr>
          <p:spPr bwMode="auto">
            <a:xfrm>
              <a:off x="376" y="171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77" name="AutoShape 1977"/>
            <p:cNvSpPr>
              <a:spLocks noChangeArrowheads="1"/>
            </p:cNvSpPr>
            <p:nvPr/>
          </p:nvSpPr>
          <p:spPr bwMode="auto">
            <a:xfrm>
              <a:off x="376" y="172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78" name="AutoShape 1978"/>
            <p:cNvSpPr>
              <a:spLocks noChangeArrowheads="1"/>
            </p:cNvSpPr>
            <p:nvPr/>
          </p:nvSpPr>
          <p:spPr bwMode="auto">
            <a:xfrm>
              <a:off x="374" y="17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79" name="AutoShape 1979"/>
            <p:cNvSpPr>
              <a:spLocks noChangeArrowheads="1"/>
            </p:cNvSpPr>
            <p:nvPr/>
          </p:nvSpPr>
          <p:spPr bwMode="auto">
            <a:xfrm>
              <a:off x="374" y="174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0" name="AutoShape 1980"/>
            <p:cNvSpPr>
              <a:spLocks noChangeArrowheads="1"/>
            </p:cNvSpPr>
            <p:nvPr/>
          </p:nvSpPr>
          <p:spPr bwMode="auto">
            <a:xfrm>
              <a:off x="374" y="175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1" name="AutoShape 1981"/>
            <p:cNvSpPr>
              <a:spLocks noChangeArrowheads="1"/>
            </p:cNvSpPr>
            <p:nvPr/>
          </p:nvSpPr>
          <p:spPr bwMode="auto">
            <a:xfrm>
              <a:off x="376" y="176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2" name="AutoShape 1982"/>
            <p:cNvSpPr>
              <a:spLocks noChangeArrowheads="1"/>
            </p:cNvSpPr>
            <p:nvPr/>
          </p:nvSpPr>
          <p:spPr bwMode="auto">
            <a:xfrm>
              <a:off x="376" y="177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3" name="AutoShape 1983"/>
            <p:cNvSpPr>
              <a:spLocks noChangeArrowheads="1"/>
            </p:cNvSpPr>
            <p:nvPr/>
          </p:nvSpPr>
          <p:spPr bwMode="auto">
            <a:xfrm>
              <a:off x="376" y="178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4" name="AutoShape 1984"/>
            <p:cNvSpPr>
              <a:spLocks noChangeArrowheads="1"/>
            </p:cNvSpPr>
            <p:nvPr/>
          </p:nvSpPr>
          <p:spPr bwMode="auto">
            <a:xfrm>
              <a:off x="376" y="179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5" name="AutoShape 1985"/>
            <p:cNvSpPr>
              <a:spLocks noChangeArrowheads="1"/>
            </p:cNvSpPr>
            <p:nvPr/>
          </p:nvSpPr>
          <p:spPr bwMode="auto">
            <a:xfrm>
              <a:off x="376" y="180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6" name="AutoShape 1986"/>
            <p:cNvSpPr>
              <a:spLocks noChangeArrowheads="1"/>
            </p:cNvSpPr>
            <p:nvPr/>
          </p:nvSpPr>
          <p:spPr bwMode="auto">
            <a:xfrm>
              <a:off x="376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7" name="AutoShape 1987"/>
            <p:cNvSpPr>
              <a:spLocks noChangeArrowheads="1"/>
            </p:cNvSpPr>
            <p:nvPr/>
          </p:nvSpPr>
          <p:spPr bwMode="auto">
            <a:xfrm>
              <a:off x="380" y="1822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8" name="AutoShape 1988"/>
            <p:cNvSpPr>
              <a:spLocks noChangeArrowheads="1"/>
            </p:cNvSpPr>
            <p:nvPr/>
          </p:nvSpPr>
          <p:spPr bwMode="auto">
            <a:xfrm>
              <a:off x="382" y="183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9" name="AutoShape 1989"/>
            <p:cNvSpPr>
              <a:spLocks noChangeArrowheads="1"/>
            </p:cNvSpPr>
            <p:nvPr/>
          </p:nvSpPr>
          <p:spPr bwMode="auto">
            <a:xfrm>
              <a:off x="392" y="183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0" name="AutoShape 1990"/>
            <p:cNvSpPr>
              <a:spLocks noChangeArrowheads="1"/>
            </p:cNvSpPr>
            <p:nvPr/>
          </p:nvSpPr>
          <p:spPr bwMode="auto">
            <a:xfrm>
              <a:off x="40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1" name="AutoShape 1991"/>
            <p:cNvSpPr>
              <a:spLocks noChangeArrowheads="1"/>
            </p:cNvSpPr>
            <p:nvPr/>
          </p:nvSpPr>
          <p:spPr bwMode="auto">
            <a:xfrm>
              <a:off x="404" y="185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2" name="AutoShape 1992"/>
            <p:cNvSpPr>
              <a:spLocks noChangeArrowheads="1"/>
            </p:cNvSpPr>
            <p:nvPr/>
          </p:nvSpPr>
          <p:spPr bwMode="auto">
            <a:xfrm>
              <a:off x="414" y="1848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3" name="AutoShape 1993"/>
            <p:cNvSpPr>
              <a:spLocks noChangeArrowheads="1"/>
            </p:cNvSpPr>
            <p:nvPr/>
          </p:nvSpPr>
          <p:spPr bwMode="auto">
            <a:xfrm>
              <a:off x="422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4" name="AutoShape 1994"/>
            <p:cNvSpPr>
              <a:spLocks noChangeArrowheads="1"/>
            </p:cNvSpPr>
            <p:nvPr/>
          </p:nvSpPr>
          <p:spPr bwMode="auto">
            <a:xfrm>
              <a:off x="430" y="184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5" name="AutoShape 1995"/>
            <p:cNvSpPr>
              <a:spLocks noChangeArrowheads="1"/>
            </p:cNvSpPr>
            <p:nvPr/>
          </p:nvSpPr>
          <p:spPr bwMode="auto">
            <a:xfrm>
              <a:off x="440" y="184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6" name="AutoShape 1996"/>
            <p:cNvSpPr>
              <a:spLocks noChangeArrowheads="1"/>
            </p:cNvSpPr>
            <p:nvPr/>
          </p:nvSpPr>
          <p:spPr bwMode="auto">
            <a:xfrm>
              <a:off x="450" y="183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7" name="AutoShape 1997"/>
            <p:cNvSpPr>
              <a:spLocks noChangeArrowheads="1"/>
            </p:cNvSpPr>
            <p:nvPr/>
          </p:nvSpPr>
          <p:spPr bwMode="auto">
            <a:xfrm>
              <a:off x="456" y="182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8" name="AutoShape 1998"/>
            <p:cNvSpPr>
              <a:spLocks noChangeArrowheads="1"/>
            </p:cNvSpPr>
            <p:nvPr/>
          </p:nvSpPr>
          <p:spPr bwMode="auto">
            <a:xfrm>
              <a:off x="462" y="181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9" name="AutoShape 1999"/>
            <p:cNvSpPr>
              <a:spLocks noChangeArrowheads="1"/>
            </p:cNvSpPr>
            <p:nvPr/>
          </p:nvSpPr>
          <p:spPr bwMode="auto">
            <a:xfrm>
              <a:off x="468" y="180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00" name="AutoShape 2000"/>
            <p:cNvSpPr>
              <a:spLocks noChangeArrowheads="1"/>
            </p:cNvSpPr>
            <p:nvPr/>
          </p:nvSpPr>
          <p:spPr bwMode="auto">
            <a:xfrm>
              <a:off x="474" y="1796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01" name="AutoShape 2001"/>
            <p:cNvSpPr>
              <a:spLocks noChangeArrowheads="1"/>
            </p:cNvSpPr>
            <p:nvPr/>
          </p:nvSpPr>
          <p:spPr bwMode="auto">
            <a:xfrm>
              <a:off x="478" y="1784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02" name="AutoShape 2002"/>
            <p:cNvSpPr>
              <a:spLocks noChangeArrowheads="1"/>
            </p:cNvSpPr>
            <p:nvPr/>
          </p:nvSpPr>
          <p:spPr bwMode="auto">
            <a:xfrm>
              <a:off x="484" y="1770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03" name="Oval 2003"/>
            <p:cNvSpPr>
              <a:spLocks noChangeArrowheads="1"/>
            </p:cNvSpPr>
            <p:nvPr/>
          </p:nvSpPr>
          <p:spPr bwMode="auto">
            <a:xfrm>
              <a:off x="484" y="17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04" name="Oval 2004"/>
            <p:cNvSpPr>
              <a:spLocks noChangeArrowheads="1"/>
            </p:cNvSpPr>
            <p:nvPr/>
          </p:nvSpPr>
          <p:spPr bwMode="auto">
            <a:xfrm>
              <a:off x="4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05" name="Oval 2005"/>
            <p:cNvSpPr>
              <a:spLocks noChangeArrowheads="1"/>
            </p:cNvSpPr>
            <p:nvPr/>
          </p:nvSpPr>
          <p:spPr bwMode="auto">
            <a:xfrm>
              <a:off x="494" y="175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06" name="Oval 2006"/>
            <p:cNvSpPr>
              <a:spLocks noChangeArrowheads="1"/>
            </p:cNvSpPr>
            <p:nvPr/>
          </p:nvSpPr>
          <p:spPr bwMode="auto">
            <a:xfrm>
              <a:off x="498" y="17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07" name="Oval 2007"/>
            <p:cNvSpPr>
              <a:spLocks noChangeArrowheads="1"/>
            </p:cNvSpPr>
            <p:nvPr/>
          </p:nvSpPr>
          <p:spPr bwMode="auto">
            <a:xfrm>
              <a:off x="500" y="17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08" name="Oval 2008"/>
            <p:cNvSpPr>
              <a:spLocks noChangeArrowheads="1"/>
            </p:cNvSpPr>
            <p:nvPr/>
          </p:nvSpPr>
          <p:spPr bwMode="auto">
            <a:xfrm>
              <a:off x="50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09" name="Oval 2009"/>
            <p:cNvSpPr>
              <a:spLocks noChangeArrowheads="1"/>
            </p:cNvSpPr>
            <p:nvPr/>
          </p:nvSpPr>
          <p:spPr bwMode="auto">
            <a:xfrm>
              <a:off x="506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10" name="Oval 2010"/>
            <p:cNvSpPr>
              <a:spLocks noChangeArrowheads="1"/>
            </p:cNvSpPr>
            <p:nvPr/>
          </p:nvSpPr>
          <p:spPr bwMode="auto">
            <a:xfrm>
              <a:off x="508" y="17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11" name="Oval 2011"/>
            <p:cNvSpPr>
              <a:spLocks noChangeArrowheads="1"/>
            </p:cNvSpPr>
            <p:nvPr/>
          </p:nvSpPr>
          <p:spPr bwMode="auto">
            <a:xfrm>
              <a:off x="508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12" name="Oval 2012"/>
            <p:cNvSpPr>
              <a:spLocks noChangeArrowheads="1"/>
            </p:cNvSpPr>
            <p:nvPr/>
          </p:nvSpPr>
          <p:spPr bwMode="auto">
            <a:xfrm>
              <a:off x="508" y="16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13" name="Oval 2013"/>
            <p:cNvSpPr>
              <a:spLocks noChangeArrowheads="1"/>
            </p:cNvSpPr>
            <p:nvPr/>
          </p:nvSpPr>
          <p:spPr bwMode="auto">
            <a:xfrm>
              <a:off x="508" y="16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14" name="Oval 2014"/>
            <p:cNvSpPr>
              <a:spLocks noChangeArrowheads="1"/>
            </p:cNvSpPr>
            <p:nvPr/>
          </p:nvSpPr>
          <p:spPr bwMode="auto">
            <a:xfrm>
              <a:off x="506" y="16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15" name="Oval 2015"/>
            <p:cNvSpPr>
              <a:spLocks noChangeArrowheads="1"/>
            </p:cNvSpPr>
            <p:nvPr/>
          </p:nvSpPr>
          <p:spPr bwMode="auto">
            <a:xfrm>
              <a:off x="508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16" name="Oval 2016"/>
            <p:cNvSpPr>
              <a:spLocks noChangeArrowheads="1"/>
            </p:cNvSpPr>
            <p:nvPr/>
          </p:nvSpPr>
          <p:spPr bwMode="auto">
            <a:xfrm>
              <a:off x="508" y="17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17" name="Oval 2017"/>
            <p:cNvSpPr>
              <a:spLocks noChangeArrowheads="1"/>
            </p:cNvSpPr>
            <p:nvPr/>
          </p:nvSpPr>
          <p:spPr bwMode="auto">
            <a:xfrm>
              <a:off x="508" y="17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18" name="Oval 2018"/>
            <p:cNvSpPr>
              <a:spLocks noChangeArrowheads="1"/>
            </p:cNvSpPr>
            <p:nvPr/>
          </p:nvSpPr>
          <p:spPr bwMode="auto">
            <a:xfrm>
              <a:off x="508" y="171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19" name="Oval 2019"/>
            <p:cNvSpPr>
              <a:spLocks noChangeArrowheads="1"/>
            </p:cNvSpPr>
            <p:nvPr/>
          </p:nvSpPr>
          <p:spPr bwMode="auto">
            <a:xfrm>
              <a:off x="506" y="17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20" name="Oval 2020"/>
            <p:cNvSpPr>
              <a:spLocks noChangeArrowheads="1"/>
            </p:cNvSpPr>
            <p:nvPr/>
          </p:nvSpPr>
          <p:spPr bwMode="auto">
            <a:xfrm>
              <a:off x="508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21" name="Oval 2021"/>
            <p:cNvSpPr>
              <a:spLocks noChangeArrowheads="1"/>
            </p:cNvSpPr>
            <p:nvPr/>
          </p:nvSpPr>
          <p:spPr bwMode="auto">
            <a:xfrm>
              <a:off x="506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22" name="Oval 2022"/>
            <p:cNvSpPr>
              <a:spLocks noChangeArrowheads="1"/>
            </p:cNvSpPr>
            <p:nvPr/>
          </p:nvSpPr>
          <p:spPr bwMode="auto">
            <a:xfrm>
              <a:off x="508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23" name="Oval 2023"/>
            <p:cNvSpPr>
              <a:spLocks noChangeArrowheads="1"/>
            </p:cNvSpPr>
            <p:nvPr/>
          </p:nvSpPr>
          <p:spPr bwMode="auto">
            <a:xfrm>
              <a:off x="508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24" name="Oval 2024"/>
            <p:cNvSpPr>
              <a:spLocks noChangeArrowheads="1"/>
            </p:cNvSpPr>
            <p:nvPr/>
          </p:nvSpPr>
          <p:spPr bwMode="auto">
            <a:xfrm>
              <a:off x="508" y="178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25" name="Oval 2025"/>
            <p:cNvSpPr>
              <a:spLocks noChangeArrowheads="1"/>
            </p:cNvSpPr>
            <p:nvPr/>
          </p:nvSpPr>
          <p:spPr bwMode="auto">
            <a:xfrm>
              <a:off x="508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26" name="Oval 2026"/>
            <p:cNvSpPr>
              <a:spLocks noChangeArrowheads="1"/>
            </p:cNvSpPr>
            <p:nvPr/>
          </p:nvSpPr>
          <p:spPr bwMode="auto">
            <a:xfrm>
              <a:off x="508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27" name="Oval 2027"/>
            <p:cNvSpPr>
              <a:spLocks noChangeArrowheads="1"/>
            </p:cNvSpPr>
            <p:nvPr/>
          </p:nvSpPr>
          <p:spPr bwMode="auto">
            <a:xfrm>
              <a:off x="50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28" name="Oval 2028"/>
            <p:cNvSpPr>
              <a:spLocks noChangeArrowheads="1"/>
            </p:cNvSpPr>
            <p:nvPr/>
          </p:nvSpPr>
          <p:spPr bwMode="auto">
            <a:xfrm>
              <a:off x="508" y="18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29" name="Oval 2029"/>
            <p:cNvSpPr>
              <a:spLocks noChangeArrowheads="1"/>
            </p:cNvSpPr>
            <p:nvPr/>
          </p:nvSpPr>
          <p:spPr bwMode="auto">
            <a:xfrm>
              <a:off x="510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30" name="Oval 2030"/>
            <p:cNvSpPr>
              <a:spLocks noChangeArrowheads="1"/>
            </p:cNvSpPr>
            <p:nvPr/>
          </p:nvSpPr>
          <p:spPr bwMode="auto">
            <a:xfrm>
              <a:off x="518" y="18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31" name="Oval 2031"/>
            <p:cNvSpPr>
              <a:spLocks noChangeArrowheads="1"/>
            </p:cNvSpPr>
            <p:nvPr/>
          </p:nvSpPr>
          <p:spPr bwMode="auto">
            <a:xfrm>
              <a:off x="526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32" name="Oval 2032"/>
            <p:cNvSpPr>
              <a:spLocks noChangeArrowheads="1"/>
            </p:cNvSpPr>
            <p:nvPr/>
          </p:nvSpPr>
          <p:spPr bwMode="auto">
            <a:xfrm>
              <a:off x="532" y="185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33" name="Oval 2033"/>
            <p:cNvSpPr>
              <a:spLocks noChangeArrowheads="1"/>
            </p:cNvSpPr>
            <p:nvPr/>
          </p:nvSpPr>
          <p:spPr bwMode="auto">
            <a:xfrm>
              <a:off x="542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34" name="Oval 2034"/>
            <p:cNvSpPr>
              <a:spLocks noChangeArrowheads="1"/>
            </p:cNvSpPr>
            <p:nvPr/>
          </p:nvSpPr>
          <p:spPr bwMode="auto">
            <a:xfrm>
              <a:off x="55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35" name="Oval 2035"/>
            <p:cNvSpPr>
              <a:spLocks noChangeArrowheads="1"/>
            </p:cNvSpPr>
            <p:nvPr/>
          </p:nvSpPr>
          <p:spPr bwMode="auto">
            <a:xfrm>
              <a:off x="558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36" name="Oval 2036"/>
            <p:cNvSpPr>
              <a:spLocks noChangeArrowheads="1"/>
            </p:cNvSpPr>
            <p:nvPr/>
          </p:nvSpPr>
          <p:spPr bwMode="auto">
            <a:xfrm>
              <a:off x="566" y="18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37" name="Oval 2037"/>
            <p:cNvSpPr>
              <a:spLocks noChangeArrowheads="1"/>
            </p:cNvSpPr>
            <p:nvPr/>
          </p:nvSpPr>
          <p:spPr bwMode="auto">
            <a:xfrm>
              <a:off x="57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38" name="Oval 2038"/>
            <p:cNvSpPr>
              <a:spLocks noChangeArrowheads="1"/>
            </p:cNvSpPr>
            <p:nvPr/>
          </p:nvSpPr>
          <p:spPr bwMode="auto">
            <a:xfrm>
              <a:off x="57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39" name="Oval 2039"/>
            <p:cNvSpPr>
              <a:spLocks noChangeArrowheads="1"/>
            </p:cNvSpPr>
            <p:nvPr/>
          </p:nvSpPr>
          <p:spPr bwMode="auto">
            <a:xfrm>
              <a:off x="582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40" name="Oval 2040"/>
            <p:cNvSpPr>
              <a:spLocks noChangeArrowheads="1"/>
            </p:cNvSpPr>
            <p:nvPr/>
          </p:nvSpPr>
          <p:spPr bwMode="auto">
            <a:xfrm>
              <a:off x="584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41" name="Oval 2041"/>
            <p:cNvSpPr>
              <a:spLocks noChangeArrowheads="1"/>
            </p:cNvSpPr>
            <p:nvPr/>
          </p:nvSpPr>
          <p:spPr bwMode="auto">
            <a:xfrm>
              <a:off x="590" y="17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42" name="Oval 2042"/>
            <p:cNvSpPr>
              <a:spLocks noChangeArrowheads="1"/>
            </p:cNvSpPr>
            <p:nvPr/>
          </p:nvSpPr>
          <p:spPr bwMode="auto">
            <a:xfrm>
              <a:off x="592" y="177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43" name="Oval 2043"/>
            <p:cNvSpPr>
              <a:spLocks noChangeArrowheads="1"/>
            </p:cNvSpPr>
            <p:nvPr/>
          </p:nvSpPr>
          <p:spPr bwMode="auto">
            <a:xfrm>
              <a:off x="596" y="17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44" name="Oval 2044"/>
            <p:cNvSpPr>
              <a:spLocks noChangeArrowheads="1"/>
            </p:cNvSpPr>
            <p:nvPr/>
          </p:nvSpPr>
          <p:spPr bwMode="auto">
            <a:xfrm>
              <a:off x="600" y="17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45" name="Oval 2045"/>
            <p:cNvSpPr>
              <a:spLocks noChangeArrowheads="1"/>
            </p:cNvSpPr>
            <p:nvPr/>
          </p:nvSpPr>
          <p:spPr bwMode="auto">
            <a:xfrm>
              <a:off x="604" y="17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46" name="Oval 2046"/>
            <p:cNvSpPr>
              <a:spLocks noChangeArrowheads="1"/>
            </p:cNvSpPr>
            <p:nvPr/>
          </p:nvSpPr>
          <p:spPr bwMode="auto">
            <a:xfrm>
              <a:off x="608" y="17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47" name="Oval 2047"/>
            <p:cNvSpPr>
              <a:spLocks noChangeArrowheads="1"/>
            </p:cNvSpPr>
            <p:nvPr/>
          </p:nvSpPr>
          <p:spPr bwMode="auto">
            <a:xfrm>
              <a:off x="614" y="17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48" name="Oval 2048"/>
            <p:cNvSpPr>
              <a:spLocks noChangeArrowheads="1"/>
            </p:cNvSpPr>
            <p:nvPr/>
          </p:nvSpPr>
          <p:spPr bwMode="auto">
            <a:xfrm>
              <a:off x="618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49" name="Oval 2049"/>
            <p:cNvSpPr>
              <a:spLocks noChangeArrowheads="1"/>
            </p:cNvSpPr>
            <p:nvPr/>
          </p:nvSpPr>
          <p:spPr bwMode="auto">
            <a:xfrm>
              <a:off x="622" y="16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50" name="Oval 2050"/>
            <p:cNvSpPr>
              <a:spLocks noChangeArrowheads="1"/>
            </p:cNvSpPr>
            <p:nvPr/>
          </p:nvSpPr>
          <p:spPr bwMode="auto">
            <a:xfrm>
              <a:off x="622" y="16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51" name="Oval 2051"/>
            <p:cNvSpPr>
              <a:spLocks noChangeArrowheads="1"/>
            </p:cNvSpPr>
            <p:nvPr/>
          </p:nvSpPr>
          <p:spPr bwMode="auto">
            <a:xfrm>
              <a:off x="622" y="16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52" name="Oval 2052"/>
            <p:cNvSpPr>
              <a:spLocks noChangeArrowheads="1"/>
            </p:cNvSpPr>
            <p:nvPr/>
          </p:nvSpPr>
          <p:spPr bwMode="auto">
            <a:xfrm>
              <a:off x="622" y="16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53" name="Oval 2053"/>
            <p:cNvSpPr>
              <a:spLocks noChangeArrowheads="1"/>
            </p:cNvSpPr>
            <p:nvPr/>
          </p:nvSpPr>
          <p:spPr bwMode="auto">
            <a:xfrm>
              <a:off x="61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54" name="Oval 2054"/>
            <p:cNvSpPr>
              <a:spLocks noChangeArrowheads="1"/>
            </p:cNvSpPr>
            <p:nvPr/>
          </p:nvSpPr>
          <p:spPr bwMode="auto">
            <a:xfrm>
              <a:off x="621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55" name="Oval 2055"/>
            <p:cNvSpPr>
              <a:spLocks noChangeArrowheads="1"/>
            </p:cNvSpPr>
            <p:nvPr/>
          </p:nvSpPr>
          <p:spPr bwMode="auto">
            <a:xfrm>
              <a:off x="619" y="16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56" name="Oval 2056"/>
            <p:cNvSpPr>
              <a:spLocks noChangeArrowheads="1"/>
            </p:cNvSpPr>
            <p:nvPr/>
          </p:nvSpPr>
          <p:spPr bwMode="auto">
            <a:xfrm>
              <a:off x="619" y="17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57" name="Oval 2057"/>
            <p:cNvSpPr>
              <a:spLocks noChangeArrowheads="1"/>
            </p:cNvSpPr>
            <p:nvPr/>
          </p:nvSpPr>
          <p:spPr bwMode="auto">
            <a:xfrm>
              <a:off x="619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58" name="Oval 2058"/>
            <p:cNvSpPr>
              <a:spLocks noChangeArrowheads="1"/>
            </p:cNvSpPr>
            <p:nvPr/>
          </p:nvSpPr>
          <p:spPr bwMode="auto">
            <a:xfrm>
              <a:off x="619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59" name="Oval 2059"/>
            <p:cNvSpPr>
              <a:spLocks noChangeArrowheads="1"/>
            </p:cNvSpPr>
            <p:nvPr/>
          </p:nvSpPr>
          <p:spPr bwMode="auto">
            <a:xfrm>
              <a:off x="619" y="17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60" name="Oval 2060"/>
            <p:cNvSpPr>
              <a:spLocks noChangeArrowheads="1"/>
            </p:cNvSpPr>
            <p:nvPr/>
          </p:nvSpPr>
          <p:spPr bwMode="auto">
            <a:xfrm>
              <a:off x="619" y="17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61" name="Oval 2061"/>
            <p:cNvSpPr>
              <a:spLocks noChangeArrowheads="1"/>
            </p:cNvSpPr>
            <p:nvPr/>
          </p:nvSpPr>
          <p:spPr bwMode="auto">
            <a:xfrm>
              <a:off x="619" y="17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62" name="Oval 2062"/>
            <p:cNvSpPr>
              <a:spLocks noChangeArrowheads="1"/>
            </p:cNvSpPr>
            <p:nvPr/>
          </p:nvSpPr>
          <p:spPr bwMode="auto">
            <a:xfrm>
              <a:off x="621" y="175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63" name="Oval 2063"/>
            <p:cNvSpPr>
              <a:spLocks noChangeArrowheads="1"/>
            </p:cNvSpPr>
            <p:nvPr/>
          </p:nvSpPr>
          <p:spPr bwMode="auto">
            <a:xfrm>
              <a:off x="621" y="17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64" name="Oval 2064"/>
            <p:cNvSpPr>
              <a:spLocks noChangeArrowheads="1"/>
            </p:cNvSpPr>
            <p:nvPr/>
          </p:nvSpPr>
          <p:spPr bwMode="auto">
            <a:xfrm>
              <a:off x="621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65" name="Oval 2065"/>
            <p:cNvSpPr>
              <a:spLocks noChangeArrowheads="1"/>
            </p:cNvSpPr>
            <p:nvPr/>
          </p:nvSpPr>
          <p:spPr bwMode="auto">
            <a:xfrm>
              <a:off x="621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66" name="Oval 2066"/>
            <p:cNvSpPr>
              <a:spLocks noChangeArrowheads="1"/>
            </p:cNvSpPr>
            <p:nvPr/>
          </p:nvSpPr>
          <p:spPr bwMode="auto">
            <a:xfrm>
              <a:off x="621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67" name="Oval 2067"/>
            <p:cNvSpPr>
              <a:spLocks noChangeArrowheads="1"/>
            </p:cNvSpPr>
            <p:nvPr/>
          </p:nvSpPr>
          <p:spPr bwMode="auto">
            <a:xfrm>
              <a:off x="621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68" name="Oval 2068"/>
            <p:cNvSpPr>
              <a:spLocks noChangeArrowheads="1"/>
            </p:cNvSpPr>
            <p:nvPr/>
          </p:nvSpPr>
          <p:spPr bwMode="auto">
            <a:xfrm>
              <a:off x="621" y="180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69" name="Oval 2069"/>
            <p:cNvSpPr>
              <a:spLocks noChangeArrowheads="1"/>
            </p:cNvSpPr>
            <p:nvPr/>
          </p:nvSpPr>
          <p:spPr bwMode="auto">
            <a:xfrm>
              <a:off x="621" y="181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70" name="Oval 2070"/>
            <p:cNvSpPr>
              <a:spLocks noChangeArrowheads="1"/>
            </p:cNvSpPr>
            <p:nvPr/>
          </p:nvSpPr>
          <p:spPr bwMode="auto">
            <a:xfrm>
              <a:off x="621" y="18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71" name="Oval 2071"/>
            <p:cNvSpPr>
              <a:spLocks noChangeArrowheads="1"/>
            </p:cNvSpPr>
            <p:nvPr/>
          </p:nvSpPr>
          <p:spPr bwMode="auto">
            <a:xfrm>
              <a:off x="621" y="182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72" name="Oval 2072"/>
            <p:cNvSpPr>
              <a:spLocks noChangeArrowheads="1"/>
            </p:cNvSpPr>
            <p:nvPr/>
          </p:nvSpPr>
          <p:spPr bwMode="auto">
            <a:xfrm>
              <a:off x="621" y="18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73" name="Oval 2073"/>
            <p:cNvSpPr>
              <a:spLocks noChangeArrowheads="1"/>
            </p:cNvSpPr>
            <p:nvPr/>
          </p:nvSpPr>
          <p:spPr bwMode="auto">
            <a:xfrm>
              <a:off x="621" y="18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74" name="Oval 2074"/>
            <p:cNvSpPr>
              <a:spLocks noChangeArrowheads="1"/>
            </p:cNvSpPr>
            <p:nvPr/>
          </p:nvSpPr>
          <p:spPr bwMode="auto">
            <a:xfrm>
              <a:off x="623" y="185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75" name="Oval 2075"/>
            <p:cNvSpPr>
              <a:spLocks noChangeArrowheads="1"/>
            </p:cNvSpPr>
            <p:nvPr/>
          </p:nvSpPr>
          <p:spPr bwMode="auto">
            <a:xfrm>
              <a:off x="621" y="185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76" name="Oval 2076"/>
            <p:cNvSpPr>
              <a:spLocks noChangeArrowheads="1"/>
            </p:cNvSpPr>
            <p:nvPr/>
          </p:nvSpPr>
          <p:spPr bwMode="auto">
            <a:xfrm>
              <a:off x="623" y="18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77" name="Oval 2077"/>
            <p:cNvSpPr>
              <a:spLocks noChangeArrowheads="1"/>
            </p:cNvSpPr>
            <p:nvPr/>
          </p:nvSpPr>
          <p:spPr bwMode="auto">
            <a:xfrm>
              <a:off x="623" y="187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78" name="Oval 2078"/>
            <p:cNvSpPr>
              <a:spLocks noChangeArrowheads="1"/>
            </p:cNvSpPr>
            <p:nvPr/>
          </p:nvSpPr>
          <p:spPr bwMode="auto">
            <a:xfrm>
              <a:off x="621" y="18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79" name="Oval 2079"/>
            <p:cNvSpPr>
              <a:spLocks noChangeArrowheads="1"/>
            </p:cNvSpPr>
            <p:nvPr/>
          </p:nvSpPr>
          <p:spPr bwMode="auto">
            <a:xfrm>
              <a:off x="621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80" name="Oval 2080"/>
            <p:cNvSpPr>
              <a:spLocks noChangeArrowheads="1"/>
            </p:cNvSpPr>
            <p:nvPr/>
          </p:nvSpPr>
          <p:spPr bwMode="auto">
            <a:xfrm>
              <a:off x="621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81" name="Oval 2081"/>
            <p:cNvSpPr>
              <a:spLocks noChangeArrowheads="1"/>
            </p:cNvSpPr>
            <p:nvPr/>
          </p:nvSpPr>
          <p:spPr bwMode="auto">
            <a:xfrm>
              <a:off x="621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82" name="Oval 2082"/>
            <p:cNvSpPr>
              <a:spLocks noChangeArrowheads="1"/>
            </p:cNvSpPr>
            <p:nvPr/>
          </p:nvSpPr>
          <p:spPr bwMode="auto">
            <a:xfrm>
              <a:off x="621" y="19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83" name="Oval 2083"/>
            <p:cNvSpPr>
              <a:spLocks noChangeArrowheads="1"/>
            </p:cNvSpPr>
            <p:nvPr/>
          </p:nvSpPr>
          <p:spPr bwMode="auto">
            <a:xfrm>
              <a:off x="621" y="192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84" name="Oval 2084"/>
            <p:cNvSpPr>
              <a:spLocks noChangeArrowheads="1"/>
            </p:cNvSpPr>
            <p:nvPr/>
          </p:nvSpPr>
          <p:spPr bwMode="auto">
            <a:xfrm>
              <a:off x="621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85" name="Oval 2085"/>
            <p:cNvSpPr>
              <a:spLocks noChangeArrowheads="1"/>
            </p:cNvSpPr>
            <p:nvPr/>
          </p:nvSpPr>
          <p:spPr bwMode="auto">
            <a:xfrm>
              <a:off x="621" y="194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86" name="Oval 2086"/>
            <p:cNvSpPr>
              <a:spLocks noChangeArrowheads="1"/>
            </p:cNvSpPr>
            <p:nvPr/>
          </p:nvSpPr>
          <p:spPr bwMode="auto">
            <a:xfrm>
              <a:off x="621" y="19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87" name="Oval 2087"/>
            <p:cNvSpPr>
              <a:spLocks noChangeArrowheads="1"/>
            </p:cNvSpPr>
            <p:nvPr/>
          </p:nvSpPr>
          <p:spPr bwMode="auto">
            <a:xfrm>
              <a:off x="621" y="196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88" name="Oval 2088"/>
            <p:cNvSpPr>
              <a:spLocks noChangeArrowheads="1"/>
            </p:cNvSpPr>
            <p:nvPr/>
          </p:nvSpPr>
          <p:spPr bwMode="auto">
            <a:xfrm>
              <a:off x="621" y="196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89" name="Oval 2089"/>
            <p:cNvSpPr>
              <a:spLocks noChangeArrowheads="1"/>
            </p:cNvSpPr>
            <p:nvPr/>
          </p:nvSpPr>
          <p:spPr bwMode="auto">
            <a:xfrm>
              <a:off x="621" y="19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0" name="Oval 2090"/>
            <p:cNvSpPr>
              <a:spLocks noChangeArrowheads="1"/>
            </p:cNvSpPr>
            <p:nvPr/>
          </p:nvSpPr>
          <p:spPr bwMode="auto">
            <a:xfrm>
              <a:off x="621" y="198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1" name="Oval 2091"/>
            <p:cNvSpPr>
              <a:spLocks noChangeArrowheads="1"/>
            </p:cNvSpPr>
            <p:nvPr/>
          </p:nvSpPr>
          <p:spPr bwMode="auto">
            <a:xfrm>
              <a:off x="623" y="19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2" name="Oval 2092"/>
            <p:cNvSpPr>
              <a:spLocks noChangeArrowheads="1"/>
            </p:cNvSpPr>
            <p:nvPr/>
          </p:nvSpPr>
          <p:spPr bwMode="auto">
            <a:xfrm>
              <a:off x="621" y="20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3" name="Oval 2093"/>
            <p:cNvSpPr>
              <a:spLocks noChangeArrowheads="1"/>
            </p:cNvSpPr>
            <p:nvPr/>
          </p:nvSpPr>
          <p:spPr bwMode="auto">
            <a:xfrm>
              <a:off x="623" y="20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4" name="Oval 2094"/>
            <p:cNvSpPr>
              <a:spLocks noChangeArrowheads="1"/>
            </p:cNvSpPr>
            <p:nvPr/>
          </p:nvSpPr>
          <p:spPr bwMode="auto">
            <a:xfrm>
              <a:off x="621" y="201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5" name="Oval 2095"/>
            <p:cNvSpPr>
              <a:spLocks noChangeArrowheads="1"/>
            </p:cNvSpPr>
            <p:nvPr/>
          </p:nvSpPr>
          <p:spPr bwMode="auto">
            <a:xfrm>
              <a:off x="621" y="20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6" name="Oval 2096"/>
            <p:cNvSpPr>
              <a:spLocks noChangeArrowheads="1"/>
            </p:cNvSpPr>
            <p:nvPr/>
          </p:nvSpPr>
          <p:spPr bwMode="auto">
            <a:xfrm>
              <a:off x="621" y="20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7" name="Oval 2097"/>
            <p:cNvSpPr>
              <a:spLocks noChangeArrowheads="1"/>
            </p:cNvSpPr>
            <p:nvPr/>
          </p:nvSpPr>
          <p:spPr bwMode="auto">
            <a:xfrm>
              <a:off x="621" y="204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8" name="Oval 2098"/>
            <p:cNvSpPr>
              <a:spLocks noChangeArrowheads="1"/>
            </p:cNvSpPr>
            <p:nvPr/>
          </p:nvSpPr>
          <p:spPr bwMode="auto">
            <a:xfrm>
              <a:off x="626" y="176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99" name="Oval 2099"/>
            <p:cNvSpPr>
              <a:spLocks noChangeArrowheads="1"/>
            </p:cNvSpPr>
            <p:nvPr/>
          </p:nvSpPr>
          <p:spPr bwMode="auto">
            <a:xfrm>
              <a:off x="623" y="179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0" name="Oval 2100"/>
            <p:cNvSpPr>
              <a:spLocks noChangeArrowheads="1"/>
            </p:cNvSpPr>
            <p:nvPr/>
          </p:nvSpPr>
          <p:spPr bwMode="auto">
            <a:xfrm>
              <a:off x="630" y="17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1" name="Oval 2101"/>
            <p:cNvSpPr>
              <a:spLocks noChangeArrowheads="1"/>
            </p:cNvSpPr>
            <p:nvPr/>
          </p:nvSpPr>
          <p:spPr bwMode="auto">
            <a:xfrm>
              <a:off x="635" y="17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2" name="Oval 2102"/>
            <p:cNvSpPr>
              <a:spLocks noChangeArrowheads="1"/>
            </p:cNvSpPr>
            <p:nvPr/>
          </p:nvSpPr>
          <p:spPr bwMode="auto">
            <a:xfrm>
              <a:off x="639" y="17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3" name="Oval 2103"/>
            <p:cNvSpPr>
              <a:spLocks noChangeArrowheads="1"/>
            </p:cNvSpPr>
            <p:nvPr/>
          </p:nvSpPr>
          <p:spPr bwMode="auto">
            <a:xfrm>
              <a:off x="643" y="17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4" name="Oval 2104"/>
            <p:cNvSpPr>
              <a:spLocks noChangeArrowheads="1"/>
            </p:cNvSpPr>
            <p:nvPr/>
          </p:nvSpPr>
          <p:spPr bwMode="auto">
            <a:xfrm>
              <a:off x="645" y="17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5" name="Oval 2105"/>
            <p:cNvSpPr>
              <a:spLocks noChangeArrowheads="1"/>
            </p:cNvSpPr>
            <p:nvPr/>
          </p:nvSpPr>
          <p:spPr bwMode="auto">
            <a:xfrm>
              <a:off x="651" y="171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6" name="Oval 2106"/>
            <p:cNvSpPr>
              <a:spLocks noChangeArrowheads="1"/>
            </p:cNvSpPr>
            <p:nvPr/>
          </p:nvSpPr>
          <p:spPr bwMode="auto">
            <a:xfrm>
              <a:off x="655" y="170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7" name="Oval 2107"/>
            <p:cNvSpPr>
              <a:spLocks noChangeArrowheads="1"/>
            </p:cNvSpPr>
            <p:nvPr/>
          </p:nvSpPr>
          <p:spPr bwMode="auto">
            <a:xfrm>
              <a:off x="661" y="17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8" name="Oval 2108"/>
            <p:cNvSpPr>
              <a:spLocks noChangeArrowheads="1"/>
            </p:cNvSpPr>
            <p:nvPr/>
          </p:nvSpPr>
          <p:spPr bwMode="auto">
            <a:xfrm>
              <a:off x="667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09" name="Oval 2109"/>
            <p:cNvSpPr>
              <a:spLocks noChangeArrowheads="1"/>
            </p:cNvSpPr>
            <p:nvPr/>
          </p:nvSpPr>
          <p:spPr bwMode="auto">
            <a:xfrm>
              <a:off x="673" y="16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10" name="Oval 2110"/>
            <p:cNvSpPr>
              <a:spLocks noChangeArrowheads="1"/>
            </p:cNvSpPr>
            <p:nvPr/>
          </p:nvSpPr>
          <p:spPr bwMode="auto">
            <a:xfrm>
              <a:off x="6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11" name="Oval 2111"/>
            <p:cNvSpPr>
              <a:spLocks noChangeArrowheads="1"/>
            </p:cNvSpPr>
            <p:nvPr/>
          </p:nvSpPr>
          <p:spPr bwMode="auto">
            <a:xfrm>
              <a:off x="685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12" name="Oval 2112"/>
            <p:cNvSpPr>
              <a:spLocks noChangeArrowheads="1"/>
            </p:cNvSpPr>
            <p:nvPr/>
          </p:nvSpPr>
          <p:spPr bwMode="auto">
            <a:xfrm>
              <a:off x="695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13" name="Oval 2113"/>
            <p:cNvSpPr>
              <a:spLocks noChangeArrowheads="1"/>
            </p:cNvSpPr>
            <p:nvPr/>
          </p:nvSpPr>
          <p:spPr bwMode="auto">
            <a:xfrm>
              <a:off x="705" y="16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14" name="Oval 2114"/>
            <p:cNvSpPr>
              <a:spLocks noChangeArrowheads="1"/>
            </p:cNvSpPr>
            <p:nvPr/>
          </p:nvSpPr>
          <p:spPr bwMode="auto">
            <a:xfrm>
              <a:off x="71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15" name="Oval 2115"/>
            <p:cNvSpPr>
              <a:spLocks noChangeArrowheads="1"/>
            </p:cNvSpPr>
            <p:nvPr/>
          </p:nvSpPr>
          <p:spPr bwMode="auto">
            <a:xfrm>
              <a:off x="725" y="166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16" name="Oval 2116"/>
            <p:cNvSpPr>
              <a:spLocks noChangeArrowheads="1"/>
            </p:cNvSpPr>
            <p:nvPr/>
          </p:nvSpPr>
          <p:spPr bwMode="auto">
            <a:xfrm>
              <a:off x="732" y="16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17" name="Oval 2117"/>
            <p:cNvSpPr>
              <a:spLocks noChangeArrowheads="1"/>
            </p:cNvSpPr>
            <p:nvPr/>
          </p:nvSpPr>
          <p:spPr bwMode="auto">
            <a:xfrm>
              <a:off x="739" y="16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18" name="Oval 2118"/>
            <p:cNvSpPr>
              <a:spLocks noChangeArrowheads="1"/>
            </p:cNvSpPr>
            <p:nvPr/>
          </p:nvSpPr>
          <p:spPr bwMode="auto">
            <a:xfrm>
              <a:off x="745" y="16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19" name="Oval 2119"/>
            <p:cNvSpPr>
              <a:spLocks noChangeArrowheads="1"/>
            </p:cNvSpPr>
            <p:nvPr/>
          </p:nvSpPr>
          <p:spPr bwMode="auto">
            <a:xfrm>
              <a:off x="751" y="168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20" name="Oval 2120"/>
            <p:cNvSpPr>
              <a:spLocks noChangeArrowheads="1"/>
            </p:cNvSpPr>
            <p:nvPr/>
          </p:nvSpPr>
          <p:spPr bwMode="auto">
            <a:xfrm>
              <a:off x="755" y="170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21" name="Oval 2121"/>
            <p:cNvSpPr>
              <a:spLocks noChangeArrowheads="1"/>
            </p:cNvSpPr>
            <p:nvPr/>
          </p:nvSpPr>
          <p:spPr bwMode="auto">
            <a:xfrm>
              <a:off x="757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22" name="Oval 2122"/>
            <p:cNvSpPr>
              <a:spLocks noChangeArrowheads="1"/>
            </p:cNvSpPr>
            <p:nvPr/>
          </p:nvSpPr>
          <p:spPr bwMode="auto">
            <a:xfrm>
              <a:off x="758" y="17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23" name="Oval 2123"/>
            <p:cNvSpPr>
              <a:spLocks noChangeArrowheads="1"/>
            </p:cNvSpPr>
            <p:nvPr/>
          </p:nvSpPr>
          <p:spPr bwMode="auto">
            <a:xfrm>
              <a:off x="758" y="17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24" name="Oval 2124"/>
            <p:cNvSpPr>
              <a:spLocks noChangeArrowheads="1"/>
            </p:cNvSpPr>
            <p:nvPr/>
          </p:nvSpPr>
          <p:spPr bwMode="auto">
            <a:xfrm>
              <a:off x="758" y="17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25" name="Oval 2125"/>
            <p:cNvSpPr>
              <a:spLocks noChangeArrowheads="1"/>
            </p:cNvSpPr>
            <p:nvPr/>
          </p:nvSpPr>
          <p:spPr bwMode="auto">
            <a:xfrm>
              <a:off x="757" y="17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26" name="Oval 2126"/>
            <p:cNvSpPr>
              <a:spLocks noChangeArrowheads="1"/>
            </p:cNvSpPr>
            <p:nvPr/>
          </p:nvSpPr>
          <p:spPr bwMode="auto">
            <a:xfrm>
              <a:off x="756" y="17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27" name="Oval 2127"/>
            <p:cNvSpPr>
              <a:spLocks noChangeArrowheads="1"/>
            </p:cNvSpPr>
            <p:nvPr/>
          </p:nvSpPr>
          <p:spPr bwMode="auto">
            <a:xfrm>
              <a:off x="756" y="177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28" name="Oval 2128"/>
            <p:cNvSpPr>
              <a:spLocks noChangeArrowheads="1"/>
            </p:cNvSpPr>
            <p:nvPr/>
          </p:nvSpPr>
          <p:spPr bwMode="auto">
            <a:xfrm>
              <a:off x="756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29" name="Oval 2129"/>
            <p:cNvSpPr>
              <a:spLocks noChangeArrowheads="1"/>
            </p:cNvSpPr>
            <p:nvPr/>
          </p:nvSpPr>
          <p:spPr bwMode="auto">
            <a:xfrm>
              <a:off x="757" y="17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30" name="Oval 2130"/>
            <p:cNvSpPr>
              <a:spLocks noChangeArrowheads="1"/>
            </p:cNvSpPr>
            <p:nvPr/>
          </p:nvSpPr>
          <p:spPr bwMode="auto">
            <a:xfrm>
              <a:off x="756" y="18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31" name="Oval 2131"/>
            <p:cNvSpPr>
              <a:spLocks noChangeArrowheads="1"/>
            </p:cNvSpPr>
            <p:nvPr/>
          </p:nvSpPr>
          <p:spPr bwMode="auto">
            <a:xfrm>
              <a:off x="756" y="18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32" name="Oval 2132"/>
            <p:cNvSpPr>
              <a:spLocks noChangeArrowheads="1"/>
            </p:cNvSpPr>
            <p:nvPr/>
          </p:nvSpPr>
          <p:spPr bwMode="auto">
            <a:xfrm>
              <a:off x="756" y="182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33" name="Oval 2133"/>
            <p:cNvSpPr>
              <a:spLocks noChangeArrowheads="1"/>
            </p:cNvSpPr>
            <p:nvPr/>
          </p:nvSpPr>
          <p:spPr bwMode="auto">
            <a:xfrm>
              <a:off x="758" y="18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34" name="Oval 2134"/>
            <p:cNvSpPr>
              <a:spLocks noChangeArrowheads="1"/>
            </p:cNvSpPr>
            <p:nvPr/>
          </p:nvSpPr>
          <p:spPr bwMode="auto">
            <a:xfrm>
              <a:off x="762" y="184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35" name="Oval 2135"/>
            <p:cNvSpPr>
              <a:spLocks noChangeArrowheads="1"/>
            </p:cNvSpPr>
            <p:nvPr/>
          </p:nvSpPr>
          <p:spPr bwMode="auto">
            <a:xfrm>
              <a:off x="770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36" name="Oval 2136"/>
            <p:cNvSpPr>
              <a:spLocks noChangeArrowheads="1"/>
            </p:cNvSpPr>
            <p:nvPr/>
          </p:nvSpPr>
          <p:spPr bwMode="auto">
            <a:xfrm>
              <a:off x="780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37" name="Oval 2137"/>
            <p:cNvSpPr>
              <a:spLocks noChangeArrowheads="1"/>
            </p:cNvSpPr>
            <p:nvPr/>
          </p:nvSpPr>
          <p:spPr bwMode="auto">
            <a:xfrm>
              <a:off x="792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38" name="Oval 2138"/>
            <p:cNvSpPr>
              <a:spLocks noChangeArrowheads="1"/>
            </p:cNvSpPr>
            <p:nvPr/>
          </p:nvSpPr>
          <p:spPr bwMode="auto">
            <a:xfrm>
              <a:off x="800" y="184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39" name="Oval 2139"/>
            <p:cNvSpPr>
              <a:spLocks noChangeArrowheads="1"/>
            </p:cNvSpPr>
            <p:nvPr/>
          </p:nvSpPr>
          <p:spPr bwMode="auto">
            <a:xfrm>
              <a:off x="808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40" name="Oval 2140"/>
            <p:cNvSpPr>
              <a:spLocks noChangeArrowheads="1"/>
            </p:cNvSpPr>
            <p:nvPr/>
          </p:nvSpPr>
          <p:spPr bwMode="auto">
            <a:xfrm>
              <a:off x="816" y="18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41" name="Oval 2141"/>
            <p:cNvSpPr>
              <a:spLocks noChangeArrowheads="1"/>
            </p:cNvSpPr>
            <p:nvPr/>
          </p:nvSpPr>
          <p:spPr bwMode="auto">
            <a:xfrm>
              <a:off x="824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42" name="Oval 2142"/>
            <p:cNvSpPr>
              <a:spLocks noChangeArrowheads="1"/>
            </p:cNvSpPr>
            <p:nvPr/>
          </p:nvSpPr>
          <p:spPr bwMode="auto">
            <a:xfrm>
              <a:off x="830" y="181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43" name="Oval 2143"/>
            <p:cNvSpPr>
              <a:spLocks noChangeArrowheads="1"/>
            </p:cNvSpPr>
            <p:nvPr/>
          </p:nvSpPr>
          <p:spPr bwMode="auto">
            <a:xfrm>
              <a:off x="834" y="18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44" name="Oval 2144"/>
            <p:cNvSpPr>
              <a:spLocks noChangeArrowheads="1"/>
            </p:cNvSpPr>
            <p:nvPr/>
          </p:nvSpPr>
          <p:spPr bwMode="auto">
            <a:xfrm>
              <a:off x="840" y="17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45" name="Oval 2145"/>
            <p:cNvSpPr>
              <a:spLocks noChangeArrowheads="1"/>
            </p:cNvSpPr>
            <p:nvPr/>
          </p:nvSpPr>
          <p:spPr bwMode="auto">
            <a:xfrm>
              <a:off x="842" y="178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46" name="Oval 2146"/>
            <p:cNvSpPr>
              <a:spLocks noChangeArrowheads="1"/>
            </p:cNvSpPr>
            <p:nvPr/>
          </p:nvSpPr>
          <p:spPr bwMode="auto">
            <a:xfrm>
              <a:off x="846" y="17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247" name="Oval 2147"/>
            <p:cNvSpPr>
              <a:spLocks noChangeArrowheads="1"/>
            </p:cNvSpPr>
            <p:nvPr/>
          </p:nvSpPr>
          <p:spPr bwMode="auto">
            <a:xfrm>
              <a:off x="850" y="17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113" name="Oval 2149"/>
          <p:cNvSpPr>
            <a:spLocks noChangeArrowheads="1"/>
          </p:cNvSpPr>
          <p:nvPr/>
        </p:nvSpPr>
        <p:spPr bwMode="auto">
          <a:xfrm>
            <a:off x="3930650" y="29892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14" name="Oval 2150"/>
          <p:cNvSpPr>
            <a:spLocks noChangeArrowheads="1"/>
          </p:cNvSpPr>
          <p:nvPr/>
        </p:nvSpPr>
        <p:spPr bwMode="auto">
          <a:xfrm>
            <a:off x="3929063" y="30035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15" name="Oval 2151"/>
          <p:cNvSpPr>
            <a:spLocks noChangeArrowheads="1"/>
          </p:cNvSpPr>
          <p:nvPr/>
        </p:nvSpPr>
        <p:spPr bwMode="auto">
          <a:xfrm>
            <a:off x="3927475" y="301625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16" name="Oval 2152"/>
          <p:cNvSpPr>
            <a:spLocks noChangeArrowheads="1"/>
          </p:cNvSpPr>
          <p:nvPr/>
        </p:nvSpPr>
        <p:spPr bwMode="auto">
          <a:xfrm>
            <a:off x="3927475" y="30321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17" name="Oval 2153"/>
          <p:cNvSpPr>
            <a:spLocks noChangeArrowheads="1"/>
          </p:cNvSpPr>
          <p:nvPr/>
        </p:nvSpPr>
        <p:spPr bwMode="auto">
          <a:xfrm>
            <a:off x="3927475" y="30464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18" name="Oval 2154"/>
          <p:cNvSpPr>
            <a:spLocks noChangeArrowheads="1"/>
          </p:cNvSpPr>
          <p:nvPr/>
        </p:nvSpPr>
        <p:spPr bwMode="auto">
          <a:xfrm>
            <a:off x="3929063" y="30591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19" name="Oval 2155"/>
          <p:cNvSpPr>
            <a:spLocks noChangeArrowheads="1"/>
          </p:cNvSpPr>
          <p:nvPr/>
        </p:nvSpPr>
        <p:spPr bwMode="auto">
          <a:xfrm>
            <a:off x="3927475" y="30734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0" name="Oval 2156"/>
          <p:cNvSpPr>
            <a:spLocks noChangeArrowheads="1"/>
          </p:cNvSpPr>
          <p:nvPr/>
        </p:nvSpPr>
        <p:spPr bwMode="auto">
          <a:xfrm>
            <a:off x="3927475" y="30876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1" name="Oval 2157"/>
          <p:cNvSpPr>
            <a:spLocks noChangeArrowheads="1"/>
          </p:cNvSpPr>
          <p:nvPr/>
        </p:nvSpPr>
        <p:spPr bwMode="auto">
          <a:xfrm>
            <a:off x="3927475" y="31019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2" name="Oval 2158"/>
          <p:cNvSpPr>
            <a:spLocks noChangeArrowheads="1"/>
          </p:cNvSpPr>
          <p:nvPr/>
        </p:nvSpPr>
        <p:spPr bwMode="auto">
          <a:xfrm>
            <a:off x="3930650" y="31130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3" name="Oval 2159"/>
          <p:cNvSpPr>
            <a:spLocks noChangeArrowheads="1"/>
          </p:cNvSpPr>
          <p:nvPr/>
        </p:nvSpPr>
        <p:spPr bwMode="auto">
          <a:xfrm>
            <a:off x="3937000" y="3125788"/>
            <a:ext cx="23813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4" name="Oval 2160"/>
          <p:cNvSpPr>
            <a:spLocks noChangeArrowheads="1"/>
          </p:cNvSpPr>
          <p:nvPr/>
        </p:nvSpPr>
        <p:spPr bwMode="auto">
          <a:xfrm>
            <a:off x="3948113" y="31384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5" name="Oval 2161"/>
          <p:cNvSpPr>
            <a:spLocks noChangeArrowheads="1"/>
          </p:cNvSpPr>
          <p:nvPr/>
        </p:nvSpPr>
        <p:spPr bwMode="auto">
          <a:xfrm>
            <a:off x="3962400" y="31416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6" name="Oval 2162"/>
          <p:cNvSpPr>
            <a:spLocks noChangeArrowheads="1"/>
          </p:cNvSpPr>
          <p:nvPr/>
        </p:nvSpPr>
        <p:spPr bwMode="auto">
          <a:xfrm>
            <a:off x="3981450" y="3138488"/>
            <a:ext cx="23813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7" name="Oval 2163"/>
          <p:cNvSpPr>
            <a:spLocks noChangeArrowheads="1"/>
          </p:cNvSpPr>
          <p:nvPr/>
        </p:nvSpPr>
        <p:spPr bwMode="auto">
          <a:xfrm>
            <a:off x="3992563" y="31289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8" name="Oval 2164"/>
          <p:cNvSpPr>
            <a:spLocks noChangeArrowheads="1"/>
          </p:cNvSpPr>
          <p:nvPr/>
        </p:nvSpPr>
        <p:spPr bwMode="auto">
          <a:xfrm>
            <a:off x="4003675" y="311785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29" name="Oval 2165"/>
          <p:cNvSpPr>
            <a:spLocks noChangeArrowheads="1"/>
          </p:cNvSpPr>
          <p:nvPr/>
        </p:nvSpPr>
        <p:spPr bwMode="auto">
          <a:xfrm>
            <a:off x="4016375" y="31067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30" name="Oval 2166"/>
          <p:cNvSpPr>
            <a:spLocks noChangeArrowheads="1"/>
          </p:cNvSpPr>
          <p:nvPr/>
        </p:nvSpPr>
        <p:spPr bwMode="auto">
          <a:xfrm>
            <a:off x="4027488" y="30940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31" name="Oval 2167"/>
          <p:cNvSpPr>
            <a:spLocks noChangeArrowheads="1"/>
          </p:cNvSpPr>
          <p:nvPr/>
        </p:nvSpPr>
        <p:spPr bwMode="auto">
          <a:xfrm>
            <a:off x="4037013" y="30781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32" name="Oval 2168"/>
          <p:cNvSpPr>
            <a:spLocks noChangeArrowheads="1"/>
          </p:cNvSpPr>
          <p:nvPr/>
        </p:nvSpPr>
        <p:spPr bwMode="auto">
          <a:xfrm>
            <a:off x="4046538" y="30654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33" name="Oval 2169"/>
          <p:cNvSpPr>
            <a:spLocks noChangeArrowheads="1"/>
          </p:cNvSpPr>
          <p:nvPr/>
        </p:nvSpPr>
        <p:spPr bwMode="auto">
          <a:xfrm>
            <a:off x="4054475" y="30511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34" name="Oval 2170"/>
          <p:cNvSpPr>
            <a:spLocks noChangeArrowheads="1"/>
          </p:cNvSpPr>
          <p:nvPr/>
        </p:nvSpPr>
        <p:spPr bwMode="auto">
          <a:xfrm>
            <a:off x="4064000" y="30368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35" name="Oval 2171"/>
          <p:cNvSpPr>
            <a:spLocks noChangeArrowheads="1"/>
          </p:cNvSpPr>
          <p:nvPr/>
        </p:nvSpPr>
        <p:spPr bwMode="auto">
          <a:xfrm>
            <a:off x="4070350" y="3024188"/>
            <a:ext cx="23813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136" name="Oval 2172"/>
          <p:cNvSpPr>
            <a:spLocks noChangeArrowheads="1"/>
          </p:cNvSpPr>
          <p:nvPr/>
        </p:nvSpPr>
        <p:spPr bwMode="auto">
          <a:xfrm>
            <a:off x="3251200" y="2987675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37" name="Oval 2173"/>
          <p:cNvSpPr>
            <a:spLocks noChangeArrowheads="1"/>
          </p:cNvSpPr>
          <p:nvPr/>
        </p:nvSpPr>
        <p:spPr bwMode="auto">
          <a:xfrm>
            <a:off x="3260725" y="2971800"/>
            <a:ext cx="25400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38" name="Oval 2174"/>
          <p:cNvSpPr>
            <a:spLocks noChangeArrowheads="1"/>
          </p:cNvSpPr>
          <p:nvPr/>
        </p:nvSpPr>
        <p:spPr bwMode="auto">
          <a:xfrm>
            <a:off x="3268663" y="29575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39" name="Oval 2175"/>
          <p:cNvSpPr>
            <a:spLocks noChangeArrowheads="1"/>
          </p:cNvSpPr>
          <p:nvPr/>
        </p:nvSpPr>
        <p:spPr bwMode="auto">
          <a:xfrm>
            <a:off x="3278188" y="29416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40" name="Oval 2176"/>
          <p:cNvSpPr>
            <a:spLocks noChangeArrowheads="1"/>
          </p:cNvSpPr>
          <p:nvPr/>
        </p:nvSpPr>
        <p:spPr bwMode="auto">
          <a:xfrm>
            <a:off x="3284538" y="29305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41" name="Oval 2177"/>
          <p:cNvSpPr>
            <a:spLocks noChangeArrowheads="1"/>
          </p:cNvSpPr>
          <p:nvPr/>
        </p:nvSpPr>
        <p:spPr bwMode="auto">
          <a:xfrm>
            <a:off x="3292475" y="29162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42" name="Oval 2178"/>
          <p:cNvSpPr>
            <a:spLocks noChangeArrowheads="1"/>
          </p:cNvSpPr>
          <p:nvPr/>
        </p:nvSpPr>
        <p:spPr bwMode="auto">
          <a:xfrm>
            <a:off x="3300413" y="2900363"/>
            <a:ext cx="25400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43" name="Oval 2179"/>
          <p:cNvSpPr>
            <a:spLocks noChangeArrowheads="1"/>
          </p:cNvSpPr>
          <p:nvPr/>
        </p:nvSpPr>
        <p:spPr bwMode="auto">
          <a:xfrm>
            <a:off x="3306763" y="28876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44" name="Oval 2180"/>
          <p:cNvSpPr>
            <a:spLocks noChangeArrowheads="1"/>
          </p:cNvSpPr>
          <p:nvPr/>
        </p:nvSpPr>
        <p:spPr bwMode="auto">
          <a:xfrm>
            <a:off x="3316288" y="28733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45" name="Oval 2181"/>
          <p:cNvSpPr>
            <a:spLocks noChangeArrowheads="1"/>
          </p:cNvSpPr>
          <p:nvPr/>
        </p:nvSpPr>
        <p:spPr bwMode="auto">
          <a:xfrm>
            <a:off x="3324225" y="2855913"/>
            <a:ext cx="26988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46" name="Oval 2182"/>
          <p:cNvSpPr>
            <a:spLocks noChangeArrowheads="1"/>
          </p:cNvSpPr>
          <p:nvPr/>
        </p:nvSpPr>
        <p:spPr bwMode="auto">
          <a:xfrm>
            <a:off x="3330575" y="28448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47" name="Oval 2183"/>
          <p:cNvSpPr>
            <a:spLocks noChangeArrowheads="1"/>
          </p:cNvSpPr>
          <p:nvPr/>
        </p:nvSpPr>
        <p:spPr bwMode="auto">
          <a:xfrm>
            <a:off x="3338513" y="28305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48" name="Oval 2184"/>
          <p:cNvSpPr>
            <a:spLocks noChangeArrowheads="1"/>
          </p:cNvSpPr>
          <p:nvPr/>
        </p:nvSpPr>
        <p:spPr bwMode="auto">
          <a:xfrm>
            <a:off x="3348038" y="2817813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49" name="Oval 2185"/>
          <p:cNvSpPr>
            <a:spLocks noChangeArrowheads="1"/>
          </p:cNvSpPr>
          <p:nvPr/>
        </p:nvSpPr>
        <p:spPr bwMode="auto">
          <a:xfrm>
            <a:off x="3355975" y="28019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50" name="Oval 2186"/>
          <p:cNvSpPr>
            <a:spLocks noChangeArrowheads="1"/>
          </p:cNvSpPr>
          <p:nvPr/>
        </p:nvSpPr>
        <p:spPr bwMode="auto">
          <a:xfrm>
            <a:off x="3363913" y="278765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51" name="Oval 2187"/>
          <p:cNvSpPr>
            <a:spLocks noChangeArrowheads="1"/>
          </p:cNvSpPr>
          <p:nvPr/>
        </p:nvSpPr>
        <p:spPr bwMode="auto">
          <a:xfrm>
            <a:off x="3370263" y="277653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52" name="Oval 2188"/>
          <p:cNvSpPr>
            <a:spLocks noChangeArrowheads="1"/>
          </p:cNvSpPr>
          <p:nvPr/>
        </p:nvSpPr>
        <p:spPr bwMode="auto">
          <a:xfrm>
            <a:off x="3376613" y="276225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53" name="Oval 2189"/>
          <p:cNvSpPr>
            <a:spLocks noChangeArrowheads="1"/>
          </p:cNvSpPr>
          <p:nvPr/>
        </p:nvSpPr>
        <p:spPr bwMode="auto">
          <a:xfrm>
            <a:off x="3384550" y="27463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54" name="Oval 2190"/>
          <p:cNvSpPr>
            <a:spLocks noChangeArrowheads="1"/>
          </p:cNvSpPr>
          <p:nvPr/>
        </p:nvSpPr>
        <p:spPr bwMode="auto">
          <a:xfrm>
            <a:off x="3392488" y="2733675"/>
            <a:ext cx="25400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55" name="Oval 2191"/>
          <p:cNvSpPr>
            <a:spLocks noChangeArrowheads="1"/>
          </p:cNvSpPr>
          <p:nvPr/>
        </p:nvSpPr>
        <p:spPr bwMode="auto">
          <a:xfrm>
            <a:off x="3398838" y="271938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56" name="Oval 2192"/>
          <p:cNvSpPr>
            <a:spLocks noChangeArrowheads="1"/>
          </p:cNvSpPr>
          <p:nvPr/>
        </p:nvSpPr>
        <p:spPr bwMode="auto">
          <a:xfrm>
            <a:off x="3405188" y="27082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57" name="Oval 2193"/>
          <p:cNvSpPr>
            <a:spLocks noChangeArrowheads="1"/>
          </p:cNvSpPr>
          <p:nvPr/>
        </p:nvSpPr>
        <p:spPr bwMode="auto">
          <a:xfrm>
            <a:off x="3409950" y="269081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58" name="Oval 2194"/>
          <p:cNvSpPr>
            <a:spLocks noChangeArrowheads="1"/>
          </p:cNvSpPr>
          <p:nvPr/>
        </p:nvSpPr>
        <p:spPr bwMode="auto">
          <a:xfrm>
            <a:off x="3414713" y="26797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59" name="Oval 2195"/>
          <p:cNvSpPr>
            <a:spLocks noChangeArrowheads="1"/>
          </p:cNvSpPr>
          <p:nvPr/>
        </p:nvSpPr>
        <p:spPr bwMode="auto">
          <a:xfrm>
            <a:off x="3419475" y="26638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60" name="Oval 2196"/>
          <p:cNvSpPr>
            <a:spLocks noChangeArrowheads="1"/>
          </p:cNvSpPr>
          <p:nvPr/>
        </p:nvSpPr>
        <p:spPr bwMode="auto">
          <a:xfrm>
            <a:off x="3424238" y="26447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61" name="Oval 2197"/>
          <p:cNvSpPr>
            <a:spLocks noChangeArrowheads="1"/>
          </p:cNvSpPr>
          <p:nvPr/>
        </p:nvSpPr>
        <p:spPr bwMode="auto">
          <a:xfrm>
            <a:off x="3427413" y="26289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62" name="Oval 2198"/>
          <p:cNvSpPr>
            <a:spLocks noChangeArrowheads="1"/>
          </p:cNvSpPr>
          <p:nvPr/>
        </p:nvSpPr>
        <p:spPr bwMode="auto">
          <a:xfrm>
            <a:off x="3432175" y="261461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63" name="Oval 2199"/>
          <p:cNvSpPr>
            <a:spLocks noChangeArrowheads="1"/>
          </p:cNvSpPr>
          <p:nvPr/>
        </p:nvSpPr>
        <p:spPr bwMode="auto">
          <a:xfrm>
            <a:off x="3433763" y="25987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64" name="Oval 2200"/>
          <p:cNvSpPr>
            <a:spLocks noChangeArrowheads="1"/>
          </p:cNvSpPr>
          <p:nvPr/>
        </p:nvSpPr>
        <p:spPr bwMode="auto">
          <a:xfrm>
            <a:off x="3433763" y="25812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65" name="Oval 2201"/>
          <p:cNvSpPr>
            <a:spLocks noChangeArrowheads="1"/>
          </p:cNvSpPr>
          <p:nvPr/>
        </p:nvSpPr>
        <p:spPr bwMode="auto">
          <a:xfrm>
            <a:off x="3433763" y="256540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66" name="Oval 2202"/>
          <p:cNvSpPr>
            <a:spLocks noChangeArrowheads="1"/>
          </p:cNvSpPr>
          <p:nvPr/>
        </p:nvSpPr>
        <p:spPr bwMode="auto">
          <a:xfrm>
            <a:off x="3430588" y="25495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67" name="Oval 2203"/>
          <p:cNvSpPr>
            <a:spLocks noChangeArrowheads="1"/>
          </p:cNvSpPr>
          <p:nvPr/>
        </p:nvSpPr>
        <p:spPr bwMode="auto">
          <a:xfrm>
            <a:off x="3425825" y="253523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68" name="Oval 2204"/>
          <p:cNvSpPr>
            <a:spLocks noChangeArrowheads="1"/>
          </p:cNvSpPr>
          <p:nvPr/>
        </p:nvSpPr>
        <p:spPr bwMode="auto">
          <a:xfrm>
            <a:off x="3419475" y="25257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69" name="Oval 2205"/>
          <p:cNvSpPr>
            <a:spLocks noChangeArrowheads="1"/>
          </p:cNvSpPr>
          <p:nvPr/>
        </p:nvSpPr>
        <p:spPr bwMode="auto">
          <a:xfrm>
            <a:off x="3413125" y="25193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70" name="Oval 2206"/>
          <p:cNvSpPr>
            <a:spLocks noChangeArrowheads="1"/>
          </p:cNvSpPr>
          <p:nvPr/>
        </p:nvSpPr>
        <p:spPr bwMode="auto">
          <a:xfrm>
            <a:off x="3400425" y="25146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71" name="Oval 2207"/>
          <p:cNvSpPr>
            <a:spLocks noChangeArrowheads="1"/>
          </p:cNvSpPr>
          <p:nvPr/>
        </p:nvSpPr>
        <p:spPr bwMode="auto">
          <a:xfrm>
            <a:off x="3389313" y="25146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72" name="Oval 2208"/>
          <p:cNvSpPr>
            <a:spLocks noChangeArrowheads="1"/>
          </p:cNvSpPr>
          <p:nvPr/>
        </p:nvSpPr>
        <p:spPr bwMode="auto">
          <a:xfrm>
            <a:off x="3375025" y="2519363"/>
            <a:ext cx="26988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73" name="Oval 2209"/>
          <p:cNvSpPr>
            <a:spLocks noChangeArrowheads="1"/>
          </p:cNvSpPr>
          <p:nvPr/>
        </p:nvSpPr>
        <p:spPr bwMode="auto">
          <a:xfrm>
            <a:off x="3365500" y="25273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74" name="Oval 2210"/>
          <p:cNvSpPr>
            <a:spLocks noChangeArrowheads="1"/>
          </p:cNvSpPr>
          <p:nvPr/>
        </p:nvSpPr>
        <p:spPr bwMode="auto">
          <a:xfrm>
            <a:off x="3355975" y="25400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75" name="Oval 2211"/>
          <p:cNvSpPr>
            <a:spLocks noChangeArrowheads="1"/>
          </p:cNvSpPr>
          <p:nvPr/>
        </p:nvSpPr>
        <p:spPr bwMode="auto">
          <a:xfrm>
            <a:off x="3346450" y="2554288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76" name="Oval 2212"/>
          <p:cNvSpPr>
            <a:spLocks noChangeArrowheads="1"/>
          </p:cNvSpPr>
          <p:nvPr/>
        </p:nvSpPr>
        <p:spPr bwMode="auto">
          <a:xfrm>
            <a:off x="3336925" y="256857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77" name="Oval 2213"/>
          <p:cNvSpPr>
            <a:spLocks noChangeArrowheads="1"/>
          </p:cNvSpPr>
          <p:nvPr/>
        </p:nvSpPr>
        <p:spPr bwMode="auto">
          <a:xfrm>
            <a:off x="3332163" y="258762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78" name="Oval 2214"/>
          <p:cNvSpPr>
            <a:spLocks noChangeArrowheads="1"/>
          </p:cNvSpPr>
          <p:nvPr/>
        </p:nvSpPr>
        <p:spPr bwMode="auto">
          <a:xfrm>
            <a:off x="3328988" y="26066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79" name="Oval 2215"/>
          <p:cNvSpPr>
            <a:spLocks noChangeArrowheads="1"/>
          </p:cNvSpPr>
          <p:nvPr/>
        </p:nvSpPr>
        <p:spPr bwMode="auto">
          <a:xfrm>
            <a:off x="3324225" y="26209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80" name="Oval 2216"/>
          <p:cNvSpPr>
            <a:spLocks noChangeArrowheads="1"/>
          </p:cNvSpPr>
          <p:nvPr/>
        </p:nvSpPr>
        <p:spPr bwMode="auto">
          <a:xfrm>
            <a:off x="3321050" y="2635250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81" name="Oval 2217"/>
          <p:cNvSpPr>
            <a:spLocks noChangeArrowheads="1"/>
          </p:cNvSpPr>
          <p:nvPr/>
        </p:nvSpPr>
        <p:spPr bwMode="auto">
          <a:xfrm>
            <a:off x="3317875" y="265906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82" name="Oval 2218"/>
          <p:cNvSpPr>
            <a:spLocks noChangeArrowheads="1"/>
          </p:cNvSpPr>
          <p:nvPr/>
        </p:nvSpPr>
        <p:spPr bwMode="auto">
          <a:xfrm>
            <a:off x="3316288" y="266700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83" name="Oval 2219"/>
          <p:cNvSpPr>
            <a:spLocks noChangeArrowheads="1"/>
          </p:cNvSpPr>
          <p:nvPr/>
        </p:nvSpPr>
        <p:spPr bwMode="auto">
          <a:xfrm>
            <a:off x="3314700" y="26844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84" name="Oval 2220"/>
          <p:cNvSpPr>
            <a:spLocks noChangeArrowheads="1"/>
          </p:cNvSpPr>
          <p:nvPr/>
        </p:nvSpPr>
        <p:spPr bwMode="auto">
          <a:xfrm>
            <a:off x="3314700" y="269557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85" name="Oval 2221"/>
          <p:cNvSpPr>
            <a:spLocks noChangeArrowheads="1"/>
          </p:cNvSpPr>
          <p:nvPr/>
        </p:nvSpPr>
        <p:spPr bwMode="auto">
          <a:xfrm>
            <a:off x="3314700" y="2714625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86" name="Oval 2222"/>
          <p:cNvSpPr>
            <a:spLocks noChangeArrowheads="1"/>
          </p:cNvSpPr>
          <p:nvPr/>
        </p:nvSpPr>
        <p:spPr bwMode="auto">
          <a:xfrm>
            <a:off x="3314700" y="2724150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87" name="Oval 2223"/>
          <p:cNvSpPr>
            <a:spLocks noChangeArrowheads="1"/>
          </p:cNvSpPr>
          <p:nvPr/>
        </p:nvSpPr>
        <p:spPr bwMode="auto">
          <a:xfrm>
            <a:off x="3314700" y="27432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88" name="Oval 2224"/>
          <p:cNvSpPr>
            <a:spLocks noChangeArrowheads="1"/>
          </p:cNvSpPr>
          <p:nvPr/>
        </p:nvSpPr>
        <p:spPr bwMode="auto">
          <a:xfrm>
            <a:off x="3314700" y="27559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89" name="Oval 2225"/>
          <p:cNvSpPr>
            <a:spLocks noChangeArrowheads="1"/>
          </p:cNvSpPr>
          <p:nvPr/>
        </p:nvSpPr>
        <p:spPr bwMode="auto">
          <a:xfrm>
            <a:off x="3314700" y="277336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90" name="Oval 2226"/>
          <p:cNvSpPr>
            <a:spLocks noChangeArrowheads="1"/>
          </p:cNvSpPr>
          <p:nvPr/>
        </p:nvSpPr>
        <p:spPr bwMode="auto">
          <a:xfrm>
            <a:off x="3314700" y="27828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91" name="Oval 2227"/>
          <p:cNvSpPr>
            <a:spLocks noChangeArrowheads="1"/>
          </p:cNvSpPr>
          <p:nvPr/>
        </p:nvSpPr>
        <p:spPr bwMode="auto">
          <a:xfrm>
            <a:off x="3314700" y="279717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92" name="Oval 2228"/>
          <p:cNvSpPr>
            <a:spLocks noChangeArrowheads="1"/>
          </p:cNvSpPr>
          <p:nvPr/>
        </p:nvSpPr>
        <p:spPr bwMode="auto">
          <a:xfrm>
            <a:off x="3314700" y="28098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93" name="Oval 2229"/>
          <p:cNvSpPr>
            <a:spLocks noChangeArrowheads="1"/>
          </p:cNvSpPr>
          <p:nvPr/>
        </p:nvSpPr>
        <p:spPr bwMode="auto">
          <a:xfrm>
            <a:off x="3314700" y="28273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94" name="Oval 2230"/>
          <p:cNvSpPr>
            <a:spLocks noChangeArrowheads="1"/>
          </p:cNvSpPr>
          <p:nvPr/>
        </p:nvSpPr>
        <p:spPr bwMode="auto">
          <a:xfrm>
            <a:off x="3314700" y="2836863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95" name="Oval 2231"/>
          <p:cNvSpPr>
            <a:spLocks noChangeArrowheads="1"/>
          </p:cNvSpPr>
          <p:nvPr/>
        </p:nvSpPr>
        <p:spPr bwMode="auto">
          <a:xfrm>
            <a:off x="3314700" y="28575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96" name="Oval 2232"/>
          <p:cNvSpPr>
            <a:spLocks noChangeArrowheads="1"/>
          </p:cNvSpPr>
          <p:nvPr/>
        </p:nvSpPr>
        <p:spPr bwMode="auto">
          <a:xfrm>
            <a:off x="3314700" y="28702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97" name="Oval 2233"/>
          <p:cNvSpPr>
            <a:spLocks noChangeArrowheads="1"/>
          </p:cNvSpPr>
          <p:nvPr/>
        </p:nvSpPr>
        <p:spPr bwMode="auto">
          <a:xfrm>
            <a:off x="3314700" y="288766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98" name="Oval 2234"/>
          <p:cNvSpPr>
            <a:spLocks noChangeArrowheads="1"/>
          </p:cNvSpPr>
          <p:nvPr/>
        </p:nvSpPr>
        <p:spPr bwMode="auto">
          <a:xfrm>
            <a:off x="3314700" y="28971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199" name="Oval 2235"/>
          <p:cNvSpPr>
            <a:spLocks noChangeArrowheads="1"/>
          </p:cNvSpPr>
          <p:nvPr/>
        </p:nvSpPr>
        <p:spPr bwMode="auto">
          <a:xfrm>
            <a:off x="3316288" y="29162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00" name="Oval 2236"/>
          <p:cNvSpPr>
            <a:spLocks noChangeArrowheads="1"/>
          </p:cNvSpPr>
          <p:nvPr/>
        </p:nvSpPr>
        <p:spPr bwMode="auto">
          <a:xfrm>
            <a:off x="3316288" y="292735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01" name="Oval 2237"/>
          <p:cNvSpPr>
            <a:spLocks noChangeArrowheads="1"/>
          </p:cNvSpPr>
          <p:nvPr/>
        </p:nvSpPr>
        <p:spPr bwMode="auto">
          <a:xfrm>
            <a:off x="3316288" y="294640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02" name="Oval 2238"/>
          <p:cNvSpPr>
            <a:spLocks noChangeArrowheads="1"/>
          </p:cNvSpPr>
          <p:nvPr/>
        </p:nvSpPr>
        <p:spPr bwMode="auto">
          <a:xfrm>
            <a:off x="3316288" y="29575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03" name="Oval 2239"/>
          <p:cNvSpPr>
            <a:spLocks noChangeArrowheads="1"/>
          </p:cNvSpPr>
          <p:nvPr/>
        </p:nvSpPr>
        <p:spPr bwMode="auto">
          <a:xfrm>
            <a:off x="3316288" y="29765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04" name="Oval 2240"/>
          <p:cNvSpPr>
            <a:spLocks noChangeArrowheads="1"/>
          </p:cNvSpPr>
          <p:nvPr/>
        </p:nvSpPr>
        <p:spPr bwMode="auto">
          <a:xfrm>
            <a:off x="3316288" y="298608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05" name="Oval 2241"/>
          <p:cNvSpPr>
            <a:spLocks noChangeArrowheads="1"/>
          </p:cNvSpPr>
          <p:nvPr/>
        </p:nvSpPr>
        <p:spPr bwMode="auto">
          <a:xfrm>
            <a:off x="3316288" y="30003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06" name="Oval 2242"/>
          <p:cNvSpPr>
            <a:spLocks noChangeArrowheads="1"/>
          </p:cNvSpPr>
          <p:nvPr/>
        </p:nvSpPr>
        <p:spPr bwMode="auto">
          <a:xfrm>
            <a:off x="3316288" y="30114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07" name="Oval 2243"/>
          <p:cNvSpPr>
            <a:spLocks noChangeArrowheads="1"/>
          </p:cNvSpPr>
          <p:nvPr/>
        </p:nvSpPr>
        <p:spPr bwMode="auto">
          <a:xfrm>
            <a:off x="3317875" y="302260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08" name="Oval 2244"/>
          <p:cNvSpPr>
            <a:spLocks noChangeArrowheads="1"/>
          </p:cNvSpPr>
          <p:nvPr/>
        </p:nvSpPr>
        <p:spPr bwMode="auto">
          <a:xfrm>
            <a:off x="3319463" y="30400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09" name="Oval 2245"/>
          <p:cNvSpPr>
            <a:spLocks noChangeArrowheads="1"/>
          </p:cNvSpPr>
          <p:nvPr/>
        </p:nvSpPr>
        <p:spPr bwMode="auto">
          <a:xfrm>
            <a:off x="3324225" y="30591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10" name="Oval 2246"/>
          <p:cNvSpPr>
            <a:spLocks noChangeArrowheads="1"/>
          </p:cNvSpPr>
          <p:nvPr/>
        </p:nvSpPr>
        <p:spPr bwMode="auto">
          <a:xfrm>
            <a:off x="3330575" y="3076575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11" name="Oval 2247"/>
          <p:cNvSpPr>
            <a:spLocks noChangeArrowheads="1"/>
          </p:cNvSpPr>
          <p:nvPr/>
        </p:nvSpPr>
        <p:spPr bwMode="auto">
          <a:xfrm>
            <a:off x="3338513" y="30908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12" name="Oval 2248"/>
          <p:cNvSpPr>
            <a:spLocks noChangeArrowheads="1"/>
          </p:cNvSpPr>
          <p:nvPr/>
        </p:nvSpPr>
        <p:spPr bwMode="auto">
          <a:xfrm>
            <a:off x="3349625" y="3101975"/>
            <a:ext cx="25400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13" name="Oval 2249"/>
          <p:cNvSpPr>
            <a:spLocks noChangeArrowheads="1"/>
          </p:cNvSpPr>
          <p:nvPr/>
        </p:nvSpPr>
        <p:spPr bwMode="auto">
          <a:xfrm>
            <a:off x="3360738" y="3116263"/>
            <a:ext cx="26987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14" name="Oval 2250"/>
          <p:cNvSpPr>
            <a:spLocks noChangeArrowheads="1"/>
          </p:cNvSpPr>
          <p:nvPr/>
        </p:nvSpPr>
        <p:spPr bwMode="auto">
          <a:xfrm>
            <a:off x="3375025" y="31257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15" name="Oval 2251"/>
          <p:cNvSpPr>
            <a:spLocks noChangeArrowheads="1"/>
          </p:cNvSpPr>
          <p:nvPr/>
        </p:nvSpPr>
        <p:spPr bwMode="auto">
          <a:xfrm>
            <a:off x="3394075" y="3125788"/>
            <a:ext cx="25400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16" name="Oval 2252"/>
          <p:cNvSpPr>
            <a:spLocks noChangeArrowheads="1"/>
          </p:cNvSpPr>
          <p:nvPr/>
        </p:nvSpPr>
        <p:spPr bwMode="auto">
          <a:xfrm>
            <a:off x="3413125" y="31257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17" name="Oval 2253"/>
          <p:cNvSpPr>
            <a:spLocks noChangeArrowheads="1"/>
          </p:cNvSpPr>
          <p:nvPr/>
        </p:nvSpPr>
        <p:spPr bwMode="auto">
          <a:xfrm>
            <a:off x="3429000" y="312102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18" name="Oval 2254"/>
          <p:cNvSpPr>
            <a:spLocks noChangeArrowheads="1"/>
          </p:cNvSpPr>
          <p:nvPr/>
        </p:nvSpPr>
        <p:spPr bwMode="auto">
          <a:xfrm>
            <a:off x="3443288" y="31146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19" name="Oval 2255"/>
          <p:cNvSpPr>
            <a:spLocks noChangeArrowheads="1"/>
          </p:cNvSpPr>
          <p:nvPr/>
        </p:nvSpPr>
        <p:spPr bwMode="auto">
          <a:xfrm>
            <a:off x="3457575" y="31019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20" name="Oval 2256"/>
          <p:cNvSpPr>
            <a:spLocks noChangeArrowheads="1"/>
          </p:cNvSpPr>
          <p:nvPr/>
        </p:nvSpPr>
        <p:spPr bwMode="auto">
          <a:xfrm>
            <a:off x="3468688" y="30892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21" name="Oval 2257"/>
          <p:cNvSpPr>
            <a:spLocks noChangeArrowheads="1"/>
          </p:cNvSpPr>
          <p:nvPr/>
        </p:nvSpPr>
        <p:spPr bwMode="auto">
          <a:xfrm>
            <a:off x="3479800" y="307022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22" name="Oval 2258"/>
          <p:cNvSpPr>
            <a:spLocks noChangeArrowheads="1"/>
          </p:cNvSpPr>
          <p:nvPr/>
        </p:nvSpPr>
        <p:spPr bwMode="auto">
          <a:xfrm>
            <a:off x="3486150" y="3057525"/>
            <a:ext cx="25400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23" name="Oval 2259"/>
          <p:cNvSpPr>
            <a:spLocks noChangeArrowheads="1"/>
          </p:cNvSpPr>
          <p:nvPr/>
        </p:nvSpPr>
        <p:spPr bwMode="auto">
          <a:xfrm>
            <a:off x="3487738" y="304482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24" name="Oval 2260"/>
          <p:cNvSpPr>
            <a:spLocks noChangeArrowheads="1"/>
          </p:cNvSpPr>
          <p:nvPr/>
        </p:nvSpPr>
        <p:spPr bwMode="auto">
          <a:xfrm>
            <a:off x="3494088" y="3025775"/>
            <a:ext cx="26987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25" name="Oval 2261"/>
          <p:cNvSpPr>
            <a:spLocks noChangeArrowheads="1"/>
          </p:cNvSpPr>
          <p:nvPr/>
        </p:nvSpPr>
        <p:spPr bwMode="auto">
          <a:xfrm>
            <a:off x="3495675" y="30162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26" name="Oval 2262"/>
          <p:cNvSpPr>
            <a:spLocks noChangeArrowheads="1"/>
          </p:cNvSpPr>
          <p:nvPr/>
        </p:nvSpPr>
        <p:spPr bwMode="auto">
          <a:xfrm>
            <a:off x="3498850" y="3000375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27" name="Oval 2263"/>
          <p:cNvSpPr>
            <a:spLocks noChangeArrowheads="1"/>
          </p:cNvSpPr>
          <p:nvPr/>
        </p:nvSpPr>
        <p:spPr bwMode="auto">
          <a:xfrm>
            <a:off x="3502025" y="2986088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28" name="Oval 2264"/>
          <p:cNvSpPr>
            <a:spLocks noChangeArrowheads="1"/>
          </p:cNvSpPr>
          <p:nvPr/>
        </p:nvSpPr>
        <p:spPr bwMode="auto">
          <a:xfrm>
            <a:off x="3502025" y="29670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29" name="Oval 2265"/>
          <p:cNvSpPr>
            <a:spLocks noChangeArrowheads="1"/>
          </p:cNvSpPr>
          <p:nvPr/>
        </p:nvSpPr>
        <p:spPr bwMode="auto">
          <a:xfrm>
            <a:off x="3506788" y="2951163"/>
            <a:ext cx="25400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30" name="Oval 2266"/>
          <p:cNvSpPr>
            <a:spLocks noChangeArrowheads="1"/>
          </p:cNvSpPr>
          <p:nvPr/>
        </p:nvSpPr>
        <p:spPr bwMode="auto">
          <a:xfrm>
            <a:off x="3503613" y="29368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31" name="Oval 2267"/>
          <p:cNvSpPr>
            <a:spLocks noChangeArrowheads="1"/>
          </p:cNvSpPr>
          <p:nvPr/>
        </p:nvSpPr>
        <p:spPr bwMode="auto">
          <a:xfrm>
            <a:off x="3500438" y="2922588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32" name="Oval 2268"/>
          <p:cNvSpPr>
            <a:spLocks noChangeArrowheads="1"/>
          </p:cNvSpPr>
          <p:nvPr/>
        </p:nvSpPr>
        <p:spPr bwMode="auto">
          <a:xfrm>
            <a:off x="3489325" y="290512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33" name="Oval 2269"/>
          <p:cNvSpPr>
            <a:spLocks noChangeArrowheads="1"/>
          </p:cNvSpPr>
          <p:nvPr/>
        </p:nvSpPr>
        <p:spPr bwMode="auto">
          <a:xfrm>
            <a:off x="3482975" y="28940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34" name="Oval 2270"/>
          <p:cNvSpPr>
            <a:spLocks noChangeArrowheads="1"/>
          </p:cNvSpPr>
          <p:nvPr/>
        </p:nvSpPr>
        <p:spPr bwMode="auto">
          <a:xfrm>
            <a:off x="3470275" y="288766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35" name="Oval 2271"/>
          <p:cNvSpPr>
            <a:spLocks noChangeArrowheads="1"/>
          </p:cNvSpPr>
          <p:nvPr/>
        </p:nvSpPr>
        <p:spPr bwMode="auto">
          <a:xfrm>
            <a:off x="3455988" y="28876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36" name="Oval 2272"/>
          <p:cNvSpPr>
            <a:spLocks noChangeArrowheads="1"/>
          </p:cNvSpPr>
          <p:nvPr/>
        </p:nvSpPr>
        <p:spPr bwMode="auto">
          <a:xfrm>
            <a:off x="3444875" y="28956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37" name="Oval 2273"/>
          <p:cNvSpPr>
            <a:spLocks noChangeArrowheads="1"/>
          </p:cNvSpPr>
          <p:nvPr/>
        </p:nvSpPr>
        <p:spPr bwMode="auto">
          <a:xfrm>
            <a:off x="3443288" y="29083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38" name="Oval 2274"/>
          <p:cNvSpPr>
            <a:spLocks noChangeArrowheads="1"/>
          </p:cNvSpPr>
          <p:nvPr/>
        </p:nvSpPr>
        <p:spPr bwMode="auto">
          <a:xfrm>
            <a:off x="3448050" y="29241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39" name="Oval 2275"/>
          <p:cNvSpPr>
            <a:spLocks noChangeArrowheads="1"/>
          </p:cNvSpPr>
          <p:nvPr/>
        </p:nvSpPr>
        <p:spPr bwMode="auto">
          <a:xfrm>
            <a:off x="3459163" y="2935288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40" name="Oval 2276"/>
          <p:cNvSpPr>
            <a:spLocks noChangeArrowheads="1"/>
          </p:cNvSpPr>
          <p:nvPr/>
        </p:nvSpPr>
        <p:spPr bwMode="auto">
          <a:xfrm>
            <a:off x="3471863" y="294163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41" name="Oval 2277"/>
          <p:cNvSpPr>
            <a:spLocks noChangeArrowheads="1"/>
          </p:cNvSpPr>
          <p:nvPr/>
        </p:nvSpPr>
        <p:spPr bwMode="auto">
          <a:xfrm>
            <a:off x="3484563" y="29432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42" name="Oval 2278"/>
          <p:cNvSpPr>
            <a:spLocks noChangeArrowheads="1"/>
          </p:cNvSpPr>
          <p:nvPr/>
        </p:nvSpPr>
        <p:spPr bwMode="auto">
          <a:xfrm>
            <a:off x="3509963" y="29368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43" name="Oval 2279"/>
          <p:cNvSpPr>
            <a:spLocks noChangeArrowheads="1"/>
          </p:cNvSpPr>
          <p:nvPr/>
        </p:nvSpPr>
        <p:spPr bwMode="auto">
          <a:xfrm>
            <a:off x="3516313" y="2940050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44" name="Oval 2280"/>
          <p:cNvSpPr>
            <a:spLocks noChangeArrowheads="1"/>
          </p:cNvSpPr>
          <p:nvPr/>
        </p:nvSpPr>
        <p:spPr bwMode="auto">
          <a:xfrm>
            <a:off x="3533775" y="29400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45" name="Oval 2281"/>
          <p:cNvSpPr>
            <a:spLocks noChangeArrowheads="1"/>
          </p:cNvSpPr>
          <p:nvPr/>
        </p:nvSpPr>
        <p:spPr bwMode="auto">
          <a:xfrm>
            <a:off x="3554413" y="2940050"/>
            <a:ext cx="25400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46" name="Oval 2282"/>
          <p:cNvSpPr>
            <a:spLocks noChangeArrowheads="1"/>
          </p:cNvSpPr>
          <p:nvPr/>
        </p:nvSpPr>
        <p:spPr bwMode="auto">
          <a:xfrm>
            <a:off x="3571875" y="2936875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247" name="Oval 2283"/>
          <p:cNvSpPr>
            <a:spLocks noChangeArrowheads="1"/>
          </p:cNvSpPr>
          <p:nvPr/>
        </p:nvSpPr>
        <p:spPr bwMode="auto">
          <a:xfrm>
            <a:off x="3727450" y="290830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48" name="Oval 2284"/>
          <p:cNvSpPr>
            <a:spLocks noChangeArrowheads="1"/>
          </p:cNvSpPr>
          <p:nvPr/>
        </p:nvSpPr>
        <p:spPr bwMode="auto">
          <a:xfrm>
            <a:off x="3717925" y="28971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49" name="Oval 2285"/>
          <p:cNvSpPr>
            <a:spLocks noChangeArrowheads="1"/>
          </p:cNvSpPr>
          <p:nvPr/>
        </p:nvSpPr>
        <p:spPr bwMode="auto">
          <a:xfrm>
            <a:off x="3703638" y="28876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0" name="Oval 2286"/>
          <p:cNvSpPr>
            <a:spLocks noChangeArrowheads="1"/>
          </p:cNvSpPr>
          <p:nvPr/>
        </p:nvSpPr>
        <p:spPr bwMode="auto">
          <a:xfrm>
            <a:off x="3686175" y="28813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1" name="Oval 2287"/>
          <p:cNvSpPr>
            <a:spLocks noChangeArrowheads="1"/>
          </p:cNvSpPr>
          <p:nvPr/>
        </p:nvSpPr>
        <p:spPr bwMode="auto">
          <a:xfrm>
            <a:off x="3667125" y="28781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2" name="Oval 2288"/>
          <p:cNvSpPr>
            <a:spLocks noChangeArrowheads="1"/>
          </p:cNvSpPr>
          <p:nvPr/>
        </p:nvSpPr>
        <p:spPr bwMode="auto">
          <a:xfrm>
            <a:off x="3649663" y="28781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3" name="Oval 2289"/>
          <p:cNvSpPr>
            <a:spLocks noChangeArrowheads="1"/>
          </p:cNvSpPr>
          <p:nvPr/>
        </p:nvSpPr>
        <p:spPr bwMode="auto">
          <a:xfrm>
            <a:off x="3632200" y="28844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4" name="Oval 2290"/>
          <p:cNvSpPr>
            <a:spLocks noChangeArrowheads="1"/>
          </p:cNvSpPr>
          <p:nvPr/>
        </p:nvSpPr>
        <p:spPr bwMode="auto">
          <a:xfrm>
            <a:off x="3617913" y="28924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5" name="Oval 2291"/>
          <p:cNvSpPr>
            <a:spLocks noChangeArrowheads="1"/>
          </p:cNvSpPr>
          <p:nvPr/>
        </p:nvSpPr>
        <p:spPr bwMode="auto">
          <a:xfrm>
            <a:off x="3602038" y="2906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6" name="Oval 2292"/>
          <p:cNvSpPr>
            <a:spLocks noChangeArrowheads="1"/>
          </p:cNvSpPr>
          <p:nvPr/>
        </p:nvSpPr>
        <p:spPr bwMode="auto">
          <a:xfrm>
            <a:off x="3594100" y="29178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7" name="Oval 2293"/>
          <p:cNvSpPr>
            <a:spLocks noChangeArrowheads="1"/>
          </p:cNvSpPr>
          <p:nvPr/>
        </p:nvSpPr>
        <p:spPr bwMode="auto">
          <a:xfrm>
            <a:off x="3584575" y="29289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8" name="Oval 2294"/>
          <p:cNvSpPr>
            <a:spLocks noChangeArrowheads="1"/>
          </p:cNvSpPr>
          <p:nvPr/>
        </p:nvSpPr>
        <p:spPr bwMode="auto">
          <a:xfrm>
            <a:off x="3576638" y="2943225"/>
            <a:ext cx="23812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59" name="Oval 2295"/>
          <p:cNvSpPr>
            <a:spLocks noChangeArrowheads="1"/>
          </p:cNvSpPr>
          <p:nvPr/>
        </p:nvSpPr>
        <p:spPr bwMode="auto">
          <a:xfrm>
            <a:off x="3570288" y="295910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0" name="Oval 2296"/>
          <p:cNvSpPr>
            <a:spLocks noChangeArrowheads="1"/>
          </p:cNvSpPr>
          <p:nvPr/>
        </p:nvSpPr>
        <p:spPr bwMode="auto">
          <a:xfrm>
            <a:off x="3567113" y="29765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1" name="Oval 2297"/>
          <p:cNvSpPr>
            <a:spLocks noChangeArrowheads="1"/>
          </p:cNvSpPr>
          <p:nvPr/>
        </p:nvSpPr>
        <p:spPr bwMode="auto">
          <a:xfrm>
            <a:off x="3563938" y="29940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2" name="Oval 2298"/>
          <p:cNvSpPr>
            <a:spLocks noChangeArrowheads="1"/>
          </p:cNvSpPr>
          <p:nvPr/>
        </p:nvSpPr>
        <p:spPr bwMode="auto">
          <a:xfrm>
            <a:off x="3563938" y="30067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3" name="Oval 2299"/>
          <p:cNvSpPr>
            <a:spLocks noChangeArrowheads="1"/>
          </p:cNvSpPr>
          <p:nvPr/>
        </p:nvSpPr>
        <p:spPr bwMode="auto">
          <a:xfrm>
            <a:off x="3563938" y="30241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4" name="Oval 2300"/>
          <p:cNvSpPr>
            <a:spLocks noChangeArrowheads="1"/>
          </p:cNvSpPr>
          <p:nvPr/>
        </p:nvSpPr>
        <p:spPr bwMode="auto">
          <a:xfrm>
            <a:off x="3567113" y="30384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5" name="Oval 2301"/>
          <p:cNvSpPr>
            <a:spLocks noChangeArrowheads="1"/>
          </p:cNvSpPr>
          <p:nvPr/>
        </p:nvSpPr>
        <p:spPr bwMode="auto">
          <a:xfrm>
            <a:off x="3570288" y="30559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6" name="Oval 2302"/>
          <p:cNvSpPr>
            <a:spLocks noChangeArrowheads="1"/>
          </p:cNvSpPr>
          <p:nvPr/>
        </p:nvSpPr>
        <p:spPr bwMode="auto">
          <a:xfrm>
            <a:off x="3576638" y="3068638"/>
            <a:ext cx="23812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7" name="Oval 2303"/>
          <p:cNvSpPr>
            <a:spLocks noChangeArrowheads="1"/>
          </p:cNvSpPr>
          <p:nvPr/>
        </p:nvSpPr>
        <p:spPr bwMode="auto">
          <a:xfrm>
            <a:off x="3581400" y="30829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8" name="Oval 2304"/>
          <p:cNvSpPr>
            <a:spLocks noChangeArrowheads="1"/>
          </p:cNvSpPr>
          <p:nvPr/>
        </p:nvSpPr>
        <p:spPr bwMode="auto">
          <a:xfrm>
            <a:off x="3590925" y="30972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69" name="Oval 2305"/>
          <p:cNvSpPr>
            <a:spLocks noChangeArrowheads="1"/>
          </p:cNvSpPr>
          <p:nvPr/>
        </p:nvSpPr>
        <p:spPr bwMode="auto">
          <a:xfrm>
            <a:off x="3597275" y="31083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0" name="Oval 2306"/>
          <p:cNvSpPr>
            <a:spLocks noChangeArrowheads="1"/>
          </p:cNvSpPr>
          <p:nvPr/>
        </p:nvSpPr>
        <p:spPr bwMode="auto">
          <a:xfrm>
            <a:off x="3608388" y="311943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1" name="Oval 2307"/>
          <p:cNvSpPr>
            <a:spLocks noChangeArrowheads="1"/>
          </p:cNvSpPr>
          <p:nvPr/>
        </p:nvSpPr>
        <p:spPr bwMode="auto">
          <a:xfrm>
            <a:off x="3621088" y="3127375"/>
            <a:ext cx="23812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2" name="Oval 2308"/>
          <p:cNvSpPr>
            <a:spLocks noChangeArrowheads="1"/>
          </p:cNvSpPr>
          <p:nvPr/>
        </p:nvSpPr>
        <p:spPr bwMode="auto">
          <a:xfrm>
            <a:off x="3638550" y="31337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3" name="Oval 2309"/>
          <p:cNvSpPr>
            <a:spLocks noChangeArrowheads="1"/>
          </p:cNvSpPr>
          <p:nvPr/>
        </p:nvSpPr>
        <p:spPr bwMode="auto">
          <a:xfrm>
            <a:off x="3652838" y="313531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4" name="Oval 2310"/>
          <p:cNvSpPr>
            <a:spLocks noChangeArrowheads="1"/>
          </p:cNvSpPr>
          <p:nvPr/>
        </p:nvSpPr>
        <p:spPr bwMode="auto">
          <a:xfrm>
            <a:off x="3667125" y="31400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5" name="Oval 2311"/>
          <p:cNvSpPr>
            <a:spLocks noChangeArrowheads="1"/>
          </p:cNvSpPr>
          <p:nvPr/>
        </p:nvSpPr>
        <p:spPr bwMode="auto">
          <a:xfrm>
            <a:off x="3679825" y="31400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6" name="Oval 2312"/>
          <p:cNvSpPr>
            <a:spLocks noChangeArrowheads="1"/>
          </p:cNvSpPr>
          <p:nvPr/>
        </p:nvSpPr>
        <p:spPr bwMode="auto">
          <a:xfrm>
            <a:off x="3694113" y="31337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7" name="Oval 2313"/>
          <p:cNvSpPr>
            <a:spLocks noChangeArrowheads="1"/>
          </p:cNvSpPr>
          <p:nvPr/>
        </p:nvSpPr>
        <p:spPr bwMode="auto">
          <a:xfrm>
            <a:off x="3709988" y="3125788"/>
            <a:ext cx="23812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8" name="Oval 2314"/>
          <p:cNvSpPr>
            <a:spLocks noChangeArrowheads="1"/>
          </p:cNvSpPr>
          <p:nvPr/>
        </p:nvSpPr>
        <p:spPr bwMode="auto">
          <a:xfrm>
            <a:off x="3721100" y="31146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79" name="Oval 2315"/>
          <p:cNvSpPr>
            <a:spLocks noChangeArrowheads="1"/>
          </p:cNvSpPr>
          <p:nvPr/>
        </p:nvSpPr>
        <p:spPr bwMode="auto">
          <a:xfrm>
            <a:off x="3733800" y="3103563"/>
            <a:ext cx="23813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0" name="Oval 2316"/>
          <p:cNvSpPr>
            <a:spLocks noChangeArrowheads="1"/>
          </p:cNvSpPr>
          <p:nvPr/>
        </p:nvSpPr>
        <p:spPr bwMode="auto">
          <a:xfrm>
            <a:off x="3741738" y="30924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1" name="Oval 2317"/>
          <p:cNvSpPr>
            <a:spLocks noChangeArrowheads="1"/>
          </p:cNvSpPr>
          <p:nvPr/>
        </p:nvSpPr>
        <p:spPr bwMode="auto">
          <a:xfrm>
            <a:off x="3751263" y="30749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2" name="Oval 2318"/>
          <p:cNvSpPr>
            <a:spLocks noChangeArrowheads="1"/>
          </p:cNvSpPr>
          <p:nvPr/>
        </p:nvSpPr>
        <p:spPr bwMode="auto">
          <a:xfrm>
            <a:off x="3757613" y="3057525"/>
            <a:ext cx="23812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3" name="Oval 2319"/>
          <p:cNvSpPr>
            <a:spLocks noChangeArrowheads="1"/>
          </p:cNvSpPr>
          <p:nvPr/>
        </p:nvSpPr>
        <p:spPr bwMode="auto">
          <a:xfrm>
            <a:off x="3759200" y="30448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4" name="Oval 2320"/>
          <p:cNvSpPr>
            <a:spLocks noChangeArrowheads="1"/>
          </p:cNvSpPr>
          <p:nvPr/>
        </p:nvSpPr>
        <p:spPr bwMode="auto">
          <a:xfrm>
            <a:off x="3759200" y="30305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5" name="Oval 2321"/>
          <p:cNvSpPr>
            <a:spLocks noChangeArrowheads="1"/>
          </p:cNvSpPr>
          <p:nvPr/>
        </p:nvSpPr>
        <p:spPr bwMode="auto">
          <a:xfrm>
            <a:off x="3762375" y="301783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6" name="Oval 2322"/>
          <p:cNvSpPr>
            <a:spLocks noChangeArrowheads="1"/>
          </p:cNvSpPr>
          <p:nvPr/>
        </p:nvSpPr>
        <p:spPr bwMode="auto">
          <a:xfrm>
            <a:off x="3759200" y="30051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7" name="Oval 2323"/>
          <p:cNvSpPr>
            <a:spLocks noChangeArrowheads="1"/>
          </p:cNvSpPr>
          <p:nvPr/>
        </p:nvSpPr>
        <p:spPr bwMode="auto">
          <a:xfrm>
            <a:off x="3759200" y="29908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8" name="Oval 2324"/>
          <p:cNvSpPr>
            <a:spLocks noChangeArrowheads="1"/>
          </p:cNvSpPr>
          <p:nvPr/>
        </p:nvSpPr>
        <p:spPr bwMode="auto">
          <a:xfrm>
            <a:off x="3759200" y="29765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9" name="Oval 2325"/>
          <p:cNvSpPr>
            <a:spLocks noChangeArrowheads="1"/>
          </p:cNvSpPr>
          <p:nvPr/>
        </p:nvSpPr>
        <p:spPr bwMode="auto">
          <a:xfrm>
            <a:off x="3757613" y="2962275"/>
            <a:ext cx="23812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0" name="Oval 2326"/>
          <p:cNvSpPr>
            <a:spLocks noChangeArrowheads="1"/>
          </p:cNvSpPr>
          <p:nvPr/>
        </p:nvSpPr>
        <p:spPr bwMode="auto">
          <a:xfrm>
            <a:off x="3754438" y="29464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1" name="Oval 2327"/>
          <p:cNvSpPr>
            <a:spLocks noChangeArrowheads="1"/>
          </p:cNvSpPr>
          <p:nvPr/>
        </p:nvSpPr>
        <p:spPr bwMode="auto">
          <a:xfrm>
            <a:off x="3744913" y="29321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2" name="Oval 2328"/>
          <p:cNvSpPr>
            <a:spLocks noChangeArrowheads="1"/>
          </p:cNvSpPr>
          <p:nvPr/>
        </p:nvSpPr>
        <p:spPr bwMode="auto">
          <a:xfrm>
            <a:off x="3735388" y="29178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3" name="Oval 2329"/>
          <p:cNvSpPr>
            <a:spLocks noChangeArrowheads="1"/>
          </p:cNvSpPr>
          <p:nvPr/>
        </p:nvSpPr>
        <p:spPr bwMode="auto">
          <a:xfrm>
            <a:off x="3768725" y="2882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4" name="Oval 2330"/>
          <p:cNvSpPr>
            <a:spLocks noChangeArrowheads="1"/>
          </p:cNvSpPr>
          <p:nvPr/>
        </p:nvSpPr>
        <p:spPr bwMode="auto">
          <a:xfrm>
            <a:off x="3767138" y="28971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5" name="Oval 2331"/>
          <p:cNvSpPr>
            <a:spLocks noChangeArrowheads="1"/>
          </p:cNvSpPr>
          <p:nvPr/>
        </p:nvSpPr>
        <p:spPr bwMode="auto">
          <a:xfrm>
            <a:off x="3767138" y="29098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6" name="Oval 2332"/>
          <p:cNvSpPr>
            <a:spLocks noChangeArrowheads="1"/>
          </p:cNvSpPr>
          <p:nvPr/>
        </p:nvSpPr>
        <p:spPr bwMode="auto">
          <a:xfrm>
            <a:off x="3767138" y="29257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7" name="Oval 2333"/>
          <p:cNvSpPr>
            <a:spLocks noChangeArrowheads="1"/>
          </p:cNvSpPr>
          <p:nvPr/>
        </p:nvSpPr>
        <p:spPr bwMode="auto">
          <a:xfrm>
            <a:off x="3768725" y="29416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8" name="Oval 2334"/>
          <p:cNvSpPr>
            <a:spLocks noChangeArrowheads="1"/>
          </p:cNvSpPr>
          <p:nvPr/>
        </p:nvSpPr>
        <p:spPr bwMode="auto">
          <a:xfrm>
            <a:off x="3767138" y="295751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99" name="Oval 2335"/>
          <p:cNvSpPr>
            <a:spLocks noChangeArrowheads="1"/>
          </p:cNvSpPr>
          <p:nvPr/>
        </p:nvSpPr>
        <p:spPr bwMode="auto">
          <a:xfrm>
            <a:off x="3767138" y="297180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0" name="Oval 2336"/>
          <p:cNvSpPr>
            <a:spLocks noChangeArrowheads="1"/>
          </p:cNvSpPr>
          <p:nvPr/>
        </p:nvSpPr>
        <p:spPr bwMode="auto">
          <a:xfrm>
            <a:off x="3767138" y="29860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1" name="Oval 2337"/>
          <p:cNvSpPr>
            <a:spLocks noChangeArrowheads="1"/>
          </p:cNvSpPr>
          <p:nvPr/>
        </p:nvSpPr>
        <p:spPr bwMode="auto">
          <a:xfrm>
            <a:off x="3765550" y="30003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2" name="Oval 2338"/>
          <p:cNvSpPr>
            <a:spLocks noChangeArrowheads="1"/>
          </p:cNvSpPr>
          <p:nvPr/>
        </p:nvSpPr>
        <p:spPr bwMode="auto">
          <a:xfrm>
            <a:off x="3763963" y="30146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3" name="Oval 2339"/>
          <p:cNvSpPr>
            <a:spLocks noChangeArrowheads="1"/>
          </p:cNvSpPr>
          <p:nvPr/>
        </p:nvSpPr>
        <p:spPr bwMode="auto">
          <a:xfrm>
            <a:off x="3763963" y="30273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4" name="Oval 2340"/>
          <p:cNvSpPr>
            <a:spLocks noChangeArrowheads="1"/>
          </p:cNvSpPr>
          <p:nvPr/>
        </p:nvSpPr>
        <p:spPr bwMode="auto">
          <a:xfrm>
            <a:off x="3763963" y="30432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5" name="Oval 2341"/>
          <p:cNvSpPr>
            <a:spLocks noChangeArrowheads="1"/>
          </p:cNvSpPr>
          <p:nvPr/>
        </p:nvSpPr>
        <p:spPr bwMode="auto">
          <a:xfrm>
            <a:off x="3765550" y="30559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6" name="Oval 2342"/>
          <p:cNvSpPr>
            <a:spLocks noChangeArrowheads="1"/>
          </p:cNvSpPr>
          <p:nvPr/>
        </p:nvSpPr>
        <p:spPr bwMode="auto">
          <a:xfrm>
            <a:off x="3763963" y="30702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7" name="Oval 2343"/>
          <p:cNvSpPr>
            <a:spLocks noChangeArrowheads="1"/>
          </p:cNvSpPr>
          <p:nvPr/>
        </p:nvSpPr>
        <p:spPr bwMode="auto">
          <a:xfrm>
            <a:off x="3763963" y="30861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8" name="Oval 2344"/>
          <p:cNvSpPr>
            <a:spLocks noChangeArrowheads="1"/>
          </p:cNvSpPr>
          <p:nvPr/>
        </p:nvSpPr>
        <p:spPr bwMode="auto">
          <a:xfrm>
            <a:off x="3763963" y="30988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09" name="Oval 2345"/>
          <p:cNvSpPr>
            <a:spLocks noChangeArrowheads="1"/>
          </p:cNvSpPr>
          <p:nvPr/>
        </p:nvSpPr>
        <p:spPr bwMode="auto">
          <a:xfrm>
            <a:off x="3767138" y="31099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0" name="Oval 2346"/>
          <p:cNvSpPr>
            <a:spLocks noChangeArrowheads="1"/>
          </p:cNvSpPr>
          <p:nvPr/>
        </p:nvSpPr>
        <p:spPr bwMode="auto">
          <a:xfrm>
            <a:off x="3773488" y="31242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1" name="Oval 2347"/>
          <p:cNvSpPr>
            <a:spLocks noChangeArrowheads="1"/>
          </p:cNvSpPr>
          <p:nvPr/>
        </p:nvSpPr>
        <p:spPr bwMode="auto">
          <a:xfrm>
            <a:off x="3784600" y="31353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2" name="Oval 2348"/>
          <p:cNvSpPr>
            <a:spLocks noChangeArrowheads="1"/>
          </p:cNvSpPr>
          <p:nvPr/>
        </p:nvSpPr>
        <p:spPr bwMode="auto">
          <a:xfrm>
            <a:off x="3800475" y="3138488"/>
            <a:ext cx="23813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3" name="Oval 2349"/>
          <p:cNvSpPr>
            <a:spLocks noChangeArrowheads="1"/>
          </p:cNvSpPr>
          <p:nvPr/>
        </p:nvSpPr>
        <p:spPr bwMode="auto">
          <a:xfrm>
            <a:off x="3817938" y="31353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4" name="Oval 2350"/>
          <p:cNvSpPr>
            <a:spLocks noChangeArrowheads="1"/>
          </p:cNvSpPr>
          <p:nvPr/>
        </p:nvSpPr>
        <p:spPr bwMode="auto">
          <a:xfrm>
            <a:off x="3824288" y="3125788"/>
            <a:ext cx="23812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5" name="Oval 2351"/>
          <p:cNvSpPr>
            <a:spLocks noChangeArrowheads="1"/>
          </p:cNvSpPr>
          <p:nvPr/>
        </p:nvSpPr>
        <p:spPr bwMode="auto">
          <a:xfrm>
            <a:off x="3832225" y="31162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6" name="Oval 2352"/>
          <p:cNvSpPr>
            <a:spLocks noChangeArrowheads="1"/>
          </p:cNvSpPr>
          <p:nvPr/>
        </p:nvSpPr>
        <p:spPr bwMode="auto">
          <a:xfrm>
            <a:off x="3844925" y="3101975"/>
            <a:ext cx="23813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7" name="Oval 2353"/>
          <p:cNvSpPr>
            <a:spLocks noChangeArrowheads="1"/>
          </p:cNvSpPr>
          <p:nvPr/>
        </p:nvSpPr>
        <p:spPr bwMode="auto">
          <a:xfrm>
            <a:off x="3849688" y="30876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8" name="Oval 2354"/>
          <p:cNvSpPr>
            <a:spLocks noChangeArrowheads="1"/>
          </p:cNvSpPr>
          <p:nvPr/>
        </p:nvSpPr>
        <p:spPr bwMode="auto">
          <a:xfrm>
            <a:off x="3856038" y="30765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19" name="Oval 2355"/>
          <p:cNvSpPr>
            <a:spLocks noChangeArrowheads="1"/>
          </p:cNvSpPr>
          <p:nvPr/>
        </p:nvSpPr>
        <p:spPr bwMode="auto">
          <a:xfrm>
            <a:off x="3865563" y="30622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0" name="Oval 2356"/>
          <p:cNvSpPr>
            <a:spLocks noChangeArrowheads="1"/>
          </p:cNvSpPr>
          <p:nvPr/>
        </p:nvSpPr>
        <p:spPr bwMode="auto">
          <a:xfrm>
            <a:off x="3871913" y="30480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1" name="Oval 2357"/>
          <p:cNvSpPr>
            <a:spLocks noChangeArrowheads="1"/>
          </p:cNvSpPr>
          <p:nvPr/>
        </p:nvSpPr>
        <p:spPr bwMode="auto">
          <a:xfrm>
            <a:off x="3878263" y="30353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2" name="Oval 2358"/>
          <p:cNvSpPr>
            <a:spLocks noChangeArrowheads="1"/>
          </p:cNvSpPr>
          <p:nvPr/>
        </p:nvSpPr>
        <p:spPr bwMode="auto">
          <a:xfrm>
            <a:off x="3881438" y="30257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3" name="Oval 2359"/>
          <p:cNvSpPr>
            <a:spLocks noChangeArrowheads="1"/>
          </p:cNvSpPr>
          <p:nvPr/>
        </p:nvSpPr>
        <p:spPr bwMode="auto">
          <a:xfrm>
            <a:off x="3890963" y="3011488"/>
            <a:ext cx="23812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4" name="Oval 2360"/>
          <p:cNvSpPr>
            <a:spLocks noChangeArrowheads="1"/>
          </p:cNvSpPr>
          <p:nvPr/>
        </p:nvSpPr>
        <p:spPr bwMode="auto">
          <a:xfrm>
            <a:off x="3895725" y="29972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5" name="Oval 2361"/>
          <p:cNvSpPr>
            <a:spLocks noChangeArrowheads="1"/>
          </p:cNvSpPr>
          <p:nvPr/>
        </p:nvSpPr>
        <p:spPr bwMode="auto">
          <a:xfrm>
            <a:off x="3902075" y="29845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6" name="Oval 2362"/>
          <p:cNvSpPr>
            <a:spLocks noChangeArrowheads="1"/>
          </p:cNvSpPr>
          <p:nvPr/>
        </p:nvSpPr>
        <p:spPr bwMode="auto">
          <a:xfrm>
            <a:off x="3927475" y="27590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7" name="Oval 2363"/>
          <p:cNvSpPr>
            <a:spLocks noChangeArrowheads="1"/>
          </p:cNvSpPr>
          <p:nvPr/>
        </p:nvSpPr>
        <p:spPr bwMode="auto">
          <a:xfrm>
            <a:off x="3927475" y="27686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8" name="Oval 2364"/>
          <p:cNvSpPr>
            <a:spLocks noChangeArrowheads="1"/>
          </p:cNvSpPr>
          <p:nvPr/>
        </p:nvSpPr>
        <p:spPr bwMode="auto">
          <a:xfrm>
            <a:off x="3927475" y="27813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29" name="Oval 2365"/>
          <p:cNvSpPr>
            <a:spLocks noChangeArrowheads="1"/>
          </p:cNvSpPr>
          <p:nvPr/>
        </p:nvSpPr>
        <p:spPr bwMode="auto">
          <a:xfrm>
            <a:off x="3927475" y="279241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0" name="Oval 2366"/>
          <p:cNvSpPr>
            <a:spLocks noChangeArrowheads="1"/>
          </p:cNvSpPr>
          <p:nvPr/>
        </p:nvSpPr>
        <p:spPr bwMode="auto">
          <a:xfrm>
            <a:off x="3927475" y="28067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1" name="Oval 2367"/>
          <p:cNvSpPr>
            <a:spLocks noChangeArrowheads="1"/>
          </p:cNvSpPr>
          <p:nvPr/>
        </p:nvSpPr>
        <p:spPr bwMode="auto">
          <a:xfrm>
            <a:off x="3927475" y="28114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2" name="Oval 2368"/>
          <p:cNvSpPr>
            <a:spLocks noChangeArrowheads="1"/>
          </p:cNvSpPr>
          <p:nvPr/>
        </p:nvSpPr>
        <p:spPr bwMode="auto">
          <a:xfrm>
            <a:off x="3927475" y="28273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3" name="Oval 2369"/>
          <p:cNvSpPr>
            <a:spLocks noChangeArrowheads="1"/>
          </p:cNvSpPr>
          <p:nvPr/>
        </p:nvSpPr>
        <p:spPr bwMode="auto">
          <a:xfrm>
            <a:off x="3927475" y="28352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4" name="Oval 2370"/>
          <p:cNvSpPr>
            <a:spLocks noChangeArrowheads="1"/>
          </p:cNvSpPr>
          <p:nvPr/>
        </p:nvSpPr>
        <p:spPr bwMode="auto">
          <a:xfrm>
            <a:off x="3927475" y="28479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5" name="Oval 2371"/>
          <p:cNvSpPr>
            <a:spLocks noChangeArrowheads="1"/>
          </p:cNvSpPr>
          <p:nvPr/>
        </p:nvSpPr>
        <p:spPr bwMode="auto">
          <a:xfrm>
            <a:off x="3927475" y="28590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6" name="Oval 2372"/>
          <p:cNvSpPr>
            <a:spLocks noChangeArrowheads="1"/>
          </p:cNvSpPr>
          <p:nvPr/>
        </p:nvSpPr>
        <p:spPr bwMode="auto">
          <a:xfrm>
            <a:off x="3930650" y="28749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7" name="Oval 2373"/>
          <p:cNvSpPr>
            <a:spLocks noChangeArrowheads="1"/>
          </p:cNvSpPr>
          <p:nvPr/>
        </p:nvSpPr>
        <p:spPr bwMode="auto">
          <a:xfrm>
            <a:off x="3927475" y="28781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8" name="Oval 2374"/>
          <p:cNvSpPr>
            <a:spLocks noChangeArrowheads="1"/>
          </p:cNvSpPr>
          <p:nvPr/>
        </p:nvSpPr>
        <p:spPr bwMode="auto">
          <a:xfrm>
            <a:off x="3930650" y="28908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39" name="Oval 2375"/>
          <p:cNvSpPr>
            <a:spLocks noChangeArrowheads="1"/>
          </p:cNvSpPr>
          <p:nvPr/>
        </p:nvSpPr>
        <p:spPr bwMode="auto">
          <a:xfrm>
            <a:off x="3930650" y="28971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0" name="Oval 2376"/>
          <p:cNvSpPr>
            <a:spLocks noChangeArrowheads="1"/>
          </p:cNvSpPr>
          <p:nvPr/>
        </p:nvSpPr>
        <p:spPr bwMode="auto">
          <a:xfrm>
            <a:off x="3927475" y="29098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1" name="Oval 2377"/>
          <p:cNvSpPr>
            <a:spLocks noChangeArrowheads="1"/>
          </p:cNvSpPr>
          <p:nvPr/>
        </p:nvSpPr>
        <p:spPr bwMode="auto">
          <a:xfrm>
            <a:off x="3927475" y="29178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2" name="Oval 2378"/>
          <p:cNvSpPr>
            <a:spLocks noChangeArrowheads="1"/>
          </p:cNvSpPr>
          <p:nvPr/>
        </p:nvSpPr>
        <p:spPr bwMode="auto">
          <a:xfrm>
            <a:off x="3927475" y="29337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3" name="Oval 2379"/>
          <p:cNvSpPr>
            <a:spLocks noChangeArrowheads="1"/>
          </p:cNvSpPr>
          <p:nvPr/>
        </p:nvSpPr>
        <p:spPr bwMode="auto">
          <a:xfrm>
            <a:off x="3927475" y="29464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4" name="Oval 2380"/>
          <p:cNvSpPr>
            <a:spLocks noChangeArrowheads="1"/>
          </p:cNvSpPr>
          <p:nvPr/>
        </p:nvSpPr>
        <p:spPr bwMode="auto">
          <a:xfrm>
            <a:off x="3927475" y="295751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5" name="Oval 2381"/>
          <p:cNvSpPr>
            <a:spLocks noChangeArrowheads="1"/>
          </p:cNvSpPr>
          <p:nvPr/>
        </p:nvSpPr>
        <p:spPr bwMode="auto">
          <a:xfrm>
            <a:off x="3927475" y="297180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6" name="Oval 2382"/>
          <p:cNvSpPr>
            <a:spLocks noChangeArrowheads="1"/>
          </p:cNvSpPr>
          <p:nvPr/>
        </p:nvSpPr>
        <p:spPr bwMode="auto">
          <a:xfrm>
            <a:off x="3927475" y="29845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7" name="Oval 2383"/>
          <p:cNvSpPr>
            <a:spLocks noChangeArrowheads="1"/>
          </p:cNvSpPr>
          <p:nvPr/>
        </p:nvSpPr>
        <p:spPr bwMode="auto">
          <a:xfrm>
            <a:off x="3930650" y="27860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8" name="Oval 2384"/>
          <p:cNvSpPr>
            <a:spLocks noChangeArrowheads="1"/>
          </p:cNvSpPr>
          <p:nvPr/>
        </p:nvSpPr>
        <p:spPr bwMode="auto">
          <a:xfrm>
            <a:off x="3906838" y="29670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49" name="Oval 2385"/>
          <p:cNvSpPr>
            <a:spLocks noChangeArrowheads="1"/>
          </p:cNvSpPr>
          <p:nvPr/>
        </p:nvSpPr>
        <p:spPr bwMode="auto">
          <a:xfrm>
            <a:off x="3913188" y="2952750"/>
            <a:ext cx="23812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0" name="Oval 2386"/>
          <p:cNvSpPr>
            <a:spLocks noChangeArrowheads="1"/>
          </p:cNvSpPr>
          <p:nvPr/>
        </p:nvSpPr>
        <p:spPr bwMode="auto">
          <a:xfrm>
            <a:off x="3914775" y="29384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1" name="Oval 2387"/>
          <p:cNvSpPr>
            <a:spLocks noChangeArrowheads="1"/>
          </p:cNvSpPr>
          <p:nvPr/>
        </p:nvSpPr>
        <p:spPr bwMode="auto">
          <a:xfrm>
            <a:off x="3921125" y="29257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2" name="Oval 2388"/>
          <p:cNvSpPr>
            <a:spLocks noChangeArrowheads="1"/>
          </p:cNvSpPr>
          <p:nvPr/>
        </p:nvSpPr>
        <p:spPr bwMode="auto">
          <a:xfrm>
            <a:off x="3924300" y="290671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3" name="Oval 2389"/>
          <p:cNvSpPr>
            <a:spLocks noChangeArrowheads="1"/>
          </p:cNvSpPr>
          <p:nvPr/>
        </p:nvSpPr>
        <p:spPr bwMode="auto">
          <a:xfrm>
            <a:off x="3924300" y="28940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4" name="Oval 2390"/>
          <p:cNvSpPr>
            <a:spLocks noChangeArrowheads="1"/>
          </p:cNvSpPr>
          <p:nvPr/>
        </p:nvSpPr>
        <p:spPr bwMode="auto">
          <a:xfrm>
            <a:off x="3927475" y="28797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5" name="Oval 2391"/>
          <p:cNvSpPr>
            <a:spLocks noChangeArrowheads="1"/>
          </p:cNvSpPr>
          <p:nvPr/>
        </p:nvSpPr>
        <p:spPr bwMode="auto">
          <a:xfrm>
            <a:off x="3927475" y="28622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6" name="Oval 2392"/>
          <p:cNvSpPr>
            <a:spLocks noChangeArrowheads="1"/>
          </p:cNvSpPr>
          <p:nvPr/>
        </p:nvSpPr>
        <p:spPr bwMode="auto">
          <a:xfrm>
            <a:off x="3930650" y="28432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7" name="Oval 2393"/>
          <p:cNvSpPr>
            <a:spLocks noChangeArrowheads="1"/>
          </p:cNvSpPr>
          <p:nvPr/>
        </p:nvSpPr>
        <p:spPr bwMode="auto">
          <a:xfrm>
            <a:off x="3930650" y="28289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8" name="Oval 2394"/>
          <p:cNvSpPr>
            <a:spLocks noChangeArrowheads="1"/>
          </p:cNvSpPr>
          <p:nvPr/>
        </p:nvSpPr>
        <p:spPr bwMode="auto">
          <a:xfrm>
            <a:off x="3930650" y="28162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59" name="Oval 2395"/>
          <p:cNvSpPr>
            <a:spLocks noChangeArrowheads="1"/>
          </p:cNvSpPr>
          <p:nvPr/>
        </p:nvSpPr>
        <p:spPr bwMode="auto">
          <a:xfrm>
            <a:off x="3930650" y="280035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0" name="Oval 2396"/>
          <p:cNvSpPr>
            <a:spLocks noChangeArrowheads="1"/>
          </p:cNvSpPr>
          <p:nvPr/>
        </p:nvSpPr>
        <p:spPr bwMode="auto">
          <a:xfrm>
            <a:off x="3930650" y="27876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1" name="Oval 2397"/>
          <p:cNvSpPr>
            <a:spLocks noChangeArrowheads="1"/>
          </p:cNvSpPr>
          <p:nvPr/>
        </p:nvSpPr>
        <p:spPr bwMode="auto">
          <a:xfrm>
            <a:off x="3930650" y="27733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2" name="Oval 2398"/>
          <p:cNvSpPr>
            <a:spLocks noChangeArrowheads="1"/>
          </p:cNvSpPr>
          <p:nvPr/>
        </p:nvSpPr>
        <p:spPr bwMode="auto">
          <a:xfrm>
            <a:off x="3930650" y="27590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3" name="Oval 2399"/>
          <p:cNvSpPr>
            <a:spLocks noChangeArrowheads="1"/>
          </p:cNvSpPr>
          <p:nvPr/>
        </p:nvSpPr>
        <p:spPr bwMode="auto">
          <a:xfrm>
            <a:off x="3876675" y="2882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4" name="Oval 2400"/>
          <p:cNvSpPr>
            <a:spLocks noChangeArrowheads="1"/>
          </p:cNvSpPr>
          <p:nvPr/>
        </p:nvSpPr>
        <p:spPr bwMode="auto">
          <a:xfrm>
            <a:off x="3892550" y="2882900"/>
            <a:ext cx="23813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5" name="Oval 2401"/>
          <p:cNvSpPr>
            <a:spLocks noChangeArrowheads="1"/>
          </p:cNvSpPr>
          <p:nvPr/>
        </p:nvSpPr>
        <p:spPr bwMode="auto">
          <a:xfrm>
            <a:off x="3906838" y="2882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6" name="Oval 2402"/>
          <p:cNvSpPr>
            <a:spLocks noChangeArrowheads="1"/>
          </p:cNvSpPr>
          <p:nvPr/>
        </p:nvSpPr>
        <p:spPr bwMode="auto">
          <a:xfrm>
            <a:off x="3927475" y="2882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7" name="Oval 2403"/>
          <p:cNvSpPr>
            <a:spLocks noChangeArrowheads="1"/>
          </p:cNvSpPr>
          <p:nvPr/>
        </p:nvSpPr>
        <p:spPr bwMode="auto">
          <a:xfrm>
            <a:off x="3944938" y="28860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8" name="Oval 2404"/>
          <p:cNvSpPr>
            <a:spLocks noChangeArrowheads="1"/>
          </p:cNvSpPr>
          <p:nvPr/>
        </p:nvSpPr>
        <p:spPr bwMode="auto">
          <a:xfrm>
            <a:off x="3957638" y="2886075"/>
            <a:ext cx="23812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69" name="Oval 2405"/>
          <p:cNvSpPr>
            <a:spLocks noChangeArrowheads="1"/>
          </p:cNvSpPr>
          <p:nvPr/>
        </p:nvSpPr>
        <p:spPr bwMode="auto">
          <a:xfrm>
            <a:off x="3968750" y="2882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0" name="AutoShape 2406"/>
          <p:cNvSpPr>
            <a:spLocks noChangeArrowheads="1"/>
          </p:cNvSpPr>
          <p:nvPr/>
        </p:nvSpPr>
        <p:spPr bwMode="auto">
          <a:xfrm>
            <a:off x="3632200" y="280193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1" name="AutoShape 2407"/>
          <p:cNvSpPr>
            <a:spLocks noChangeArrowheads="1"/>
          </p:cNvSpPr>
          <p:nvPr/>
        </p:nvSpPr>
        <p:spPr bwMode="auto">
          <a:xfrm>
            <a:off x="3641725" y="2809875"/>
            <a:ext cx="26988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2" name="AutoShape 2408"/>
          <p:cNvSpPr>
            <a:spLocks noChangeArrowheads="1"/>
          </p:cNvSpPr>
          <p:nvPr/>
        </p:nvSpPr>
        <p:spPr bwMode="auto">
          <a:xfrm>
            <a:off x="3652838" y="2822575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3" name="AutoShape 2409"/>
          <p:cNvSpPr>
            <a:spLocks noChangeArrowheads="1"/>
          </p:cNvSpPr>
          <p:nvPr/>
        </p:nvSpPr>
        <p:spPr bwMode="auto">
          <a:xfrm>
            <a:off x="3667125" y="2830513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4" name="AutoShape 2410"/>
          <p:cNvSpPr>
            <a:spLocks noChangeArrowheads="1"/>
          </p:cNvSpPr>
          <p:nvPr/>
        </p:nvSpPr>
        <p:spPr bwMode="auto">
          <a:xfrm>
            <a:off x="3686175" y="2833688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5" name="AutoShape 2411"/>
          <p:cNvSpPr>
            <a:spLocks noChangeArrowheads="1"/>
          </p:cNvSpPr>
          <p:nvPr/>
        </p:nvSpPr>
        <p:spPr bwMode="auto">
          <a:xfrm>
            <a:off x="3709988" y="2827338"/>
            <a:ext cx="26987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6" name="AutoShape 2412"/>
          <p:cNvSpPr>
            <a:spLocks noChangeArrowheads="1"/>
          </p:cNvSpPr>
          <p:nvPr/>
        </p:nvSpPr>
        <p:spPr bwMode="auto">
          <a:xfrm>
            <a:off x="3721100" y="281781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7" name="AutoShape 2413"/>
          <p:cNvSpPr>
            <a:spLocks noChangeArrowheads="1"/>
          </p:cNvSpPr>
          <p:nvPr/>
        </p:nvSpPr>
        <p:spPr bwMode="auto">
          <a:xfrm>
            <a:off x="3733800" y="2805113"/>
            <a:ext cx="26988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8" name="Oval 2414"/>
          <p:cNvSpPr>
            <a:spLocks noChangeArrowheads="1"/>
          </p:cNvSpPr>
          <p:nvPr/>
        </p:nvSpPr>
        <p:spPr bwMode="auto">
          <a:xfrm>
            <a:off x="3765550" y="27082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79" name="Oval 2415"/>
          <p:cNvSpPr>
            <a:spLocks noChangeArrowheads="1"/>
          </p:cNvSpPr>
          <p:nvPr/>
        </p:nvSpPr>
        <p:spPr bwMode="auto">
          <a:xfrm>
            <a:off x="3754438" y="27225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0" name="Oval 2416"/>
          <p:cNvSpPr>
            <a:spLocks noChangeArrowheads="1"/>
          </p:cNvSpPr>
          <p:nvPr/>
        </p:nvSpPr>
        <p:spPr bwMode="auto">
          <a:xfrm>
            <a:off x="3741738" y="27384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1" name="Oval 2417"/>
          <p:cNvSpPr>
            <a:spLocks noChangeArrowheads="1"/>
          </p:cNvSpPr>
          <p:nvPr/>
        </p:nvSpPr>
        <p:spPr bwMode="auto">
          <a:xfrm>
            <a:off x="3733800" y="2747963"/>
            <a:ext cx="23813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2" name="Oval 2418"/>
          <p:cNvSpPr>
            <a:spLocks noChangeArrowheads="1"/>
          </p:cNvSpPr>
          <p:nvPr/>
        </p:nvSpPr>
        <p:spPr bwMode="auto">
          <a:xfrm>
            <a:off x="3724275" y="27590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3" name="Oval 2419"/>
          <p:cNvSpPr>
            <a:spLocks noChangeArrowheads="1"/>
          </p:cNvSpPr>
          <p:nvPr/>
        </p:nvSpPr>
        <p:spPr bwMode="auto">
          <a:xfrm>
            <a:off x="3711575" y="27733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4" name="AutoShape 2420"/>
          <p:cNvSpPr>
            <a:spLocks noChangeArrowheads="1"/>
          </p:cNvSpPr>
          <p:nvPr/>
        </p:nvSpPr>
        <p:spPr bwMode="auto">
          <a:xfrm>
            <a:off x="4333875" y="296227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5" name="AutoShape 2421"/>
          <p:cNvSpPr>
            <a:spLocks noChangeArrowheads="1"/>
          </p:cNvSpPr>
          <p:nvPr/>
        </p:nvSpPr>
        <p:spPr bwMode="auto">
          <a:xfrm>
            <a:off x="4341813" y="295433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6" name="AutoShape 2422"/>
          <p:cNvSpPr>
            <a:spLocks noChangeArrowheads="1"/>
          </p:cNvSpPr>
          <p:nvPr/>
        </p:nvSpPr>
        <p:spPr bwMode="auto">
          <a:xfrm>
            <a:off x="4348163" y="2947988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7" name="AutoShape 2423"/>
          <p:cNvSpPr>
            <a:spLocks noChangeArrowheads="1"/>
          </p:cNvSpPr>
          <p:nvPr/>
        </p:nvSpPr>
        <p:spPr bwMode="auto">
          <a:xfrm>
            <a:off x="4357688" y="29384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8" name="AutoShape 2424"/>
          <p:cNvSpPr>
            <a:spLocks noChangeArrowheads="1"/>
          </p:cNvSpPr>
          <p:nvPr/>
        </p:nvSpPr>
        <p:spPr bwMode="auto">
          <a:xfrm>
            <a:off x="4367213" y="2928938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89" name="AutoShape 2425"/>
          <p:cNvSpPr>
            <a:spLocks noChangeArrowheads="1"/>
          </p:cNvSpPr>
          <p:nvPr/>
        </p:nvSpPr>
        <p:spPr bwMode="auto">
          <a:xfrm>
            <a:off x="4379913" y="29210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0" name="AutoShape 2426"/>
          <p:cNvSpPr>
            <a:spLocks noChangeArrowheads="1"/>
          </p:cNvSpPr>
          <p:nvPr/>
        </p:nvSpPr>
        <p:spPr bwMode="auto">
          <a:xfrm>
            <a:off x="4389438" y="29114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1" name="AutoShape 2427"/>
          <p:cNvSpPr>
            <a:spLocks noChangeArrowheads="1"/>
          </p:cNvSpPr>
          <p:nvPr/>
        </p:nvSpPr>
        <p:spPr bwMode="auto">
          <a:xfrm>
            <a:off x="4403725" y="2906713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2" name="AutoShape 2428"/>
          <p:cNvSpPr>
            <a:spLocks noChangeArrowheads="1"/>
          </p:cNvSpPr>
          <p:nvPr/>
        </p:nvSpPr>
        <p:spPr bwMode="auto">
          <a:xfrm>
            <a:off x="4411663" y="29019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3" name="AutoShape 2429"/>
          <p:cNvSpPr>
            <a:spLocks noChangeArrowheads="1"/>
          </p:cNvSpPr>
          <p:nvPr/>
        </p:nvSpPr>
        <p:spPr bwMode="auto">
          <a:xfrm>
            <a:off x="4424363" y="29019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4" name="AutoShape 2430"/>
          <p:cNvSpPr>
            <a:spLocks noChangeArrowheads="1"/>
          </p:cNvSpPr>
          <p:nvPr/>
        </p:nvSpPr>
        <p:spPr bwMode="auto">
          <a:xfrm>
            <a:off x="4435475" y="2903538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5" name="AutoShape 2431"/>
          <p:cNvSpPr>
            <a:spLocks noChangeArrowheads="1"/>
          </p:cNvSpPr>
          <p:nvPr/>
        </p:nvSpPr>
        <p:spPr bwMode="auto">
          <a:xfrm>
            <a:off x="4446588" y="291306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6" name="AutoShape 2432"/>
          <p:cNvSpPr>
            <a:spLocks noChangeArrowheads="1"/>
          </p:cNvSpPr>
          <p:nvPr/>
        </p:nvSpPr>
        <p:spPr bwMode="auto">
          <a:xfrm>
            <a:off x="4454525" y="292735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7" name="AutoShape 2433"/>
          <p:cNvSpPr>
            <a:spLocks noChangeArrowheads="1"/>
          </p:cNvSpPr>
          <p:nvPr/>
        </p:nvSpPr>
        <p:spPr bwMode="auto">
          <a:xfrm>
            <a:off x="4459288" y="294005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8" name="AutoShape 2434"/>
          <p:cNvSpPr>
            <a:spLocks noChangeArrowheads="1"/>
          </p:cNvSpPr>
          <p:nvPr/>
        </p:nvSpPr>
        <p:spPr bwMode="auto">
          <a:xfrm>
            <a:off x="4459288" y="29527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399" name="AutoShape 2435"/>
          <p:cNvSpPr>
            <a:spLocks noChangeArrowheads="1"/>
          </p:cNvSpPr>
          <p:nvPr/>
        </p:nvSpPr>
        <p:spPr bwMode="auto">
          <a:xfrm>
            <a:off x="4459288" y="29654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0" name="AutoShape 2436"/>
          <p:cNvSpPr>
            <a:spLocks noChangeArrowheads="1"/>
          </p:cNvSpPr>
          <p:nvPr/>
        </p:nvSpPr>
        <p:spPr bwMode="auto">
          <a:xfrm>
            <a:off x="4459288" y="298132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1" name="AutoShape 2437"/>
          <p:cNvSpPr>
            <a:spLocks noChangeArrowheads="1"/>
          </p:cNvSpPr>
          <p:nvPr/>
        </p:nvSpPr>
        <p:spPr bwMode="auto">
          <a:xfrm>
            <a:off x="4459288" y="299085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2" name="AutoShape 2438"/>
          <p:cNvSpPr>
            <a:spLocks noChangeArrowheads="1"/>
          </p:cNvSpPr>
          <p:nvPr/>
        </p:nvSpPr>
        <p:spPr bwMode="auto">
          <a:xfrm>
            <a:off x="4459288" y="3005138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3" name="AutoShape 2439"/>
          <p:cNvSpPr>
            <a:spLocks noChangeArrowheads="1"/>
          </p:cNvSpPr>
          <p:nvPr/>
        </p:nvSpPr>
        <p:spPr bwMode="auto">
          <a:xfrm>
            <a:off x="4459288" y="30162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4" name="AutoShape 2440"/>
          <p:cNvSpPr>
            <a:spLocks noChangeArrowheads="1"/>
          </p:cNvSpPr>
          <p:nvPr/>
        </p:nvSpPr>
        <p:spPr bwMode="auto">
          <a:xfrm>
            <a:off x="4459288" y="30273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5" name="AutoShape 2441"/>
          <p:cNvSpPr>
            <a:spLocks noChangeArrowheads="1"/>
          </p:cNvSpPr>
          <p:nvPr/>
        </p:nvSpPr>
        <p:spPr bwMode="auto">
          <a:xfrm>
            <a:off x="4459288" y="30400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6" name="AutoShape 2442"/>
          <p:cNvSpPr>
            <a:spLocks noChangeArrowheads="1"/>
          </p:cNvSpPr>
          <p:nvPr/>
        </p:nvSpPr>
        <p:spPr bwMode="auto">
          <a:xfrm>
            <a:off x="4459288" y="30543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7" name="AutoShape 2443"/>
          <p:cNvSpPr>
            <a:spLocks noChangeArrowheads="1"/>
          </p:cNvSpPr>
          <p:nvPr/>
        </p:nvSpPr>
        <p:spPr bwMode="auto">
          <a:xfrm>
            <a:off x="4459288" y="30654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8" name="AutoShape 2444"/>
          <p:cNvSpPr>
            <a:spLocks noChangeArrowheads="1"/>
          </p:cNvSpPr>
          <p:nvPr/>
        </p:nvSpPr>
        <p:spPr bwMode="auto">
          <a:xfrm>
            <a:off x="4459288" y="30781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09" name="AutoShape 2445"/>
          <p:cNvSpPr>
            <a:spLocks noChangeArrowheads="1"/>
          </p:cNvSpPr>
          <p:nvPr/>
        </p:nvSpPr>
        <p:spPr bwMode="auto">
          <a:xfrm>
            <a:off x="4459288" y="30908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0" name="AutoShape 2446"/>
          <p:cNvSpPr>
            <a:spLocks noChangeArrowheads="1"/>
          </p:cNvSpPr>
          <p:nvPr/>
        </p:nvSpPr>
        <p:spPr bwMode="auto">
          <a:xfrm>
            <a:off x="4459288" y="31019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1" name="AutoShape 2447"/>
          <p:cNvSpPr>
            <a:spLocks noChangeArrowheads="1"/>
          </p:cNvSpPr>
          <p:nvPr/>
        </p:nvSpPr>
        <p:spPr bwMode="auto">
          <a:xfrm>
            <a:off x="4459288" y="31115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2" name="AutoShape 2448"/>
          <p:cNvSpPr>
            <a:spLocks noChangeArrowheads="1"/>
          </p:cNvSpPr>
          <p:nvPr/>
        </p:nvSpPr>
        <p:spPr bwMode="auto">
          <a:xfrm>
            <a:off x="4459288" y="312261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3" name="AutoShape 2449"/>
          <p:cNvSpPr>
            <a:spLocks noChangeArrowheads="1"/>
          </p:cNvSpPr>
          <p:nvPr/>
        </p:nvSpPr>
        <p:spPr bwMode="auto">
          <a:xfrm>
            <a:off x="4459288" y="3135313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4" name="AutoShape 2450"/>
          <p:cNvSpPr>
            <a:spLocks noChangeArrowheads="1"/>
          </p:cNvSpPr>
          <p:nvPr/>
        </p:nvSpPr>
        <p:spPr bwMode="auto">
          <a:xfrm>
            <a:off x="4464050" y="308133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5" name="AutoShape 2451"/>
          <p:cNvSpPr>
            <a:spLocks noChangeArrowheads="1"/>
          </p:cNvSpPr>
          <p:nvPr/>
        </p:nvSpPr>
        <p:spPr bwMode="auto">
          <a:xfrm>
            <a:off x="4467225" y="307181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6" name="AutoShape 2452"/>
          <p:cNvSpPr>
            <a:spLocks noChangeArrowheads="1"/>
          </p:cNvSpPr>
          <p:nvPr/>
        </p:nvSpPr>
        <p:spPr bwMode="auto">
          <a:xfrm>
            <a:off x="4470400" y="305911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7" name="AutoShape 2453"/>
          <p:cNvSpPr>
            <a:spLocks noChangeArrowheads="1"/>
          </p:cNvSpPr>
          <p:nvPr/>
        </p:nvSpPr>
        <p:spPr bwMode="auto">
          <a:xfrm>
            <a:off x="4473575" y="3046413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8" name="AutoShape 2454"/>
          <p:cNvSpPr>
            <a:spLocks noChangeArrowheads="1"/>
          </p:cNvSpPr>
          <p:nvPr/>
        </p:nvSpPr>
        <p:spPr bwMode="auto">
          <a:xfrm>
            <a:off x="4476750" y="3035300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19" name="AutoShape 2455"/>
          <p:cNvSpPr>
            <a:spLocks noChangeArrowheads="1"/>
          </p:cNvSpPr>
          <p:nvPr/>
        </p:nvSpPr>
        <p:spPr bwMode="auto">
          <a:xfrm>
            <a:off x="4484688" y="3021013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0" name="AutoShape 2456"/>
          <p:cNvSpPr>
            <a:spLocks noChangeArrowheads="1"/>
          </p:cNvSpPr>
          <p:nvPr/>
        </p:nvSpPr>
        <p:spPr bwMode="auto">
          <a:xfrm>
            <a:off x="4487863" y="300672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1" name="AutoShape 2457"/>
          <p:cNvSpPr>
            <a:spLocks noChangeArrowheads="1"/>
          </p:cNvSpPr>
          <p:nvPr/>
        </p:nvSpPr>
        <p:spPr bwMode="auto">
          <a:xfrm>
            <a:off x="4494213" y="299561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2" name="AutoShape 2458"/>
          <p:cNvSpPr>
            <a:spLocks noChangeArrowheads="1"/>
          </p:cNvSpPr>
          <p:nvPr/>
        </p:nvSpPr>
        <p:spPr bwMode="auto">
          <a:xfrm>
            <a:off x="4498975" y="2986088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3" name="AutoShape 2459"/>
          <p:cNvSpPr>
            <a:spLocks noChangeArrowheads="1"/>
          </p:cNvSpPr>
          <p:nvPr/>
        </p:nvSpPr>
        <p:spPr bwMode="auto">
          <a:xfrm>
            <a:off x="4503738" y="297180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4" name="AutoShape 2460"/>
          <p:cNvSpPr>
            <a:spLocks noChangeArrowheads="1"/>
          </p:cNvSpPr>
          <p:nvPr/>
        </p:nvSpPr>
        <p:spPr bwMode="auto">
          <a:xfrm>
            <a:off x="4511675" y="2960688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5" name="AutoShape 2461"/>
          <p:cNvSpPr>
            <a:spLocks noChangeArrowheads="1"/>
          </p:cNvSpPr>
          <p:nvPr/>
        </p:nvSpPr>
        <p:spPr bwMode="auto">
          <a:xfrm>
            <a:off x="4519613" y="294798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6" name="AutoShape 2462"/>
          <p:cNvSpPr>
            <a:spLocks noChangeArrowheads="1"/>
          </p:cNvSpPr>
          <p:nvPr/>
        </p:nvSpPr>
        <p:spPr bwMode="auto">
          <a:xfrm>
            <a:off x="4525963" y="2940050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7" name="AutoShape 2463"/>
          <p:cNvSpPr>
            <a:spLocks noChangeArrowheads="1"/>
          </p:cNvSpPr>
          <p:nvPr/>
        </p:nvSpPr>
        <p:spPr bwMode="auto">
          <a:xfrm>
            <a:off x="4533900" y="2928938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8" name="AutoShape 2464"/>
          <p:cNvSpPr>
            <a:spLocks noChangeArrowheads="1"/>
          </p:cNvSpPr>
          <p:nvPr/>
        </p:nvSpPr>
        <p:spPr bwMode="auto">
          <a:xfrm>
            <a:off x="4543425" y="292258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29" name="AutoShape 2465"/>
          <p:cNvSpPr>
            <a:spLocks noChangeArrowheads="1"/>
          </p:cNvSpPr>
          <p:nvPr/>
        </p:nvSpPr>
        <p:spPr bwMode="auto">
          <a:xfrm>
            <a:off x="4551363" y="29146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0" name="AutoShape 2466"/>
          <p:cNvSpPr>
            <a:spLocks noChangeArrowheads="1"/>
          </p:cNvSpPr>
          <p:nvPr/>
        </p:nvSpPr>
        <p:spPr bwMode="auto">
          <a:xfrm>
            <a:off x="4562475" y="290830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1" name="AutoShape 2467"/>
          <p:cNvSpPr>
            <a:spLocks noChangeArrowheads="1"/>
          </p:cNvSpPr>
          <p:nvPr/>
        </p:nvSpPr>
        <p:spPr bwMode="auto">
          <a:xfrm>
            <a:off x="4568825" y="2901950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2" name="AutoShape 2468"/>
          <p:cNvSpPr>
            <a:spLocks noChangeArrowheads="1"/>
          </p:cNvSpPr>
          <p:nvPr/>
        </p:nvSpPr>
        <p:spPr bwMode="auto">
          <a:xfrm>
            <a:off x="4581525" y="290195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3" name="AutoShape 2469"/>
          <p:cNvSpPr>
            <a:spLocks noChangeArrowheads="1"/>
          </p:cNvSpPr>
          <p:nvPr/>
        </p:nvSpPr>
        <p:spPr bwMode="auto">
          <a:xfrm>
            <a:off x="4592638" y="28987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4" name="AutoShape 2470"/>
          <p:cNvSpPr>
            <a:spLocks noChangeArrowheads="1"/>
          </p:cNvSpPr>
          <p:nvPr/>
        </p:nvSpPr>
        <p:spPr bwMode="auto">
          <a:xfrm>
            <a:off x="4608513" y="289718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5" name="AutoShape 2471"/>
          <p:cNvSpPr>
            <a:spLocks noChangeArrowheads="1"/>
          </p:cNvSpPr>
          <p:nvPr/>
        </p:nvSpPr>
        <p:spPr bwMode="auto">
          <a:xfrm>
            <a:off x="4618038" y="2901950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6" name="AutoShape 2472"/>
          <p:cNvSpPr>
            <a:spLocks noChangeArrowheads="1"/>
          </p:cNvSpPr>
          <p:nvPr/>
        </p:nvSpPr>
        <p:spPr bwMode="auto">
          <a:xfrm>
            <a:off x="4629150" y="2906713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7" name="AutoShape 2473"/>
          <p:cNvSpPr>
            <a:spLocks noChangeArrowheads="1"/>
          </p:cNvSpPr>
          <p:nvPr/>
        </p:nvSpPr>
        <p:spPr bwMode="auto">
          <a:xfrm>
            <a:off x="4638675" y="2917825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8" name="AutoShape 2474"/>
          <p:cNvSpPr>
            <a:spLocks noChangeArrowheads="1"/>
          </p:cNvSpPr>
          <p:nvPr/>
        </p:nvSpPr>
        <p:spPr bwMode="auto">
          <a:xfrm>
            <a:off x="4645025" y="2927350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39" name="AutoShape 2475"/>
          <p:cNvSpPr>
            <a:spLocks noChangeArrowheads="1"/>
          </p:cNvSpPr>
          <p:nvPr/>
        </p:nvSpPr>
        <p:spPr bwMode="auto">
          <a:xfrm>
            <a:off x="4652963" y="29384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0" name="AutoShape 2476"/>
          <p:cNvSpPr>
            <a:spLocks noChangeArrowheads="1"/>
          </p:cNvSpPr>
          <p:nvPr/>
        </p:nvSpPr>
        <p:spPr bwMode="auto">
          <a:xfrm>
            <a:off x="4656138" y="294957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1" name="AutoShape 2477"/>
          <p:cNvSpPr>
            <a:spLocks noChangeArrowheads="1"/>
          </p:cNvSpPr>
          <p:nvPr/>
        </p:nvSpPr>
        <p:spPr bwMode="auto">
          <a:xfrm>
            <a:off x="4656138" y="296068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2" name="AutoShape 2478"/>
          <p:cNvSpPr>
            <a:spLocks noChangeArrowheads="1"/>
          </p:cNvSpPr>
          <p:nvPr/>
        </p:nvSpPr>
        <p:spPr bwMode="auto">
          <a:xfrm>
            <a:off x="4656138" y="297338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3" name="AutoShape 2479"/>
          <p:cNvSpPr>
            <a:spLocks noChangeArrowheads="1"/>
          </p:cNvSpPr>
          <p:nvPr/>
        </p:nvSpPr>
        <p:spPr bwMode="auto">
          <a:xfrm>
            <a:off x="4656138" y="2984500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4" name="AutoShape 2480"/>
          <p:cNvSpPr>
            <a:spLocks noChangeArrowheads="1"/>
          </p:cNvSpPr>
          <p:nvPr/>
        </p:nvSpPr>
        <p:spPr bwMode="auto">
          <a:xfrm>
            <a:off x="4656138" y="299561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5" name="AutoShape 2481"/>
          <p:cNvSpPr>
            <a:spLocks noChangeArrowheads="1"/>
          </p:cNvSpPr>
          <p:nvPr/>
        </p:nvSpPr>
        <p:spPr bwMode="auto">
          <a:xfrm>
            <a:off x="4656138" y="30067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6" name="AutoShape 2482"/>
          <p:cNvSpPr>
            <a:spLocks noChangeArrowheads="1"/>
          </p:cNvSpPr>
          <p:nvPr/>
        </p:nvSpPr>
        <p:spPr bwMode="auto">
          <a:xfrm>
            <a:off x="4656138" y="30194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7" name="AutoShape 2483"/>
          <p:cNvSpPr>
            <a:spLocks noChangeArrowheads="1"/>
          </p:cNvSpPr>
          <p:nvPr/>
        </p:nvSpPr>
        <p:spPr bwMode="auto">
          <a:xfrm>
            <a:off x="4656138" y="30321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8" name="AutoShape 2484"/>
          <p:cNvSpPr>
            <a:spLocks noChangeArrowheads="1"/>
          </p:cNvSpPr>
          <p:nvPr/>
        </p:nvSpPr>
        <p:spPr bwMode="auto">
          <a:xfrm>
            <a:off x="4656138" y="304641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49" name="AutoShape 2485"/>
          <p:cNvSpPr>
            <a:spLocks noChangeArrowheads="1"/>
          </p:cNvSpPr>
          <p:nvPr/>
        </p:nvSpPr>
        <p:spPr bwMode="auto">
          <a:xfrm>
            <a:off x="4656138" y="30575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0" name="AutoShape 2486"/>
          <p:cNvSpPr>
            <a:spLocks noChangeArrowheads="1"/>
          </p:cNvSpPr>
          <p:nvPr/>
        </p:nvSpPr>
        <p:spPr bwMode="auto">
          <a:xfrm>
            <a:off x="4656138" y="3073400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1" name="AutoShape 2487"/>
          <p:cNvSpPr>
            <a:spLocks noChangeArrowheads="1"/>
          </p:cNvSpPr>
          <p:nvPr/>
        </p:nvSpPr>
        <p:spPr bwMode="auto">
          <a:xfrm>
            <a:off x="4656138" y="308610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2" name="AutoShape 2488"/>
          <p:cNvSpPr>
            <a:spLocks noChangeArrowheads="1"/>
          </p:cNvSpPr>
          <p:nvPr/>
        </p:nvSpPr>
        <p:spPr bwMode="auto">
          <a:xfrm>
            <a:off x="4657725" y="3095625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3" name="AutoShape 2489"/>
          <p:cNvSpPr>
            <a:spLocks noChangeArrowheads="1"/>
          </p:cNvSpPr>
          <p:nvPr/>
        </p:nvSpPr>
        <p:spPr bwMode="auto">
          <a:xfrm>
            <a:off x="4662488" y="31115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4" name="AutoShape 2490"/>
          <p:cNvSpPr>
            <a:spLocks noChangeArrowheads="1"/>
          </p:cNvSpPr>
          <p:nvPr/>
        </p:nvSpPr>
        <p:spPr bwMode="auto">
          <a:xfrm>
            <a:off x="4670425" y="31210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5" name="AutoShape 2491"/>
          <p:cNvSpPr>
            <a:spLocks noChangeArrowheads="1"/>
          </p:cNvSpPr>
          <p:nvPr/>
        </p:nvSpPr>
        <p:spPr bwMode="auto">
          <a:xfrm>
            <a:off x="4676775" y="312896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6" name="AutoShape 2492"/>
          <p:cNvSpPr>
            <a:spLocks noChangeArrowheads="1"/>
          </p:cNvSpPr>
          <p:nvPr/>
        </p:nvSpPr>
        <p:spPr bwMode="auto">
          <a:xfrm>
            <a:off x="4687888" y="313531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7" name="AutoShape 2493"/>
          <p:cNvSpPr>
            <a:spLocks noChangeArrowheads="1"/>
          </p:cNvSpPr>
          <p:nvPr/>
        </p:nvSpPr>
        <p:spPr bwMode="auto">
          <a:xfrm>
            <a:off x="4699000" y="3135313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8" name="AutoShape 2494"/>
          <p:cNvSpPr>
            <a:spLocks noChangeArrowheads="1"/>
          </p:cNvSpPr>
          <p:nvPr/>
        </p:nvSpPr>
        <p:spPr bwMode="auto">
          <a:xfrm>
            <a:off x="4710113" y="3135313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59" name="AutoShape 2495"/>
          <p:cNvSpPr>
            <a:spLocks noChangeArrowheads="1"/>
          </p:cNvSpPr>
          <p:nvPr/>
        </p:nvSpPr>
        <p:spPr bwMode="auto">
          <a:xfrm>
            <a:off x="4719638" y="313213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0" name="AutoShape 2496"/>
          <p:cNvSpPr>
            <a:spLocks noChangeArrowheads="1"/>
          </p:cNvSpPr>
          <p:nvPr/>
        </p:nvSpPr>
        <p:spPr bwMode="auto">
          <a:xfrm>
            <a:off x="4729163" y="3125788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1" name="AutoShape 2497"/>
          <p:cNvSpPr>
            <a:spLocks noChangeArrowheads="1"/>
          </p:cNvSpPr>
          <p:nvPr/>
        </p:nvSpPr>
        <p:spPr bwMode="auto">
          <a:xfrm>
            <a:off x="4738688" y="31162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2" name="AutoShape 2498"/>
          <p:cNvSpPr>
            <a:spLocks noChangeArrowheads="1"/>
          </p:cNvSpPr>
          <p:nvPr/>
        </p:nvSpPr>
        <p:spPr bwMode="auto">
          <a:xfrm>
            <a:off x="4749800" y="310673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3" name="AutoShape 2499"/>
          <p:cNvSpPr>
            <a:spLocks noChangeArrowheads="1"/>
          </p:cNvSpPr>
          <p:nvPr/>
        </p:nvSpPr>
        <p:spPr bwMode="auto">
          <a:xfrm>
            <a:off x="4757738" y="309721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4" name="AutoShape 2500"/>
          <p:cNvSpPr>
            <a:spLocks noChangeArrowheads="1"/>
          </p:cNvSpPr>
          <p:nvPr/>
        </p:nvSpPr>
        <p:spPr bwMode="auto">
          <a:xfrm>
            <a:off x="4767263" y="308768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5" name="AutoShape 2501"/>
          <p:cNvSpPr>
            <a:spLocks noChangeArrowheads="1"/>
          </p:cNvSpPr>
          <p:nvPr/>
        </p:nvSpPr>
        <p:spPr bwMode="auto">
          <a:xfrm>
            <a:off x="4772025" y="307657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6" name="AutoShape 2502"/>
          <p:cNvSpPr>
            <a:spLocks noChangeArrowheads="1"/>
          </p:cNvSpPr>
          <p:nvPr/>
        </p:nvSpPr>
        <p:spPr bwMode="auto">
          <a:xfrm>
            <a:off x="4778375" y="3065463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7" name="AutoShape 2503"/>
          <p:cNvSpPr>
            <a:spLocks noChangeArrowheads="1"/>
          </p:cNvSpPr>
          <p:nvPr/>
        </p:nvSpPr>
        <p:spPr bwMode="auto">
          <a:xfrm>
            <a:off x="4786313" y="30543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8" name="AutoShape 2504"/>
          <p:cNvSpPr>
            <a:spLocks noChangeArrowheads="1"/>
          </p:cNvSpPr>
          <p:nvPr/>
        </p:nvSpPr>
        <p:spPr bwMode="auto">
          <a:xfrm>
            <a:off x="4791075" y="30448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69" name="AutoShape 2505"/>
          <p:cNvSpPr>
            <a:spLocks noChangeArrowheads="1"/>
          </p:cNvSpPr>
          <p:nvPr/>
        </p:nvSpPr>
        <p:spPr bwMode="auto">
          <a:xfrm>
            <a:off x="4795838" y="3032125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0" name="AutoShape 2506"/>
          <p:cNvSpPr>
            <a:spLocks noChangeArrowheads="1"/>
          </p:cNvSpPr>
          <p:nvPr/>
        </p:nvSpPr>
        <p:spPr bwMode="auto">
          <a:xfrm>
            <a:off x="4795838" y="302895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1" name="AutoShape 2507"/>
          <p:cNvSpPr>
            <a:spLocks noChangeArrowheads="1"/>
          </p:cNvSpPr>
          <p:nvPr/>
        </p:nvSpPr>
        <p:spPr bwMode="auto">
          <a:xfrm>
            <a:off x="4802188" y="301942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2" name="AutoShape 2508"/>
          <p:cNvSpPr>
            <a:spLocks noChangeArrowheads="1"/>
          </p:cNvSpPr>
          <p:nvPr/>
        </p:nvSpPr>
        <p:spPr bwMode="auto">
          <a:xfrm>
            <a:off x="4808538" y="300831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3" name="AutoShape 2509"/>
          <p:cNvSpPr>
            <a:spLocks noChangeArrowheads="1"/>
          </p:cNvSpPr>
          <p:nvPr/>
        </p:nvSpPr>
        <p:spPr bwMode="auto">
          <a:xfrm>
            <a:off x="4813300" y="2997200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4" name="AutoShape 2510"/>
          <p:cNvSpPr>
            <a:spLocks noChangeArrowheads="1"/>
          </p:cNvSpPr>
          <p:nvPr/>
        </p:nvSpPr>
        <p:spPr bwMode="auto">
          <a:xfrm>
            <a:off x="4819650" y="2986088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5" name="AutoShape 2511"/>
          <p:cNvSpPr>
            <a:spLocks noChangeArrowheads="1"/>
          </p:cNvSpPr>
          <p:nvPr/>
        </p:nvSpPr>
        <p:spPr bwMode="auto">
          <a:xfrm>
            <a:off x="4827588" y="29749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6" name="AutoShape 2512"/>
          <p:cNvSpPr>
            <a:spLocks noChangeArrowheads="1"/>
          </p:cNvSpPr>
          <p:nvPr/>
        </p:nvSpPr>
        <p:spPr bwMode="auto">
          <a:xfrm>
            <a:off x="4833938" y="2962275"/>
            <a:ext cx="2381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7" name="AutoShape 2513"/>
          <p:cNvSpPr>
            <a:spLocks noChangeArrowheads="1"/>
          </p:cNvSpPr>
          <p:nvPr/>
        </p:nvSpPr>
        <p:spPr bwMode="auto">
          <a:xfrm>
            <a:off x="4838700" y="294640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8" name="AutoShape 2514"/>
          <p:cNvSpPr>
            <a:spLocks noChangeArrowheads="1"/>
          </p:cNvSpPr>
          <p:nvPr/>
        </p:nvSpPr>
        <p:spPr bwMode="auto">
          <a:xfrm>
            <a:off x="4845050" y="293687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79" name="AutoShape 2515"/>
          <p:cNvSpPr>
            <a:spLocks noChangeArrowheads="1"/>
          </p:cNvSpPr>
          <p:nvPr/>
        </p:nvSpPr>
        <p:spPr bwMode="auto">
          <a:xfrm>
            <a:off x="4849813" y="29257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0" name="AutoShape 2516"/>
          <p:cNvSpPr>
            <a:spLocks noChangeArrowheads="1"/>
          </p:cNvSpPr>
          <p:nvPr/>
        </p:nvSpPr>
        <p:spPr bwMode="auto">
          <a:xfrm>
            <a:off x="4854575" y="291623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1" name="AutoShape 2517"/>
          <p:cNvSpPr>
            <a:spLocks noChangeArrowheads="1"/>
          </p:cNvSpPr>
          <p:nvPr/>
        </p:nvSpPr>
        <p:spPr bwMode="auto">
          <a:xfrm>
            <a:off x="4857750" y="2905125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2" name="AutoShape 2518"/>
          <p:cNvSpPr>
            <a:spLocks noChangeArrowheads="1"/>
          </p:cNvSpPr>
          <p:nvPr/>
        </p:nvSpPr>
        <p:spPr bwMode="auto">
          <a:xfrm>
            <a:off x="4862513" y="2894013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3" name="AutoShape 2519"/>
          <p:cNvSpPr>
            <a:spLocks noChangeArrowheads="1"/>
          </p:cNvSpPr>
          <p:nvPr/>
        </p:nvSpPr>
        <p:spPr bwMode="auto">
          <a:xfrm>
            <a:off x="4870450" y="2879725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4" name="AutoShape 2520"/>
          <p:cNvSpPr>
            <a:spLocks noChangeArrowheads="1"/>
          </p:cNvSpPr>
          <p:nvPr/>
        </p:nvSpPr>
        <p:spPr bwMode="auto">
          <a:xfrm>
            <a:off x="4875213" y="286702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5" name="AutoShape 2521"/>
          <p:cNvSpPr>
            <a:spLocks noChangeArrowheads="1"/>
          </p:cNvSpPr>
          <p:nvPr/>
        </p:nvSpPr>
        <p:spPr bwMode="auto">
          <a:xfrm>
            <a:off x="4879975" y="285432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6" name="AutoShape 2522"/>
          <p:cNvSpPr>
            <a:spLocks noChangeArrowheads="1"/>
          </p:cNvSpPr>
          <p:nvPr/>
        </p:nvSpPr>
        <p:spPr bwMode="auto">
          <a:xfrm>
            <a:off x="4886325" y="2840038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7" name="AutoShape 2523"/>
          <p:cNvSpPr>
            <a:spLocks noChangeArrowheads="1"/>
          </p:cNvSpPr>
          <p:nvPr/>
        </p:nvSpPr>
        <p:spPr bwMode="auto">
          <a:xfrm>
            <a:off x="4892675" y="2827338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8" name="AutoShape 2524"/>
          <p:cNvSpPr>
            <a:spLocks noChangeArrowheads="1"/>
          </p:cNvSpPr>
          <p:nvPr/>
        </p:nvSpPr>
        <p:spPr bwMode="auto">
          <a:xfrm>
            <a:off x="4899025" y="2817813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9" name="AutoShape 2525"/>
          <p:cNvSpPr>
            <a:spLocks noChangeArrowheads="1"/>
          </p:cNvSpPr>
          <p:nvPr/>
        </p:nvSpPr>
        <p:spPr bwMode="auto">
          <a:xfrm>
            <a:off x="4903788" y="28035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0" name="AutoShape 2526"/>
          <p:cNvSpPr>
            <a:spLocks noChangeArrowheads="1"/>
          </p:cNvSpPr>
          <p:nvPr/>
        </p:nvSpPr>
        <p:spPr bwMode="auto">
          <a:xfrm>
            <a:off x="4910138" y="279241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1" name="AutoShape 2527"/>
          <p:cNvSpPr>
            <a:spLocks noChangeArrowheads="1"/>
          </p:cNvSpPr>
          <p:nvPr/>
        </p:nvSpPr>
        <p:spPr bwMode="auto">
          <a:xfrm>
            <a:off x="4916488" y="278130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2" name="AutoShape 2528"/>
          <p:cNvSpPr>
            <a:spLocks noChangeArrowheads="1"/>
          </p:cNvSpPr>
          <p:nvPr/>
        </p:nvSpPr>
        <p:spPr bwMode="auto">
          <a:xfrm>
            <a:off x="4919663" y="27717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3" name="AutoShape 2529"/>
          <p:cNvSpPr>
            <a:spLocks noChangeArrowheads="1"/>
          </p:cNvSpPr>
          <p:nvPr/>
        </p:nvSpPr>
        <p:spPr bwMode="auto">
          <a:xfrm>
            <a:off x="4924425" y="2762250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4" name="AutoShape 2530"/>
          <p:cNvSpPr>
            <a:spLocks noChangeArrowheads="1"/>
          </p:cNvSpPr>
          <p:nvPr/>
        </p:nvSpPr>
        <p:spPr bwMode="auto">
          <a:xfrm>
            <a:off x="4932363" y="27479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5" name="AutoShape 2531"/>
          <p:cNvSpPr>
            <a:spLocks noChangeArrowheads="1"/>
          </p:cNvSpPr>
          <p:nvPr/>
        </p:nvSpPr>
        <p:spPr bwMode="auto">
          <a:xfrm>
            <a:off x="4937125" y="2736850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6" name="AutoShape 2532"/>
          <p:cNvSpPr>
            <a:spLocks noChangeArrowheads="1"/>
          </p:cNvSpPr>
          <p:nvPr/>
        </p:nvSpPr>
        <p:spPr bwMode="auto">
          <a:xfrm>
            <a:off x="4940300" y="2724150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7" name="AutoShape 2533"/>
          <p:cNvSpPr>
            <a:spLocks noChangeArrowheads="1"/>
          </p:cNvSpPr>
          <p:nvPr/>
        </p:nvSpPr>
        <p:spPr bwMode="auto">
          <a:xfrm>
            <a:off x="4946650" y="271303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8" name="AutoShape 2534"/>
          <p:cNvSpPr>
            <a:spLocks noChangeArrowheads="1"/>
          </p:cNvSpPr>
          <p:nvPr/>
        </p:nvSpPr>
        <p:spPr bwMode="auto">
          <a:xfrm>
            <a:off x="4949825" y="2703513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99" name="AutoShape 2535"/>
          <p:cNvSpPr>
            <a:spLocks noChangeArrowheads="1"/>
          </p:cNvSpPr>
          <p:nvPr/>
        </p:nvSpPr>
        <p:spPr bwMode="auto">
          <a:xfrm>
            <a:off x="4957763" y="26892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0" name="AutoShape 2536"/>
          <p:cNvSpPr>
            <a:spLocks noChangeArrowheads="1"/>
          </p:cNvSpPr>
          <p:nvPr/>
        </p:nvSpPr>
        <p:spPr bwMode="auto">
          <a:xfrm>
            <a:off x="4960938" y="267811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1" name="AutoShape 2537"/>
          <p:cNvSpPr>
            <a:spLocks noChangeArrowheads="1"/>
          </p:cNvSpPr>
          <p:nvPr/>
        </p:nvSpPr>
        <p:spPr bwMode="auto">
          <a:xfrm>
            <a:off x="4967288" y="26638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2" name="AutoShape 2538"/>
          <p:cNvSpPr>
            <a:spLocks noChangeArrowheads="1"/>
          </p:cNvSpPr>
          <p:nvPr/>
        </p:nvSpPr>
        <p:spPr bwMode="auto">
          <a:xfrm>
            <a:off x="4968875" y="265430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3" name="AutoShape 2539"/>
          <p:cNvSpPr>
            <a:spLocks noChangeArrowheads="1"/>
          </p:cNvSpPr>
          <p:nvPr/>
        </p:nvSpPr>
        <p:spPr bwMode="auto">
          <a:xfrm>
            <a:off x="4972050" y="2641600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4" name="AutoShape 2540"/>
          <p:cNvSpPr>
            <a:spLocks noChangeArrowheads="1"/>
          </p:cNvSpPr>
          <p:nvPr/>
        </p:nvSpPr>
        <p:spPr bwMode="auto">
          <a:xfrm>
            <a:off x="4975225" y="2628900"/>
            <a:ext cx="25400" cy="2063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5" name="AutoShape 2541"/>
          <p:cNvSpPr>
            <a:spLocks noChangeArrowheads="1"/>
          </p:cNvSpPr>
          <p:nvPr/>
        </p:nvSpPr>
        <p:spPr bwMode="auto">
          <a:xfrm>
            <a:off x="4978400" y="2617788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6" name="AutoShape 2542"/>
          <p:cNvSpPr>
            <a:spLocks noChangeArrowheads="1"/>
          </p:cNvSpPr>
          <p:nvPr/>
        </p:nvSpPr>
        <p:spPr bwMode="auto">
          <a:xfrm>
            <a:off x="4978400" y="2606675"/>
            <a:ext cx="25400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7" name="AutoShape 2543"/>
          <p:cNvSpPr>
            <a:spLocks noChangeArrowheads="1"/>
          </p:cNvSpPr>
          <p:nvPr/>
        </p:nvSpPr>
        <p:spPr bwMode="auto">
          <a:xfrm>
            <a:off x="4978400" y="259238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8" name="AutoShape 2544"/>
          <p:cNvSpPr>
            <a:spLocks noChangeArrowheads="1"/>
          </p:cNvSpPr>
          <p:nvPr/>
        </p:nvSpPr>
        <p:spPr bwMode="auto">
          <a:xfrm>
            <a:off x="4976813" y="2579688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09" name="AutoShape 2545"/>
          <p:cNvSpPr>
            <a:spLocks noChangeArrowheads="1"/>
          </p:cNvSpPr>
          <p:nvPr/>
        </p:nvSpPr>
        <p:spPr bwMode="auto">
          <a:xfrm>
            <a:off x="4976813" y="256857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0" name="AutoShape 2546"/>
          <p:cNvSpPr>
            <a:spLocks noChangeArrowheads="1"/>
          </p:cNvSpPr>
          <p:nvPr/>
        </p:nvSpPr>
        <p:spPr bwMode="auto">
          <a:xfrm>
            <a:off x="4972050" y="255905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1" name="AutoShape 2547"/>
          <p:cNvSpPr>
            <a:spLocks noChangeArrowheads="1"/>
          </p:cNvSpPr>
          <p:nvPr/>
        </p:nvSpPr>
        <p:spPr bwMode="auto">
          <a:xfrm>
            <a:off x="4964113" y="254793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2" name="AutoShape 2548"/>
          <p:cNvSpPr>
            <a:spLocks noChangeArrowheads="1"/>
          </p:cNvSpPr>
          <p:nvPr/>
        </p:nvSpPr>
        <p:spPr bwMode="auto">
          <a:xfrm>
            <a:off x="4956175" y="2540000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3" name="AutoShape 2549"/>
          <p:cNvSpPr>
            <a:spLocks noChangeArrowheads="1"/>
          </p:cNvSpPr>
          <p:nvPr/>
        </p:nvSpPr>
        <p:spPr bwMode="auto">
          <a:xfrm>
            <a:off x="4940300" y="253523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4" name="AutoShape 2550"/>
          <p:cNvSpPr>
            <a:spLocks noChangeArrowheads="1"/>
          </p:cNvSpPr>
          <p:nvPr/>
        </p:nvSpPr>
        <p:spPr bwMode="auto">
          <a:xfrm>
            <a:off x="4927600" y="2535238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5" name="AutoShape 2551"/>
          <p:cNvSpPr>
            <a:spLocks noChangeArrowheads="1"/>
          </p:cNvSpPr>
          <p:nvPr/>
        </p:nvSpPr>
        <p:spPr bwMode="auto">
          <a:xfrm>
            <a:off x="4919663" y="253523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6" name="AutoShape 2552"/>
          <p:cNvSpPr>
            <a:spLocks noChangeArrowheads="1"/>
          </p:cNvSpPr>
          <p:nvPr/>
        </p:nvSpPr>
        <p:spPr bwMode="auto">
          <a:xfrm>
            <a:off x="4906963" y="2541588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7" name="AutoShape 2553"/>
          <p:cNvSpPr>
            <a:spLocks noChangeArrowheads="1"/>
          </p:cNvSpPr>
          <p:nvPr/>
        </p:nvSpPr>
        <p:spPr bwMode="auto">
          <a:xfrm>
            <a:off x="4895850" y="25495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8" name="AutoShape 2554"/>
          <p:cNvSpPr>
            <a:spLocks noChangeArrowheads="1"/>
          </p:cNvSpPr>
          <p:nvPr/>
        </p:nvSpPr>
        <p:spPr bwMode="auto">
          <a:xfrm>
            <a:off x="4884738" y="256063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19" name="AutoShape 2555"/>
          <p:cNvSpPr>
            <a:spLocks noChangeArrowheads="1"/>
          </p:cNvSpPr>
          <p:nvPr/>
        </p:nvSpPr>
        <p:spPr bwMode="auto">
          <a:xfrm>
            <a:off x="4878388" y="25749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0" name="AutoShape 2556"/>
          <p:cNvSpPr>
            <a:spLocks noChangeArrowheads="1"/>
          </p:cNvSpPr>
          <p:nvPr/>
        </p:nvSpPr>
        <p:spPr bwMode="auto">
          <a:xfrm>
            <a:off x="4872038" y="2586038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1" name="AutoShape 2557"/>
          <p:cNvSpPr>
            <a:spLocks noChangeArrowheads="1"/>
          </p:cNvSpPr>
          <p:nvPr/>
        </p:nvSpPr>
        <p:spPr bwMode="auto">
          <a:xfrm>
            <a:off x="4867275" y="259715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2" name="AutoShape 2558"/>
          <p:cNvSpPr>
            <a:spLocks noChangeArrowheads="1"/>
          </p:cNvSpPr>
          <p:nvPr/>
        </p:nvSpPr>
        <p:spPr bwMode="auto">
          <a:xfrm>
            <a:off x="4862513" y="26082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3" name="AutoShape 2559"/>
          <p:cNvSpPr>
            <a:spLocks noChangeArrowheads="1"/>
          </p:cNvSpPr>
          <p:nvPr/>
        </p:nvSpPr>
        <p:spPr bwMode="auto">
          <a:xfrm>
            <a:off x="4859338" y="26209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4" name="AutoShape 2560"/>
          <p:cNvSpPr>
            <a:spLocks noChangeArrowheads="1"/>
          </p:cNvSpPr>
          <p:nvPr/>
        </p:nvSpPr>
        <p:spPr bwMode="auto">
          <a:xfrm>
            <a:off x="4857750" y="2630488"/>
            <a:ext cx="2381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5" name="AutoShape 2561"/>
          <p:cNvSpPr>
            <a:spLocks noChangeArrowheads="1"/>
          </p:cNvSpPr>
          <p:nvPr/>
        </p:nvSpPr>
        <p:spPr bwMode="auto">
          <a:xfrm>
            <a:off x="4856163" y="264160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6" name="AutoShape 2562"/>
          <p:cNvSpPr>
            <a:spLocks noChangeArrowheads="1"/>
          </p:cNvSpPr>
          <p:nvPr/>
        </p:nvSpPr>
        <p:spPr bwMode="auto">
          <a:xfrm>
            <a:off x="4852988" y="2651125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7" name="AutoShape 2563"/>
          <p:cNvSpPr>
            <a:spLocks noChangeArrowheads="1"/>
          </p:cNvSpPr>
          <p:nvPr/>
        </p:nvSpPr>
        <p:spPr bwMode="auto">
          <a:xfrm>
            <a:off x="4849813" y="266382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8" name="AutoShape 2564"/>
          <p:cNvSpPr>
            <a:spLocks noChangeArrowheads="1"/>
          </p:cNvSpPr>
          <p:nvPr/>
        </p:nvSpPr>
        <p:spPr bwMode="auto">
          <a:xfrm>
            <a:off x="4849813" y="267811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29" name="AutoShape 2565"/>
          <p:cNvSpPr>
            <a:spLocks noChangeArrowheads="1"/>
          </p:cNvSpPr>
          <p:nvPr/>
        </p:nvSpPr>
        <p:spPr bwMode="auto">
          <a:xfrm>
            <a:off x="4849813" y="269240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0" name="AutoShape 2566"/>
          <p:cNvSpPr>
            <a:spLocks noChangeArrowheads="1"/>
          </p:cNvSpPr>
          <p:nvPr/>
        </p:nvSpPr>
        <p:spPr bwMode="auto">
          <a:xfrm>
            <a:off x="4849813" y="27082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1" name="AutoShape 2567"/>
          <p:cNvSpPr>
            <a:spLocks noChangeArrowheads="1"/>
          </p:cNvSpPr>
          <p:nvPr/>
        </p:nvSpPr>
        <p:spPr bwMode="auto">
          <a:xfrm>
            <a:off x="4849813" y="2719388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2" name="AutoShape 2568"/>
          <p:cNvSpPr>
            <a:spLocks noChangeArrowheads="1"/>
          </p:cNvSpPr>
          <p:nvPr/>
        </p:nvSpPr>
        <p:spPr bwMode="auto">
          <a:xfrm>
            <a:off x="4849813" y="27336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3" name="AutoShape 2569"/>
          <p:cNvSpPr>
            <a:spLocks noChangeArrowheads="1"/>
          </p:cNvSpPr>
          <p:nvPr/>
        </p:nvSpPr>
        <p:spPr bwMode="auto">
          <a:xfrm>
            <a:off x="4849813" y="275113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4" name="AutoShape 2570"/>
          <p:cNvSpPr>
            <a:spLocks noChangeArrowheads="1"/>
          </p:cNvSpPr>
          <p:nvPr/>
        </p:nvSpPr>
        <p:spPr bwMode="auto">
          <a:xfrm>
            <a:off x="4849813" y="276542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5" name="AutoShape 2571"/>
          <p:cNvSpPr>
            <a:spLocks noChangeArrowheads="1"/>
          </p:cNvSpPr>
          <p:nvPr/>
        </p:nvSpPr>
        <p:spPr bwMode="auto">
          <a:xfrm>
            <a:off x="4849813" y="277653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6" name="AutoShape 2572"/>
          <p:cNvSpPr>
            <a:spLocks noChangeArrowheads="1"/>
          </p:cNvSpPr>
          <p:nvPr/>
        </p:nvSpPr>
        <p:spPr bwMode="auto">
          <a:xfrm>
            <a:off x="4849813" y="2795588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7" name="AutoShape 2573"/>
          <p:cNvSpPr>
            <a:spLocks noChangeArrowheads="1"/>
          </p:cNvSpPr>
          <p:nvPr/>
        </p:nvSpPr>
        <p:spPr bwMode="auto">
          <a:xfrm>
            <a:off x="4849813" y="28098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8" name="AutoShape 2574"/>
          <p:cNvSpPr>
            <a:spLocks noChangeArrowheads="1"/>
          </p:cNvSpPr>
          <p:nvPr/>
        </p:nvSpPr>
        <p:spPr bwMode="auto">
          <a:xfrm>
            <a:off x="4849813" y="28257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39" name="AutoShape 2575"/>
          <p:cNvSpPr>
            <a:spLocks noChangeArrowheads="1"/>
          </p:cNvSpPr>
          <p:nvPr/>
        </p:nvSpPr>
        <p:spPr bwMode="auto">
          <a:xfrm>
            <a:off x="4849813" y="2838450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0" name="AutoShape 2576"/>
          <p:cNvSpPr>
            <a:spLocks noChangeArrowheads="1"/>
          </p:cNvSpPr>
          <p:nvPr/>
        </p:nvSpPr>
        <p:spPr bwMode="auto">
          <a:xfrm>
            <a:off x="4849813" y="2852738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1" name="AutoShape 2577"/>
          <p:cNvSpPr>
            <a:spLocks noChangeArrowheads="1"/>
          </p:cNvSpPr>
          <p:nvPr/>
        </p:nvSpPr>
        <p:spPr bwMode="auto">
          <a:xfrm>
            <a:off x="4849813" y="286861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2" name="AutoShape 2578"/>
          <p:cNvSpPr>
            <a:spLocks noChangeArrowheads="1"/>
          </p:cNvSpPr>
          <p:nvPr/>
        </p:nvSpPr>
        <p:spPr bwMode="auto">
          <a:xfrm>
            <a:off x="4849813" y="28860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3" name="AutoShape 2579"/>
          <p:cNvSpPr>
            <a:spLocks noChangeArrowheads="1"/>
          </p:cNvSpPr>
          <p:nvPr/>
        </p:nvSpPr>
        <p:spPr bwMode="auto">
          <a:xfrm>
            <a:off x="4849813" y="29019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4" name="AutoShape 2580"/>
          <p:cNvSpPr>
            <a:spLocks noChangeArrowheads="1"/>
          </p:cNvSpPr>
          <p:nvPr/>
        </p:nvSpPr>
        <p:spPr bwMode="auto">
          <a:xfrm>
            <a:off x="4849813" y="291782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5" name="AutoShape 2581"/>
          <p:cNvSpPr>
            <a:spLocks noChangeArrowheads="1"/>
          </p:cNvSpPr>
          <p:nvPr/>
        </p:nvSpPr>
        <p:spPr bwMode="auto">
          <a:xfrm>
            <a:off x="4849813" y="29337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6" name="AutoShape 2582"/>
          <p:cNvSpPr>
            <a:spLocks noChangeArrowheads="1"/>
          </p:cNvSpPr>
          <p:nvPr/>
        </p:nvSpPr>
        <p:spPr bwMode="auto">
          <a:xfrm>
            <a:off x="4849813" y="29511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7" name="AutoShape 2583"/>
          <p:cNvSpPr>
            <a:spLocks noChangeArrowheads="1"/>
          </p:cNvSpPr>
          <p:nvPr/>
        </p:nvSpPr>
        <p:spPr bwMode="auto">
          <a:xfrm>
            <a:off x="4849813" y="296703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8" name="AutoShape 2584"/>
          <p:cNvSpPr>
            <a:spLocks noChangeArrowheads="1"/>
          </p:cNvSpPr>
          <p:nvPr/>
        </p:nvSpPr>
        <p:spPr bwMode="auto">
          <a:xfrm>
            <a:off x="4849813" y="2984500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49" name="AutoShape 2585"/>
          <p:cNvSpPr>
            <a:spLocks noChangeArrowheads="1"/>
          </p:cNvSpPr>
          <p:nvPr/>
        </p:nvSpPr>
        <p:spPr bwMode="auto">
          <a:xfrm>
            <a:off x="4849813" y="30003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0" name="AutoShape 2586"/>
          <p:cNvSpPr>
            <a:spLocks noChangeArrowheads="1"/>
          </p:cNvSpPr>
          <p:nvPr/>
        </p:nvSpPr>
        <p:spPr bwMode="auto">
          <a:xfrm>
            <a:off x="4849813" y="301625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1" name="AutoShape 2587"/>
          <p:cNvSpPr>
            <a:spLocks noChangeArrowheads="1"/>
          </p:cNvSpPr>
          <p:nvPr/>
        </p:nvSpPr>
        <p:spPr bwMode="auto">
          <a:xfrm>
            <a:off x="4849813" y="303212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2" name="AutoShape 2588"/>
          <p:cNvSpPr>
            <a:spLocks noChangeArrowheads="1"/>
          </p:cNvSpPr>
          <p:nvPr/>
        </p:nvSpPr>
        <p:spPr bwMode="auto">
          <a:xfrm>
            <a:off x="4849813" y="30480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3" name="AutoShape 2589"/>
          <p:cNvSpPr>
            <a:spLocks noChangeArrowheads="1"/>
          </p:cNvSpPr>
          <p:nvPr/>
        </p:nvSpPr>
        <p:spPr bwMode="auto">
          <a:xfrm>
            <a:off x="4849813" y="3062288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4" name="AutoShape 2590"/>
          <p:cNvSpPr>
            <a:spLocks noChangeArrowheads="1"/>
          </p:cNvSpPr>
          <p:nvPr/>
        </p:nvSpPr>
        <p:spPr bwMode="auto">
          <a:xfrm>
            <a:off x="4849813" y="30765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5" name="AutoShape 2591"/>
          <p:cNvSpPr>
            <a:spLocks noChangeArrowheads="1"/>
          </p:cNvSpPr>
          <p:nvPr/>
        </p:nvSpPr>
        <p:spPr bwMode="auto">
          <a:xfrm>
            <a:off x="4849813" y="309245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6" name="AutoShape 2592"/>
          <p:cNvSpPr>
            <a:spLocks noChangeArrowheads="1"/>
          </p:cNvSpPr>
          <p:nvPr/>
        </p:nvSpPr>
        <p:spPr bwMode="auto">
          <a:xfrm>
            <a:off x="4849813" y="3111500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7" name="AutoShape 2593"/>
          <p:cNvSpPr>
            <a:spLocks noChangeArrowheads="1"/>
          </p:cNvSpPr>
          <p:nvPr/>
        </p:nvSpPr>
        <p:spPr bwMode="auto">
          <a:xfrm>
            <a:off x="4849813" y="31242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8" name="AutoShape 2594"/>
          <p:cNvSpPr>
            <a:spLocks noChangeArrowheads="1"/>
          </p:cNvSpPr>
          <p:nvPr/>
        </p:nvSpPr>
        <p:spPr bwMode="auto">
          <a:xfrm>
            <a:off x="4849813" y="3136900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59" name="AutoShape 2595"/>
          <p:cNvSpPr>
            <a:spLocks noChangeArrowheads="1"/>
          </p:cNvSpPr>
          <p:nvPr/>
        </p:nvSpPr>
        <p:spPr bwMode="auto">
          <a:xfrm>
            <a:off x="4852988" y="30384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0" name="AutoShape 2596"/>
          <p:cNvSpPr>
            <a:spLocks noChangeArrowheads="1"/>
          </p:cNvSpPr>
          <p:nvPr/>
        </p:nvSpPr>
        <p:spPr bwMode="auto">
          <a:xfrm>
            <a:off x="4857750" y="3027363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1" name="AutoShape 2597"/>
          <p:cNvSpPr>
            <a:spLocks noChangeArrowheads="1"/>
          </p:cNvSpPr>
          <p:nvPr/>
        </p:nvSpPr>
        <p:spPr bwMode="auto">
          <a:xfrm>
            <a:off x="4862513" y="3016250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2" name="AutoShape 2598"/>
          <p:cNvSpPr>
            <a:spLocks noChangeArrowheads="1"/>
          </p:cNvSpPr>
          <p:nvPr/>
        </p:nvSpPr>
        <p:spPr bwMode="auto">
          <a:xfrm>
            <a:off x="4870450" y="3005138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3" name="AutoShape 2599"/>
          <p:cNvSpPr>
            <a:spLocks noChangeArrowheads="1"/>
          </p:cNvSpPr>
          <p:nvPr/>
        </p:nvSpPr>
        <p:spPr bwMode="auto">
          <a:xfrm>
            <a:off x="4878388" y="299243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4" name="AutoShape 2600"/>
          <p:cNvSpPr>
            <a:spLocks noChangeArrowheads="1"/>
          </p:cNvSpPr>
          <p:nvPr/>
        </p:nvSpPr>
        <p:spPr bwMode="auto">
          <a:xfrm>
            <a:off x="4884738" y="297973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5" name="AutoShape 2601"/>
          <p:cNvSpPr>
            <a:spLocks noChangeArrowheads="1"/>
          </p:cNvSpPr>
          <p:nvPr/>
        </p:nvSpPr>
        <p:spPr bwMode="auto">
          <a:xfrm>
            <a:off x="4894263" y="2967038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6" name="AutoShape 2602"/>
          <p:cNvSpPr>
            <a:spLocks noChangeArrowheads="1"/>
          </p:cNvSpPr>
          <p:nvPr/>
        </p:nvSpPr>
        <p:spPr bwMode="auto">
          <a:xfrm>
            <a:off x="4902200" y="2957513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7" name="AutoShape 2603"/>
          <p:cNvSpPr>
            <a:spLocks noChangeArrowheads="1"/>
          </p:cNvSpPr>
          <p:nvPr/>
        </p:nvSpPr>
        <p:spPr bwMode="auto">
          <a:xfrm>
            <a:off x="4908550" y="2946400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8" name="AutoShape 2604"/>
          <p:cNvSpPr>
            <a:spLocks noChangeArrowheads="1"/>
          </p:cNvSpPr>
          <p:nvPr/>
        </p:nvSpPr>
        <p:spPr bwMode="auto">
          <a:xfrm>
            <a:off x="4919663" y="2938463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69" name="AutoShape 2605"/>
          <p:cNvSpPr>
            <a:spLocks noChangeArrowheads="1"/>
          </p:cNvSpPr>
          <p:nvPr/>
        </p:nvSpPr>
        <p:spPr bwMode="auto">
          <a:xfrm>
            <a:off x="4929188" y="293052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0" name="AutoShape 2606"/>
          <p:cNvSpPr>
            <a:spLocks noChangeArrowheads="1"/>
          </p:cNvSpPr>
          <p:nvPr/>
        </p:nvSpPr>
        <p:spPr bwMode="auto">
          <a:xfrm>
            <a:off x="4940300" y="2922588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1" name="AutoShape 2607"/>
          <p:cNvSpPr>
            <a:spLocks noChangeArrowheads="1"/>
          </p:cNvSpPr>
          <p:nvPr/>
        </p:nvSpPr>
        <p:spPr bwMode="auto">
          <a:xfrm>
            <a:off x="4953000" y="2917825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2" name="AutoShape 2608"/>
          <p:cNvSpPr>
            <a:spLocks noChangeArrowheads="1"/>
          </p:cNvSpPr>
          <p:nvPr/>
        </p:nvSpPr>
        <p:spPr bwMode="auto">
          <a:xfrm>
            <a:off x="4964113" y="2911475"/>
            <a:ext cx="26987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3" name="AutoShape 2609"/>
          <p:cNvSpPr>
            <a:spLocks noChangeArrowheads="1"/>
          </p:cNvSpPr>
          <p:nvPr/>
        </p:nvSpPr>
        <p:spPr bwMode="auto">
          <a:xfrm>
            <a:off x="4975225" y="2908300"/>
            <a:ext cx="2540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4" name="AutoShape 2610"/>
          <p:cNvSpPr>
            <a:spLocks noChangeArrowheads="1"/>
          </p:cNvSpPr>
          <p:nvPr/>
        </p:nvSpPr>
        <p:spPr bwMode="auto">
          <a:xfrm>
            <a:off x="4989513" y="290512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5" name="AutoShape 2611"/>
          <p:cNvSpPr>
            <a:spLocks noChangeArrowheads="1"/>
          </p:cNvSpPr>
          <p:nvPr/>
        </p:nvSpPr>
        <p:spPr bwMode="auto">
          <a:xfrm>
            <a:off x="5000625" y="2905125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6" name="AutoShape 2612"/>
          <p:cNvSpPr>
            <a:spLocks noChangeArrowheads="1"/>
          </p:cNvSpPr>
          <p:nvPr/>
        </p:nvSpPr>
        <p:spPr bwMode="auto">
          <a:xfrm>
            <a:off x="5016500" y="2906713"/>
            <a:ext cx="2540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7" name="AutoShape 2613"/>
          <p:cNvSpPr>
            <a:spLocks noChangeArrowheads="1"/>
          </p:cNvSpPr>
          <p:nvPr/>
        </p:nvSpPr>
        <p:spPr bwMode="auto">
          <a:xfrm>
            <a:off x="5026025" y="2913063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8" name="AutoShape 2614"/>
          <p:cNvSpPr>
            <a:spLocks noChangeArrowheads="1"/>
          </p:cNvSpPr>
          <p:nvPr/>
        </p:nvSpPr>
        <p:spPr bwMode="auto">
          <a:xfrm>
            <a:off x="5035550" y="2921000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79" name="AutoShape 2615"/>
          <p:cNvSpPr>
            <a:spLocks noChangeArrowheads="1"/>
          </p:cNvSpPr>
          <p:nvPr/>
        </p:nvSpPr>
        <p:spPr bwMode="auto">
          <a:xfrm>
            <a:off x="5041900" y="2930525"/>
            <a:ext cx="2540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0" name="AutoShape 2616"/>
          <p:cNvSpPr>
            <a:spLocks noChangeArrowheads="1"/>
          </p:cNvSpPr>
          <p:nvPr/>
        </p:nvSpPr>
        <p:spPr bwMode="auto">
          <a:xfrm>
            <a:off x="5045075" y="294163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1" name="AutoShape 2617"/>
          <p:cNvSpPr>
            <a:spLocks noChangeArrowheads="1"/>
          </p:cNvSpPr>
          <p:nvPr/>
        </p:nvSpPr>
        <p:spPr bwMode="auto">
          <a:xfrm>
            <a:off x="5051425" y="2951163"/>
            <a:ext cx="26988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2" name="AutoShape 2618"/>
          <p:cNvSpPr>
            <a:spLocks noChangeArrowheads="1"/>
          </p:cNvSpPr>
          <p:nvPr/>
        </p:nvSpPr>
        <p:spPr bwMode="auto">
          <a:xfrm>
            <a:off x="5051425" y="2963863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3" name="AutoShape 2619"/>
          <p:cNvSpPr>
            <a:spLocks noChangeArrowheads="1"/>
          </p:cNvSpPr>
          <p:nvPr/>
        </p:nvSpPr>
        <p:spPr bwMode="auto">
          <a:xfrm>
            <a:off x="5051425" y="2976563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4" name="AutoShape 2620"/>
          <p:cNvSpPr>
            <a:spLocks noChangeArrowheads="1"/>
          </p:cNvSpPr>
          <p:nvPr/>
        </p:nvSpPr>
        <p:spPr bwMode="auto">
          <a:xfrm>
            <a:off x="5051425" y="299402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5" name="AutoShape 2621"/>
          <p:cNvSpPr>
            <a:spLocks noChangeArrowheads="1"/>
          </p:cNvSpPr>
          <p:nvPr/>
        </p:nvSpPr>
        <p:spPr bwMode="auto">
          <a:xfrm>
            <a:off x="5051425" y="300672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6" name="AutoShape 2622"/>
          <p:cNvSpPr>
            <a:spLocks noChangeArrowheads="1"/>
          </p:cNvSpPr>
          <p:nvPr/>
        </p:nvSpPr>
        <p:spPr bwMode="auto">
          <a:xfrm>
            <a:off x="5051425" y="3024188"/>
            <a:ext cx="26988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7" name="AutoShape 2623"/>
          <p:cNvSpPr>
            <a:spLocks noChangeArrowheads="1"/>
          </p:cNvSpPr>
          <p:nvPr/>
        </p:nvSpPr>
        <p:spPr bwMode="auto">
          <a:xfrm>
            <a:off x="5051425" y="303530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8" name="AutoShape 2624"/>
          <p:cNvSpPr>
            <a:spLocks noChangeArrowheads="1"/>
          </p:cNvSpPr>
          <p:nvPr/>
        </p:nvSpPr>
        <p:spPr bwMode="auto">
          <a:xfrm>
            <a:off x="5051425" y="3049588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89" name="AutoShape 2625"/>
          <p:cNvSpPr>
            <a:spLocks noChangeArrowheads="1"/>
          </p:cNvSpPr>
          <p:nvPr/>
        </p:nvSpPr>
        <p:spPr bwMode="auto">
          <a:xfrm>
            <a:off x="5051425" y="3063875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0" name="AutoShape 2626"/>
          <p:cNvSpPr>
            <a:spLocks noChangeArrowheads="1"/>
          </p:cNvSpPr>
          <p:nvPr/>
        </p:nvSpPr>
        <p:spPr bwMode="auto">
          <a:xfrm>
            <a:off x="5051425" y="3079750"/>
            <a:ext cx="26988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1" name="AutoShape 2627"/>
          <p:cNvSpPr>
            <a:spLocks noChangeArrowheads="1"/>
          </p:cNvSpPr>
          <p:nvPr/>
        </p:nvSpPr>
        <p:spPr bwMode="auto">
          <a:xfrm>
            <a:off x="5053013" y="30892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2" name="AutoShape 2628"/>
          <p:cNvSpPr>
            <a:spLocks noChangeArrowheads="1"/>
          </p:cNvSpPr>
          <p:nvPr/>
        </p:nvSpPr>
        <p:spPr bwMode="auto">
          <a:xfrm>
            <a:off x="5056188" y="31019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3" name="AutoShape 2629"/>
          <p:cNvSpPr>
            <a:spLocks noChangeArrowheads="1"/>
          </p:cNvSpPr>
          <p:nvPr/>
        </p:nvSpPr>
        <p:spPr bwMode="auto">
          <a:xfrm>
            <a:off x="5060950" y="3114675"/>
            <a:ext cx="23813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4" name="AutoShape 2630"/>
          <p:cNvSpPr>
            <a:spLocks noChangeArrowheads="1"/>
          </p:cNvSpPr>
          <p:nvPr/>
        </p:nvSpPr>
        <p:spPr bwMode="auto">
          <a:xfrm>
            <a:off x="5065713" y="31242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5" name="AutoShape 2631"/>
          <p:cNvSpPr>
            <a:spLocks noChangeArrowheads="1"/>
          </p:cNvSpPr>
          <p:nvPr/>
        </p:nvSpPr>
        <p:spPr bwMode="auto">
          <a:xfrm>
            <a:off x="5070475" y="313213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6" name="AutoShape 2632"/>
          <p:cNvSpPr>
            <a:spLocks noChangeArrowheads="1"/>
          </p:cNvSpPr>
          <p:nvPr/>
        </p:nvSpPr>
        <p:spPr bwMode="auto">
          <a:xfrm>
            <a:off x="5081588" y="3144838"/>
            <a:ext cx="2381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7" name="AutoShape 2633"/>
          <p:cNvSpPr>
            <a:spLocks noChangeArrowheads="1"/>
          </p:cNvSpPr>
          <p:nvPr/>
        </p:nvSpPr>
        <p:spPr bwMode="auto">
          <a:xfrm>
            <a:off x="5094288" y="3152775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8" name="AutoShape 2634"/>
          <p:cNvSpPr>
            <a:spLocks noChangeArrowheads="1"/>
          </p:cNvSpPr>
          <p:nvPr/>
        </p:nvSpPr>
        <p:spPr bwMode="auto">
          <a:xfrm>
            <a:off x="5110163" y="3154363"/>
            <a:ext cx="26987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599" name="AutoShape 2635"/>
          <p:cNvSpPr>
            <a:spLocks noChangeArrowheads="1"/>
          </p:cNvSpPr>
          <p:nvPr/>
        </p:nvSpPr>
        <p:spPr bwMode="auto">
          <a:xfrm>
            <a:off x="5127625" y="3148013"/>
            <a:ext cx="26988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0" name="AutoShape 2636"/>
          <p:cNvSpPr>
            <a:spLocks noChangeArrowheads="1"/>
          </p:cNvSpPr>
          <p:nvPr/>
        </p:nvSpPr>
        <p:spPr bwMode="auto">
          <a:xfrm>
            <a:off x="5143500" y="3135313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1" name="AutoShape 2637"/>
          <p:cNvSpPr>
            <a:spLocks noChangeArrowheads="1"/>
          </p:cNvSpPr>
          <p:nvPr/>
        </p:nvSpPr>
        <p:spPr bwMode="auto">
          <a:xfrm>
            <a:off x="5151438" y="3122613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2" name="AutoShape 2638"/>
          <p:cNvSpPr>
            <a:spLocks noChangeArrowheads="1"/>
          </p:cNvSpPr>
          <p:nvPr/>
        </p:nvSpPr>
        <p:spPr bwMode="auto">
          <a:xfrm>
            <a:off x="5160963" y="3111500"/>
            <a:ext cx="26987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3" name="AutoShape 2639"/>
          <p:cNvSpPr>
            <a:spLocks noChangeArrowheads="1"/>
          </p:cNvSpPr>
          <p:nvPr/>
        </p:nvSpPr>
        <p:spPr bwMode="auto">
          <a:xfrm>
            <a:off x="5167313" y="310038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4" name="AutoShape 2640"/>
          <p:cNvSpPr>
            <a:spLocks noChangeArrowheads="1"/>
          </p:cNvSpPr>
          <p:nvPr/>
        </p:nvSpPr>
        <p:spPr bwMode="auto">
          <a:xfrm>
            <a:off x="5173663" y="3090863"/>
            <a:ext cx="26987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5" name="AutoShape 2641"/>
          <p:cNvSpPr>
            <a:spLocks noChangeArrowheads="1"/>
          </p:cNvSpPr>
          <p:nvPr/>
        </p:nvSpPr>
        <p:spPr bwMode="auto">
          <a:xfrm>
            <a:off x="5181600" y="3079750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6" name="AutoShape 2642"/>
          <p:cNvSpPr>
            <a:spLocks noChangeArrowheads="1"/>
          </p:cNvSpPr>
          <p:nvPr/>
        </p:nvSpPr>
        <p:spPr bwMode="auto">
          <a:xfrm>
            <a:off x="5189538" y="3065463"/>
            <a:ext cx="28575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7" name="AutoShape 2643"/>
          <p:cNvSpPr>
            <a:spLocks noChangeArrowheads="1"/>
          </p:cNvSpPr>
          <p:nvPr/>
        </p:nvSpPr>
        <p:spPr bwMode="auto">
          <a:xfrm>
            <a:off x="5197475" y="3054350"/>
            <a:ext cx="28575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8" name="AutoShape 2644"/>
          <p:cNvSpPr>
            <a:spLocks noChangeArrowheads="1"/>
          </p:cNvSpPr>
          <p:nvPr/>
        </p:nvSpPr>
        <p:spPr bwMode="auto">
          <a:xfrm>
            <a:off x="5203825" y="3043238"/>
            <a:ext cx="28575" cy="22225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09" name="AutoShape 2645"/>
          <p:cNvSpPr>
            <a:spLocks noChangeArrowheads="1"/>
          </p:cNvSpPr>
          <p:nvPr/>
        </p:nvSpPr>
        <p:spPr bwMode="auto">
          <a:xfrm>
            <a:off x="5208588" y="302736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0" name="AutoShape 2646"/>
          <p:cNvSpPr>
            <a:spLocks noChangeArrowheads="1"/>
          </p:cNvSpPr>
          <p:nvPr/>
        </p:nvSpPr>
        <p:spPr bwMode="auto">
          <a:xfrm>
            <a:off x="5214938" y="301148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1" name="AutoShape 2647"/>
          <p:cNvSpPr>
            <a:spLocks noChangeArrowheads="1"/>
          </p:cNvSpPr>
          <p:nvPr/>
        </p:nvSpPr>
        <p:spPr bwMode="auto">
          <a:xfrm>
            <a:off x="5219700" y="2997200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2" name="AutoShape 2648"/>
          <p:cNvSpPr>
            <a:spLocks noChangeArrowheads="1"/>
          </p:cNvSpPr>
          <p:nvPr/>
        </p:nvSpPr>
        <p:spPr bwMode="auto">
          <a:xfrm>
            <a:off x="5222875" y="2981325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3" name="AutoShape 2649"/>
          <p:cNvSpPr>
            <a:spLocks noChangeArrowheads="1"/>
          </p:cNvSpPr>
          <p:nvPr/>
        </p:nvSpPr>
        <p:spPr bwMode="auto">
          <a:xfrm>
            <a:off x="5229225" y="2965450"/>
            <a:ext cx="30163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4" name="AutoShape 2650"/>
          <p:cNvSpPr>
            <a:spLocks noChangeArrowheads="1"/>
          </p:cNvSpPr>
          <p:nvPr/>
        </p:nvSpPr>
        <p:spPr bwMode="auto">
          <a:xfrm>
            <a:off x="5235575" y="29511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5" name="AutoShape 2651"/>
          <p:cNvSpPr>
            <a:spLocks noChangeArrowheads="1"/>
          </p:cNvSpPr>
          <p:nvPr/>
        </p:nvSpPr>
        <p:spPr bwMode="auto">
          <a:xfrm>
            <a:off x="5240338" y="293528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6" name="AutoShape 2652"/>
          <p:cNvSpPr>
            <a:spLocks noChangeArrowheads="1"/>
          </p:cNvSpPr>
          <p:nvPr/>
        </p:nvSpPr>
        <p:spPr bwMode="auto">
          <a:xfrm>
            <a:off x="5246688" y="2917825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7" name="AutoShape 2653"/>
          <p:cNvSpPr>
            <a:spLocks noChangeArrowheads="1"/>
          </p:cNvSpPr>
          <p:nvPr/>
        </p:nvSpPr>
        <p:spPr bwMode="auto">
          <a:xfrm>
            <a:off x="5249863" y="2905125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8" name="AutoShape 2654"/>
          <p:cNvSpPr>
            <a:spLocks noChangeArrowheads="1"/>
          </p:cNvSpPr>
          <p:nvPr/>
        </p:nvSpPr>
        <p:spPr bwMode="auto">
          <a:xfrm>
            <a:off x="5246688" y="2924175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19" name="AutoShape 2655"/>
          <p:cNvSpPr>
            <a:spLocks noChangeArrowheads="1"/>
          </p:cNvSpPr>
          <p:nvPr/>
        </p:nvSpPr>
        <p:spPr bwMode="auto">
          <a:xfrm>
            <a:off x="5246688" y="293528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0" name="AutoShape 2656"/>
          <p:cNvSpPr>
            <a:spLocks noChangeArrowheads="1"/>
          </p:cNvSpPr>
          <p:nvPr/>
        </p:nvSpPr>
        <p:spPr bwMode="auto">
          <a:xfrm>
            <a:off x="5246688" y="295433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1" name="AutoShape 2657"/>
          <p:cNvSpPr>
            <a:spLocks noChangeArrowheads="1"/>
          </p:cNvSpPr>
          <p:nvPr/>
        </p:nvSpPr>
        <p:spPr bwMode="auto">
          <a:xfrm>
            <a:off x="5246688" y="297021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2" name="AutoShape 2658"/>
          <p:cNvSpPr>
            <a:spLocks noChangeArrowheads="1"/>
          </p:cNvSpPr>
          <p:nvPr/>
        </p:nvSpPr>
        <p:spPr bwMode="auto">
          <a:xfrm>
            <a:off x="5246688" y="2986088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3" name="AutoShape 2659"/>
          <p:cNvSpPr>
            <a:spLocks noChangeArrowheads="1"/>
          </p:cNvSpPr>
          <p:nvPr/>
        </p:nvSpPr>
        <p:spPr bwMode="auto">
          <a:xfrm>
            <a:off x="5243513" y="2997200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4" name="AutoShape 2660"/>
          <p:cNvSpPr>
            <a:spLocks noChangeArrowheads="1"/>
          </p:cNvSpPr>
          <p:nvPr/>
        </p:nvSpPr>
        <p:spPr bwMode="auto">
          <a:xfrm>
            <a:off x="5243513" y="3011488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5" name="AutoShape 2661"/>
          <p:cNvSpPr>
            <a:spLocks noChangeArrowheads="1"/>
          </p:cNvSpPr>
          <p:nvPr/>
        </p:nvSpPr>
        <p:spPr bwMode="auto">
          <a:xfrm>
            <a:off x="5243513" y="302736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6" name="AutoShape 2662"/>
          <p:cNvSpPr>
            <a:spLocks noChangeArrowheads="1"/>
          </p:cNvSpPr>
          <p:nvPr/>
        </p:nvSpPr>
        <p:spPr bwMode="auto">
          <a:xfrm>
            <a:off x="5246688" y="3041650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7" name="AutoShape 2663"/>
          <p:cNvSpPr>
            <a:spLocks noChangeArrowheads="1"/>
          </p:cNvSpPr>
          <p:nvPr/>
        </p:nvSpPr>
        <p:spPr bwMode="auto">
          <a:xfrm>
            <a:off x="5246688" y="305593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8" name="AutoShape 2664"/>
          <p:cNvSpPr>
            <a:spLocks noChangeArrowheads="1"/>
          </p:cNvSpPr>
          <p:nvPr/>
        </p:nvSpPr>
        <p:spPr bwMode="auto">
          <a:xfrm>
            <a:off x="5246688" y="3063875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29" name="AutoShape 2665"/>
          <p:cNvSpPr>
            <a:spLocks noChangeArrowheads="1"/>
          </p:cNvSpPr>
          <p:nvPr/>
        </p:nvSpPr>
        <p:spPr bwMode="auto">
          <a:xfrm>
            <a:off x="5246688" y="3076575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0" name="AutoShape 2666"/>
          <p:cNvSpPr>
            <a:spLocks noChangeArrowheads="1"/>
          </p:cNvSpPr>
          <p:nvPr/>
        </p:nvSpPr>
        <p:spPr bwMode="auto">
          <a:xfrm>
            <a:off x="5246688" y="309403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1" name="AutoShape 2667"/>
          <p:cNvSpPr>
            <a:spLocks noChangeArrowheads="1"/>
          </p:cNvSpPr>
          <p:nvPr/>
        </p:nvSpPr>
        <p:spPr bwMode="auto">
          <a:xfrm>
            <a:off x="5246688" y="310991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2" name="AutoShape 2668"/>
          <p:cNvSpPr>
            <a:spLocks noChangeArrowheads="1"/>
          </p:cNvSpPr>
          <p:nvPr/>
        </p:nvSpPr>
        <p:spPr bwMode="auto">
          <a:xfrm>
            <a:off x="5246688" y="3124200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3" name="AutoShape 2669"/>
          <p:cNvSpPr>
            <a:spLocks noChangeArrowheads="1"/>
          </p:cNvSpPr>
          <p:nvPr/>
        </p:nvSpPr>
        <p:spPr bwMode="auto">
          <a:xfrm>
            <a:off x="5249863" y="3136900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4" name="AutoShape 2670"/>
          <p:cNvSpPr>
            <a:spLocks noChangeArrowheads="1"/>
          </p:cNvSpPr>
          <p:nvPr/>
        </p:nvSpPr>
        <p:spPr bwMode="auto">
          <a:xfrm>
            <a:off x="5259388" y="315118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5" name="AutoShape 2671"/>
          <p:cNvSpPr>
            <a:spLocks noChangeArrowheads="1"/>
          </p:cNvSpPr>
          <p:nvPr/>
        </p:nvSpPr>
        <p:spPr bwMode="auto">
          <a:xfrm>
            <a:off x="5270500" y="3154363"/>
            <a:ext cx="30163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6" name="AutoShape 2672"/>
          <p:cNvSpPr>
            <a:spLocks noChangeArrowheads="1"/>
          </p:cNvSpPr>
          <p:nvPr/>
        </p:nvSpPr>
        <p:spPr bwMode="auto">
          <a:xfrm>
            <a:off x="5287963" y="3155950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7" name="AutoShape 2673"/>
          <p:cNvSpPr>
            <a:spLocks noChangeArrowheads="1"/>
          </p:cNvSpPr>
          <p:nvPr/>
        </p:nvSpPr>
        <p:spPr bwMode="auto">
          <a:xfrm>
            <a:off x="5303838" y="315118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8" name="AutoShape 2674"/>
          <p:cNvSpPr>
            <a:spLocks noChangeArrowheads="1"/>
          </p:cNvSpPr>
          <p:nvPr/>
        </p:nvSpPr>
        <p:spPr bwMode="auto">
          <a:xfrm>
            <a:off x="5314950" y="3143250"/>
            <a:ext cx="30163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39" name="AutoShape 2675"/>
          <p:cNvSpPr>
            <a:spLocks noChangeArrowheads="1"/>
          </p:cNvSpPr>
          <p:nvPr/>
        </p:nvSpPr>
        <p:spPr bwMode="auto">
          <a:xfrm>
            <a:off x="5327650" y="313213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0" name="AutoShape 2676"/>
          <p:cNvSpPr>
            <a:spLocks noChangeArrowheads="1"/>
          </p:cNvSpPr>
          <p:nvPr/>
        </p:nvSpPr>
        <p:spPr bwMode="auto">
          <a:xfrm>
            <a:off x="5332413" y="3124200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1" name="AutoShape 2677"/>
          <p:cNvSpPr>
            <a:spLocks noChangeArrowheads="1"/>
          </p:cNvSpPr>
          <p:nvPr/>
        </p:nvSpPr>
        <p:spPr bwMode="auto">
          <a:xfrm>
            <a:off x="5341938" y="311308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2" name="AutoShape 2678"/>
          <p:cNvSpPr>
            <a:spLocks noChangeArrowheads="1"/>
          </p:cNvSpPr>
          <p:nvPr/>
        </p:nvSpPr>
        <p:spPr bwMode="auto">
          <a:xfrm>
            <a:off x="5351463" y="3101975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3" name="AutoShape 2679"/>
          <p:cNvSpPr>
            <a:spLocks noChangeArrowheads="1"/>
          </p:cNvSpPr>
          <p:nvPr/>
        </p:nvSpPr>
        <p:spPr bwMode="auto">
          <a:xfrm>
            <a:off x="5356225" y="3090863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4" name="AutoShape 2680"/>
          <p:cNvSpPr>
            <a:spLocks noChangeArrowheads="1"/>
          </p:cNvSpPr>
          <p:nvPr/>
        </p:nvSpPr>
        <p:spPr bwMode="auto">
          <a:xfrm>
            <a:off x="5365750" y="3079750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5" name="AutoShape 2681"/>
          <p:cNvSpPr>
            <a:spLocks noChangeArrowheads="1"/>
          </p:cNvSpPr>
          <p:nvPr/>
        </p:nvSpPr>
        <p:spPr bwMode="auto">
          <a:xfrm>
            <a:off x="5372100" y="306863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6" name="AutoShape 2682"/>
          <p:cNvSpPr>
            <a:spLocks noChangeArrowheads="1"/>
          </p:cNvSpPr>
          <p:nvPr/>
        </p:nvSpPr>
        <p:spPr bwMode="auto">
          <a:xfrm>
            <a:off x="5380038" y="3055938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7" name="AutoShape 2683"/>
          <p:cNvSpPr>
            <a:spLocks noChangeArrowheads="1"/>
          </p:cNvSpPr>
          <p:nvPr/>
        </p:nvSpPr>
        <p:spPr bwMode="auto">
          <a:xfrm>
            <a:off x="5389563" y="3041650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8" name="Oval 2684"/>
          <p:cNvSpPr>
            <a:spLocks noChangeArrowheads="1"/>
          </p:cNvSpPr>
          <p:nvPr/>
        </p:nvSpPr>
        <p:spPr bwMode="auto">
          <a:xfrm>
            <a:off x="5392738" y="30368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49" name="Oval 2685"/>
          <p:cNvSpPr>
            <a:spLocks noChangeArrowheads="1"/>
          </p:cNvSpPr>
          <p:nvPr/>
        </p:nvSpPr>
        <p:spPr bwMode="auto">
          <a:xfrm>
            <a:off x="5397500" y="30241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0" name="Oval 2686"/>
          <p:cNvSpPr>
            <a:spLocks noChangeArrowheads="1"/>
          </p:cNvSpPr>
          <p:nvPr/>
        </p:nvSpPr>
        <p:spPr bwMode="auto">
          <a:xfrm>
            <a:off x="5403850" y="3009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1" name="Oval 2687"/>
          <p:cNvSpPr>
            <a:spLocks noChangeArrowheads="1"/>
          </p:cNvSpPr>
          <p:nvPr/>
        </p:nvSpPr>
        <p:spPr bwMode="auto">
          <a:xfrm>
            <a:off x="5407025" y="29972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2" name="Oval 2688"/>
          <p:cNvSpPr>
            <a:spLocks noChangeArrowheads="1"/>
          </p:cNvSpPr>
          <p:nvPr/>
        </p:nvSpPr>
        <p:spPr bwMode="auto">
          <a:xfrm>
            <a:off x="5416550" y="29829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3" name="Oval 2689"/>
          <p:cNvSpPr>
            <a:spLocks noChangeArrowheads="1"/>
          </p:cNvSpPr>
          <p:nvPr/>
        </p:nvSpPr>
        <p:spPr bwMode="auto">
          <a:xfrm>
            <a:off x="5421313" y="29686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4" name="Oval 2690"/>
          <p:cNvSpPr>
            <a:spLocks noChangeArrowheads="1"/>
          </p:cNvSpPr>
          <p:nvPr/>
        </p:nvSpPr>
        <p:spPr bwMode="auto">
          <a:xfrm>
            <a:off x="5427663" y="29559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5" name="Oval 2691"/>
          <p:cNvSpPr>
            <a:spLocks noChangeArrowheads="1"/>
          </p:cNvSpPr>
          <p:nvPr/>
        </p:nvSpPr>
        <p:spPr bwMode="auto">
          <a:xfrm>
            <a:off x="5427663" y="29448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6" name="Oval 2692"/>
          <p:cNvSpPr>
            <a:spLocks noChangeArrowheads="1"/>
          </p:cNvSpPr>
          <p:nvPr/>
        </p:nvSpPr>
        <p:spPr bwMode="auto">
          <a:xfrm>
            <a:off x="5427663" y="29273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7" name="Oval 2693"/>
          <p:cNvSpPr>
            <a:spLocks noChangeArrowheads="1"/>
          </p:cNvSpPr>
          <p:nvPr/>
        </p:nvSpPr>
        <p:spPr bwMode="auto">
          <a:xfrm>
            <a:off x="5427663" y="29114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8" name="Oval 2694"/>
          <p:cNvSpPr>
            <a:spLocks noChangeArrowheads="1"/>
          </p:cNvSpPr>
          <p:nvPr/>
        </p:nvSpPr>
        <p:spPr bwMode="auto">
          <a:xfrm>
            <a:off x="5422900" y="29210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59" name="Oval 2695"/>
          <p:cNvSpPr>
            <a:spLocks noChangeArrowheads="1"/>
          </p:cNvSpPr>
          <p:nvPr/>
        </p:nvSpPr>
        <p:spPr bwMode="auto">
          <a:xfrm>
            <a:off x="5426075" y="29321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0" name="Oval 2696"/>
          <p:cNvSpPr>
            <a:spLocks noChangeArrowheads="1"/>
          </p:cNvSpPr>
          <p:nvPr/>
        </p:nvSpPr>
        <p:spPr bwMode="auto">
          <a:xfrm>
            <a:off x="5422900" y="29464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1" name="Oval 2697"/>
          <p:cNvSpPr>
            <a:spLocks noChangeArrowheads="1"/>
          </p:cNvSpPr>
          <p:nvPr/>
        </p:nvSpPr>
        <p:spPr bwMode="auto">
          <a:xfrm>
            <a:off x="5422900" y="29622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2" name="Oval 2698"/>
          <p:cNvSpPr>
            <a:spLocks noChangeArrowheads="1"/>
          </p:cNvSpPr>
          <p:nvPr/>
        </p:nvSpPr>
        <p:spPr bwMode="auto">
          <a:xfrm>
            <a:off x="5422900" y="29765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3" name="Oval 2699"/>
          <p:cNvSpPr>
            <a:spLocks noChangeArrowheads="1"/>
          </p:cNvSpPr>
          <p:nvPr/>
        </p:nvSpPr>
        <p:spPr bwMode="auto">
          <a:xfrm>
            <a:off x="5422900" y="29845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4" name="Oval 2700"/>
          <p:cNvSpPr>
            <a:spLocks noChangeArrowheads="1"/>
          </p:cNvSpPr>
          <p:nvPr/>
        </p:nvSpPr>
        <p:spPr bwMode="auto">
          <a:xfrm>
            <a:off x="5422900" y="29924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5" name="Oval 2701"/>
          <p:cNvSpPr>
            <a:spLocks noChangeArrowheads="1"/>
          </p:cNvSpPr>
          <p:nvPr/>
        </p:nvSpPr>
        <p:spPr bwMode="auto">
          <a:xfrm>
            <a:off x="5422900" y="29972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6" name="Oval 2702"/>
          <p:cNvSpPr>
            <a:spLocks noChangeArrowheads="1"/>
          </p:cNvSpPr>
          <p:nvPr/>
        </p:nvSpPr>
        <p:spPr bwMode="auto">
          <a:xfrm>
            <a:off x="5422900" y="30083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7" name="Oval 2703"/>
          <p:cNvSpPr>
            <a:spLocks noChangeArrowheads="1"/>
          </p:cNvSpPr>
          <p:nvPr/>
        </p:nvSpPr>
        <p:spPr bwMode="auto">
          <a:xfrm>
            <a:off x="5426075" y="30226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8" name="Oval 2704"/>
          <p:cNvSpPr>
            <a:spLocks noChangeArrowheads="1"/>
          </p:cNvSpPr>
          <p:nvPr/>
        </p:nvSpPr>
        <p:spPr bwMode="auto">
          <a:xfrm>
            <a:off x="5426075" y="30368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69" name="Oval 2705"/>
          <p:cNvSpPr>
            <a:spLocks noChangeArrowheads="1"/>
          </p:cNvSpPr>
          <p:nvPr/>
        </p:nvSpPr>
        <p:spPr bwMode="auto">
          <a:xfrm>
            <a:off x="5426075" y="30495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0" name="Oval 2706"/>
          <p:cNvSpPr>
            <a:spLocks noChangeArrowheads="1"/>
          </p:cNvSpPr>
          <p:nvPr/>
        </p:nvSpPr>
        <p:spPr bwMode="auto">
          <a:xfrm>
            <a:off x="5426075" y="30575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1" name="Oval 2707"/>
          <p:cNvSpPr>
            <a:spLocks noChangeArrowheads="1"/>
          </p:cNvSpPr>
          <p:nvPr/>
        </p:nvSpPr>
        <p:spPr bwMode="auto">
          <a:xfrm>
            <a:off x="5426075" y="30718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2" name="Oval 2708"/>
          <p:cNvSpPr>
            <a:spLocks noChangeArrowheads="1"/>
          </p:cNvSpPr>
          <p:nvPr/>
        </p:nvSpPr>
        <p:spPr bwMode="auto">
          <a:xfrm>
            <a:off x="5426075" y="30829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3" name="Oval 2709"/>
          <p:cNvSpPr>
            <a:spLocks noChangeArrowheads="1"/>
          </p:cNvSpPr>
          <p:nvPr/>
        </p:nvSpPr>
        <p:spPr bwMode="auto">
          <a:xfrm>
            <a:off x="5426075" y="30956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4" name="Oval 2710"/>
          <p:cNvSpPr>
            <a:spLocks noChangeArrowheads="1"/>
          </p:cNvSpPr>
          <p:nvPr/>
        </p:nvSpPr>
        <p:spPr bwMode="auto">
          <a:xfrm>
            <a:off x="5426075" y="31019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5" name="Oval 2711"/>
          <p:cNvSpPr>
            <a:spLocks noChangeArrowheads="1"/>
          </p:cNvSpPr>
          <p:nvPr/>
        </p:nvSpPr>
        <p:spPr bwMode="auto">
          <a:xfrm>
            <a:off x="5426075" y="31162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6" name="Oval 2712"/>
          <p:cNvSpPr>
            <a:spLocks noChangeArrowheads="1"/>
          </p:cNvSpPr>
          <p:nvPr/>
        </p:nvSpPr>
        <p:spPr bwMode="auto">
          <a:xfrm>
            <a:off x="5426075" y="31242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7" name="Oval 2713"/>
          <p:cNvSpPr>
            <a:spLocks noChangeArrowheads="1"/>
          </p:cNvSpPr>
          <p:nvPr/>
        </p:nvSpPr>
        <p:spPr bwMode="auto">
          <a:xfrm>
            <a:off x="5426075" y="31369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8" name="Oval 2714"/>
          <p:cNvSpPr>
            <a:spLocks noChangeArrowheads="1"/>
          </p:cNvSpPr>
          <p:nvPr/>
        </p:nvSpPr>
        <p:spPr bwMode="auto">
          <a:xfrm>
            <a:off x="5426075" y="31480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79" name="Oval 2715"/>
          <p:cNvSpPr>
            <a:spLocks noChangeArrowheads="1"/>
          </p:cNvSpPr>
          <p:nvPr/>
        </p:nvSpPr>
        <p:spPr bwMode="auto">
          <a:xfrm>
            <a:off x="5429250" y="31623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0" name="Oval 2716"/>
          <p:cNvSpPr>
            <a:spLocks noChangeArrowheads="1"/>
          </p:cNvSpPr>
          <p:nvPr/>
        </p:nvSpPr>
        <p:spPr bwMode="auto">
          <a:xfrm>
            <a:off x="5426075" y="31654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1" name="Oval 2717"/>
          <p:cNvSpPr>
            <a:spLocks noChangeArrowheads="1"/>
          </p:cNvSpPr>
          <p:nvPr/>
        </p:nvSpPr>
        <p:spPr bwMode="auto">
          <a:xfrm>
            <a:off x="5429250" y="31781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2" name="Oval 2718"/>
          <p:cNvSpPr>
            <a:spLocks noChangeArrowheads="1"/>
          </p:cNvSpPr>
          <p:nvPr/>
        </p:nvSpPr>
        <p:spPr bwMode="auto">
          <a:xfrm>
            <a:off x="5429250" y="31845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3" name="Oval 2719"/>
          <p:cNvSpPr>
            <a:spLocks noChangeArrowheads="1"/>
          </p:cNvSpPr>
          <p:nvPr/>
        </p:nvSpPr>
        <p:spPr bwMode="auto">
          <a:xfrm>
            <a:off x="5426075" y="31972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4" name="Oval 2720"/>
          <p:cNvSpPr>
            <a:spLocks noChangeArrowheads="1"/>
          </p:cNvSpPr>
          <p:nvPr/>
        </p:nvSpPr>
        <p:spPr bwMode="auto">
          <a:xfrm>
            <a:off x="5426075" y="32051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5" name="Oval 2721"/>
          <p:cNvSpPr>
            <a:spLocks noChangeArrowheads="1"/>
          </p:cNvSpPr>
          <p:nvPr/>
        </p:nvSpPr>
        <p:spPr bwMode="auto">
          <a:xfrm>
            <a:off x="5426075" y="32194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6" name="Oval 2722"/>
          <p:cNvSpPr>
            <a:spLocks noChangeArrowheads="1"/>
          </p:cNvSpPr>
          <p:nvPr/>
        </p:nvSpPr>
        <p:spPr bwMode="auto">
          <a:xfrm>
            <a:off x="5426075" y="32337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7" name="Oval 2723"/>
          <p:cNvSpPr>
            <a:spLocks noChangeArrowheads="1"/>
          </p:cNvSpPr>
          <p:nvPr/>
        </p:nvSpPr>
        <p:spPr bwMode="auto">
          <a:xfrm>
            <a:off x="5426075" y="32448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8" name="Oval 2724"/>
          <p:cNvSpPr>
            <a:spLocks noChangeArrowheads="1"/>
          </p:cNvSpPr>
          <p:nvPr/>
        </p:nvSpPr>
        <p:spPr bwMode="auto">
          <a:xfrm>
            <a:off x="5426075" y="32575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89" name="Oval 2725"/>
          <p:cNvSpPr>
            <a:spLocks noChangeArrowheads="1"/>
          </p:cNvSpPr>
          <p:nvPr/>
        </p:nvSpPr>
        <p:spPr bwMode="auto">
          <a:xfrm>
            <a:off x="5426075" y="32686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0" name="Oval 2726"/>
          <p:cNvSpPr>
            <a:spLocks noChangeArrowheads="1"/>
          </p:cNvSpPr>
          <p:nvPr/>
        </p:nvSpPr>
        <p:spPr bwMode="auto">
          <a:xfrm>
            <a:off x="5426075" y="32829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1" name="Oval 2727"/>
          <p:cNvSpPr>
            <a:spLocks noChangeArrowheads="1"/>
          </p:cNvSpPr>
          <p:nvPr/>
        </p:nvSpPr>
        <p:spPr bwMode="auto">
          <a:xfrm>
            <a:off x="5426075" y="3287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2" name="Oval 2728"/>
          <p:cNvSpPr>
            <a:spLocks noChangeArrowheads="1"/>
          </p:cNvSpPr>
          <p:nvPr/>
        </p:nvSpPr>
        <p:spPr bwMode="auto">
          <a:xfrm>
            <a:off x="5426075" y="33020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3" name="Oval 2729"/>
          <p:cNvSpPr>
            <a:spLocks noChangeArrowheads="1"/>
          </p:cNvSpPr>
          <p:nvPr/>
        </p:nvSpPr>
        <p:spPr bwMode="auto">
          <a:xfrm>
            <a:off x="5426075" y="33099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4" name="Oval 2730"/>
          <p:cNvSpPr>
            <a:spLocks noChangeArrowheads="1"/>
          </p:cNvSpPr>
          <p:nvPr/>
        </p:nvSpPr>
        <p:spPr bwMode="auto">
          <a:xfrm>
            <a:off x="5426075" y="33242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5" name="Oval 2731"/>
          <p:cNvSpPr>
            <a:spLocks noChangeArrowheads="1"/>
          </p:cNvSpPr>
          <p:nvPr/>
        </p:nvSpPr>
        <p:spPr bwMode="auto">
          <a:xfrm>
            <a:off x="5426075" y="33353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6" name="Oval 2732"/>
          <p:cNvSpPr>
            <a:spLocks noChangeArrowheads="1"/>
          </p:cNvSpPr>
          <p:nvPr/>
        </p:nvSpPr>
        <p:spPr bwMode="auto">
          <a:xfrm>
            <a:off x="5429250" y="33480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7" name="Oval 2733"/>
          <p:cNvSpPr>
            <a:spLocks noChangeArrowheads="1"/>
          </p:cNvSpPr>
          <p:nvPr/>
        </p:nvSpPr>
        <p:spPr bwMode="auto">
          <a:xfrm>
            <a:off x="5426075" y="33543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8" name="Oval 2734"/>
          <p:cNvSpPr>
            <a:spLocks noChangeArrowheads="1"/>
          </p:cNvSpPr>
          <p:nvPr/>
        </p:nvSpPr>
        <p:spPr bwMode="auto">
          <a:xfrm>
            <a:off x="5429250" y="33639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9" name="Oval 2735"/>
          <p:cNvSpPr>
            <a:spLocks noChangeArrowheads="1"/>
          </p:cNvSpPr>
          <p:nvPr/>
        </p:nvSpPr>
        <p:spPr bwMode="auto">
          <a:xfrm>
            <a:off x="5426075" y="33702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0" name="Oval 2736"/>
          <p:cNvSpPr>
            <a:spLocks noChangeArrowheads="1"/>
          </p:cNvSpPr>
          <p:nvPr/>
        </p:nvSpPr>
        <p:spPr bwMode="auto">
          <a:xfrm>
            <a:off x="5426075" y="33845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1" name="Oval 2737"/>
          <p:cNvSpPr>
            <a:spLocks noChangeArrowheads="1"/>
          </p:cNvSpPr>
          <p:nvPr/>
        </p:nvSpPr>
        <p:spPr bwMode="auto">
          <a:xfrm>
            <a:off x="5426075" y="33924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2" name="Oval 2738"/>
          <p:cNvSpPr>
            <a:spLocks noChangeArrowheads="1"/>
          </p:cNvSpPr>
          <p:nvPr/>
        </p:nvSpPr>
        <p:spPr bwMode="auto">
          <a:xfrm>
            <a:off x="5426075" y="34051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3" name="Oval 2739"/>
          <p:cNvSpPr>
            <a:spLocks noChangeArrowheads="1"/>
          </p:cNvSpPr>
          <p:nvPr/>
        </p:nvSpPr>
        <p:spPr bwMode="auto">
          <a:xfrm>
            <a:off x="5434013" y="30368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4" name="Oval 2740"/>
          <p:cNvSpPr>
            <a:spLocks noChangeArrowheads="1"/>
          </p:cNvSpPr>
          <p:nvPr/>
        </p:nvSpPr>
        <p:spPr bwMode="auto">
          <a:xfrm>
            <a:off x="5429250" y="30765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5" name="Oval 2741"/>
          <p:cNvSpPr>
            <a:spLocks noChangeArrowheads="1"/>
          </p:cNvSpPr>
          <p:nvPr/>
        </p:nvSpPr>
        <p:spPr bwMode="auto">
          <a:xfrm>
            <a:off x="5440363" y="30257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6" name="Oval 2742"/>
          <p:cNvSpPr>
            <a:spLocks noChangeArrowheads="1"/>
          </p:cNvSpPr>
          <p:nvPr/>
        </p:nvSpPr>
        <p:spPr bwMode="auto">
          <a:xfrm>
            <a:off x="5446713" y="30114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7" name="Oval 2743"/>
          <p:cNvSpPr>
            <a:spLocks noChangeArrowheads="1"/>
          </p:cNvSpPr>
          <p:nvPr/>
        </p:nvSpPr>
        <p:spPr bwMode="auto">
          <a:xfrm>
            <a:off x="5453063" y="30003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8" name="Oval 2744"/>
          <p:cNvSpPr>
            <a:spLocks noChangeArrowheads="1"/>
          </p:cNvSpPr>
          <p:nvPr/>
        </p:nvSpPr>
        <p:spPr bwMode="auto">
          <a:xfrm>
            <a:off x="5459413" y="29892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09" name="Oval 2745"/>
          <p:cNvSpPr>
            <a:spLocks noChangeArrowheads="1"/>
          </p:cNvSpPr>
          <p:nvPr/>
        </p:nvSpPr>
        <p:spPr bwMode="auto">
          <a:xfrm>
            <a:off x="5462588" y="29845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0" name="Oval 2746"/>
          <p:cNvSpPr>
            <a:spLocks noChangeArrowheads="1"/>
          </p:cNvSpPr>
          <p:nvPr/>
        </p:nvSpPr>
        <p:spPr bwMode="auto">
          <a:xfrm>
            <a:off x="5470525" y="29765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1" name="Oval 2747"/>
          <p:cNvSpPr>
            <a:spLocks noChangeArrowheads="1"/>
          </p:cNvSpPr>
          <p:nvPr/>
        </p:nvSpPr>
        <p:spPr bwMode="auto">
          <a:xfrm>
            <a:off x="5476875" y="29670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2" name="Oval 2748"/>
          <p:cNvSpPr>
            <a:spLocks noChangeArrowheads="1"/>
          </p:cNvSpPr>
          <p:nvPr/>
        </p:nvSpPr>
        <p:spPr bwMode="auto">
          <a:xfrm>
            <a:off x="5486400" y="2959100"/>
            <a:ext cx="23813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3" name="Oval 2749"/>
          <p:cNvSpPr>
            <a:spLocks noChangeArrowheads="1"/>
          </p:cNvSpPr>
          <p:nvPr/>
        </p:nvSpPr>
        <p:spPr bwMode="auto">
          <a:xfrm>
            <a:off x="5494338" y="29511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4" name="Oval 2750"/>
          <p:cNvSpPr>
            <a:spLocks noChangeArrowheads="1"/>
          </p:cNvSpPr>
          <p:nvPr/>
        </p:nvSpPr>
        <p:spPr bwMode="auto">
          <a:xfrm>
            <a:off x="5503863" y="29400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5" name="Oval 2751"/>
          <p:cNvSpPr>
            <a:spLocks noChangeArrowheads="1"/>
          </p:cNvSpPr>
          <p:nvPr/>
        </p:nvSpPr>
        <p:spPr bwMode="auto">
          <a:xfrm>
            <a:off x="5511800" y="29321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6" name="Oval 2752"/>
          <p:cNvSpPr>
            <a:spLocks noChangeArrowheads="1"/>
          </p:cNvSpPr>
          <p:nvPr/>
        </p:nvSpPr>
        <p:spPr bwMode="auto">
          <a:xfrm>
            <a:off x="5521325" y="29210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7" name="Oval 2753"/>
          <p:cNvSpPr>
            <a:spLocks noChangeArrowheads="1"/>
          </p:cNvSpPr>
          <p:nvPr/>
        </p:nvSpPr>
        <p:spPr bwMode="auto">
          <a:xfrm>
            <a:off x="5535613" y="29130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8" name="Oval 2754"/>
          <p:cNvSpPr>
            <a:spLocks noChangeArrowheads="1"/>
          </p:cNvSpPr>
          <p:nvPr/>
        </p:nvSpPr>
        <p:spPr bwMode="auto">
          <a:xfrm>
            <a:off x="5551488" y="29098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19" name="Oval 2755"/>
          <p:cNvSpPr>
            <a:spLocks noChangeArrowheads="1"/>
          </p:cNvSpPr>
          <p:nvPr/>
        </p:nvSpPr>
        <p:spPr bwMode="auto">
          <a:xfrm>
            <a:off x="5565775" y="2906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0" name="Oval 2756"/>
          <p:cNvSpPr>
            <a:spLocks noChangeArrowheads="1"/>
          </p:cNvSpPr>
          <p:nvPr/>
        </p:nvSpPr>
        <p:spPr bwMode="auto">
          <a:xfrm>
            <a:off x="5580063" y="2906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1" name="Oval 2757"/>
          <p:cNvSpPr>
            <a:spLocks noChangeArrowheads="1"/>
          </p:cNvSpPr>
          <p:nvPr/>
        </p:nvSpPr>
        <p:spPr bwMode="auto">
          <a:xfrm>
            <a:off x="5591175" y="29130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2" name="Oval 2758"/>
          <p:cNvSpPr>
            <a:spLocks noChangeArrowheads="1"/>
          </p:cNvSpPr>
          <p:nvPr/>
        </p:nvSpPr>
        <p:spPr bwMode="auto">
          <a:xfrm>
            <a:off x="5600700" y="29210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3" name="Oval 2759"/>
          <p:cNvSpPr>
            <a:spLocks noChangeArrowheads="1"/>
          </p:cNvSpPr>
          <p:nvPr/>
        </p:nvSpPr>
        <p:spPr bwMode="auto">
          <a:xfrm>
            <a:off x="5610225" y="29289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4" name="Oval 2760"/>
          <p:cNvSpPr>
            <a:spLocks noChangeArrowheads="1"/>
          </p:cNvSpPr>
          <p:nvPr/>
        </p:nvSpPr>
        <p:spPr bwMode="auto">
          <a:xfrm>
            <a:off x="5619750" y="29432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5" name="Oval 2761"/>
          <p:cNvSpPr>
            <a:spLocks noChangeArrowheads="1"/>
          </p:cNvSpPr>
          <p:nvPr/>
        </p:nvSpPr>
        <p:spPr bwMode="auto">
          <a:xfrm>
            <a:off x="5624513" y="29575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6" name="Oval 2762"/>
          <p:cNvSpPr>
            <a:spLocks noChangeArrowheads="1"/>
          </p:cNvSpPr>
          <p:nvPr/>
        </p:nvSpPr>
        <p:spPr bwMode="auto">
          <a:xfrm>
            <a:off x="5627688" y="29686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7" name="Oval 2763"/>
          <p:cNvSpPr>
            <a:spLocks noChangeArrowheads="1"/>
          </p:cNvSpPr>
          <p:nvPr/>
        </p:nvSpPr>
        <p:spPr bwMode="auto">
          <a:xfrm>
            <a:off x="5629275" y="29876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8" name="Oval 2764"/>
          <p:cNvSpPr>
            <a:spLocks noChangeArrowheads="1"/>
          </p:cNvSpPr>
          <p:nvPr/>
        </p:nvSpPr>
        <p:spPr bwMode="auto">
          <a:xfrm>
            <a:off x="5629275" y="30019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29" name="Oval 2765"/>
          <p:cNvSpPr>
            <a:spLocks noChangeArrowheads="1"/>
          </p:cNvSpPr>
          <p:nvPr/>
        </p:nvSpPr>
        <p:spPr bwMode="auto">
          <a:xfrm>
            <a:off x="5629275" y="30162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0" name="Oval 2766"/>
          <p:cNvSpPr>
            <a:spLocks noChangeArrowheads="1"/>
          </p:cNvSpPr>
          <p:nvPr/>
        </p:nvSpPr>
        <p:spPr bwMode="auto">
          <a:xfrm>
            <a:off x="5627688" y="30289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1" name="Oval 2767"/>
          <p:cNvSpPr>
            <a:spLocks noChangeArrowheads="1"/>
          </p:cNvSpPr>
          <p:nvPr/>
        </p:nvSpPr>
        <p:spPr bwMode="auto">
          <a:xfrm>
            <a:off x="5626100" y="30432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2" name="Oval 2768"/>
          <p:cNvSpPr>
            <a:spLocks noChangeArrowheads="1"/>
          </p:cNvSpPr>
          <p:nvPr/>
        </p:nvSpPr>
        <p:spPr bwMode="auto">
          <a:xfrm>
            <a:off x="5626100" y="30559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3" name="Oval 2769"/>
          <p:cNvSpPr>
            <a:spLocks noChangeArrowheads="1"/>
          </p:cNvSpPr>
          <p:nvPr/>
        </p:nvSpPr>
        <p:spPr bwMode="auto">
          <a:xfrm>
            <a:off x="5626100" y="30702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4" name="Oval 2770"/>
          <p:cNvSpPr>
            <a:spLocks noChangeArrowheads="1"/>
          </p:cNvSpPr>
          <p:nvPr/>
        </p:nvSpPr>
        <p:spPr bwMode="auto">
          <a:xfrm>
            <a:off x="5627688" y="30845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5" name="Oval 2771"/>
          <p:cNvSpPr>
            <a:spLocks noChangeArrowheads="1"/>
          </p:cNvSpPr>
          <p:nvPr/>
        </p:nvSpPr>
        <p:spPr bwMode="auto">
          <a:xfrm>
            <a:off x="5626100" y="30972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6" name="Oval 2772"/>
          <p:cNvSpPr>
            <a:spLocks noChangeArrowheads="1"/>
          </p:cNvSpPr>
          <p:nvPr/>
        </p:nvSpPr>
        <p:spPr bwMode="auto">
          <a:xfrm>
            <a:off x="5626100" y="31115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7" name="Oval 2773"/>
          <p:cNvSpPr>
            <a:spLocks noChangeArrowheads="1"/>
          </p:cNvSpPr>
          <p:nvPr/>
        </p:nvSpPr>
        <p:spPr bwMode="auto">
          <a:xfrm>
            <a:off x="5626100" y="31257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8" name="Oval 2774"/>
          <p:cNvSpPr>
            <a:spLocks noChangeArrowheads="1"/>
          </p:cNvSpPr>
          <p:nvPr/>
        </p:nvSpPr>
        <p:spPr bwMode="auto">
          <a:xfrm>
            <a:off x="5629275" y="31353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39" name="Oval 2775"/>
          <p:cNvSpPr>
            <a:spLocks noChangeArrowheads="1"/>
          </p:cNvSpPr>
          <p:nvPr/>
        </p:nvSpPr>
        <p:spPr bwMode="auto">
          <a:xfrm>
            <a:off x="5635625" y="31496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0" name="Oval 2776"/>
          <p:cNvSpPr>
            <a:spLocks noChangeArrowheads="1"/>
          </p:cNvSpPr>
          <p:nvPr/>
        </p:nvSpPr>
        <p:spPr bwMode="auto">
          <a:xfrm>
            <a:off x="5646738" y="3160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1" name="Oval 2777"/>
          <p:cNvSpPr>
            <a:spLocks noChangeArrowheads="1"/>
          </p:cNvSpPr>
          <p:nvPr/>
        </p:nvSpPr>
        <p:spPr bwMode="auto">
          <a:xfrm>
            <a:off x="5662613" y="31638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2" name="Oval 2778"/>
          <p:cNvSpPr>
            <a:spLocks noChangeArrowheads="1"/>
          </p:cNvSpPr>
          <p:nvPr/>
        </p:nvSpPr>
        <p:spPr bwMode="auto">
          <a:xfrm>
            <a:off x="5680075" y="3160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3" name="Oval 2779"/>
          <p:cNvSpPr>
            <a:spLocks noChangeArrowheads="1"/>
          </p:cNvSpPr>
          <p:nvPr/>
        </p:nvSpPr>
        <p:spPr bwMode="auto">
          <a:xfrm>
            <a:off x="5691188" y="31527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4" name="Oval 2780"/>
          <p:cNvSpPr>
            <a:spLocks noChangeArrowheads="1"/>
          </p:cNvSpPr>
          <p:nvPr/>
        </p:nvSpPr>
        <p:spPr bwMode="auto">
          <a:xfrm>
            <a:off x="5703888" y="31416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5" name="Oval 2781"/>
          <p:cNvSpPr>
            <a:spLocks noChangeArrowheads="1"/>
          </p:cNvSpPr>
          <p:nvPr/>
        </p:nvSpPr>
        <p:spPr bwMode="auto">
          <a:xfrm>
            <a:off x="5715000" y="31305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6" name="Oval 2782"/>
          <p:cNvSpPr>
            <a:spLocks noChangeArrowheads="1"/>
          </p:cNvSpPr>
          <p:nvPr/>
        </p:nvSpPr>
        <p:spPr bwMode="auto">
          <a:xfrm>
            <a:off x="5727700" y="31162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7" name="Oval 2783"/>
          <p:cNvSpPr>
            <a:spLocks noChangeArrowheads="1"/>
          </p:cNvSpPr>
          <p:nvPr/>
        </p:nvSpPr>
        <p:spPr bwMode="auto">
          <a:xfrm>
            <a:off x="5735638" y="31035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8" name="Oval 2784"/>
          <p:cNvSpPr>
            <a:spLocks noChangeArrowheads="1"/>
          </p:cNvSpPr>
          <p:nvPr/>
        </p:nvSpPr>
        <p:spPr bwMode="auto">
          <a:xfrm>
            <a:off x="5741988" y="30940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49" name="Oval 2785"/>
          <p:cNvSpPr>
            <a:spLocks noChangeArrowheads="1"/>
          </p:cNvSpPr>
          <p:nvPr/>
        </p:nvSpPr>
        <p:spPr bwMode="auto">
          <a:xfrm>
            <a:off x="5751513" y="30829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50" name="Oval 2786"/>
          <p:cNvSpPr>
            <a:spLocks noChangeArrowheads="1"/>
          </p:cNvSpPr>
          <p:nvPr/>
        </p:nvSpPr>
        <p:spPr bwMode="auto">
          <a:xfrm>
            <a:off x="5754688" y="30686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51" name="Oval 2787"/>
          <p:cNvSpPr>
            <a:spLocks noChangeArrowheads="1"/>
          </p:cNvSpPr>
          <p:nvPr/>
        </p:nvSpPr>
        <p:spPr bwMode="auto">
          <a:xfrm>
            <a:off x="5759450" y="30575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52" name="Oval 2788"/>
          <p:cNvSpPr>
            <a:spLocks noChangeArrowheads="1"/>
          </p:cNvSpPr>
          <p:nvPr/>
        </p:nvSpPr>
        <p:spPr bwMode="auto">
          <a:xfrm>
            <a:off x="5765800" y="30448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53" name="Oval 2789"/>
          <p:cNvSpPr>
            <a:spLocks noChangeArrowheads="1"/>
          </p:cNvSpPr>
          <p:nvPr/>
        </p:nvSpPr>
        <p:spPr bwMode="auto">
          <a:xfrm>
            <a:off x="5246688" y="28448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54" name="Oval 2790"/>
          <p:cNvSpPr>
            <a:spLocks noChangeArrowheads="1"/>
          </p:cNvSpPr>
          <p:nvPr/>
        </p:nvSpPr>
        <p:spPr bwMode="auto">
          <a:xfrm>
            <a:off x="5254625" y="32242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755" name="Group 2791"/>
          <p:cNvGrpSpPr>
            <a:grpSpLocks/>
          </p:cNvGrpSpPr>
          <p:nvPr/>
        </p:nvGrpSpPr>
        <p:grpSpPr bwMode="auto">
          <a:xfrm>
            <a:off x="5956300" y="2527300"/>
            <a:ext cx="2540000" cy="914400"/>
            <a:chOff x="1968" y="1492"/>
            <a:chExt cx="1713" cy="668"/>
          </a:xfrm>
        </p:grpSpPr>
        <p:sp>
          <p:nvSpPr>
            <p:cNvPr id="37421" name="Oval 2792"/>
            <p:cNvSpPr>
              <a:spLocks noChangeArrowheads="1"/>
            </p:cNvSpPr>
            <p:nvPr/>
          </p:nvSpPr>
          <p:spPr bwMode="auto">
            <a:xfrm>
              <a:off x="2426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22" name="Oval 2793"/>
            <p:cNvSpPr>
              <a:spLocks noChangeArrowheads="1"/>
            </p:cNvSpPr>
            <p:nvPr/>
          </p:nvSpPr>
          <p:spPr bwMode="auto">
            <a:xfrm>
              <a:off x="2425" y="18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23" name="Oval 2794"/>
            <p:cNvSpPr>
              <a:spLocks noChangeArrowheads="1"/>
            </p:cNvSpPr>
            <p:nvPr/>
          </p:nvSpPr>
          <p:spPr bwMode="auto">
            <a:xfrm>
              <a:off x="2424" y="185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24" name="Oval 2795"/>
            <p:cNvSpPr>
              <a:spLocks noChangeArrowheads="1"/>
            </p:cNvSpPr>
            <p:nvPr/>
          </p:nvSpPr>
          <p:spPr bwMode="auto">
            <a:xfrm>
              <a:off x="2424" y="1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25" name="Oval 2796"/>
            <p:cNvSpPr>
              <a:spLocks noChangeArrowheads="1"/>
            </p:cNvSpPr>
            <p:nvPr/>
          </p:nvSpPr>
          <p:spPr bwMode="auto">
            <a:xfrm>
              <a:off x="2424" y="18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26" name="Oval 2797"/>
            <p:cNvSpPr>
              <a:spLocks noChangeArrowheads="1"/>
            </p:cNvSpPr>
            <p:nvPr/>
          </p:nvSpPr>
          <p:spPr bwMode="auto">
            <a:xfrm>
              <a:off x="2425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27" name="Oval 2798"/>
            <p:cNvSpPr>
              <a:spLocks noChangeArrowheads="1"/>
            </p:cNvSpPr>
            <p:nvPr/>
          </p:nvSpPr>
          <p:spPr bwMode="auto">
            <a:xfrm>
              <a:off x="2424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28" name="Oval 2799"/>
            <p:cNvSpPr>
              <a:spLocks noChangeArrowheads="1"/>
            </p:cNvSpPr>
            <p:nvPr/>
          </p:nvSpPr>
          <p:spPr bwMode="auto">
            <a:xfrm>
              <a:off x="2424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29" name="Oval 2800"/>
            <p:cNvSpPr>
              <a:spLocks noChangeArrowheads="1"/>
            </p:cNvSpPr>
            <p:nvPr/>
          </p:nvSpPr>
          <p:spPr bwMode="auto">
            <a:xfrm>
              <a:off x="2424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30" name="Oval 2801"/>
            <p:cNvSpPr>
              <a:spLocks noChangeArrowheads="1"/>
            </p:cNvSpPr>
            <p:nvPr/>
          </p:nvSpPr>
          <p:spPr bwMode="auto">
            <a:xfrm>
              <a:off x="2426" y="19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31" name="Oval 2802"/>
            <p:cNvSpPr>
              <a:spLocks noChangeArrowheads="1"/>
            </p:cNvSpPr>
            <p:nvPr/>
          </p:nvSpPr>
          <p:spPr bwMode="auto">
            <a:xfrm>
              <a:off x="2430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32" name="Oval 2803"/>
            <p:cNvSpPr>
              <a:spLocks noChangeArrowheads="1"/>
            </p:cNvSpPr>
            <p:nvPr/>
          </p:nvSpPr>
          <p:spPr bwMode="auto">
            <a:xfrm>
              <a:off x="24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33" name="Oval 2804"/>
            <p:cNvSpPr>
              <a:spLocks noChangeArrowheads="1"/>
            </p:cNvSpPr>
            <p:nvPr/>
          </p:nvSpPr>
          <p:spPr bwMode="auto">
            <a:xfrm>
              <a:off x="2448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34" name="Oval 2805"/>
            <p:cNvSpPr>
              <a:spLocks noChangeArrowheads="1"/>
            </p:cNvSpPr>
            <p:nvPr/>
          </p:nvSpPr>
          <p:spPr bwMode="auto">
            <a:xfrm>
              <a:off x="2460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35" name="Oval 2806"/>
            <p:cNvSpPr>
              <a:spLocks noChangeArrowheads="1"/>
            </p:cNvSpPr>
            <p:nvPr/>
          </p:nvSpPr>
          <p:spPr bwMode="auto">
            <a:xfrm>
              <a:off x="2468" y="19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36" name="Oval 2807"/>
            <p:cNvSpPr>
              <a:spLocks noChangeArrowheads="1"/>
            </p:cNvSpPr>
            <p:nvPr/>
          </p:nvSpPr>
          <p:spPr bwMode="auto">
            <a:xfrm>
              <a:off x="2476" y="19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37" name="Oval 2808"/>
            <p:cNvSpPr>
              <a:spLocks noChangeArrowheads="1"/>
            </p:cNvSpPr>
            <p:nvPr/>
          </p:nvSpPr>
          <p:spPr bwMode="auto">
            <a:xfrm>
              <a:off x="2484" y="19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38" name="Oval 2809"/>
            <p:cNvSpPr>
              <a:spLocks noChangeArrowheads="1"/>
            </p:cNvSpPr>
            <p:nvPr/>
          </p:nvSpPr>
          <p:spPr bwMode="auto">
            <a:xfrm>
              <a:off x="2492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39" name="Oval 2810"/>
            <p:cNvSpPr>
              <a:spLocks noChangeArrowheads="1"/>
            </p:cNvSpPr>
            <p:nvPr/>
          </p:nvSpPr>
          <p:spPr bwMode="auto">
            <a:xfrm>
              <a:off x="2498" y="19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40" name="Oval 2811"/>
            <p:cNvSpPr>
              <a:spLocks noChangeArrowheads="1"/>
            </p:cNvSpPr>
            <p:nvPr/>
          </p:nvSpPr>
          <p:spPr bwMode="auto">
            <a:xfrm>
              <a:off x="2504" y="189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41" name="Oval 2812"/>
            <p:cNvSpPr>
              <a:spLocks noChangeArrowheads="1"/>
            </p:cNvSpPr>
            <p:nvPr/>
          </p:nvSpPr>
          <p:spPr bwMode="auto">
            <a:xfrm>
              <a:off x="2510" y="18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42" name="Oval 2813"/>
            <p:cNvSpPr>
              <a:spLocks noChangeArrowheads="1"/>
            </p:cNvSpPr>
            <p:nvPr/>
          </p:nvSpPr>
          <p:spPr bwMode="auto">
            <a:xfrm>
              <a:off x="2516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43" name="Oval 2814"/>
            <p:cNvSpPr>
              <a:spLocks noChangeArrowheads="1"/>
            </p:cNvSpPr>
            <p:nvPr/>
          </p:nvSpPr>
          <p:spPr bwMode="auto">
            <a:xfrm>
              <a:off x="2520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44" name="Oval 2815"/>
            <p:cNvSpPr>
              <a:spLocks noChangeArrowheads="1"/>
            </p:cNvSpPr>
            <p:nvPr/>
          </p:nvSpPr>
          <p:spPr bwMode="auto">
            <a:xfrm>
              <a:off x="1968" y="18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45" name="Oval 2816"/>
            <p:cNvSpPr>
              <a:spLocks noChangeArrowheads="1"/>
            </p:cNvSpPr>
            <p:nvPr/>
          </p:nvSpPr>
          <p:spPr bwMode="auto">
            <a:xfrm>
              <a:off x="1974" y="182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46" name="Oval 2817"/>
            <p:cNvSpPr>
              <a:spLocks noChangeArrowheads="1"/>
            </p:cNvSpPr>
            <p:nvPr/>
          </p:nvSpPr>
          <p:spPr bwMode="auto">
            <a:xfrm>
              <a:off x="1980" y="181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47" name="Oval 2818"/>
            <p:cNvSpPr>
              <a:spLocks noChangeArrowheads="1"/>
            </p:cNvSpPr>
            <p:nvPr/>
          </p:nvSpPr>
          <p:spPr bwMode="auto">
            <a:xfrm>
              <a:off x="1986" y="1804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48" name="Oval 2819"/>
            <p:cNvSpPr>
              <a:spLocks noChangeArrowheads="1"/>
            </p:cNvSpPr>
            <p:nvPr/>
          </p:nvSpPr>
          <p:spPr bwMode="auto">
            <a:xfrm>
              <a:off x="1991" y="179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49" name="Oval 2820"/>
            <p:cNvSpPr>
              <a:spLocks noChangeArrowheads="1"/>
            </p:cNvSpPr>
            <p:nvPr/>
          </p:nvSpPr>
          <p:spPr bwMode="auto">
            <a:xfrm>
              <a:off x="1996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50" name="Oval 2821"/>
            <p:cNvSpPr>
              <a:spLocks noChangeArrowheads="1"/>
            </p:cNvSpPr>
            <p:nvPr/>
          </p:nvSpPr>
          <p:spPr bwMode="auto">
            <a:xfrm>
              <a:off x="2001" y="1774"/>
              <a:ext cx="17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51" name="Oval 2822"/>
            <p:cNvSpPr>
              <a:spLocks noChangeArrowheads="1"/>
            </p:cNvSpPr>
            <p:nvPr/>
          </p:nvSpPr>
          <p:spPr bwMode="auto">
            <a:xfrm>
              <a:off x="20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52" name="Oval 2823"/>
            <p:cNvSpPr>
              <a:spLocks noChangeArrowheads="1"/>
            </p:cNvSpPr>
            <p:nvPr/>
          </p:nvSpPr>
          <p:spPr bwMode="auto">
            <a:xfrm>
              <a:off x="2012" y="17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53" name="Oval 2824"/>
            <p:cNvSpPr>
              <a:spLocks noChangeArrowheads="1"/>
            </p:cNvSpPr>
            <p:nvPr/>
          </p:nvSpPr>
          <p:spPr bwMode="auto">
            <a:xfrm>
              <a:off x="2017" y="1741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54" name="Oval 2825"/>
            <p:cNvSpPr>
              <a:spLocks noChangeArrowheads="1"/>
            </p:cNvSpPr>
            <p:nvPr/>
          </p:nvSpPr>
          <p:spPr bwMode="auto">
            <a:xfrm>
              <a:off x="2022" y="173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55" name="Oval 2826"/>
            <p:cNvSpPr>
              <a:spLocks noChangeArrowheads="1"/>
            </p:cNvSpPr>
            <p:nvPr/>
          </p:nvSpPr>
          <p:spPr bwMode="auto">
            <a:xfrm>
              <a:off x="2027" y="172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56" name="Oval 2827"/>
            <p:cNvSpPr>
              <a:spLocks noChangeArrowheads="1"/>
            </p:cNvSpPr>
            <p:nvPr/>
          </p:nvSpPr>
          <p:spPr bwMode="auto">
            <a:xfrm>
              <a:off x="2033" y="171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57" name="Oval 2828"/>
            <p:cNvSpPr>
              <a:spLocks noChangeArrowheads="1"/>
            </p:cNvSpPr>
            <p:nvPr/>
          </p:nvSpPr>
          <p:spPr bwMode="auto">
            <a:xfrm>
              <a:off x="2039" y="170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58" name="Oval 2829"/>
            <p:cNvSpPr>
              <a:spLocks noChangeArrowheads="1"/>
            </p:cNvSpPr>
            <p:nvPr/>
          </p:nvSpPr>
          <p:spPr bwMode="auto">
            <a:xfrm>
              <a:off x="2044" y="169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59" name="Oval 2830"/>
            <p:cNvSpPr>
              <a:spLocks noChangeArrowheads="1"/>
            </p:cNvSpPr>
            <p:nvPr/>
          </p:nvSpPr>
          <p:spPr bwMode="auto">
            <a:xfrm>
              <a:off x="2048" y="168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60" name="Oval 2831"/>
            <p:cNvSpPr>
              <a:spLocks noChangeArrowheads="1"/>
            </p:cNvSpPr>
            <p:nvPr/>
          </p:nvSpPr>
          <p:spPr bwMode="auto">
            <a:xfrm>
              <a:off x="2053" y="167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61" name="Oval 2832"/>
            <p:cNvSpPr>
              <a:spLocks noChangeArrowheads="1"/>
            </p:cNvSpPr>
            <p:nvPr/>
          </p:nvSpPr>
          <p:spPr bwMode="auto">
            <a:xfrm>
              <a:off x="2058" y="166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62" name="Oval 2833"/>
            <p:cNvSpPr>
              <a:spLocks noChangeArrowheads="1"/>
            </p:cNvSpPr>
            <p:nvPr/>
          </p:nvSpPr>
          <p:spPr bwMode="auto">
            <a:xfrm>
              <a:off x="2063" y="1652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63" name="Oval 2834"/>
            <p:cNvSpPr>
              <a:spLocks noChangeArrowheads="1"/>
            </p:cNvSpPr>
            <p:nvPr/>
          </p:nvSpPr>
          <p:spPr bwMode="auto">
            <a:xfrm>
              <a:off x="2068" y="164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64" name="Oval 2835"/>
            <p:cNvSpPr>
              <a:spLocks noChangeArrowheads="1"/>
            </p:cNvSpPr>
            <p:nvPr/>
          </p:nvSpPr>
          <p:spPr bwMode="auto">
            <a:xfrm>
              <a:off x="2072" y="163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65" name="Oval 2836"/>
            <p:cNvSpPr>
              <a:spLocks noChangeArrowheads="1"/>
            </p:cNvSpPr>
            <p:nvPr/>
          </p:nvSpPr>
          <p:spPr bwMode="auto">
            <a:xfrm>
              <a:off x="2075" y="16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66" name="Oval 2837"/>
            <p:cNvSpPr>
              <a:spLocks noChangeArrowheads="1"/>
            </p:cNvSpPr>
            <p:nvPr/>
          </p:nvSpPr>
          <p:spPr bwMode="auto">
            <a:xfrm>
              <a:off x="2078" y="161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67" name="Oval 2838"/>
            <p:cNvSpPr>
              <a:spLocks noChangeArrowheads="1"/>
            </p:cNvSpPr>
            <p:nvPr/>
          </p:nvSpPr>
          <p:spPr bwMode="auto">
            <a:xfrm>
              <a:off x="2081" y="160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68" name="Oval 2839"/>
            <p:cNvSpPr>
              <a:spLocks noChangeArrowheads="1"/>
            </p:cNvSpPr>
            <p:nvPr/>
          </p:nvSpPr>
          <p:spPr bwMode="auto">
            <a:xfrm>
              <a:off x="2085" y="158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69" name="Oval 2840"/>
            <p:cNvSpPr>
              <a:spLocks noChangeArrowheads="1"/>
            </p:cNvSpPr>
            <p:nvPr/>
          </p:nvSpPr>
          <p:spPr bwMode="auto">
            <a:xfrm>
              <a:off x="2087" y="157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70" name="Oval 2841"/>
            <p:cNvSpPr>
              <a:spLocks noChangeArrowheads="1"/>
            </p:cNvSpPr>
            <p:nvPr/>
          </p:nvSpPr>
          <p:spPr bwMode="auto">
            <a:xfrm>
              <a:off x="2090" y="156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71" name="Oval 2842"/>
            <p:cNvSpPr>
              <a:spLocks noChangeArrowheads="1"/>
            </p:cNvSpPr>
            <p:nvPr/>
          </p:nvSpPr>
          <p:spPr bwMode="auto">
            <a:xfrm>
              <a:off x="2091" y="15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72" name="Oval 2843"/>
            <p:cNvSpPr>
              <a:spLocks noChangeArrowheads="1"/>
            </p:cNvSpPr>
            <p:nvPr/>
          </p:nvSpPr>
          <p:spPr bwMode="auto">
            <a:xfrm>
              <a:off x="2091" y="154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73" name="Oval 2844"/>
            <p:cNvSpPr>
              <a:spLocks noChangeArrowheads="1"/>
            </p:cNvSpPr>
            <p:nvPr/>
          </p:nvSpPr>
          <p:spPr bwMode="auto">
            <a:xfrm>
              <a:off x="2091" y="15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74" name="Oval 2845"/>
            <p:cNvSpPr>
              <a:spLocks noChangeArrowheads="1"/>
            </p:cNvSpPr>
            <p:nvPr/>
          </p:nvSpPr>
          <p:spPr bwMode="auto">
            <a:xfrm>
              <a:off x="2089" y="151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75" name="Oval 2846"/>
            <p:cNvSpPr>
              <a:spLocks noChangeArrowheads="1"/>
            </p:cNvSpPr>
            <p:nvPr/>
          </p:nvSpPr>
          <p:spPr bwMode="auto">
            <a:xfrm>
              <a:off x="2086" y="150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76" name="Oval 2847"/>
            <p:cNvSpPr>
              <a:spLocks noChangeArrowheads="1"/>
            </p:cNvSpPr>
            <p:nvPr/>
          </p:nvSpPr>
          <p:spPr bwMode="auto">
            <a:xfrm>
              <a:off x="2082" y="150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77" name="Oval 2848"/>
            <p:cNvSpPr>
              <a:spLocks noChangeArrowheads="1"/>
            </p:cNvSpPr>
            <p:nvPr/>
          </p:nvSpPr>
          <p:spPr bwMode="auto">
            <a:xfrm>
              <a:off x="2077" y="149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78" name="Oval 2849"/>
            <p:cNvSpPr>
              <a:spLocks noChangeArrowheads="1"/>
            </p:cNvSpPr>
            <p:nvPr/>
          </p:nvSpPr>
          <p:spPr bwMode="auto">
            <a:xfrm>
              <a:off x="2069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79" name="Oval 2850"/>
            <p:cNvSpPr>
              <a:spLocks noChangeArrowheads="1"/>
            </p:cNvSpPr>
            <p:nvPr/>
          </p:nvSpPr>
          <p:spPr bwMode="auto">
            <a:xfrm>
              <a:off x="2061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80" name="Oval 2851"/>
            <p:cNvSpPr>
              <a:spLocks noChangeArrowheads="1"/>
            </p:cNvSpPr>
            <p:nvPr/>
          </p:nvSpPr>
          <p:spPr bwMode="auto">
            <a:xfrm>
              <a:off x="2052" y="149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81" name="Oval 2852"/>
            <p:cNvSpPr>
              <a:spLocks noChangeArrowheads="1"/>
            </p:cNvSpPr>
            <p:nvPr/>
          </p:nvSpPr>
          <p:spPr bwMode="auto">
            <a:xfrm>
              <a:off x="2045" y="150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82" name="Oval 2853"/>
            <p:cNvSpPr>
              <a:spLocks noChangeArrowheads="1"/>
            </p:cNvSpPr>
            <p:nvPr/>
          </p:nvSpPr>
          <p:spPr bwMode="auto">
            <a:xfrm>
              <a:off x="2039" y="151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83" name="Oval 2854"/>
            <p:cNvSpPr>
              <a:spLocks noChangeArrowheads="1"/>
            </p:cNvSpPr>
            <p:nvPr/>
          </p:nvSpPr>
          <p:spPr bwMode="auto">
            <a:xfrm>
              <a:off x="2032" y="15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84" name="Oval 2855"/>
            <p:cNvSpPr>
              <a:spLocks noChangeArrowheads="1"/>
            </p:cNvSpPr>
            <p:nvPr/>
          </p:nvSpPr>
          <p:spPr bwMode="auto">
            <a:xfrm>
              <a:off x="2026" y="15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85" name="Oval 2856"/>
            <p:cNvSpPr>
              <a:spLocks noChangeArrowheads="1"/>
            </p:cNvSpPr>
            <p:nvPr/>
          </p:nvSpPr>
          <p:spPr bwMode="auto">
            <a:xfrm>
              <a:off x="2023" y="154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86" name="Oval 2857"/>
            <p:cNvSpPr>
              <a:spLocks noChangeArrowheads="1"/>
            </p:cNvSpPr>
            <p:nvPr/>
          </p:nvSpPr>
          <p:spPr bwMode="auto">
            <a:xfrm>
              <a:off x="2020" y="155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87" name="Oval 2858"/>
            <p:cNvSpPr>
              <a:spLocks noChangeArrowheads="1"/>
            </p:cNvSpPr>
            <p:nvPr/>
          </p:nvSpPr>
          <p:spPr bwMode="auto">
            <a:xfrm>
              <a:off x="2017" y="1570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88" name="Oval 2859"/>
            <p:cNvSpPr>
              <a:spLocks noChangeArrowheads="1"/>
            </p:cNvSpPr>
            <p:nvPr/>
          </p:nvSpPr>
          <p:spPr bwMode="auto">
            <a:xfrm>
              <a:off x="2015" y="1580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89" name="Oval 2860"/>
            <p:cNvSpPr>
              <a:spLocks noChangeArrowheads="1"/>
            </p:cNvSpPr>
            <p:nvPr/>
          </p:nvSpPr>
          <p:spPr bwMode="auto">
            <a:xfrm>
              <a:off x="2013" y="159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90" name="Oval 2861"/>
            <p:cNvSpPr>
              <a:spLocks noChangeArrowheads="1"/>
            </p:cNvSpPr>
            <p:nvPr/>
          </p:nvSpPr>
          <p:spPr bwMode="auto">
            <a:xfrm>
              <a:off x="2012" y="16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91" name="Oval 2862"/>
            <p:cNvSpPr>
              <a:spLocks noChangeArrowheads="1"/>
            </p:cNvSpPr>
            <p:nvPr/>
          </p:nvSpPr>
          <p:spPr bwMode="auto">
            <a:xfrm>
              <a:off x="2011" y="16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92" name="Oval 2863"/>
            <p:cNvSpPr>
              <a:spLocks noChangeArrowheads="1"/>
            </p:cNvSpPr>
            <p:nvPr/>
          </p:nvSpPr>
          <p:spPr bwMode="auto">
            <a:xfrm>
              <a:off x="2011" y="1624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93" name="Oval 2864"/>
            <p:cNvSpPr>
              <a:spLocks noChangeArrowheads="1"/>
            </p:cNvSpPr>
            <p:nvPr/>
          </p:nvSpPr>
          <p:spPr bwMode="auto">
            <a:xfrm>
              <a:off x="2011" y="16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94" name="Oval 2865"/>
            <p:cNvSpPr>
              <a:spLocks noChangeArrowheads="1"/>
            </p:cNvSpPr>
            <p:nvPr/>
          </p:nvSpPr>
          <p:spPr bwMode="auto">
            <a:xfrm>
              <a:off x="2011" y="164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95" name="Oval 2866"/>
            <p:cNvSpPr>
              <a:spLocks noChangeArrowheads="1"/>
            </p:cNvSpPr>
            <p:nvPr/>
          </p:nvSpPr>
          <p:spPr bwMode="auto">
            <a:xfrm>
              <a:off x="2011" y="165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96" name="Oval 2867"/>
            <p:cNvSpPr>
              <a:spLocks noChangeArrowheads="1"/>
            </p:cNvSpPr>
            <p:nvPr/>
          </p:nvSpPr>
          <p:spPr bwMode="auto">
            <a:xfrm>
              <a:off x="2011" y="166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97" name="Oval 2868"/>
            <p:cNvSpPr>
              <a:spLocks noChangeArrowheads="1"/>
            </p:cNvSpPr>
            <p:nvPr/>
          </p:nvSpPr>
          <p:spPr bwMode="auto">
            <a:xfrm>
              <a:off x="2011" y="168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98" name="Oval 2869"/>
            <p:cNvSpPr>
              <a:spLocks noChangeArrowheads="1"/>
            </p:cNvSpPr>
            <p:nvPr/>
          </p:nvSpPr>
          <p:spPr bwMode="auto">
            <a:xfrm>
              <a:off x="2011" y="168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499" name="Oval 2870"/>
            <p:cNvSpPr>
              <a:spLocks noChangeArrowheads="1"/>
            </p:cNvSpPr>
            <p:nvPr/>
          </p:nvSpPr>
          <p:spPr bwMode="auto">
            <a:xfrm>
              <a:off x="2011" y="16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00" name="Oval 2871"/>
            <p:cNvSpPr>
              <a:spLocks noChangeArrowheads="1"/>
            </p:cNvSpPr>
            <p:nvPr/>
          </p:nvSpPr>
          <p:spPr bwMode="auto">
            <a:xfrm>
              <a:off x="2011" y="170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01" name="Oval 2872"/>
            <p:cNvSpPr>
              <a:spLocks noChangeArrowheads="1"/>
            </p:cNvSpPr>
            <p:nvPr/>
          </p:nvSpPr>
          <p:spPr bwMode="auto">
            <a:xfrm>
              <a:off x="2011" y="17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02" name="Oval 2873"/>
            <p:cNvSpPr>
              <a:spLocks noChangeArrowheads="1"/>
            </p:cNvSpPr>
            <p:nvPr/>
          </p:nvSpPr>
          <p:spPr bwMode="auto">
            <a:xfrm>
              <a:off x="2011" y="1728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03" name="Oval 2874"/>
            <p:cNvSpPr>
              <a:spLocks noChangeArrowheads="1"/>
            </p:cNvSpPr>
            <p:nvPr/>
          </p:nvSpPr>
          <p:spPr bwMode="auto">
            <a:xfrm>
              <a:off x="2011" y="174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04" name="Oval 2875"/>
            <p:cNvSpPr>
              <a:spLocks noChangeArrowheads="1"/>
            </p:cNvSpPr>
            <p:nvPr/>
          </p:nvSpPr>
          <p:spPr bwMode="auto">
            <a:xfrm>
              <a:off x="2011" y="175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05" name="Oval 2876"/>
            <p:cNvSpPr>
              <a:spLocks noChangeArrowheads="1"/>
            </p:cNvSpPr>
            <p:nvPr/>
          </p:nvSpPr>
          <p:spPr bwMode="auto">
            <a:xfrm>
              <a:off x="2011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06" name="Oval 2877"/>
            <p:cNvSpPr>
              <a:spLocks noChangeArrowheads="1"/>
            </p:cNvSpPr>
            <p:nvPr/>
          </p:nvSpPr>
          <p:spPr bwMode="auto">
            <a:xfrm>
              <a:off x="2011" y="177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07" name="Oval 2878"/>
            <p:cNvSpPr>
              <a:spLocks noChangeArrowheads="1"/>
            </p:cNvSpPr>
            <p:nvPr/>
          </p:nvSpPr>
          <p:spPr bwMode="auto">
            <a:xfrm>
              <a:off x="2012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08" name="Oval 2879"/>
            <p:cNvSpPr>
              <a:spLocks noChangeArrowheads="1"/>
            </p:cNvSpPr>
            <p:nvPr/>
          </p:nvSpPr>
          <p:spPr bwMode="auto">
            <a:xfrm>
              <a:off x="2012" y="179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09" name="Oval 2880"/>
            <p:cNvSpPr>
              <a:spLocks noChangeArrowheads="1"/>
            </p:cNvSpPr>
            <p:nvPr/>
          </p:nvSpPr>
          <p:spPr bwMode="auto">
            <a:xfrm>
              <a:off x="2012" y="180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10" name="Oval 2881"/>
            <p:cNvSpPr>
              <a:spLocks noChangeArrowheads="1"/>
            </p:cNvSpPr>
            <p:nvPr/>
          </p:nvSpPr>
          <p:spPr bwMode="auto">
            <a:xfrm>
              <a:off x="2012" y="18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11" name="Oval 2882"/>
            <p:cNvSpPr>
              <a:spLocks noChangeArrowheads="1"/>
            </p:cNvSpPr>
            <p:nvPr/>
          </p:nvSpPr>
          <p:spPr bwMode="auto">
            <a:xfrm>
              <a:off x="2012" y="18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12" name="Oval 2883"/>
            <p:cNvSpPr>
              <a:spLocks noChangeArrowheads="1"/>
            </p:cNvSpPr>
            <p:nvPr/>
          </p:nvSpPr>
          <p:spPr bwMode="auto">
            <a:xfrm>
              <a:off x="2012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13" name="Oval 2884"/>
            <p:cNvSpPr>
              <a:spLocks noChangeArrowheads="1"/>
            </p:cNvSpPr>
            <p:nvPr/>
          </p:nvSpPr>
          <p:spPr bwMode="auto">
            <a:xfrm>
              <a:off x="2012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14" name="Oval 2885"/>
            <p:cNvSpPr>
              <a:spLocks noChangeArrowheads="1"/>
            </p:cNvSpPr>
            <p:nvPr/>
          </p:nvSpPr>
          <p:spPr bwMode="auto">
            <a:xfrm>
              <a:off x="2012" y="185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15" name="Oval 2886"/>
            <p:cNvSpPr>
              <a:spLocks noChangeArrowheads="1"/>
            </p:cNvSpPr>
            <p:nvPr/>
          </p:nvSpPr>
          <p:spPr bwMode="auto">
            <a:xfrm>
              <a:off x="2013" y="1863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16" name="Oval 2887"/>
            <p:cNvSpPr>
              <a:spLocks noChangeArrowheads="1"/>
            </p:cNvSpPr>
            <p:nvPr/>
          </p:nvSpPr>
          <p:spPr bwMode="auto">
            <a:xfrm>
              <a:off x="2014" y="187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17" name="Oval 2888"/>
            <p:cNvSpPr>
              <a:spLocks noChangeArrowheads="1"/>
            </p:cNvSpPr>
            <p:nvPr/>
          </p:nvSpPr>
          <p:spPr bwMode="auto">
            <a:xfrm>
              <a:off x="2017" y="189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18" name="Oval 2889"/>
            <p:cNvSpPr>
              <a:spLocks noChangeArrowheads="1"/>
            </p:cNvSpPr>
            <p:nvPr/>
          </p:nvSpPr>
          <p:spPr bwMode="auto">
            <a:xfrm>
              <a:off x="2022" y="190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19" name="Oval 2890"/>
            <p:cNvSpPr>
              <a:spLocks noChangeArrowheads="1"/>
            </p:cNvSpPr>
            <p:nvPr/>
          </p:nvSpPr>
          <p:spPr bwMode="auto">
            <a:xfrm>
              <a:off x="2027" y="191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20" name="Oval 2891"/>
            <p:cNvSpPr>
              <a:spLocks noChangeArrowheads="1"/>
            </p:cNvSpPr>
            <p:nvPr/>
          </p:nvSpPr>
          <p:spPr bwMode="auto">
            <a:xfrm>
              <a:off x="2034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21" name="Oval 2892"/>
            <p:cNvSpPr>
              <a:spLocks noChangeArrowheads="1"/>
            </p:cNvSpPr>
            <p:nvPr/>
          </p:nvSpPr>
          <p:spPr bwMode="auto">
            <a:xfrm>
              <a:off x="2042" y="19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22" name="Oval 2893"/>
            <p:cNvSpPr>
              <a:spLocks noChangeArrowheads="1"/>
            </p:cNvSpPr>
            <p:nvPr/>
          </p:nvSpPr>
          <p:spPr bwMode="auto">
            <a:xfrm>
              <a:off x="2052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23" name="Oval 2894"/>
            <p:cNvSpPr>
              <a:spLocks noChangeArrowheads="1"/>
            </p:cNvSpPr>
            <p:nvPr/>
          </p:nvSpPr>
          <p:spPr bwMode="auto">
            <a:xfrm>
              <a:off x="2064" y="193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24" name="Oval 2895"/>
            <p:cNvSpPr>
              <a:spLocks noChangeArrowheads="1"/>
            </p:cNvSpPr>
            <p:nvPr/>
          </p:nvSpPr>
          <p:spPr bwMode="auto">
            <a:xfrm>
              <a:off x="2077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25" name="Oval 2896"/>
            <p:cNvSpPr>
              <a:spLocks noChangeArrowheads="1"/>
            </p:cNvSpPr>
            <p:nvPr/>
          </p:nvSpPr>
          <p:spPr bwMode="auto">
            <a:xfrm>
              <a:off x="2088" y="193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26" name="Oval 2897"/>
            <p:cNvSpPr>
              <a:spLocks noChangeArrowheads="1"/>
            </p:cNvSpPr>
            <p:nvPr/>
          </p:nvSpPr>
          <p:spPr bwMode="auto">
            <a:xfrm>
              <a:off x="2098" y="193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27" name="Oval 2898"/>
            <p:cNvSpPr>
              <a:spLocks noChangeArrowheads="1"/>
            </p:cNvSpPr>
            <p:nvPr/>
          </p:nvSpPr>
          <p:spPr bwMode="auto">
            <a:xfrm>
              <a:off x="2107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28" name="Oval 2899"/>
            <p:cNvSpPr>
              <a:spLocks noChangeArrowheads="1"/>
            </p:cNvSpPr>
            <p:nvPr/>
          </p:nvSpPr>
          <p:spPr bwMode="auto">
            <a:xfrm>
              <a:off x="2115" y="191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29" name="Oval 2900"/>
            <p:cNvSpPr>
              <a:spLocks noChangeArrowheads="1"/>
            </p:cNvSpPr>
            <p:nvPr/>
          </p:nvSpPr>
          <p:spPr bwMode="auto">
            <a:xfrm>
              <a:off x="2122" y="18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30" name="Oval 2901"/>
            <p:cNvSpPr>
              <a:spLocks noChangeArrowheads="1"/>
            </p:cNvSpPr>
            <p:nvPr/>
          </p:nvSpPr>
          <p:spPr bwMode="auto">
            <a:xfrm>
              <a:off x="2126" y="188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31" name="Oval 2902"/>
            <p:cNvSpPr>
              <a:spLocks noChangeArrowheads="1"/>
            </p:cNvSpPr>
            <p:nvPr/>
          </p:nvSpPr>
          <p:spPr bwMode="auto">
            <a:xfrm>
              <a:off x="2128" y="187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32" name="Oval 2903"/>
            <p:cNvSpPr>
              <a:spLocks noChangeArrowheads="1"/>
            </p:cNvSpPr>
            <p:nvPr/>
          </p:nvSpPr>
          <p:spPr bwMode="auto">
            <a:xfrm>
              <a:off x="2132" y="1866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33" name="Oval 2904"/>
            <p:cNvSpPr>
              <a:spLocks noChangeArrowheads="1"/>
            </p:cNvSpPr>
            <p:nvPr/>
          </p:nvSpPr>
          <p:spPr bwMode="auto">
            <a:xfrm>
              <a:off x="2133" y="185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34" name="Oval 2905"/>
            <p:cNvSpPr>
              <a:spLocks noChangeArrowheads="1"/>
            </p:cNvSpPr>
            <p:nvPr/>
          </p:nvSpPr>
          <p:spPr bwMode="auto">
            <a:xfrm>
              <a:off x="2135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35" name="Oval 2906"/>
            <p:cNvSpPr>
              <a:spLocks noChangeArrowheads="1"/>
            </p:cNvSpPr>
            <p:nvPr/>
          </p:nvSpPr>
          <p:spPr bwMode="auto">
            <a:xfrm>
              <a:off x="2137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36" name="Oval 2907"/>
            <p:cNvSpPr>
              <a:spLocks noChangeArrowheads="1"/>
            </p:cNvSpPr>
            <p:nvPr/>
          </p:nvSpPr>
          <p:spPr bwMode="auto">
            <a:xfrm>
              <a:off x="2137" y="182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37" name="Oval 2908"/>
            <p:cNvSpPr>
              <a:spLocks noChangeArrowheads="1"/>
            </p:cNvSpPr>
            <p:nvPr/>
          </p:nvSpPr>
          <p:spPr bwMode="auto">
            <a:xfrm>
              <a:off x="2140" y="1811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38" name="Oval 2909"/>
            <p:cNvSpPr>
              <a:spLocks noChangeArrowheads="1"/>
            </p:cNvSpPr>
            <p:nvPr/>
          </p:nvSpPr>
          <p:spPr bwMode="auto">
            <a:xfrm>
              <a:off x="2138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39" name="Oval 2910"/>
            <p:cNvSpPr>
              <a:spLocks noChangeArrowheads="1"/>
            </p:cNvSpPr>
            <p:nvPr/>
          </p:nvSpPr>
          <p:spPr bwMode="auto">
            <a:xfrm>
              <a:off x="2136" y="1790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40" name="Oval 2911"/>
            <p:cNvSpPr>
              <a:spLocks noChangeArrowheads="1"/>
            </p:cNvSpPr>
            <p:nvPr/>
          </p:nvSpPr>
          <p:spPr bwMode="auto">
            <a:xfrm>
              <a:off x="2129" y="177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41" name="Oval 2912"/>
            <p:cNvSpPr>
              <a:spLocks noChangeArrowheads="1"/>
            </p:cNvSpPr>
            <p:nvPr/>
          </p:nvSpPr>
          <p:spPr bwMode="auto">
            <a:xfrm>
              <a:off x="2124" y="176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42" name="Oval 2913"/>
            <p:cNvSpPr>
              <a:spLocks noChangeArrowheads="1"/>
            </p:cNvSpPr>
            <p:nvPr/>
          </p:nvSpPr>
          <p:spPr bwMode="auto">
            <a:xfrm>
              <a:off x="211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43" name="Oval 2914"/>
            <p:cNvSpPr>
              <a:spLocks noChangeArrowheads="1"/>
            </p:cNvSpPr>
            <p:nvPr/>
          </p:nvSpPr>
          <p:spPr bwMode="auto">
            <a:xfrm>
              <a:off x="21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44" name="Oval 2915"/>
            <p:cNvSpPr>
              <a:spLocks noChangeArrowheads="1"/>
            </p:cNvSpPr>
            <p:nvPr/>
          </p:nvSpPr>
          <p:spPr bwMode="auto">
            <a:xfrm>
              <a:off x="2099" y="177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45" name="Oval 2916"/>
            <p:cNvSpPr>
              <a:spLocks noChangeArrowheads="1"/>
            </p:cNvSpPr>
            <p:nvPr/>
          </p:nvSpPr>
          <p:spPr bwMode="auto">
            <a:xfrm>
              <a:off x="2098" y="178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46" name="Oval 2917"/>
            <p:cNvSpPr>
              <a:spLocks noChangeArrowheads="1"/>
            </p:cNvSpPr>
            <p:nvPr/>
          </p:nvSpPr>
          <p:spPr bwMode="auto">
            <a:xfrm>
              <a:off x="2101" y="179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47" name="Oval 2918"/>
            <p:cNvSpPr>
              <a:spLocks noChangeArrowheads="1"/>
            </p:cNvSpPr>
            <p:nvPr/>
          </p:nvSpPr>
          <p:spPr bwMode="auto">
            <a:xfrm>
              <a:off x="2108" y="179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48" name="Oval 2919"/>
            <p:cNvSpPr>
              <a:spLocks noChangeArrowheads="1"/>
            </p:cNvSpPr>
            <p:nvPr/>
          </p:nvSpPr>
          <p:spPr bwMode="auto">
            <a:xfrm>
              <a:off x="2117" y="1804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49" name="Oval 2920"/>
            <p:cNvSpPr>
              <a:spLocks noChangeArrowheads="1"/>
            </p:cNvSpPr>
            <p:nvPr/>
          </p:nvSpPr>
          <p:spPr bwMode="auto">
            <a:xfrm>
              <a:off x="2125" y="180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50" name="Oval 2921"/>
            <p:cNvSpPr>
              <a:spLocks noChangeArrowheads="1"/>
            </p:cNvSpPr>
            <p:nvPr/>
          </p:nvSpPr>
          <p:spPr bwMode="auto">
            <a:xfrm>
              <a:off x="2142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51" name="Oval 2922"/>
            <p:cNvSpPr>
              <a:spLocks noChangeArrowheads="1"/>
            </p:cNvSpPr>
            <p:nvPr/>
          </p:nvSpPr>
          <p:spPr bwMode="auto">
            <a:xfrm>
              <a:off x="2147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52" name="Oval 2923"/>
            <p:cNvSpPr>
              <a:spLocks noChangeArrowheads="1"/>
            </p:cNvSpPr>
            <p:nvPr/>
          </p:nvSpPr>
          <p:spPr bwMode="auto">
            <a:xfrm>
              <a:off x="2159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53" name="Oval 2924"/>
            <p:cNvSpPr>
              <a:spLocks noChangeArrowheads="1"/>
            </p:cNvSpPr>
            <p:nvPr/>
          </p:nvSpPr>
          <p:spPr bwMode="auto">
            <a:xfrm>
              <a:off x="2172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54" name="Oval 2925"/>
            <p:cNvSpPr>
              <a:spLocks noChangeArrowheads="1"/>
            </p:cNvSpPr>
            <p:nvPr/>
          </p:nvSpPr>
          <p:spPr bwMode="auto">
            <a:xfrm>
              <a:off x="2184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555" name="Oval 2926"/>
            <p:cNvSpPr>
              <a:spLocks noChangeArrowheads="1"/>
            </p:cNvSpPr>
            <p:nvPr/>
          </p:nvSpPr>
          <p:spPr bwMode="auto">
            <a:xfrm>
              <a:off x="2289" y="178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56" name="Oval 2927"/>
            <p:cNvSpPr>
              <a:spLocks noChangeArrowheads="1"/>
            </p:cNvSpPr>
            <p:nvPr/>
          </p:nvSpPr>
          <p:spPr bwMode="auto">
            <a:xfrm>
              <a:off x="2283" y="17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57" name="Oval 2928"/>
            <p:cNvSpPr>
              <a:spLocks noChangeArrowheads="1"/>
            </p:cNvSpPr>
            <p:nvPr/>
          </p:nvSpPr>
          <p:spPr bwMode="auto">
            <a:xfrm>
              <a:off x="2273" y="17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58" name="Oval 2929"/>
            <p:cNvSpPr>
              <a:spLocks noChangeArrowheads="1"/>
            </p:cNvSpPr>
            <p:nvPr/>
          </p:nvSpPr>
          <p:spPr bwMode="auto">
            <a:xfrm>
              <a:off x="2261" y="17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59" name="Oval 2930"/>
            <p:cNvSpPr>
              <a:spLocks noChangeArrowheads="1"/>
            </p:cNvSpPr>
            <p:nvPr/>
          </p:nvSpPr>
          <p:spPr bwMode="auto">
            <a:xfrm>
              <a:off x="2249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60" name="Oval 2931"/>
            <p:cNvSpPr>
              <a:spLocks noChangeArrowheads="1"/>
            </p:cNvSpPr>
            <p:nvPr/>
          </p:nvSpPr>
          <p:spPr bwMode="auto">
            <a:xfrm>
              <a:off x="2237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61" name="Oval 2932"/>
            <p:cNvSpPr>
              <a:spLocks noChangeArrowheads="1"/>
            </p:cNvSpPr>
            <p:nvPr/>
          </p:nvSpPr>
          <p:spPr bwMode="auto">
            <a:xfrm>
              <a:off x="2225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62" name="Oval 2933"/>
            <p:cNvSpPr>
              <a:spLocks noChangeArrowheads="1"/>
            </p:cNvSpPr>
            <p:nvPr/>
          </p:nvSpPr>
          <p:spPr bwMode="auto">
            <a:xfrm>
              <a:off x="2215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63" name="Oval 2934"/>
            <p:cNvSpPr>
              <a:spLocks noChangeArrowheads="1"/>
            </p:cNvSpPr>
            <p:nvPr/>
          </p:nvSpPr>
          <p:spPr bwMode="auto">
            <a:xfrm>
              <a:off x="2205" y="177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64" name="Oval 2935"/>
            <p:cNvSpPr>
              <a:spLocks noChangeArrowheads="1"/>
            </p:cNvSpPr>
            <p:nvPr/>
          </p:nvSpPr>
          <p:spPr bwMode="auto">
            <a:xfrm>
              <a:off x="2199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65" name="Oval 2936"/>
            <p:cNvSpPr>
              <a:spLocks noChangeArrowheads="1"/>
            </p:cNvSpPr>
            <p:nvPr/>
          </p:nvSpPr>
          <p:spPr bwMode="auto">
            <a:xfrm>
              <a:off x="2193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66" name="Oval 2937"/>
            <p:cNvSpPr>
              <a:spLocks noChangeArrowheads="1"/>
            </p:cNvSpPr>
            <p:nvPr/>
          </p:nvSpPr>
          <p:spPr bwMode="auto">
            <a:xfrm>
              <a:off x="2187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67" name="Oval 2938"/>
            <p:cNvSpPr>
              <a:spLocks noChangeArrowheads="1"/>
            </p:cNvSpPr>
            <p:nvPr/>
          </p:nvSpPr>
          <p:spPr bwMode="auto">
            <a:xfrm>
              <a:off x="2183" y="181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68" name="Oval 2939"/>
            <p:cNvSpPr>
              <a:spLocks noChangeArrowheads="1"/>
            </p:cNvSpPr>
            <p:nvPr/>
          </p:nvSpPr>
          <p:spPr bwMode="auto">
            <a:xfrm>
              <a:off x="218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69" name="Oval 2940"/>
            <p:cNvSpPr>
              <a:spLocks noChangeArrowheads="1"/>
            </p:cNvSpPr>
            <p:nvPr/>
          </p:nvSpPr>
          <p:spPr bwMode="auto">
            <a:xfrm>
              <a:off x="2179" y="18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70" name="Oval 2941"/>
            <p:cNvSpPr>
              <a:spLocks noChangeArrowheads="1"/>
            </p:cNvSpPr>
            <p:nvPr/>
          </p:nvSpPr>
          <p:spPr bwMode="auto">
            <a:xfrm>
              <a:off x="2179" y="18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71" name="Oval 2942"/>
            <p:cNvSpPr>
              <a:spLocks noChangeArrowheads="1"/>
            </p:cNvSpPr>
            <p:nvPr/>
          </p:nvSpPr>
          <p:spPr bwMode="auto">
            <a:xfrm>
              <a:off x="2179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72" name="Oval 2943"/>
            <p:cNvSpPr>
              <a:spLocks noChangeArrowheads="1"/>
            </p:cNvSpPr>
            <p:nvPr/>
          </p:nvSpPr>
          <p:spPr bwMode="auto">
            <a:xfrm>
              <a:off x="2181" y="18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73" name="Oval 2944"/>
            <p:cNvSpPr>
              <a:spLocks noChangeArrowheads="1"/>
            </p:cNvSpPr>
            <p:nvPr/>
          </p:nvSpPr>
          <p:spPr bwMode="auto">
            <a:xfrm>
              <a:off x="2183" y="18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74" name="Oval 2945"/>
            <p:cNvSpPr>
              <a:spLocks noChangeArrowheads="1"/>
            </p:cNvSpPr>
            <p:nvPr/>
          </p:nvSpPr>
          <p:spPr bwMode="auto">
            <a:xfrm>
              <a:off x="2187" y="18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75" name="Oval 2946"/>
            <p:cNvSpPr>
              <a:spLocks noChangeArrowheads="1"/>
            </p:cNvSpPr>
            <p:nvPr/>
          </p:nvSpPr>
          <p:spPr bwMode="auto">
            <a:xfrm>
              <a:off x="2191" y="19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76" name="Oval 2947"/>
            <p:cNvSpPr>
              <a:spLocks noChangeArrowheads="1"/>
            </p:cNvSpPr>
            <p:nvPr/>
          </p:nvSpPr>
          <p:spPr bwMode="auto">
            <a:xfrm>
              <a:off x="2197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77" name="Oval 2948"/>
            <p:cNvSpPr>
              <a:spLocks noChangeArrowheads="1"/>
            </p:cNvSpPr>
            <p:nvPr/>
          </p:nvSpPr>
          <p:spPr bwMode="auto">
            <a:xfrm>
              <a:off x="2201" y="1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78" name="Oval 2949"/>
            <p:cNvSpPr>
              <a:spLocks noChangeArrowheads="1"/>
            </p:cNvSpPr>
            <p:nvPr/>
          </p:nvSpPr>
          <p:spPr bwMode="auto">
            <a:xfrm>
              <a:off x="2209" y="19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79" name="Oval 2950"/>
            <p:cNvSpPr>
              <a:spLocks noChangeArrowheads="1"/>
            </p:cNvSpPr>
            <p:nvPr/>
          </p:nvSpPr>
          <p:spPr bwMode="auto">
            <a:xfrm>
              <a:off x="2217" y="194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0" name="Oval 2951"/>
            <p:cNvSpPr>
              <a:spLocks noChangeArrowheads="1"/>
            </p:cNvSpPr>
            <p:nvPr/>
          </p:nvSpPr>
          <p:spPr bwMode="auto">
            <a:xfrm>
              <a:off x="2229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1" name="Oval 2952"/>
            <p:cNvSpPr>
              <a:spLocks noChangeArrowheads="1"/>
            </p:cNvSpPr>
            <p:nvPr/>
          </p:nvSpPr>
          <p:spPr bwMode="auto">
            <a:xfrm>
              <a:off x="2239" y="19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2" name="Oval 2953"/>
            <p:cNvSpPr>
              <a:spLocks noChangeArrowheads="1"/>
            </p:cNvSpPr>
            <p:nvPr/>
          </p:nvSpPr>
          <p:spPr bwMode="auto">
            <a:xfrm>
              <a:off x="2249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3" name="Oval 2954"/>
            <p:cNvSpPr>
              <a:spLocks noChangeArrowheads="1"/>
            </p:cNvSpPr>
            <p:nvPr/>
          </p:nvSpPr>
          <p:spPr bwMode="auto">
            <a:xfrm>
              <a:off x="2257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4" name="Oval 2955"/>
            <p:cNvSpPr>
              <a:spLocks noChangeArrowheads="1"/>
            </p:cNvSpPr>
            <p:nvPr/>
          </p:nvSpPr>
          <p:spPr bwMode="auto">
            <a:xfrm>
              <a:off x="2267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5" name="Oval 2956"/>
            <p:cNvSpPr>
              <a:spLocks noChangeArrowheads="1"/>
            </p:cNvSpPr>
            <p:nvPr/>
          </p:nvSpPr>
          <p:spPr bwMode="auto">
            <a:xfrm>
              <a:off x="2277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6" name="Oval 2957"/>
            <p:cNvSpPr>
              <a:spLocks noChangeArrowheads="1"/>
            </p:cNvSpPr>
            <p:nvPr/>
          </p:nvSpPr>
          <p:spPr bwMode="auto">
            <a:xfrm>
              <a:off x="2285" y="19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7" name="Oval 2958"/>
            <p:cNvSpPr>
              <a:spLocks noChangeArrowheads="1"/>
            </p:cNvSpPr>
            <p:nvPr/>
          </p:nvSpPr>
          <p:spPr bwMode="auto">
            <a:xfrm>
              <a:off x="2293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8" name="Oval 2959"/>
            <p:cNvSpPr>
              <a:spLocks noChangeArrowheads="1"/>
            </p:cNvSpPr>
            <p:nvPr/>
          </p:nvSpPr>
          <p:spPr bwMode="auto">
            <a:xfrm>
              <a:off x="2299" y="19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89" name="Oval 2960"/>
            <p:cNvSpPr>
              <a:spLocks noChangeArrowheads="1"/>
            </p:cNvSpPr>
            <p:nvPr/>
          </p:nvSpPr>
          <p:spPr bwMode="auto">
            <a:xfrm>
              <a:off x="2305" y="19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90" name="Oval 2961"/>
            <p:cNvSpPr>
              <a:spLocks noChangeArrowheads="1"/>
            </p:cNvSpPr>
            <p:nvPr/>
          </p:nvSpPr>
          <p:spPr bwMode="auto">
            <a:xfrm>
              <a:off x="2309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91" name="Oval 2962"/>
            <p:cNvSpPr>
              <a:spLocks noChangeArrowheads="1"/>
            </p:cNvSpPr>
            <p:nvPr/>
          </p:nvSpPr>
          <p:spPr bwMode="auto">
            <a:xfrm>
              <a:off x="2311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92" name="Oval 2963"/>
            <p:cNvSpPr>
              <a:spLocks noChangeArrowheads="1"/>
            </p:cNvSpPr>
            <p:nvPr/>
          </p:nvSpPr>
          <p:spPr bwMode="auto">
            <a:xfrm>
              <a:off x="2311" y="18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93" name="Oval 2964"/>
            <p:cNvSpPr>
              <a:spLocks noChangeArrowheads="1"/>
            </p:cNvSpPr>
            <p:nvPr/>
          </p:nvSpPr>
          <p:spPr bwMode="auto">
            <a:xfrm>
              <a:off x="2313" y="18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94" name="Oval 2965"/>
            <p:cNvSpPr>
              <a:spLocks noChangeArrowheads="1"/>
            </p:cNvSpPr>
            <p:nvPr/>
          </p:nvSpPr>
          <p:spPr bwMode="auto">
            <a:xfrm>
              <a:off x="2311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95" name="Oval 2966"/>
            <p:cNvSpPr>
              <a:spLocks noChangeArrowheads="1"/>
            </p:cNvSpPr>
            <p:nvPr/>
          </p:nvSpPr>
          <p:spPr bwMode="auto">
            <a:xfrm>
              <a:off x="2311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96" name="Oval 2967"/>
            <p:cNvSpPr>
              <a:spLocks noChangeArrowheads="1"/>
            </p:cNvSpPr>
            <p:nvPr/>
          </p:nvSpPr>
          <p:spPr bwMode="auto">
            <a:xfrm>
              <a:off x="231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97" name="Oval 2968"/>
            <p:cNvSpPr>
              <a:spLocks noChangeArrowheads="1"/>
            </p:cNvSpPr>
            <p:nvPr/>
          </p:nvSpPr>
          <p:spPr bwMode="auto">
            <a:xfrm>
              <a:off x="2309" y="18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98" name="Oval 2969"/>
            <p:cNvSpPr>
              <a:spLocks noChangeArrowheads="1"/>
            </p:cNvSpPr>
            <p:nvPr/>
          </p:nvSpPr>
          <p:spPr bwMode="auto">
            <a:xfrm>
              <a:off x="2307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99" name="Oval 2970"/>
            <p:cNvSpPr>
              <a:spLocks noChangeArrowheads="1"/>
            </p:cNvSpPr>
            <p:nvPr/>
          </p:nvSpPr>
          <p:spPr bwMode="auto">
            <a:xfrm>
              <a:off x="2301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00" name="Oval 2971"/>
            <p:cNvSpPr>
              <a:spLocks noChangeArrowheads="1"/>
            </p:cNvSpPr>
            <p:nvPr/>
          </p:nvSpPr>
          <p:spPr bwMode="auto">
            <a:xfrm>
              <a:off x="2295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01" name="Oval 2972"/>
            <p:cNvSpPr>
              <a:spLocks noChangeArrowheads="1"/>
            </p:cNvSpPr>
            <p:nvPr/>
          </p:nvSpPr>
          <p:spPr bwMode="auto">
            <a:xfrm>
              <a:off x="2317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02" name="Oval 2973"/>
            <p:cNvSpPr>
              <a:spLocks noChangeArrowheads="1"/>
            </p:cNvSpPr>
            <p:nvPr/>
          </p:nvSpPr>
          <p:spPr bwMode="auto">
            <a:xfrm>
              <a:off x="231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03" name="Oval 2974"/>
            <p:cNvSpPr>
              <a:spLocks noChangeArrowheads="1"/>
            </p:cNvSpPr>
            <p:nvPr/>
          </p:nvSpPr>
          <p:spPr bwMode="auto">
            <a:xfrm>
              <a:off x="2316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04" name="Oval 2975"/>
            <p:cNvSpPr>
              <a:spLocks noChangeArrowheads="1"/>
            </p:cNvSpPr>
            <p:nvPr/>
          </p:nvSpPr>
          <p:spPr bwMode="auto">
            <a:xfrm>
              <a:off x="2316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05" name="Oval 2976"/>
            <p:cNvSpPr>
              <a:spLocks noChangeArrowheads="1"/>
            </p:cNvSpPr>
            <p:nvPr/>
          </p:nvSpPr>
          <p:spPr bwMode="auto">
            <a:xfrm>
              <a:off x="2317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06" name="Oval 2977"/>
            <p:cNvSpPr>
              <a:spLocks noChangeArrowheads="1"/>
            </p:cNvSpPr>
            <p:nvPr/>
          </p:nvSpPr>
          <p:spPr bwMode="auto">
            <a:xfrm>
              <a:off x="2316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07" name="Oval 2978"/>
            <p:cNvSpPr>
              <a:spLocks noChangeArrowheads="1"/>
            </p:cNvSpPr>
            <p:nvPr/>
          </p:nvSpPr>
          <p:spPr bwMode="auto">
            <a:xfrm>
              <a:off x="2316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08" name="Oval 2979"/>
            <p:cNvSpPr>
              <a:spLocks noChangeArrowheads="1"/>
            </p:cNvSpPr>
            <p:nvPr/>
          </p:nvSpPr>
          <p:spPr bwMode="auto">
            <a:xfrm>
              <a:off x="2316" y="18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09" name="Oval 2980"/>
            <p:cNvSpPr>
              <a:spLocks noChangeArrowheads="1"/>
            </p:cNvSpPr>
            <p:nvPr/>
          </p:nvSpPr>
          <p:spPr bwMode="auto">
            <a:xfrm>
              <a:off x="2315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10" name="Oval 2981"/>
            <p:cNvSpPr>
              <a:spLocks noChangeArrowheads="1"/>
            </p:cNvSpPr>
            <p:nvPr/>
          </p:nvSpPr>
          <p:spPr bwMode="auto">
            <a:xfrm>
              <a:off x="2314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11" name="Oval 2982"/>
            <p:cNvSpPr>
              <a:spLocks noChangeArrowheads="1"/>
            </p:cNvSpPr>
            <p:nvPr/>
          </p:nvSpPr>
          <p:spPr bwMode="auto">
            <a:xfrm>
              <a:off x="2314" y="186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12" name="Oval 2983"/>
            <p:cNvSpPr>
              <a:spLocks noChangeArrowheads="1"/>
            </p:cNvSpPr>
            <p:nvPr/>
          </p:nvSpPr>
          <p:spPr bwMode="auto">
            <a:xfrm>
              <a:off x="2314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13" name="Oval 2984"/>
            <p:cNvSpPr>
              <a:spLocks noChangeArrowheads="1"/>
            </p:cNvSpPr>
            <p:nvPr/>
          </p:nvSpPr>
          <p:spPr bwMode="auto">
            <a:xfrm>
              <a:off x="2315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14" name="Oval 2985"/>
            <p:cNvSpPr>
              <a:spLocks noChangeArrowheads="1"/>
            </p:cNvSpPr>
            <p:nvPr/>
          </p:nvSpPr>
          <p:spPr bwMode="auto">
            <a:xfrm>
              <a:off x="2314" y="18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15" name="Oval 2986"/>
            <p:cNvSpPr>
              <a:spLocks noChangeArrowheads="1"/>
            </p:cNvSpPr>
            <p:nvPr/>
          </p:nvSpPr>
          <p:spPr bwMode="auto">
            <a:xfrm>
              <a:off x="2314" y="190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16" name="Oval 2987"/>
            <p:cNvSpPr>
              <a:spLocks noChangeArrowheads="1"/>
            </p:cNvSpPr>
            <p:nvPr/>
          </p:nvSpPr>
          <p:spPr bwMode="auto">
            <a:xfrm>
              <a:off x="2314" y="1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17" name="Oval 2988"/>
            <p:cNvSpPr>
              <a:spLocks noChangeArrowheads="1"/>
            </p:cNvSpPr>
            <p:nvPr/>
          </p:nvSpPr>
          <p:spPr bwMode="auto">
            <a:xfrm>
              <a:off x="2316" y="19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18" name="Oval 2989"/>
            <p:cNvSpPr>
              <a:spLocks noChangeArrowheads="1"/>
            </p:cNvSpPr>
            <p:nvPr/>
          </p:nvSpPr>
          <p:spPr bwMode="auto">
            <a:xfrm>
              <a:off x="2320" y="19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19" name="Oval 2990"/>
            <p:cNvSpPr>
              <a:spLocks noChangeArrowheads="1"/>
            </p:cNvSpPr>
            <p:nvPr/>
          </p:nvSpPr>
          <p:spPr bwMode="auto">
            <a:xfrm>
              <a:off x="2328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20" name="Oval 2991"/>
            <p:cNvSpPr>
              <a:spLocks noChangeArrowheads="1"/>
            </p:cNvSpPr>
            <p:nvPr/>
          </p:nvSpPr>
          <p:spPr bwMode="auto">
            <a:xfrm>
              <a:off x="23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21" name="Oval 2992"/>
            <p:cNvSpPr>
              <a:spLocks noChangeArrowheads="1"/>
            </p:cNvSpPr>
            <p:nvPr/>
          </p:nvSpPr>
          <p:spPr bwMode="auto">
            <a:xfrm>
              <a:off x="2350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22" name="Oval 2993"/>
            <p:cNvSpPr>
              <a:spLocks noChangeArrowheads="1"/>
            </p:cNvSpPr>
            <p:nvPr/>
          </p:nvSpPr>
          <p:spPr bwMode="auto">
            <a:xfrm>
              <a:off x="2354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23" name="Oval 2994"/>
            <p:cNvSpPr>
              <a:spLocks noChangeArrowheads="1"/>
            </p:cNvSpPr>
            <p:nvPr/>
          </p:nvSpPr>
          <p:spPr bwMode="auto">
            <a:xfrm>
              <a:off x="2360" y="19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24" name="Oval 2995"/>
            <p:cNvSpPr>
              <a:spLocks noChangeArrowheads="1"/>
            </p:cNvSpPr>
            <p:nvPr/>
          </p:nvSpPr>
          <p:spPr bwMode="auto">
            <a:xfrm>
              <a:off x="2368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25" name="Oval 2996"/>
            <p:cNvSpPr>
              <a:spLocks noChangeArrowheads="1"/>
            </p:cNvSpPr>
            <p:nvPr/>
          </p:nvSpPr>
          <p:spPr bwMode="auto">
            <a:xfrm>
              <a:off x="2372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26" name="Oval 2997"/>
            <p:cNvSpPr>
              <a:spLocks noChangeArrowheads="1"/>
            </p:cNvSpPr>
            <p:nvPr/>
          </p:nvSpPr>
          <p:spPr bwMode="auto">
            <a:xfrm>
              <a:off x="2376" y="190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27" name="Oval 2998"/>
            <p:cNvSpPr>
              <a:spLocks noChangeArrowheads="1"/>
            </p:cNvSpPr>
            <p:nvPr/>
          </p:nvSpPr>
          <p:spPr bwMode="auto">
            <a:xfrm>
              <a:off x="2382" y="189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28" name="Oval 2999"/>
            <p:cNvSpPr>
              <a:spLocks noChangeArrowheads="1"/>
            </p:cNvSpPr>
            <p:nvPr/>
          </p:nvSpPr>
          <p:spPr bwMode="auto">
            <a:xfrm>
              <a:off x="2387" y="18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29" name="Oval 3000"/>
            <p:cNvSpPr>
              <a:spLocks noChangeArrowheads="1"/>
            </p:cNvSpPr>
            <p:nvPr/>
          </p:nvSpPr>
          <p:spPr bwMode="auto">
            <a:xfrm>
              <a:off x="2391" y="18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30" name="Oval 3001"/>
            <p:cNvSpPr>
              <a:spLocks noChangeArrowheads="1"/>
            </p:cNvSpPr>
            <p:nvPr/>
          </p:nvSpPr>
          <p:spPr bwMode="auto">
            <a:xfrm>
              <a:off x="2393" y="18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31" name="Oval 3002"/>
            <p:cNvSpPr>
              <a:spLocks noChangeArrowheads="1"/>
            </p:cNvSpPr>
            <p:nvPr/>
          </p:nvSpPr>
          <p:spPr bwMode="auto">
            <a:xfrm>
              <a:off x="2399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32" name="Oval 3003"/>
            <p:cNvSpPr>
              <a:spLocks noChangeArrowheads="1"/>
            </p:cNvSpPr>
            <p:nvPr/>
          </p:nvSpPr>
          <p:spPr bwMode="auto">
            <a:xfrm>
              <a:off x="240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33" name="Oval 3004"/>
            <p:cNvSpPr>
              <a:spLocks noChangeArrowheads="1"/>
            </p:cNvSpPr>
            <p:nvPr/>
          </p:nvSpPr>
          <p:spPr bwMode="auto">
            <a:xfrm>
              <a:off x="2407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34" name="Oval 3005"/>
            <p:cNvSpPr>
              <a:spLocks noChangeArrowheads="1"/>
            </p:cNvSpPr>
            <p:nvPr/>
          </p:nvSpPr>
          <p:spPr bwMode="auto">
            <a:xfrm>
              <a:off x="2424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35" name="Oval 3006"/>
            <p:cNvSpPr>
              <a:spLocks noChangeArrowheads="1"/>
            </p:cNvSpPr>
            <p:nvPr/>
          </p:nvSpPr>
          <p:spPr bwMode="auto">
            <a:xfrm>
              <a:off x="2424" y="16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36" name="Oval 3007"/>
            <p:cNvSpPr>
              <a:spLocks noChangeArrowheads="1"/>
            </p:cNvSpPr>
            <p:nvPr/>
          </p:nvSpPr>
          <p:spPr bwMode="auto">
            <a:xfrm>
              <a:off x="2424" y="16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37" name="Oval 3008"/>
            <p:cNvSpPr>
              <a:spLocks noChangeArrowheads="1"/>
            </p:cNvSpPr>
            <p:nvPr/>
          </p:nvSpPr>
          <p:spPr bwMode="auto">
            <a:xfrm>
              <a:off x="2424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38" name="Oval 3009"/>
            <p:cNvSpPr>
              <a:spLocks noChangeArrowheads="1"/>
            </p:cNvSpPr>
            <p:nvPr/>
          </p:nvSpPr>
          <p:spPr bwMode="auto">
            <a:xfrm>
              <a:off x="2424" y="170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39" name="Oval 3010"/>
            <p:cNvSpPr>
              <a:spLocks noChangeArrowheads="1"/>
            </p:cNvSpPr>
            <p:nvPr/>
          </p:nvSpPr>
          <p:spPr bwMode="auto">
            <a:xfrm>
              <a:off x="2424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40" name="Oval 3011"/>
            <p:cNvSpPr>
              <a:spLocks noChangeArrowheads="1"/>
            </p:cNvSpPr>
            <p:nvPr/>
          </p:nvSpPr>
          <p:spPr bwMode="auto">
            <a:xfrm>
              <a:off x="2424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41" name="Oval 3012"/>
            <p:cNvSpPr>
              <a:spLocks noChangeArrowheads="1"/>
            </p:cNvSpPr>
            <p:nvPr/>
          </p:nvSpPr>
          <p:spPr bwMode="auto">
            <a:xfrm>
              <a:off x="242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42" name="Oval 3013"/>
            <p:cNvSpPr>
              <a:spLocks noChangeArrowheads="1"/>
            </p:cNvSpPr>
            <p:nvPr/>
          </p:nvSpPr>
          <p:spPr bwMode="auto">
            <a:xfrm>
              <a:off x="2424" y="17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43" name="Oval 3014"/>
            <p:cNvSpPr>
              <a:spLocks noChangeArrowheads="1"/>
            </p:cNvSpPr>
            <p:nvPr/>
          </p:nvSpPr>
          <p:spPr bwMode="auto">
            <a:xfrm>
              <a:off x="2424" y="17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44" name="Oval 3015"/>
            <p:cNvSpPr>
              <a:spLocks noChangeArrowheads="1"/>
            </p:cNvSpPr>
            <p:nvPr/>
          </p:nvSpPr>
          <p:spPr bwMode="auto">
            <a:xfrm>
              <a:off x="2426" y="17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45" name="Oval 3016"/>
            <p:cNvSpPr>
              <a:spLocks noChangeArrowheads="1"/>
            </p:cNvSpPr>
            <p:nvPr/>
          </p:nvSpPr>
          <p:spPr bwMode="auto">
            <a:xfrm>
              <a:off x="2424" y="17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46" name="Oval 3017"/>
            <p:cNvSpPr>
              <a:spLocks noChangeArrowheads="1"/>
            </p:cNvSpPr>
            <p:nvPr/>
          </p:nvSpPr>
          <p:spPr bwMode="auto">
            <a:xfrm>
              <a:off x="2426" y="17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47" name="Oval 3018"/>
            <p:cNvSpPr>
              <a:spLocks noChangeArrowheads="1"/>
            </p:cNvSpPr>
            <p:nvPr/>
          </p:nvSpPr>
          <p:spPr bwMode="auto">
            <a:xfrm>
              <a:off x="242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48" name="Oval 3019"/>
            <p:cNvSpPr>
              <a:spLocks noChangeArrowheads="1"/>
            </p:cNvSpPr>
            <p:nvPr/>
          </p:nvSpPr>
          <p:spPr bwMode="auto">
            <a:xfrm>
              <a:off x="2424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49" name="Oval 3020"/>
            <p:cNvSpPr>
              <a:spLocks noChangeArrowheads="1"/>
            </p:cNvSpPr>
            <p:nvPr/>
          </p:nvSpPr>
          <p:spPr bwMode="auto">
            <a:xfrm>
              <a:off x="2424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50" name="Oval 3021"/>
            <p:cNvSpPr>
              <a:spLocks noChangeArrowheads="1"/>
            </p:cNvSpPr>
            <p:nvPr/>
          </p:nvSpPr>
          <p:spPr bwMode="auto">
            <a:xfrm>
              <a:off x="2424" y="17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51" name="Oval 3022"/>
            <p:cNvSpPr>
              <a:spLocks noChangeArrowheads="1"/>
            </p:cNvSpPr>
            <p:nvPr/>
          </p:nvSpPr>
          <p:spPr bwMode="auto">
            <a:xfrm>
              <a:off x="2424" y="18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52" name="Oval 3023"/>
            <p:cNvSpPr>
              <a:spLocks noChangeArrowheads="1"/>
            </p:cNvSpPr>
            <p:nvPr/>
          </p:nvSpPr>
          <p:spPr bwMode="auto">
            <a:xfrm>
              <a:off x="2424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53" name="Oval 3024"/>
            <p:cNvSpPr>
              <a:spLocks noChangeArrowheads="1"/>
            </p:cNvSpPr>
            <p:nvPr/>
          </p:nvSpPr>
          <p:spPr bwMode="auto">
            <a:xfrm>
              <a:off x="2424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54" name="Oval 3025"/>
            <p:cNvSpPr>
              <a:spLocks noChangeArrowheads="1"/>
            </p:cNvSpPr>
            <p:nvPr/>
          </p:nvSpPr>
          <p:spPr bwMode="auto">
            <a:xfrm>
              <a:off x="2424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55" name="Oval 3026"/>
            <p:cNvSpPr>
              <a:spLocks noChangeArrowheads="1"/>
            </p:cNvSpPr>
            <p:nvPr/>
          </p:nvSpPr>
          <p:spPr bwMode="auto">
            <a:xfrm>
              <a:off x="2426" y="16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56" name="Oval 3027"/>
            <p:cNvSpPr>
              <a:spLocks noChangeArrowheads="1"/>
            </p:cNvSpPr>
            <p:nvPr/>
          </p:nvSpPr>
          <p:spPr bwMode="auto">
            <a:xfrm>
              <a:off x="2410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57" name="Oval 3028"/>
            <p:cNvSpPr>
              <a:spLocks noChangeArrowheads="1"/>
            </p:cNvSpPr>
            <p:nvPr/>
          </p:nvSpPr>
          <p:spPr bwMode="auto">
            <a:xfrm>
              <a:off x="2414" y="181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58" name="Oval 3029"/>
            <p:cNvSpPr>
              <a:spLocks noChangeArrowheads="1"/>
            </p:cNvSpPr>
            <p:nvPr/>
          </p:nvSpPr>
          <p:spPr bwMode="auto">
            <a:xfrm>
              <a:off x="2416" y="18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59" name="Oval 3030"/>
            <p:cNvSpPr>
              <a:spLocks noChangeArrowheads="1"/>
            </p:cNvSpPr>
            <p:nvPr/>
          </p:nvSpPr>
          <p:spPr bwMode="auto">
            <a:xfrm>
              <a:off x="2420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60" name="Oval 3031"/>
            <p:cNvSpPr>
              <a:spLocks noChangeArrowheads="1"/>
            </p:cNvSpPr>
            <p:nvPr/>
          </p:nvSpPr>
          <p:spPr bwMode="auto">
            <a:xfrm>
              <a:off x="2422" y="177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61" name="Oval 3032"/>
            <p:cNvSpPr>
              <a:spLocks noChangeArrowheads="1"/>
            </p:cNvSpPr>
            <p:nvPr/>
          </p:nvSpPr>
          <p:spPr bwMode="auto">
            <a:xfrm>
              <a:off x="2422" y="17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62" name="Oval 3033"/>
            <p:cNvSpPr>
              <a:spLocks noChangeArrowheads="1"/>
            </p:cNvSpPr>
            <p:nvPr/>
          </p:nvSpPr>
          <p:spPr bwMode="auto">
            <a:xfrm>
              <a:off x="2424" y="17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63" name="Oval 3034"/>
            <p:cNvSpPr>
              <a:spLocks noChangeArrowheads="1"/>
            </p:cNvSpPr>
            <p:nvPr/>
          </p:nvSpPr>
          <p:spPr bwMode="auto">
            <a:xfrm>
              <a:off x="2424" y="17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64" name="Oval 3035"/>
            <p:cNvSpPr>
              <a:spLocks noChangeArrowheads="1"/>
            </p:cNvSpPr>
            <p:nvPr/>
          </p:nvSpPr>
          <p:spPr bwMode="auto">
            <a:xfrm>
              <a:off x="2426" y="17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65" name="Oval 3036"/>
            <p:cNvSpPr>
              <a:spLocks noChangeArrowheads="1"/>
            </p:cNvSpPr>
            <p:nvPr/>
          </p:nvSpPr>
          <p:spPr bwMode="auto">
            <a:xfrm>
              <a:off x="2426" y="17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66" name="Oval 3037"/>
            <p:cNvSpPr>
              <a:spLocks noChangeArrowheads="1"/>
            </p:cNvSpPr>
            <p:nvPr/>
          </p:nvSpPr>
          <p:spPr bwMode="auto">
            <a:xfrm>
              <a:off x="2426" y="171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67" name="Oval 3038"/>
            <p:cNvSpPr>
              <a:spLocks noChangeArrowheads="1"/>
            </p:cNvSpPr>
            <p:nvPr/>
          </p:nvSpPr>
          <p:spPr bwMode="auto">
            <a:xfrm>
              <a:off x="2426" y="17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68" name="Oval 3039"/>
            <p:cNvSpPr>
              <a:spLocks noChangeArrowheads="1"/>
            </p:cNvSpPr>
            <p:nvPr/>
          </p:nvSpPr>
          <p:spPr bwMode="auto">
            <a:xfrm>
              <a:off x="2426" y="16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69" name="Oval 3040"/>
            <p:cNvSpPr>
              <a:spLocks noChangeArrowheads="1"/>
            </p:cNvSpPr>
            <p:nvPr/>
          </p:nvSpPr>
          <p:spPr bwMode="auto">
            <a:xfrm>
              <a:off x="2426" y="16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70" name="Oval 3041"/>
            <p:cNvSpPr>
              <a:spLocks noChangeArrowheads="1"/>
            </p:cNvSpPr>
            <p:nvPr/>
          </p:nvSpPr>
          <p:spPr bwMode="auto">
            <a:xfrm>
              <a:off x="2426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71" name="Oval 3042"/>
            <p:cNvSpPr>
              <a:spLocks noChangeArrowheads="1"/>
            </p:cNvSpPr>
            <p:nvPr/>
          </p:nvSpPr>
          <p:spPr bwMode="auto">
            <a:xfrm>
              <a:off x="23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72" name="Oval 3043"/>
            <p:cNvSpPr>
              <a:spLocks noChangeArrowheads="1"/>
            </p:cNvSpPr>
            <p:nvPr/>
          </p:nvSpPr>
          <p:spPr bwMode="auto">
            <a:xfrm>
              <a:off x="240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73" name="Oval 3044"/>
            <p:cNvSpPr>
              <a:spLocks noChangeArrowheads="1"/>
            </p:cNvSpPr>
            <p:nvPr/>
          </p:nvSpPr>
          <p:spPr bwMode="auto">
            <a:xfrm>
              <a:off x="241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74" name="Oval 3045"/>
            <p:cNvSpPr>
              <a:spLocks noChangeArrowheads="1"/>
            </p:cNvSpPr>
            <p:nvPr/>
          </p:nvSpPr>
          <p:spPr bwMode="auto">
            <a:xfrm>
              <a:off x="2424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75" name="Oval 3046"/>
            <p:cNvSpPr>
              <a:spLocks noChangeArrowheads="1"/>
            </p:cNvSpPr>
            <p:nvPr/>
          </p:nvSpPr>
          <p:spPr bwMode="auto">
            <a:xfrm>
              <a:off x="2436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76" name="Oval 3047"/>
            <p:cNvSpPr>
              <a:spLocks noChangeArrowheads="1"/>
            </p:cNvSpPr>
            <p:nvPr/>
          </p:nvSpPr>
          <p:spPr bwMode="auto">
            <a:xfrm>
              <a:off x="2444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77" name="Oval 3048"/>
            <p:cNvSpPr>
              <a:spLocks noChangeArrowheads="1"/>
            </p:cNvSpPr>
            <p:nvPr/>
          </p:nvSpPr>
          <p:spPr bwMode="auto">
            <a:xfrm>
              <a:off x="2452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78" name="AutoShape 3049"/>
            <p:cNvSpPr>
              <a:spLocks noChangeArrowheads="1"/>
            </p:cNvSpPr>
            <p:nvPr/>
          </p:nvSpPr>
          <p:spPr bwMode="auto">
            <a:xfrm>
              <a:off x="2225" y="1702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79" name="AutoShape 3050"/>
            <p:cNvSpPr>
              <a:spLocks noChangeArrowheads="1"/>
            </p:cNvSpPr>
            <p:nvPr/>
          </p:nvSpPr>
          <p:spPr bwMode="auto">
            <a:xfrm>
              <a:off x="2231" y="1708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0" name="AutoShape 3051"/>
            <p:cNvSpPr>
              <a:spLocks noChangeArrowheads="1"/>
            </p:cNvSpPr>
            <p:nvPr/>
          </p:nvSpPr>
          <p:spPr bwMode="auto">
            <a:xfrm>
              <a:off x="2239" y="1717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1" name="AutoShape 3052"/>
            <p:cNvSpPr>
              <a:spLocks noChangeArrowheads="1"/>
            </p:cNvSpPr>
            <p:nvPr/>
          </p:nvSpPr>
          <p:spPr bwMode="auto">
            <a:xfrm>
              <a:off x="2249" y="172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2" name="AutoShape 3053"/>
            <p:cNvSpPr>
              <a:spLocks noChangeArrowheads="1"/>
            </p:cNvSpPr>
            <p:nvPr/>
          </p:nvSpPr>
          <p:spPr bwMode="auto">
            <a:xfrm>
              <a:off x="2261" y="1725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3" name="AutoShape 3054"/>
            <p:cNvSpPr>
              <a:spLocks noChangeArrowheads="1"/>
            </p:cNvSpPr>
            <p:nvPr/>
          </p:nvSpPr>
          <p:spPr bwMode="auto">
            <a:xfrm>
              <a:off x="2277" y="1721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4" name="AutoShape 3055"/>
            <p:cNvSpPr>
              <a:spLocks noChangeArrowheads="1"/>
            </p:cNvSpPr>
            <p:nvPr/>
          </p:nvSpPr>
          <p:spPr bwMode="auto">
            <a:xfrm>
              <a:off x="2285" y="171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5" name="AutoShape 3056"/>
            <p:cNvSpPr>
              <a:spLocks noChangeArrowheads="1"/>
            </p:cNvSpPr>
            <p:nvPr/>
          </p:nvSpPr>
          <p:spPr bwMode="auto">
            <a:xfrm>
              <a:off x="2293" y="1704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6" name="Oval 3057"/>
            <p:cNvSpPr>
              <a:spLocks noChangeArrowheads="1"/>
            </p:cNvSpPr>
            <p:nvPr/>
          </p:nvSpPr>
          <p:spPr bwMode="auto">
            <a:xfrm>
              <a:off x="2315" y="16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7" name="Oval 3058"/>
            <p:cNvSpPr>
              <a:spLocks noChangeArrowheads="1"/>
            </p:cNvSpPr>
            <p:nvPr/>
          </p:nvSpPr>
          <p:spPr bwMode="auto">
            <a:xfrm>
              <a:off x="2307" y="16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8" name="Oval 3059"/>
            <p:cNvSpPr>
              <a:spLocks noChangeArrowheads="1"/>
            </p:cNvSpPr>
            <p:nvPr/>
          </p:nvSpPr>
          <p:spPr bwMode="auto">
            <a:xfrm>
              <a:off x="2299" y="16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89" name="Oval 3060"/>
            <p:cNvSpPr>
              <a:spLocks noChangeArrowheads="1"/>
            </p:cNvSpPr>
            <p:nvPr/>
          </p:nvSpPr>
          <p:spPr bwMode="auto">
            <a:xfrm>
              <a:off x="2293" y="16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90" name="Oval 3061"/>
            <p:cNvSpPr>
              <a:spLocks noChangeArrowheads="1"/>
            </p:cNvSpPr>
            <p:nvPr/>
          </p:nvSpPr>
          <p:spPr bwMode="auto">
            <a:xfrm>
              <a:off x="2287" y="167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91" name="Oval 3062"/>
            <p:cNvSpPr>
              <a:spLocks noChangeArrowheads="1"/>
            </p:cNvSpPr>
            <p:nvPr/>
          </p:nvSpPr>
          <p:spPr bwMode="auto">
            <a:xfrm>
              <a:off x="22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92" name="AutoShape 3063"/>
            <p:cNvSpPr>
              <a:spLocks noChangeArrowheads="1"/>
            </p:cNvSpPr>
            <p:nvPr/>
          </p:nvSpPr>
          <p:spPr bwMode="auto">
            <a:xfrm>
              <a:off x="2698" y="181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93" name="AutoShape 3064"/>
            <p:cNvSpPr>
              <a:spLocks noChangeArrowheads="1"/>
            </p:cNvSpPr>
            <p:nvPr/>
          </p:nvSpPr>
          <p:spPr bwMode="auto">
            <a:xfrm>
              <a:off x="2704" y="181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94" name="AutoShape 3065"/>
            <p:cNvSpPr>
              <a:spLocks noChangeArrowheads="1"/>
            </p:cNvSpPr>
            <p:nvPr/>
          </p:nvSpPr>
          <p:spPr bwMode="auto">
            <a:xfrm>
              <a:off x="2708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95" name="AutoShape 3066"/>
            <p:cNvSpPr>
              <a:spLocks noChangeArrowheads="1"/>
            </p:cNvSpPr>
            <p:nvPr/>
          </p:nvSpPr>
          <p:spPr bwMode="auto">
            <a:xfrm>
              <a:off x="2714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96" name="AutoShape 3067"/>
            <p:cNvSpPr>
              <a:spLocks noChangeArrowheads="1"/>
            </p:cNvSpPr>
            <p:nvPr/>
          </p:nvSpPr>
          <p:spPr bwMode="auto">
            <a:xfrm>
              <a:off x="2721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97" name="AutoShape 3068"/>
            <p:cNvSpPr>
              <a:spLocks noChangeArrowheads="1"/>
            </p:cNvSpPr>
            <p:nvPr/>
          </p:nvSpPr>
          <p:spPr bwMode="auto">
            <a:xfrm>
              <a:off x="2729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98" name="AutoShape 3069"/>
            <p:cNvSpPr>
              <a:spLocks noChangeArrowheads="1"/>
            </p:cNvSpPr>
            <p:nvPr/>
          </p:nvSpPr>
          <p:spPr bwMode="auto">
            <a:xfrm>
              <a:off x="2736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99" name="AutoShape 3070"/>
            <p:cNvSpPr>
              <a:spLocks noChangeArrowheads="1"/>
            </p:cNvSpPr>
            <p:nvPr/>
          </p:nvSpPr>
          <p:spPr bwMode="auto">
            <a:xfrm>
              <a:off x="2745" y="177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00" name="AutoShape 3071"/>
            <p:cNvSpPr>
              <a:spLocks noChangeArrowheads="1"/>
            </p:cNvSpPr>
            <p:nvPr/>
          </p:nvSpPr>
          <p:spPr bwMode="auto">
            <a:xfrm>
              <a:off x="2751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01" name="AutoShape 3072"/>
            <p:cNvSpPr>
              <a:spLocks noChangeArrowheads="1"/>
            </p:cNvSpPr>
            <p:nvPr/>
          </p:nvSpPr>
          <p:spPr bwMode="auto">
            <a:xfrm>
              <a:off x="2759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02" name="AutoShape 3073"/>
            <p:cNvSpPr>
              <a:spLocks noChangeArrowheads="1"/>
            </p:cNvSpPr>
            <p:nvPr/>
          </p:nvSpPr>
          <p:spPr bwMode="auto">
            <a:xfrm>
              <a:off x="2767" y="17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03" name="AutoShape 3074"/>
            <p:cNvSpPr>
              <a:spLocks noChangeArrowheads="1"/>
            </p:cNvSpPr>
            <p:nvPr/>
          </p:nvSpPr>
          <p:spPr bwMode="auto">
            <a:xfrm>
              <a:off x="2774" y="178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04" name="AutoShape 3075"/>
            <p:cNvSpPr>
              <a:spLocks noChangeArrowheads="1"/>
            </p:cNvSpPr>
            <p:nvPr/>
          </p:nvSpPr>
          <p:spPr bwMode="auto">
            <a:xfrm>
              <a:off x="2780" y="17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05" name="AutoShape 3076"/>
            <p:cNvSpPr>
              <a:spLocks noChangeArrowheads="1"/>
            </p:cNvSpPr>
            <p:nvPr/>
          </p:nvSpPr>
          <p:spPr bwMode="auto">
            <a:xfrm>
              <a:off x="2783" y="18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06" name="AutoShape 3077"/>
            <p:cNvSpPr>
              <a:spLocks noChangeArrowheads="1"/>
            </p:cNvSpPr>
            <p:nvPr/>
          </p:nvSpPr>
          <p:spPr bwMode="auto">
            <a:xfrm>
              <a:off x="2783" y="18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07" name="AutoShape 3078"/>
            <p:cNvSpPr>
              <a:spLocks noChangeArrowheads="1"/>
            </p:cNvSpPr>
            <p:nvPr/>
          </p:nvSpPr>
          <p:spPr bwMode="auto">
            <a:xfrm>
              <a:off x="2783" y="18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08" name="AutoShape 3079"/>
            <p:cNvSpPr>
              <a:spLocks noChangeArrowheads="1"/>
            </p:cNvSpPr>
            <p:nvPr/>
          </p:nvSpPr>
          <p:spPr bwMode="auto">
            <a:xfrm>
              <a:off x="2783" y="183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09" name="AutoShape 3080"/>
            <p:cNvSpPr>
              <a:spLocks noChangeArrowheads="1"/>
            </p:cNvSpPr>
            <p:nvPr/>
          </p:nvSpPr>
          <p:spPr bwMode="auto">
            <a:xfrm>
              <a:off x="2783" y="184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10" name="AutoShape 3081"/>
            <p:cNvSpPr>
              <a:spLocks noChangeArrowheads="1"/>
            </p:cNvSpPr>
            <p:nvPr/>
          </p:nvSpPr>
          <p:spPr bwMode="auto">
            <a:xfrm>
              <a:off x="2783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11" name="AutoShape 3082"/>
            <p:cNvSpPr>
              <a:spLocks noChangeArrowheads="1"/>
            </p:cNvSpPr>
            <p:nvPr/>
          </p:nvSpPr>
          <p:spPr bwMode="auto">
            <a:xfrm>
              <a:off x="2783" y="18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12" name="AutoShape 3083"/>
            <p:cNvSpPr>
              <a:spLocks noChangeArrowheads="1"/>
            </p:cNvSpPr>
            <p:nvPr/>
          </p:nvSpPr>
          <p:spPr bwMode="auto">
            <a:xfrm>
              <a:off x="2783" y="186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13" name="AutoShape 3084"/>
            <p:cNvSpPr>
              <a:spLocks noChangeArrowheads="1"/>
            </p:cNvSpPr>
            <p:nvPr/>
          </p:nvSpPr>
          <p:spPr bwMode="auto">
            <a:xfrm>
              <a:off x="2783" y="18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14" name="AutoShape 3085"/>
            <p:cNvSpPr>
              <a:spLocks noChangeArrowheads="1"/>
            </p:cNvSpPr>
            <p:nvPr/>
          </p:nvSpPr>
          <p:spPr bwMode="auto">
            <a:xfrm>
              <a:off x="278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15" name="AutoShape 3086"/>
            <p:cNvSpPr>
              <a:spLocks noChangeArrowheads="1"/>
            </p:cNvSpPr>
            <p:nvPr/>
          </p:nvSpPr>
          <p:spPr bwMode="auto">
            <a:xfrm>
              <a:off x="2783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16" name="AutoShape 3087"/>
            <p:cNvSpPr>
              <a:spLocks noChangeArrowheads="1"/>
            </p:cNvSpPr>
            <p:nvPr/>
          </p:nvSpPr>
          <p:spPr bwMode="auto">
            <a:xfrm>
              <a:off x="2783" y="190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17" name="AutoShape 3088"/>
            <p:cNvSpPr>
              <a:spLocks noChangeArrowheads="1"/>
            </p:cNvSpPr>
            <p:nvPr/>
          </p:nvSpPr>
          <p:spPr bwMode="auto">
            <a:xfrm>
              <a:off x="2783" y="19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18" name="AutoShape 3089"/>
            <p:cNvSpPr>
              <a:spLocks noChangeArrowheads="1"/>
            </p:cNvSpPr>
            <p:nvPr/>
          </p:nvSpPr>
          <p:spPr bwMode="auto">
            <a:xfrm>
              <a:off x="2783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19" name="AutoShape 3090"/>
            <p:cNvSpPr>
              <a:spLocks noChangeArrowheads="1"/>
            </p:cNvSpPr>
            <p:nvPr/>
          </p:nvSpPr>
          <p:spPr bwMode="auto">
            <a:xfrm>
              <a:off x="2783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20" name="AutoShape 3091"/>
            <p:cNvSpPr>
              <a:spLocks noChangeArrowheads="1"/>
            </p:cNvSpPr>
            <p:nvPr/>
          </p:nvSpPr>
          <p:spPr bwMode="auto">
            <a:xfrm>
              <a:off x="2783" y="19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21" name="AutoShape 3092"/>
            <p:cNvSpPr>
              <a:spLocks noChangeArrowheads="1"/>
            </p:cNvSpPr>
            <p:nvPr/>
          </p:nvSpPr>
          <p:spPr bwMode="auto">
            <a:xfrm>
              <a:off x="2783" y="194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22" name="AutoShape 3093"/>
            <p:cNvSpPr>
              <a:spLocks noChangeArrowheads="1"/>
            </p:cNvSpPr>
            <p:nvPr/>
          </p:nvSpPr>
          <p:spPr bwMode="auto">
            <a:xfrm>
              <a:off x="2786" y="190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23" name="AutoShape 3094"/>
            <p:cNvSpPr>
              <a:spLocks noChangeArrowheads="1"/>
            </p:cNvSpPr>
            <p:nvPr/>
          </p:nvSpPr>
          <p:spPr bwMode="auto">
            <a:xfrm>
              <a:off x="2788" y="189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24" name="AutoShape 3095"/>
            <p:cNvSpPr>
              <a:spLocks noChangeArrowheads="1"/>
            </p:cNvSpPr>
            <p:nvPr/>
          </p:nvSpPr>
          <p:spPr bwMode="auto">
            <a:xfrm>
              <a:off x="2790" y="189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25" name="AutoShape 3096"/>
            <p:cNvSpPr>
              <a:spLocks noChangeArrowheads="1"/>
            </p:cNvSpPr>
            <p:nvPr/>
          </p:nvSpPr>
          <p:spPr bwMode="auto">
            <a:xfrm>
              <a:off x="2792" y="188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26" name="AutoShape 3097"/>
            <p:cNvSpPr>
              <a:spLocks noChangeArrowheads="1"/>
            </p:cNvSpPr>
            <p:nvPr/>
          </p:nvSpPr>
          <p:spPr bwMode="auto">
            <a:xfrm>
              <a:off x="2795" y="187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27" name="AutoShape 3098"/>
            <p:cNvSpPr>
              <a:spLocks noChangeArrowheads="1"/>
            </p:cNvSpPr>
            <p:nvPr/>
          </p:nvSpPr>
          <p:spPr bwMode="auto">
            <a:xfrm>
              <a:off x="2800" y="186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28" name="AutoShape 3099"/>
            <p:cNvSpPr>
              <a:spLocks noChangeArrowheads="1"/>
            </p:cNvSpPr>
            <p:nvPr/>
          </p:nvSpPr>
          <p:spPr bwMode="auto">
            <a:xfrm>
              <a:off x="2802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29" name="AutoShape 3100"/>
            <p:cNvSpPr>
              <a:spLocks noChangeArrowheads="1"/>
            </p:cNvSpPr>
            <p:nvPr/>
          </p:nvSpPr>
          <p:spPr bwMode="auto">
            <a:xfrm>
              <a:off x="2806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30" name="AutoShape 3101"/>
            <p:cNvSpPr>
              <a:spLocks noChangeArrowheads="1"/>
            </p:cNvSpPr>
            <p:nvPr/>
          </p:nvSpPr>
          <p:spPr bwMode="auto">
            <a:xfrm>
              <a:off x="2810" y="183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31" name="AutoShape 3102"/>
            <p:cNvSpPr>
              <a:spLocks noChangeArrowheads="1"/>
            </p:cNvSpPr>
            <p:nvPr/>
          </p:nvSpPr>
          <p:spPr bwMode="auto">
            <a:xfrm>
              <a:off x="2813" y="182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32" name="AutoShape 3103"/>
            <p:cNvSpPr>
              <a:spLocks noChangeArrowheads="1"/>
            </p:cNvSpPr>
            <p:nvPr/>
          </p:nvSpPr>
          <p:spPr bwMode="auto">
            <a:xfrm>
              <a:off x="2818" y="181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33" name="AutoShape 3104"/>
            <p:cNvSpPr>
              <a:spLocks noChangeArrowheads="1"/>
            </p:cNvSpPr>
            <p:nvPr/>
          </p:nvSpPr>
          <p:spPr bwMode="auto">
            <a:xfrm>
              <a:off x="2823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34" name="AutoShape 3105"/>
            <p:cNvSpPr>
              <a:spLocks noChangeArrowheads="1"/>
            </p:cNvSpPr>
            <p:nvPr/>
          </p:nvSpPr>
          <p:spPr bwMode="auto">
            <a:xfrm>
              <a:off x="2828" y="1803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35" name="AutoShape 3106"/>
            <p:cNvSpPr>
              <a:spLocks noChangeArrowheads="1"/>
            </p:cNvSpPr>
            <p:nvPr/>
          </p:nvSpPr>
          <p:spPr bwMode="auto">
            <a:xfrm>
              <a:off x="2833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36" name="AutoShape 3107"/>
            <p:cNvSpPr>
              <a:spLocks noChangeArrowheads="1"/>
            </p:cNvSpPr>
            <p:nvPr/>
          </p:nvSpPr>
          <p:spPr bwMode="auto">
            <a:xfrm>
              <a:off x="2839" y="179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37" name="AutoShape 3108"/>
            <p:cNvSpPr>
              <a:spLocks noChangeArrowheads="1"/>
            </p:cNvSpPr>
            <p:nvPr/>
          </p:nvSpPr>
          <p:spPr bwMode="auto">
            <a:xfrm>
              <a:off x="2845" y="178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38" name="AutoShape 3109"/>
            <p:cNvSpPr>
              <a:spLocks noChangeArrowheads="1"/>
            </p:cNvSpPr>
            <p:nvPr/>
          </p:nvSpPr>
          <p:spPr bwMode="auto">
            <a:xfrm>
              <a:off x="2852" y="17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39" name="AutoShape 3110"/>
            <p:cNvSpPr>
              <a:spLocks noChangeArrowheads="1"/>
            </p:cNvSpPr>
            <p:nvPr/>
          </p:nvSpPr>
          <p:spPr bwMode="auto">
            <a:xfrm>
              <a:off x="2857" y="177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40" name="AutoShape 3111"/>
            <p:cNvSpPr>
              <a:spLocks noChangeArrowheads="1"/>
            </p:cNvSpPr>
            <p:nvPr/>
          </p:nvSpPr>
          <p:spPr bwMode="auto">
            <a:xfrm>
              <a:off x="2865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41" name="AutoShape 3112"/>
            <p:cNvSpPr>
              <a:spLocks noChangeArrowheads="1"/>
            </p:cNvSpPr>
            <p:nvPr/>
          </p:nvSpPr>
          <p:spPr bwMode="auto">
            <a:xfrm>
              <a:off x="2873" y="177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42" name="AutoShape 3113"/>
            <p:cNvSpPr>
              <a:spLocks noChangeArrowheads="1"/>
            </p:cNvSpPr>
            <p:nvPr/>
          </p:nvSpPr>
          <p:spPr bwMode="auto">
            <a:xfrm>
              <a:off x="2883" y="177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43" name="AutoShape 3114"/>
            <p:cNvSpPr>
              <a:spLocks noChangeArrowheads="1"/>
            </p:cNvSpPr>
            <p:nvPr/>
          </p:nvSpPr>
          <p:spPr bwMode="auto">
            <a:xfrm>
              <a:off x="2890" y="1775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44" name="AutoShape 3115"/>
            <p:cNvSpPr>
              <a:spLocks noChangeArrowheads="1"/>
            </p:cNvSpPr>
            <p:nvPr/>
          </p:nvSpPr>
          <p:spPr bwMode="auto">
            <a:xfrm>
              <a:off x="2897" y="17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45" name="AutoShape 3116"/>
            <p:cNvSpPr>
              <a:spLocks noChangeArrowheads="1"/>
            </p:cNvSpPr>
            <p:nvPr/>
          </p:nvSpPr>
          <p:spPr bwMode="auto">
            <a:xfrm>
              <a:off x="2904" y="178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46" name="AutoShape 3117"/>
            <p:cNvSpPr>
              <a:spLocks noChangeArrowheads="1"/>
            </p:cNvSpPr>
            <p:nvPr/>
          </p:nvSpPr>
          <p:spPr bwMode="auto">
            <a:xfrm>
              <a:off x="2908" y="179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47" name="AutoShape 3118"/>
            <p:cNvSpPr>
              <a:spLocks noChangeArrowheads="1"/>
            </p:cNvSpPr>
            <p:nvPr/>
          </p:nvSpPr>
          <p:spPr bwMode="auto">
            <a:xfrm>
              <a:off x="2913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48" name="AutoShape 3119"/>
            <p:cNvSpPr>
              <a:spLocks noChangeArrowheads="1"/>
            </p:cNvSpPr>
            <p:nvPr/>
          </p:nvSpPr>
          <p:spPr bwMode="auto">
            <a:xfrm>
              <a:off x="2915" y="18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49" name="AutoShape 3120"/>
            <p:cNvSpPr>
              <a:spLocks noChangeArrowheads="1"/>
            </p:cNvSpPr>
            <p:nvPr/>
          </p:nvSpPr>
          <p:spPr bwMode="auto">
            <a:xfrm>
              <a:off x="2915" y="18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50" name="AutoShape 3121"/>
            <p:cNvSpPr>
              <a:spLocks noChangeArrowheads="1"/>
            </p:cNvSpPr>
            <p:nvPr/>
          </p:nvSpPr>
          <p:spPr bwMode="auto">
            <a:xfrm>
              <a:off x="2915" y="182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51" name="AutoShape 3122"/>
            <p:cNvSpPr>
              <a:spLocks noChangeArrowheads="1"/>
            </p:cNvSpPr>
            <p:nvPr/>
          </p:nvSpPr>
          <p:spPr bwMode="auto">
            <a:xfrm>
              <a:off x="2915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52" name="AutoShape 3123"/>
            <p:cNvSpPr>
              <a:spLocks noChangeArrowheads="1"/>
            </p:cNvSpPr>
            <p:nvPr/>
          </p:nvSpPr>
          <p:spPr bwMode="auto">
            <a:xfrm>
              <a:off x="2915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53" name="AutoShape 3124"/>
            <p:cNvSpPr>
              <a:spLocks noChangeArrowheads="1"/>
            </p:cNvSpPr>
            <p:nvPr/>
          </p:nvSpPr>
          <p:spPr bwMode="auto">
            <a:xfrm>
              <a:off x="2915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54" name="AutoShape 3125"/>
            <p:cNvSpPr>
              <a:spLocks noChangeArrowheads="1"/>
            </p:cNvSpPr>
            <p:nvPr/>
          </p:nvSpPr>
          <p:spPr bwMode="auto">
            <a:xfrm>
              <a:off x="2915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55" name="AutoShape 3126"/>
            <p:cNvSpPr>
              <a:spLocks noChangeArrowheads="1"/>
            </p:cNvSpPr>
            <p:nvPr/>
          </p:nvSpPr>
          <p:spPr bwMode="auto">
            <a:xfrm>
              <a:off x="2915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56" name="AutoShape 3127"/>
            <p:cNvSpPr>
              <a:spLocks noChangeArrowheads="1"/>
            </p:cNvSpPr>
            <p:nvPr/>
          </p:nvSpPr>
          <p:spPr bwMode="auto">
            <a:xfrm>
              <a:off x="2915" y="188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57" name="AutoShape 3128"/>
            <p:cNvSpPr>
              <a:spLocks noChangeArrowheads="1"/>
            </p:cNvSpPr>
            <p:nvPr/>
          </p:nvSpPr>
          <p:spPr bwMode="auto">
            <a:xfrm>
              <a:off x="2915" y="188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58" name="AutoShape 3129"/>
            <p:cNvSpPr>
              <a:spLocks noChangeArrowheads="1"/>
            </p:cNvSpPr>
            <p:nvPr/>
          </p:nvSpPr>
          <p:spPr bwMode="auto">
            <a:xfrm>
              <a:off x="2915" y="19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59" name="AutoShape 3130"/>
            <p:cNvSpPr>
              <a:spLocks noChangeArrowheads="1"/>
            </p:cNvSpPr>
            <p:nvPr/>
          </p:nvSpPr>
          <p:spPr bwMode="auto">
            <a:xfrm>
              <a:off x="2915" y="19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60" name="AutoShape 3131"/>
            <p:cNvSpPr>
              <a:spLocks noChangeArrowheads="1"/>
            </p:cNvSpPr>
            <p:nvPr/>
          </p:nvSpPr>
          <p:spPr bwMode="auto">
            <a:xfrm>
              <a:off x="2917" y="191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61" name="AutoShape 3132"/>
            <p:cNvSpPr>
              <a:spLocks noChangeArrowheads="1"/>
            </p:cNvSpPr>
            <p:nvPr/>
          </p:nvSpPr>
          <p:spPr bwMode="auto">
            <a:xfrm>
              <a:off x="2920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62" name="AutoShape 3133"/>
            <p:cNvSpPr>
              <a:spLocks noChangeArrowheads="1"/>
            </p:cNvSpPr>
            <p:nvPr/>
          </p:nvSpPr>
          <p:spPr bwMode="auto">
            <a:xfrm>
              <a:off x="2925" y="193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63" name="AutoShape 3134"/>
            <p:cNvSpPr>
              <a:spLocks noChangeArrowheads="1"/>
            </p:cNvSpPr>
            <p:nvPr/>
          </p:nvSpPr>
          <p:spPr bwMode="auto">
            <a:xfrm>
              <a:off x="2929" y="194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64" name="AutoShape 3135"/>
            <p:cNvSpPr>
              <a:spLocks noChangeArrowheads="1"/>
            </p:cNvSpPr>
            <p:nvPr/>
          </p:nvSpPr>
          <p:spPr bwMode="auto">
            <a:xfrm>
              <a:off x="2937" y="194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65" name="AutoShape 3136"/>
            <p:cNvSpPr>
              <a:spLocks noChangeArrowheads="1"/>
            </p:cNvSpPr>
            <p:nvPr/>
          </p:nvSpPr>
          <p:spPr bwMode="auto">
            <a:xfrm>
              <a:off x="2944" y="194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66" name="AutoShape 3137"/>
            <p:cNvSpPr>
              <a:spLocks noChangeArrowheads="1"/>
            </p:cNvSpPr>
            <p:nvPr/>
          </p:nvSpPr>
          <p:spPr bwMode="auto">
            <a:xfrm>
              <a:off x="2952" y="194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67" name="AutoShape 3138"/>
            <p:cNvSpPr>
              <a:spLocks noChangeArrowheads="1"/>
            </p:cNvSpPr>
            <p:nvPr/>
          </p:nvSpPr>
          <p:spPr bwMode="auto">
            <a:xfrm>
              <a:off x="2958" y="194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68" name="AutoShape 3139"/>
            <p:cNvSpPr>
              <a:spLocks noChangeArrowheads="1"/>
            </p:cNvSpPr>
            <p:nvPr/>
          </p:nvSpPr>
          <p:spPr bwMode="auto">
            <a:xfrm>
              <a:off x="2965" y="193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69" name="AutoShape 3140"/>
            <p:cNvSpPr>
              <a:spLocks noChangeArrowheads="1"/>
            </p:cNvSpPr>
            <p:nvPr/>
          </p:nvSpPr>
          <p:spPr bwMode="auto">
            <a:xfrm>
              <a:off x="2971" y="19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70" name="AutoShape 3141"/>
            <p:cNvSpPr>
              <a:spLocks noChangeArrowheads="1"/>
            </p:cNvSpPr>
            <p:nvPr/>
          </p:nvSpPr>
          <p:spPr bwMode="auto">
            <a:xfrm>
              <a:off x="2979" y="192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71" name="AutoShape 3142"/>
            <p:cNvSpPr>
              <a:spLocks noChangeArrowheads="1"/>
            </p:cNvSpPr>
            <p:nvPr/>
          </p:nvSpPr>
          <p:spPr bwMode="auto">
            <a:xfrm>
              <a:off x="2984" y="19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72" name="AutoShape 3143"/>
            <p:cNvSpPr>
              <a:spLocks noChangeArrowheads="1"/>
            </p:cNvSpPr>
            <p:nvPr/>
          </p:nvSpPr>
          <p:spPr bwMode="auto">
            <a:xfrm>
              <a:off x="2990" y="19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73" name="AutoShape 3144"/>
            <p:cNvSpPr>
              <a:spLocks noChangeArrowheads="1"/>
            </p:cNvSpPr>
            <p:nvPr/>
          </p:nvSpPr>
          <p:spPr bwMode="auto">
            <a:xfrm>
              <a:off x="2994" y="190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74" name="AutoShape 3145"/>
            <p:cNvSpPr>
              <a:spLocks noChangeArrowheads="1"/>
            </p:cNvSpPr>
            <p:nvPr/>
          </p:nvSpPr>
          <p:spPr bwMode="auto">
            <a:xfrm>
              <a:off x="2998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75" name="AutoShape 3146"/>
            <p:cNvSpPr>
              <a:spLocks noChangeArrowheads="1"/>
            </p:cNvSpPr>
            <p:nvPr/>
          </p:nvSpPr>
          <p:spPr bwMode="auto">
            <a:xfrm>
              <a:off x="300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76" name="AutoShape 3147"/>
            <p:cNvSpPr>
              <a:spLocks noChangeArrowheads="1"/>
            </p:cNvSpPr>
            <p:nvPr/>
          </p:nvSpPr>
          <p:spPr bwMode="auto">
            <a:xfrm>
              <a:off x="3007" y="18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77" name="AutoShape 3148"/>
            <p:cNvSpPr>
              <a:spLocks noChangeArrowheads="1"/>
            </p:cNvSpPr>
            <p:nvPr/>
          </p:nvSpPr>
          <p:spPr bwMode="auto">
            <a:xfrm>
              <a:off x="3010" y="187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78" name="AutoShape 3149"/>
            <p:cNvSpPr>
              <a:spLocks noChangeArrowheads="1"/>
            </p:cNvSpPr>
            <p:nvPr/>
          </p:nvSpPr>
          <p:spPr bwMode="auto">
            <a:xfrm>
              <a:off x="3010" y="1868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79" name="AutoShape 3150"/>
            <p:cNvSpPr>
              <a:spLocks noChangeArrowheads="1"/>
            </p:cNvSpPr>
            <p:nvPr/>
          </p:nvSpPr>
          <p:spPr bwMode="auto">
            <a:xfrm>
              <a:off x="3014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0" name="AutoShape 3151"/>
            <p:cNvSpPr>
              <a:spLocks noChangeArrowheads="1"/>
            </p:cNvSpPr>
            <p:nvPr/>
          </p:nvSpPr>
          <p:spPr bwMode="auto">
            <a:xfrm>
              <a:off x="3018" y="185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1" name="AutoShape 3152"/>
            <p:cNvSpPr>
              <a:spLocks noChangeArrowheads="1"/>
            </p:cNvSpPr>
            <p:nvPr/>
          </p:nvSpPr>
          <p:spPr bwMode="auto">
            <a:xfrm>
              <a:off x="3022" y="184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2" name="AutoShape 3153"/>
            <p:cNvSpPr>
              <a:spLocks noChangeArrowheads="1"/>
            </p:cNvSpPr>
            <p:nvPr/>
          </p:nvSpPr>
          <p:spPr bwMode="auto">
            <a:xfrm>
              <a:off x="3026" y="18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3" name="AutoShape 3154"/>
            <p:cNvSpPr>
              <a:spLocks noChangeArrowheads="1"/>
            </p:cNvSpPr>
            <p:nvPr/>
          </p:nvSpPr>
          <p:spPr bwMode="auto">
            <a:xfrm>
              <a:off x="3031" y="182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4" name="AutoShape 3155"/>
            <p:cNvSpPr>
              <a:spLocks noChangeArrowheads="1"/>
            </p:cNvSpPr>
            <p:nvPr/>
          </p:nvSpPr>
          <p:spPr bwMode="auto">
            <a:xfrm>
              <a:off x="3035" y="181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5" name="AutoShape 3156"/>
            <p:cNvSpPr>
              <a:spLocks noChangeArrowheads="1"/>
            </p:cNvSpPr>
            <p:nvPr/>
          </p:nvSpPr>
          <p:spPr bwMode="auto">
            <a:xfrm>
              <a:off x="3039" y="180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6" name="AutoShape 3157"/>
            <p:cNvSpPr>
              <a:spLocks noChangeArrowheads="1"/>
            </p:cNvSpPr>
            <p:nvPr/>
          </p:nvSpPr>
          <p:spPr bwMode="auto">
            <a:xfrm>
              <a:off x="3043" y="18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7" name="AutoShape 3158"/>
            <p:cNvSpPr>
              <a:spLocks noChangeArrowheads="1"/>
            </p:cNvSpPr>
            <p:nvPr/>
          </p:nvSpPr>
          <p:spPr bwMode="auto">
            <a:xfrm>
              <a:off x="3046" y="17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8" name="AutoShape 3159"/>
            <p:cNvSpPr>
              <a:spLocks noChangeArrowheads="1"/>
            </p:cNvSpPr>
            <p:nvPr/>
          </p:nvSpPr>
          <p:spPr bwMode="auto">
            <a:xfrm>
              <a:off x="3049" y="17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89" name="AutoShape 3160"/>
            <p:cNvSpPr>
              <a:spLocks noChangeArrowheads="1"/>
            </p:cNvSpPr>
            <p:nvPr/>
          </p:nvSpPr>
          <p:spPr bwMode="auto">
            <a:xfrm>
              <a:off x="3051" y="177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90" name="AutoShape 3161"/>
            <p:cNvSpPr>
              <a:spLocks noChangeArrowheads="1"/>
            </p:cNvSpPr>
            <p:nvPr/>
          </p:nvSpPr>
          <p:spPr bwMode="auto">
            <a:xfrm>
              <a:off x="3055" y="176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91" name="AutoShape 3162"/>
            <p:cNvSpPr>
              <a:spLocks noChangeArrowheads="1"/>
            </p:cNvSpPr>
            <p:nvPr/>
          </p:nvSpPr>
          <p:spPr bwMode="auto">
            <a:xfrm>
              <a:off x="3060" y="175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92" name="AutoShape 3163"/>
            <p:cNvSpPr>
              <a:spLocks noChangeArrowheads="1"/>
            </p:cNvSpPr>
            <p:nvPr/>
          </p:nvSpPr>
          <p:spPr bwMode="auto">
            <a:xfrm>
              <a:off x="3063" y="175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93" name="AutoShape 3164"/>
            <p:cNvSpPr>
              <a:spLocks noChangeArrowheads="1"/>
            </p:cNvSpPr>
            <p:nvPr/>
          </p:nvSpPr>
          <p:spPr bwMode="auto">
            <a:xfrm>
              <a:off x="3066" y="174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94" name="AutoShape 3165"/>
            <p:cNvSpPr>
              <a:spLocks noChangeArrowheads="1"/>
            </p:cNvSpPr>
            <p:nvPr/>
          </p:nvSpPr>
          <p:spPr bwMode="auto">
            <a:xfrm>
              <a:off x="3071" y="17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95" name="AutoShape 3166"/>
            <p:cNvSpPr>
              <a:spLocks noChangeArrowheads="1"/>
            </p:cNvSpPr>
            <p:nvPr/>
          </p:nvSpPr>
          <p:spPr bwMode="auto">
            <a:xfrm>
              <a:off x="3075" y="17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96" name="AutoShape 3167"/>
            <p:cNvSpPr>
              <a:spLocks noChangeArrowheads="1"/>
            </p:cNvSpPr>
            <p:nvPr/>
          </p:nvSpPr>
          <p:spPr bwMode="auto">
            <a:xfrm>
              <a:off x="3079" y="17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97" name="AutoShape 3168"/>
            <p:cNvSpPr>
              <a:spLocks noChangeArrowheads="1"/>
            </p:cNvSpPr>
            <p:nvPr/>
          </p:nvSpPr>
          <p:spPr bwMode="auto">
            <a:xfrm>
              <a:off x="3082" y="17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98" name="AutoShape 3169"/>
            <p:cNvSpPr>
              <a:spLocks noChangeArrowheads="1"/>
            </p:cNvSpPr>
            <p:nvPr/>
          </p:nvSpPr>
          <p:spPr bwMode="auto">
            <a:xfrm>
              <a:off x="3087" y="16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99" name="AutoShape 3170"/>
            <p:cNvSpPr>
              <a:spLocks noChangeArrowheads="1"/>
            </p:cNvSpPr>
            <p:nvPr/>
          </p:nvSpPr>
          <p:spPr bwMode="auto">
            <a:xfrm>
              <a:off x="3091" y="168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00" name="AutoShape 3171"/>
            <p:cNvSpPr>
              <a:spLocks noChangeArrowheads="1"/>
            </p:cNvSpPr>
            <p:nvPr/>
          </p:nvSpPr>
          <p:spPr bwMode="auto">
            <a:xfrm>
              <a:off x="3093" y="16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01" name="AutoShape 3172"/>
            <p:cNvSpPr>
              <a:spLocks noChangeArrowheads="1"/>
            </p:cNvSpPr>
            <p:nvPr/>
          </p:nvSpPr>
          <p:spPr bwMode="auto">
            <a:xfrm>
              <a:off x="3096" y="167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02" name="AutoShape 3173"/>
            <p:cNvSpPr>
              <a:spLocks noChangeArrowheads="1"/>
            </p:cNvSpPr>
            <p:nvPr/>
          </p:nvSpPr>
          <p:spPr bwMode="auto">
            <a:xfrm>
              <a:off x="3102" y="16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03" name="AutoShape 3174"/>
            <p:cNvSpPr>
              <a:spLocks noChangeArrowheads="1"/>
            </p:cNvSpPr>
            <p:nvPr/>
          </p:nvSpPr>
          <p:spPr bwMode="auto">
            <a:xfrm>
              <a:off x="3105" y="1654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04" name="AutoShape 3175"/>
            <p:cNvSpPr>
              <a:spLocks noChangeArrowheads="1"/>
            </p:cNvSpPr>
            <p:nvPr/>
          </p:nvSpPr>
          <p:spPr bwMode="auto">
            <a:xfrm>
              <a:off x="3107" y="164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05" name="AutoShape 3176"/>
            <p:cNvSpPr>
              <a:spLocks noChangeArrowheads="1"/>
            </p:cNvSpPr>
            <p:nvPr/>
          </p:nvSpPr>
          <p:spPr bwMode="auto">
            <a:xfrm>
              <a:off x="3111" y="16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06" name="AutoShape 3177"/>
            <p:cNvSpPr>
              <a:spLocks noChangeArrowheads="1"/>
            </p:cNvSpPr>
            <p:nvPr/>
          </p:nvSpPr>
          <p:spPr bwMode="auto">
            <a:xfrm>
              <a:off x="3114" y="16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07" name="AutoShape 3178"/>
            <p:cNvSpPr>
              <a:spLocks noChangeArrowheads="1"/>
            </p:cNvSpPr>
            <p:nvPr/>
          </p:nvSpPr>
          <p:spPr bwMode="auto">
            <a:xfrm>
              <a:off x="3119" y="1620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08" name="AutoShape 3179"/>
            <p:cNvSpPr>
              <a:spLocks noChangeArrowheads="1"/>
            </p:cNvSpPr>
            <p:nvPr/>
          </p:nvSpPr>
          <p:spPr bwMode="auto">
            <a:xfrm>
              <a:off x="3121" y="161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09" name="AutoShape 3180"/>
            <p:cNvSpPr>
              <a:spLocks noChangeArrowheads="1"/>
            </p:cNvSpPr>
            <p:nvPr/>
          </p:nvSpPr>
          <p:spPr bwMode="auto">
            <a:xfrm>
              <a:off x="3125" y="160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10" name="AutoShape 3181"/>
            <p:cNvSpPr>
              <a:spLocks noChangeArrowheads="1"/>
            </p:cNvSpPr>
            <p:nvPr/>
          </p:nvSpPr>
          <p:spPr bwMode="auto">
            <a:xfrm>
              <a:off x="3126" y="1594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11" name="AutoShape 3182"/>
            <p:cNvSpPr>
              <a:spLocks noChangeArrowheads="1"/>
            </p:cNvSpPr>
            <p:nvPr/>
          </p:nvSpPr>
          <p:spPr bwMode="auto">
            <a:xfrm>
              <a:off x="3129" y="158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12" name="AutoShape 3183"/>
            <p:cNvSpPr>
              <a:spLocks noChangeArrowheads="1"/>
            </p:cNvSpPr>
            <p:nvPr/>
          </p:nvSpPr>
          <p:spPr bwMode="auto">
            <a:xfrm>
              <a:off x="3131" y="1575"/>
              <a:ext cx="17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13" name="AutoShape 3184"/>
            <p:cNvSpPr>
              <a:spLocks noChangeArrowheads="1"/>
            </p:cNvSpPr>
            <p:nvPr/>
          </p:nvSpPr>
          <p:spPr bwMode="auto">
            <a:xfrm>
              <a:off x="3133" y="156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14" name="AutoShape 3185"/>
            <p:cNvSpPr>
              <a:spLocks noChangeArrowheads="1"/>
            </p:cNvSpPr>
            <p:nvPr/>
          </p:nvSpPr>
          <p:spPr bwMode="auto">
            <a:xfrm>
              <a:off x="3133" y="155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15" name="AutoShape 3186"/>
            <p:cNvSpPr>
              <a:spLocks noChangeArrowheads="1"/>
            </p:cNvSpPr>
            <p:nvPr/>
          </p:nvSpPr>
          <p:spPr bwMode="auto">
            <a:xfrm>
              <a:off x="3133" y="154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16" name="AutoShape 3187"/>
            <p:cNvSpPr>
              <a:spLocks noChangeArrowheads="1"/>
            </p:cNvSpPr>
            <p:nvPr/>
          </p:nvSpPr>
          <p:spPr bwMode="auto">
            <a:xfrm>
              <a:off x="3132" y="154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17" name="AutoShape 3188"/>
            <p:cNvSpPr>
              <a:spLocks noChangeArrowheads="1"/>
            </p:cNvSpPr>
            <p:nvPr/>
          </p:nvSpPr>
          <p:spPr bwMode="auto">
            <a:xfrm>
              <a:off x="3132" y="1531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18" name="AutoShape 3189"/>
            <p:cNvSpPr>
              <a:spLocks noChangeArrowheads="1"/>
            </p:cNvSpPr>
            <p:nvPr/>
          </p:nvSpPr>
          <p:spPr bwMode="auto">
            <a:xfrm>
              <a:off x="3129" y="152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19" name="AutoShape 3190"/>
            <p:cNvSpPr>
              <a:spLocks noChangeArrowheads="1"/>
            </p:cNvSpPr>
            <p:nvPr/>
          </p:nvSpPr>
          <p:spPr bwMode="auto">
            <a:xfrm>
              <a:off x="3123" y="15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20" name="AutoShape 3191"/>
            <p:cNvSpPr>
              <a:spLocks noChangeArrowheads="1"/>
            </p:cNvSpPr>
            <p:nvPr/>
          </p:nvSpPr>
          <p:spPr bwMode="auto">
            <a:xfrm>
              <a:off x="3118" y="1511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21" name="AutoShape 3192"/>
            <p:cNvSpPr>
              <a:spLocks noChangeArrowheads="1"/>
            </p:cNvSpPr>
            <p:nvPr/>
          </p:nvSpPr>
          <p:spPr bwMode="auto">
            <a:xfrm>
              <a:off x="3107" y="150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22" name="AutoShape 3193"/>
            <p:cNvSpPr>
              <a:spLocks noChangeArrowheads="1"/>
            </p:cNvSpPr>
            <p:nvPr/>
          </p:nvSpPr>
          <p:spPr bwMode="auto">
            <a:xfrm>
              <a:off x="3099" y="150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23" name="AutoShape 3194"/>
            <p:cNvSpPr>
              <a:spLocks noChangeArrowheads="1"/>
            </p:cNvSpPr>
            <p:nvPr/>
          </p:nvSpPr>
          <p:spPr bwMode="auto">
            <a:xfrm>
              <a:off x="3093" y="150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24" name="AutoShape 3195"/>
            <p:cNvSpPr>
              <a:spLocks noChangeArrowheads="1"/>
            </p:cNvSpPr>
            <p:nvPr/>
          </p:nvSpPr>
          <p:spPr bwMode="auto">
            <a:xfrm>
              <a:off x="3085" y="15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25" name="AutoShape 3196"/>
            <p:cNvSpPr>
              <a:spLocks noChangeArrowheads="1"/>
            </p:cNvSpPr>
            <p:nvPr/>
          </p:nvSpPr>
          <p:spPr bwMode="auto">
            <a:xfrm>
              <a:off x="3077" y="151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26" name="AutoShape 3197"/>
            <p:cNvSpPr>
              <a:spLocks noChangeArrowheads="1"/>
            </p:cNvSpPr>
            <p:nvPr/>
          </p:nvSpPr>
          <p:spPr bwMode="auto">
            <a:xfrm>
              <a:off x="3070" y="1526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27" name="AutoShape 3198"/>
            <p:cNvSpPr>
              <a:spLocks noChangeArrowheads="1"/>
            </p:cNvSpPr>
            <p:nvPr/>
          </p:nvSpPr>
          <p:spPr bwMode="auto">
            <a:xfrm>
              <a:off x="3065" y="15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28" name="AutoShape 3199"/>
            <p:cNvSpPr>
              <a:spLocks noChangeArrowheads="1"/>
            </p:cNvSpPr>
            <p:nvPr/>
          </p:nvSpPr>
          <p:spPr bwMode="auto">
            <a:xfrm>
              <a:off x="3061" y="154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29" name="AutoShape 3200"/>
            <p:cNvSpPr>
              <a:spLocks noChangeArrowheads="1"/>
            </p:cNvSpPr>
            <p:nvPr/>
          </p:nvSpPr>
          <p:spPr bwMode="auto">
            <a:xfrm>
              <a:off x="3058" y="15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30" name="AutoShape 3201"/>
            <p:cNvSpPr>
              <a:spLocks noChangeArrowheads="1"/>
            </p:cNvSpPr>
            <p:nvPr/>
          </p:nvSpPr>
          <p:spPr bwMode="auto">
            <a:xfrm>
              <a:off x="3055" y="156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31" name="AutoShape 3202"/>
            <p:cNvSpPr>
              <a:spLocks noChangeArrowheads="1"/>
            </p:cNvSpPr>
            <p:nvPr/>
          </p:nvSpPr>
          <p:spPr bwMode="auto">
            <a:xfrm>
              <a:off x="3053" y="15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32" name="AutoShape 3203"/>
            <p:cNvSpPr>
              <a:spLocks noChangeArrowheads="1"/>
            </p:cNvSpPr>
            <p:nvPr/>
          </p:nvSpPr>
          <p:spPr bwMode="auto">
            <a:xfrm>
              <a:off x="3051" y="157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33" name="AutoShape 3204"/>
            <p:cNvSpPr>
              <a:spLocks noChangeArrowheads="1"/>
            </p:cNvSpPr>
            <p:nvPr/>
          </p:nvSpPr>
          <p:spPr bwMode="auto">
            <a:xfrm>
              <a:off x="3050" y="15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34" name="AutoShape 3205"/>
            <p:cNvSpPr>
              <a:spLocks noChangeArrowheads="1"/>
            </p:cNvSpPr>
            <p:nvPr/>
          </p:nvSpPr>
          <p:spPr bwMode="auto">
            <a:xfrm>
              <a:off x="3048" y="159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35" name="AutoShape 3206"/>
            <p:cNvSpPr>
              <a:spLocks noChangeArrowheads="1"/>
            </p:cNvSpPr>
            <p:nvPr/>
          </p:nvSpPr>
          <p:spPr bwMode="auto">
            <a:xfrm>
              <a:off x="3046" y="160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36" name="AutoShape 3207"/>
            <p:cNvSpPr>
              <a:spLocks noChangeArrowheads="1"/>
            </p:cNvSpPr>
            <p:nvPr/>
          </p:nvSpPr>
          <p:spPr bwMode="auto">
            <a:xfrm>
              <a:off x="3046" y="16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37" name="AutoShape 3208"/>
            <p:cNvSpPr>
              <a:spLocks noChangeArrowheads="1"/>
            </p:cNvSpPr>
            <p:nvPr/>
          </p:nvSpPr>
          <p:spPr bwMode="auto">
            <a:xfrm>
              <a:off x="3046" y="16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38" name="AutoShape 3209"/>
            <p:cNvSpPr>
              <a:spLocks noChangeArrowheads="1"/>
            </p:cNvSpPr>
            <p:nvPr/>
          </p:nvSpPr>
          <p:spPr bwMode="auto">
            <a:xfrm>
              <a:off x="3046" y="163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39" name="AutoShape 3210"/>
            <p:cNvSpPr>
              <a:spLocks noChangeArrowheads="1"/>
            </p:cNvSpPr>
            <p:nvPr/>
          </p:nvSpPr>
          <p:spPr bwMode="auto">
            <a:xfrm>
              <a:off x="3046" y="16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40" name="AutoShape 3211"/>
            <p:cNvSpPr>
              <a:spLocks noChangeArrowheads="1"/>
            </p:cNvSpPr>
            <p:nvPr/>
          </p:nvSpPr>
          <p:spPr bwMode="auto">
            <a:xfrm>
              <a:off x="3046" y="16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41" name="AutoShape 3212"/>
            <p:cNvSpPr>
              <a:spLocks noChangeArrowheads="1"/>
            </p:cNvSpPr>
            <p:nvPr/>
          </p:nvSpPr>
          <p:spPr bwMode="auto">
            <a:xfrm>
              <a:off x="3046" y="166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42" name="AutoShape 3213"/>
            <p:cNvSpPr>
              <a:spLocks noChangeArrowheads="1"/>
            </p:cNvSpPr>
            <p:nvPr/>
          </p:nvSpPr>
          <p:spPr bwMode="auto">
            <a:xfrm>
              <a:off x="3046" y="16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43" name="AutoShape 3214"/>
            <p:cNvSpPr>
              <a:spLocks noChangeArrowheads="1"/>
            </p:cNvSpPr>
            <p:nvPr/>
          </p:nvSpPr>
          <p:spPr bwMode="auto">
            <a:xfrm>
              <a:off x="3046" y="16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44" name="AutoShape 3215"/>
            <p:cNvSpPr>
              <a:spLocks noChangeArrowheads="1"/>
            </p:cNvSpPr>
            <p:nvPr/>
          </p:nvSpPr>
          <p:spPr bwMode="auto">
            <a:xfrm>
              <a:off x="3046" y="169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45" name="AutoShape 3216"/>
            <p:cNvSpPr>
              <a:spLocks noChangeArrowheads="1"/>
            </p:cNvSpPr>
            <p:nvPr/>
          </p:nvSpPr>
          <p:spPr bwMode="auto">
            <a:xfrm>
              <a:off x="3046" y="17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46" name="AutoShape 3217"/>
            <p:cNvSpPr>
              <a:spLocks noChangeArrowheads="1"/>
            </p:cNvSpPr>
            <p:nvPr/>
          </p:nvSpPr>
          <p:spPr bwMode="auto">
            <a:xfrm>
              <a:off x="3046" y="171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47" name="AutoShape 3218"/>
            <p:cNvSpPr>
              <a:spLocks noChangeArrowheads="1"/>
            </p:cNvSpPr>
            <p:nvPr/>
          </p:nvSpPr>
          <p:spPr bwMode="auto">
            <a:xfrm>
              <a:off x="3046" y="172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48" name="AutoShape 3219"/>
            <p:cNvSpPr>
              <a:spLocks noChangeArrowheads="1"/>
            </p:cNvSpPr>
            <p:nvPr/>
          </p:nvSpPr>
          <p:spPr bwMode="auto">
            <a:xfrm>
              <a:off x="3046" y="173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49" name="AutoShape 3220"/>
            <p:cNvSpPr>
              <a:spLocks noChangeArrowheads="1"/>
            </p:cNvSpPr>
            <p:nvPr/>
          </p:nvSpPr>
          <p:spPr bwMode="auto">
            <a:xfrm>
              <a:off x="3046" y="175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50" name="AutoShape 3221"/>
            <p:cNvSpPr>
              <a:spLocks noChangeArrowheads="1"/>
            </p:cNvSpPr>
            <p:nvPr/>
          </p:nvSpPr>
          <p:spPr bwMode="auto">
            <a:xfrm>
              <a:off x="3046" y="17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51" name="AutoShape 3222"/>
            <p:cNvSpPr>
              <a:spLocks noChangeArrowheads="1"/>
            </p:cNvSpPr>
            <p:nvPr/>
          </p:nvSpPr>
          <p:spPr bwMode="auto">
            <a:xfrm>
              <a:off x="3046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52" name="AutoShape 3223"/>
            <p:cNvSpPr>
              <a:spLocks noChangeArrowheads="1"/>
            </p:cNvSpPr>
            <p:nvPr/>
          </p:nvSpPr>
          <p:spPr bwMode="auto">
            <a:xfrm>
              <a:off x="3046" y="17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53" name="AutoShape 3224"/>
            <p:cNvSpPr>
              <a:spLocks noChangeArrowheads="1"/>
            </p:cNvSpPr>
            <p:nvPr/>
          </p:nvSpPr>
          <p:spPr bwMode="auto">
            <a:xfrm>
              <a:off x="3046" y="179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54" name="AutoShape 3225"/>
            <p:cNvSpPr>
              <a:spLocks noChangeArrowheads="1"/>
            </p:cNvSpPr>
            <p:nvPr/>
          </p:nvSpPr>
          <p:spPr bwMode="auto">
            <a:xfrm>
              <a:off x="3046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55" name="AutoShape 3226"/>
            <p:cNvSpPr>
              <a:spLocks noChangeArrowheads="1"/>
            </p:cNvSpPr>
            <p:nvPr/>
          </p:nvSpPr>
          <p:spPr bwMode="auto">
            <a:xfrm>
              <a:off x="3046" y="18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56" name="AutoShape 3227"/>
            <p:cNvSpPr>
              <a:spLocks noChangeArrowheads="1"/>
            </p:cNvSpPr>
            <p:nvPr/>
          </p:nvSpPr>
          <p:spPr bwMode="auto">
            <a:xfrm>
              <a:off x="3046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57" name="AutoShape 3228"/>
            <p:cNvSpPr>
              <a:spLocks noChangeArrowheads="1"/>
            </p:cNvSpPr>
            <p:nvPr/>
          </p:nvSpPr>
          <p:spPr bwMode="auto">
            <a:xfrm>
              <a:off x="3046" y="18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58" name="AutoShape 3229"/>
            <p:cNvSpPr>
              <a:spLocks noChangeArrowheads="1"/>
            </p:cNvSpPr>
            <p:nvPr/>
          </p:nvSpPr>
          <p:spPr bwMode="auto">
            <a:xfrm>
              <a:off x="3046" y="185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59" name="AutoShape 3230"/>
            <p:cNvSpPr>
              <a:spLocks noChangeArrowheads="1"/>
            </p:cNvSpPr>
            <p:nvPr/>
          </p:nvSpPr>
          <p:spPr bwMode="auto">
            <a:xfrm>
              <a:off x="3046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60" name="AutoShape 3231"/>
            <p:cNvSpPr>
              <a:spLocks noChangeArrowheads="1"/>
            </p:cNvSpPr>
            <p:nvPr/>
          </p:nvSpPr>
          <p:spPr bwMode="auto">
            <a:xfrm>
              <a:off x="3046" y="188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61" name="AutoShape 3232"/>
            <p:cNvSpPr>
              <a:spLocks noChangeArrowheads="1"/>
            </p:cNvSpPr>
            <p:nvPr/>
          </p:nvSpPr>
          <p:spPr bwMode="auto">
            <a:xfrm>
              <a:off x="3046" y="18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62" name="AutoShape 3233"/>
            <p:cNvSpPr>
              <a:spLocks noChangeArrowheads="1"/>
            </p:cNvSpPr>
            <p:nvPr/>
          </p:nvSpPr>
          <p:spPr bwMode="auto">
            <a:xfrm>
              <a:off x="3046" y="19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63" name="AutoShape 3234"/>
            <p:cNvSpPr>
              <a:spLocks noChangeArrowheads="1"/>
            </p:cNvSpPr>
            <p:nvPr/>
          </p:nvSpPr>
          <p:spPr bwMode="auto">
            <a:xfrm>
              <a:off x="3046" y="191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64" name="AutoShape 3235"/>
            <p:cNvSpPr>
              <a:spLocks noChangeArrowheads="1"/>
            </p:cNvSpPr>
            <p:nvPr/>
          </p:nvSpPr>
          <p:spPr bwMode="auto">
            <a:xfrm>
              <a:off x="3046" y="192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65" name="AutoShape 3236"/>
            <p:cNvSpPr>
              <a:spLocks noChangeArrowheads="1"/>
            </p:cNvSpPr>
            <p:nvPr/>
          </p:nvSpPr>
          <p:spPr bwMode="auto">
            <a:xfrm>
              <a:off x="3046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66" name="AutoShape 3237"/>
            <p:cNvSpPr>
              <a:spLocks noChangeArrowheads="1"/>
            </p:cNvSpPr>
            <p:nvPr/>
          </p:nvSpPr>
          <p:spPr bwMode="auto">
            <a:xfrm>
              <a:off x="3046" y="19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67" name="AutoShape 3238"/>
            <p:cNvSpPr>
              <a:spLocks noChangeArrowheads="1"/>
            </p:cNvSpPr>
            <p:nvPr/>
          </p:nvSpPr>
          <p:spPr bwMode="auto">
            <a:xfrm>
              <a:off x="3048" y="18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68" name="AutoShape 3239"/>
            <p:cNvSpPr>
              <a:spLocks noChangeArrowheads="1"/>
            </p:cNvSpPr>
            <p:nvPr/>
          </p:nvSpPr>
          <p:spPr bwMode="auto">
            <a:xfrm>
              <a:off x="3051" y="186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69" name="AutoShape 3240"/>
            <p:cNvSpPr>
              <a:spLocks noChangeArrowheads="1"/>
            </p:cNvSpPr>
            <p:nvPr/>
          </p:nvSpPr>
          <p:spPr bwMode="auto">
            <a:xfrm>
              <a:off x="3055" y="185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70" name="AutoShape 3241"/>
            <p:cNvSpPr>
              <a:spLocks noChangeArrowheads="1"/>
            </p:cNvSpPr>
            <p:nvPr/>
          </p:nvSpPr>
          <p:spPr bwMode="auto">
            <a:xfrm>
              <a:off x="3060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71" name="AutoShape 3242"/>
            <p:cNvSpPr>
              <a:spLocks noChangeArrowheads="1"/>
            </p:cNvSpPr>
            <p:nvPr/>
          </p:nvSpPr>
          <p:spPr bwMode="auto">
            <a:xfrm>
              <a:off x="3065" y="184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72" name="AutoShape 3243"/>
            <p:cNvSpPr>
              <a:spLocks noChangeArrowheads="1"/>
            </p:cNvSpPr>
            <p:nvPr/>
          </p:nvSpPr>
          <p:spPr bwMode="auto">
            <a:xfrm>
              <a:off x="3070" y="18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73" name="AutoShape 3244"/>
            <p:cNvSpPr>
              <a:spLocks noChangeArrowheads="1"/>
            </p:cNvSpPr>
            <p:nvPr/>
          </p:nvSpPr>
          <p:spPr bwMode="auto">
            <a:xfrm>
              <a:off x="3076" y="182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74" name="AutoShape 3245"/>
            <p:cNvSpPr>
              <a:spLocks noChangeArrowheads="1"/>
            </p:cNvSpPr>
            <p:nvPr/>
          </p:nvSpPr>
          <p:spPr bwMode="auto">
            <a:xfrm>
              <a:off x="3081" y="18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75" name="AutoShape 3246"/>
            <p:cNvSpPr>
              <a:spLocks noChangeArrowheads="1"/>
            </p:cNvSpPr>
            <p:nvPr/>
          </p:nvSpPr>
          <p:spPr bwMode="auto">
            <a:xfrm>
              <a:off x="3086" y="18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76" name="AutoShape 3247"/>
            <p:cNvSpPr>
              <a:spLocks noChangeArrowheads="1"/>
            </p:cNvSpPr>
            <p:nvPr/>
          </p:nvSpPr>
          <p:spPr bwMode="auto">
            <a:xfrm>
              <a:off x="3093" y="18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77" name="AutoShape 3248"/>
            <p:cNvSpPr>
              <a:spLocks noChangeArrowheads="1"/>
            </p:cNvSpPr>
            <p:nvPr/>
          </p:nvSpPr>
          <p:spPr bwMode="auto">
            <a:xfrm>
              <a:off x="3100" y="179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78" name="AutoShape 3249"/>
            <p:cNvSpPr>
              <a:spLocks noChangeArrowheads="1"/>
            </p:cNvSpPr>
            <p:nvPr/>
          </p:nvSpPr>
          <p:spPr bwMode="auto">
            <a:xfrm>
              <a:off x="3107" y="179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79" name="AutoShape 3250"/>
            <p:cNvSpPr>
              <a:spLocks noChangeArrowheads="1"/>
            </p:cNvSpPr>
            <p:nvPr/>
          </p:nvSpPr>
          <p:spPr bwMode="auto">
            <a:xfrm>
              <a:off x="3116" y="178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0" name="AutoShape 3251"/>
            <p:cNvSpPr>
              <a:spLocks noChangeArrowheads="1"/>
            </p:cNvSpPr>
            <p:nvPr/>
          </p:nvSpPr>
          <p:spPr bwMode="auto">
            <a:xfrm>
              <a:off x="3123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1" name="AutoShape 3252"/>
            <p:cNvSpPr>
              <a:spLocks noChangeArrowheads="1"/>
            </p:cNvSpPr>
            <p:nvPr/>
          </p:nvSpPr>
          <p:spPr bwMode="auto">
            <a:xfrm>
              <a:off x="3131" y="178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2" name="AutoShape 3253"/>
            <p:cNvSpPr>
              <a:spLocks noChangeArrowheads="1"/>
            </p:cNvSpPr>
            <p:nvPr/>
          </p:nvSpPr>
          <p:spPr bwMode="auto">
            <a:xfrm>
              <a:off x="3140" y="177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3" name="AutoShape 3254"/>
            <p:cNvSpPr>
              <a:spLocks noChangeArrowheads="1"/>
            </p:cNvSpPr>
            <p:nvPr/>
          </p:nvSpPr>
          <p:spPr bwMode="auto">
            <a:xfrm>
              <a:off x="3148" y="177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4" name="AutoShape 3255"/>
            <p:cNvSpPr>
              <a:spLocks noChangeArrowheads="1"/>
            </p:cNvSpPr>
            <p:nvPr/>
          </p:nvSpPr>
          <p:spPr bwMode="auto">
            <a:xfrm>
              <a:off x="3158" y="177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5" name="AutoShape 3256"/>
            <p:cNvSpPr>
              <a:spLocks noChangeArrowheads="1"/>
            </p:cNvSpPr>
            <p:nvPr/>
          </p:nvSpPr>
          <p:spPr bwMode="auto">
            <a:xfrm>
              <a:off x="3165" y="17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6" name="AutoShape 3257"/>
            <p:cNvSpPr>
              <a:spLocks noChangeArrowheads="1"/>
            </p:cNvSpPr>
            <p:nvPr/>
          </p:nvSpPr>
          <p:spPr bwMode="auto">
            <a:xfrm>
              <a:off x="3171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7" name="AutoShape 3258"/>
            <p:cNvSpPr>
              <a:spLocks noChangeArrowheads="1"/>
            </p:cNvSpPr>
            <p:nvPr/>
          </p:nvSpPr>
          <p:spPr bwMode="auto">
            <a:xfrm>
              <a:off x="3176" y="1796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8" name="AutoShape 3259"/>
            <p:cNvSpPr>
              <a:spLocks noChangeArrowheads="1"/>
            </p:cNvSpPr>
            <p:nvPr/>
          </p:nvSpPr>
          <p:spPr bwMode="auto">
            <a:xfrm>
              <a:off x="3178" y="180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89" name="AutoShape 3260"/>
            <p:cNvSpPr>
              <a:spLocks noChangeArrowheads="1"/>
            </p:cNvSpPr>
            <p:nvPr/>
          </p:nvSpPr>
          <p:spPr bwMode="auto">
            <a:xfrm>
              <a:off x="3182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0" name="AutoShape 3261"/>
            <p:cNvSpPr>
              <a:spLocks noChangeArrowheads="1"/>
            </p:cNvSpPr>
            <p:nvPr/>
          </p:nvSpPr>
          <p:spPr bwMode="auto">
            <a:xfrm>
              <a:off x="3182" y="182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1" name="AutoShape 3262"/>
            <p:cNvSpPr>
              <a:spLocks noChangeArrowheads="1"/>
            </p:cNvSpPr>
            <p:nvPr/>
          </p:nvSpPr>
          <p:spPr bwMode="auto">
            <a:xfrm>
              <a:off x="3182" y="18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2" name="AutoShape 3263"/>
            <p:cNvSpPr>
              <a:spLocks noChangeArrowheads="1"/>
            </p:cNvSpPr>
            <p:nvPr/>
          </p:nvSpPr>
          <p:spPr bwMode="auto">
            <a:xfrm>
              <a:off x="3182" y="18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3" name="AutoShape 3264"/>
            <p:cNvSpPr>
              <a:spLocks noChangeArrowheads="1"/>
            </p:cNvSpPr>
            <p:nvPr/>
          </p:nvSpPr>
          <p:spPr bwMode="auto">
            <a:xfrm>
              <a:off x="3182" y="185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4" name="AutoShape 3265"/>
            <p:cNvSpPr>
              <a:spLocks noChangeArrowheads="1"/>
            </p:cNvSpPr>
            <p:nvPr/>
          </p:nvSpPr>
          <p:spPr bwMode="auto">
            <a:xfrm>
              <a:off x="3182" y="186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5" name="AutoShape 3266"/>
            <p:cNvSpPr>
              <a:spLocks noChangeArrowheads="1"/>
            </p:cNvSpPr>
            <p:nvPr/>
          </p:nvSpPr>
          <p:spPr bwMode="auto">
            <a:xfrm>
              <a:off x="3182" y="187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6" name="AutoShape 3267"/>
            <p:cNvSpPr>
              <a:spLocks noChangeArrowheads="1"/>
            </p:cNvSpPr>
            <p:nvPr/>
          </p:nvSpPr>
          <p:spPr bwMode="auto">
            <a:xfrm>
              <a:off x="3182" y="18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7" name="AutoShape 3268"/>
            <p:cNvSpPr>
              <a:spLocks noChangeArrowheads="1"/>
            </p:cNvSpPr>
            <p:nvPr/>
          </p:nvSpPr>
          <p:spPr bwMode="auto">
            <a:xfrm>
              <a:off x="3182" y="18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8" name="AutoShape 3269"/>
            <p:cNvSpPr>
              <a:spLocks noChangeArrowheads="1"/>
            </p:cNvSpPr>
            <p:nvPr/>
          </p:nvSpPr>
          <p:spPr bwMode="auto">
            <a:xfrm>
              <a:off x="3182" y="190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AutoShape 3270"/>
            <p:cNvSpPr>
              <a:spLocks noChangeArrowheads="1"/>
            </p:cNvSpPr>
            <p:nvPr/>
          </p:nvSpPr>
          <p:spPr bwMode="auto">
            <a:xfrm>
              <a:off x="3183" y="19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0" name="AutoShape 3271"/>
            <p:cNvSpPr>
              <a:spLocks noChangeArrowheads="1"/>
            </p:cNvSpPr>
            <p:nvPr/>
          </p:nvSpPr>
          <p:spPr bwMode="auto">
            <a:xfrm>
              <a:off x="3185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AutoShape 3272"/>
            <p:cNvSpPr>
              <a:spLocks noChangeArrowheads="1"/>
            </p:cNvSpPr>
            <p:nvPr/>
          </p:nvSpPr>
          <p:spPr bwMode="auto">
            <a:xfrm>
              <a:off x="3188" y="193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2" name="AutoShape 3273"/>
            <p:cNvSpPr>
              <a:spLocks noChangeArrowheads="1"/>
            </p:cNvSpPr>
            <p:nvPr/>
          </p:nvSpPr>
          <p:spPr bwMode="auto">
            <a:xfrm>
              <a:off x="3192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3" name="AutoShape 3274"/>
            <p:cNvSpPr>
              <a:spLocks noChangeArrowheads="1"/>
            </p:cNvSpPr>
            <p:nvPr/>
          </p:nvSpPr>
          <p:spPr bwMode="auto">
            <a:xfrm>
              <a:off x="3195" y="194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4" name="AutoShape 3275"/>
            <p:cNvSpPr>
              <a:spLocks noChangeArrowheads="1"/>
            </p:cNvSpPr>
            <p:nvPr/>
          </p:nvSpPr>
          <p:spPr bwMode="auto">
            <a:xfrm>
              <a:off x="3202" y="195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5" name="AutoShape 3276"/>
            <p:cNvSpPr>
              <a:spLocks noChangeArrowheads="1"/>
            </p:cNvSpPr>
            <p:nvPr/>
          </p:nvSpPr>
          <p:spPr bwMode="auto">
            <a:xfrm>
              <a:off x="3211" y="19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6" name="AutoShape 3277"/>
            <p:cNvSpPr>
              <a:spLocks noChangeArrowheads="1"/>
            </p:cNvSpPr>
            <p:nvPr/>
          </p:nvSpPr>
          <p:spPr bwMode="auto">
            <a:xfrm>
              <a:off x="3222" y="195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7" name="AutoShape 3278"/>
            <p:cNvSpPr>
              <a:spLocks noChangeArrowheads="1"/>
            </p:cNvSpPr>
            <p:nvPr/>
          </p:nvSpPr>
          <p:spPr bwMode="auto">
            <a:xfrm>
              <a:off x="3234" y="195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8" name="AutoShape 3279"/>
            <p:cNvSpPr>
              <a:spLocks noChangeArrowheads="1"/>
            </p:cNvSpPr>
            <p:nvPr/>
          </p:nvSpPr>
          <p:spPr bwMode="auto">
            <a:xfrm>
              <a:off x="3244" y="194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9" name="AutoShape 3280"/>
            <p:cNvSpPr>
              <a:spLocks noChangeArrowheads="1"/>
            </p:cNvSpPr>
            <p:nvPr/>
          </p:nvSpPr>
          <p:spPr bwMode="auto">
            <a:xfrm>
              <a:off x="3250" y="193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0" name="AutoShape 3281"/>
            <p:cNvSpPr>
              <a:spLocks noChangeArrowheads="1"/>
            </p:cNvSpPr>
            <p:nvPr/>
          </p:nvSpPr>
          <p:spPr bwMode="auto">
            <a:xfrm>
              <a:off x="3256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1" name="AutoShape 3282"/>
            <p:cNvSpPr>
              <a:spLocks noChangeArrowheads="1"/>
            </p:cNvSpPr>
            <p:nvPr/>
          </p:nvSpPr>
          <p:spPr bwMode="auto">
            <a:xfrm>
              <a:off x="3260" y="1920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AutoShape 3283"/>
            <p:cNvSpPr>
              <a:spLocks noChangeArrowheads="1"/>
            </p:cNvSpPr>
            <p:nvPr/>
          </p:nvSpPr>
          <p:spPr bwMode="auto">
            <a:xfrm>
              <a:off x="3264" y="191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3" name="AutoShape 3284"/>
            <p:cNvSpPr>
              <a:spLocks noChangeArrowheads="1"/>
            </p:cNvSpPr>
            <p:nvPr/>
          </p:nvSpPr>
          <p:spPr bwMode="auto">
            <a:xfrm>
              <a:off x="3270" y="1905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4" name="AutoShape 3285"/>
            <p:cNvSpPr>
              <a:spLocks noChangeArrowheads="1"/>
            </p:cNvSpPr>
            <p:nvPr/>
          </p:nvSpPr>
          <p:spPr bwMode="auto">
            <a:xfrm>
              <a:off x="3275" y="18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5" name="AutoShape 3286"/>
            <p:cNvSpPr>
              <a:spLocks noChangeArrowheads="1"/>
            </p:cNvSpPr>
            <p:nvPr/>
          </p:nvSpPr>
          <p:spPr bwMode="auto">
            <a:xfrm>
              <a:off x="3281" y="188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6" name="AutoShape 3287"/>
            <p:cNvSpPr>
              <a:spLocks noChangeArrowheads="1"/>
            </p:cNvSpPr>
            <p:nvPr/>
          </p:nvSpPr>
          <p:spPr bwMode="auto">
            <a:xfrm>
              <a:off x="3285" y="1878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7" name="AutoShape 3288"/>
            <p:cNvSpPr>
              <a:spLocks noChangeArrowheads="1"/>
            </p:cNvSpPr>
            <p:nvPr/>
          </p:nvSpPr>
          <p:spPr bwMode="auto">
            <a:xfrm>
              <a:off x="3288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8" name="AutoShape 3289"/>
            <p:cNvSpPr>
              <a:spLocks noChangeArrowheads="1"/>
            </p:cNvSpPr>
            <p:nvPr/>
          </p:nvSpPr>
          <p:spPr bwMode="auto">
            <a:xfrm>
              <a:off x="329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9" name="AutoShape 3290"/>
            <p:cNvSpPr>
              <a:spLocks noChangeArrowheads="1"/>
            </p:cNvSpPr>
            <p:nvPr/>
          </p:nvSpPr>
          <p:spPr bwMode="auto">
            <a:xfrm>
              <a:off x="3296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0" name="AutoShape 3291"/>
            <p:cNvSpPr>
              <a:spLocks noChangeArrowheads="1"/>
            </p:cNvSpPr>
            <p:nvPr/>
          </p:nvSpPr>
          <p:spPr bwMode="auto">
            <a:xfrm>
              <a:off x="3298" y="183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1" name="AutoShape 3292"/>
            <p:cNvSpPr>
              <a:spLocks noChangeArrowheads="1"/>
            </p:cNvSpPr>
            <p:nvPr/>
          </p:nvSpPr>
          <p:spPr bwMode="auto">
            <a:xfrm>
              <a:off x="3302" y="18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2" name="AutoShape 3293"/>
            <p:cNvSpPr>
              <a:spLocks noChangeArrowheads="1"/>
            </p:cNvSpPr>
            <p:nvPr/>
          </p:nvSpPr>
          <p:spPr bwMode="auto">
            <a:xfrm>
              <a:off x="3306" y="181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3" name="AutoShape 3294"/>
            <p:cNvSpPr>
              <a:spLocks noChangeArrowheads="1"/>
            </p:cNvSpPr>
            <p:nvPr/>
          </p:nvSpPr>
          <p:spPr bwMode="auto">
            <a:xfrm>
              <a:off x="3310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4" name="AutoShape 3295"/>
            <p:cNvSpPr>
              <a:spLocks noChangeArrowheads="1"/>
            </p:cNvSpPr>
            <p:nvPr/>
          </p:nvSpPr>
          <p:spPr bwMode="auto">
            <a:xfrm>
              <a:off x="3314" y="17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5" name="AutoShape 3296"/>
            <p:cNvSpPr>
              <a:spLocks noChangeArrowheads="1"/>
            </p:cNvSpPr>
            <p:nvPr/>
          </p:nvSpPr>
          <p:spPr bwMode="auto">
            <a:xfrm>
              <a:off x="3316" y="17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6" name="AutoShape 3297"/>
            <p:cNvSpPr>
              <a:spLocks noChangeArrowheads="1"/>
            </p:cNvSpPr>
            <p:nvPr/>
          </p:nvSpPr>
          <p:spPr bwMode="auto">
            <a:xfrm>
              <a:off x="3314" y="179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7" name="AutoShape 3298"/>
            <p:cNvSpPr>
              <a:spLocks noChangeArrowheads="1"/>
            </p:cNvSpPr>
            <p:nvPr/>
          </p:nvSpPr>
          <p:spPr bwMode="auto">
            <a:xfrm>
              <a:off x="3314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8" name="AutoShape 3299"/>
            <p:cNvSpPr>
              <a:spLocks noChangeArrowheads="1"/>
            </p:cNvSpPr>
            <p:nvPr/>
          </p:nvSpPr>
          <p:spPr bwMode="auto">
            <a:xfrm>
              <a:off x="3314" y="18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9" name="AutoShape 3300"/>
            <p:cNvSpPr>
              <a:spLocks noChangeArrowheads="1"/>
            </p:cNvSpPr>
            <p:nvPr/>
          </p:nvSpPr>
          <p:spPr bwMode="auto">
            <a:xfrm>
              <a:off x="3314" y="182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0" name="AutoShape 3301"/>
            <p:cNvSpPr>
              <a:spLocks noChangeArrowheads="1"/>
            </p:cNvSpPr>
            <p:nvPr/>
          </p:nvSpPr>
          <p:spPr bwMode="auto">
            <a:xfrm>
              <a:off x="3314" y="18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1" name="AutoShape 3302"/>
            <p:cNvSpPr>
              <a:spLocks noChangeArrowheads="1"/>
            </p:cNvSpPr>
            <p:nvPr/>
          </p:nvSpPr>
          <p:spPr bwMode="auto">
            <a:xfrm>
              <a:off x="3312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2" name="AutoShape 3303"/>
            <p:cNvSpPr>
              <a:spLocks noChangeArrowheads="1"/>
            </p:cNvSpPr>
            <p:nvPr/>
          </p:nvSpPr>
          <p:spPr bwMode="auto">
            <a:xfrm>
              <a:off x="331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3" name="AutoShape 3304"/>
            <p:cNvSpPr>
              <a:spLocks noChangeArrowheads="1"/>
            </p:cNvSpPr>
            <p:nvPr/>
          </p:nvSpPr>
          <p:spPr bwMode="auto">
            <a:xfrm>
              <a:off x="3312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4" name="AutoShape 3305"/>
            <p:cNvSpPr>
              <a:spLocks noChangeArrowheads="1"/>
            </p:cNvSpPr>
            <p:nvPr/>
          </p:nvSpPr>
          <p:spPr bwMode="auto">
            <a:xfrm>
              <a:off x="3314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5" name="AutoShape 3306"/>
            <p:cNvSpPr>
              <a:spLocks noChangeArrowheads="1"/>
            </p:cNvSpPr>
            <p:nvPr/>
          </p:nvSpPr>
          <p:spPr bwMode="auto">
            <a:xfrm>
              <a:off x="331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6" name="AutoShape 3307"/>
            <p:cNvSpPr>
              <a:spLocks noChangeArrowheads="1"/>
            </p:cNvSpPr>
            <p:nvPr/>
          </p:nvSpPr>
          <p:spPr bwMode="auto">
            <a:xfrm>
              <a:off x="3314" y="189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7" name="AutoShape 3308"/>
            <p:cNvSpPr>
              <a:spLocks noChangeArrowheads="1"/>
            </p:cNvSpPr>
            <p:nvPr/>
          </p:nvSpPr>
          <p:spPr bwMode="auto">
            <a:xfrm>
              <a:off x="3314" y="190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8" name="AutoShape 3309"/>
            <p:cNvSpPr>
              <a:spLocks noChangeArrowheads="1"/>
            </p:cNvSpPr>
            <p:nvPr/>
          </p:nvSpPr>
          <p:spPr bwMode="auto">
            <a:xfrm>
              <a:off x="3314" y="191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9" name="AutoShape 3310"/>
            <p:cNvSpPr>
              <a:spLocks noChangeArrowheads="1"/>
            </p:cNvSpPr>
            <p:nvPr/>
          </p:nvSpPr>
          <p:spPr bwMode="auto">
            <a:xfrm>
              <a:off x="3314" y="192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0" name="AutoShape 3311"/>
            <p:cNvSpPr>
              <a:spLocks noChangeArrowheads="1"/>
            </p:cNvSpPr>
            <p:nvPr/>
          </p:nvSpPr>
          <p:spPr bwMode="auto">
            <a:xfrm>
              <a:off x="3314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1" name="AutoShape 3312"/>
            <p:cNvSpPr>
              <a:spLocks noChangeArrowheads="1"/>
            </p:cNvSpPr>
            <p:nvPr/>
          </p:nvSpPr>
          <p:spPr bwMode="auto">
            <a:xfrm>
              <a:off x="3316" y="194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2" name="AutoShape 3313"/>
            <p:cNvSpPr>
              <a:spLocks noChangeArrowheads="1"/>
            </p:cNvSpPr>
            <p:nvPr/>
          </p:nvSpPr>
          <p:spPr bwMode="auto">
            <a:xfrm>
              <a:off x="332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3" name="AutoShape 3314"/>
            <p:cNvSpPr>
              <a:spLocks noChangeArrowheads="1"/>
            </p:cNvSpPr>
            <p:nvPr/>
          </p:nvSpPr>
          <p:spPr bwMode="auto">
            <a:xfrm>
              <a:off x="3330" y="195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4" name="AutoShape 3315"/>
            <p:cNvSpPr>
              <a:spLocks noChangeArrowheads="1"/>
            </p:cNvSpPr>
            <p:nvPr/>
          </p:nvSpPr>
          <p:spPr bwMode="auto">
            <a:xfrm>
              <a:off x="3342" y="196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5" name="AutoShape 3316"/>
            <p:cNvSpPr>
              <a:spLocks noChangeArrowheads="1"/>
            </p:cNvSpPr>
            <p:nvPr/>
          </p:nvSpPr>
          <p:spPr bwMode="auto">
            <a:xfrm>
              <a:off x="335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6" name="AutoShape 3317"/>
            <p:cNvSpPr>
              <a:spLocks noChangeArrowheads="1"/>
            </p:cNvSpPr>
            <p:nvPr/>
          </p:nvSpPr>
          <p:spPr bwMode="auto">
            <a:xfrm>
              <a:off x="3360" y="195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7" name="AutoShape 3318"/>
            <p:cNvSpPr>
              <a:spLocks noChangeArrowheads="1"/>
            </p:cNvSpPr>
            <p:nvPr/>
          </p:nvSpPr>
          <p:spPr bwMode="auto">
            <a:xfrm>
              <a:off x="3368" y="194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8" name="AutoShape 3319"/>
            <p:cNvSpPr>
              <a:spLocks noChangeArrowheads="1"/>
            </p:cNvSpPr>
            <p:nvPr/>
          </p:nvSpPr>
          <p:spPr bwMode="auto">
            <a:xfrm>
              <a:off x="3372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9" name="AutoShape 3320"/>
            <p:cNvSpPr>
              <a:spLocks noChangeArrowheads="1"/>
            </p:cNvSpPr>
            <p:nvPr/>
          </p:nvSpPr>
          <p:spPr bwMode="auto">
            <a:xfrm>
              <a:off x="3378" y="192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0" name="AutoShape 3321"/>
            <p:cNvSpPr>
              <a:spLocks noChangeArrowheads="1"/>
            </p:cNvSpPr>
            <p:nvPr/>
          </p:nvSpPr>
          <p:spPr bwMode="auto">
            <a:xfrm>
              <a:off x="3384" y="19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1" name="AutoShape 3322"/>
            <p:cNvSpPr>
              <a:spLocks noChangeArrowheads="1"/>
            </p:cNvSpPr>
            <p:nvPr/>
          </p:nvSpPr>
          <p:spPr bwMode="auto">
            <a:xfrm>
              <a:off x="3388" y="19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2" name="AutoShape 3323"/>
            <p:cNvSpPr>
              <a:spLocks noChangeArrowheads="1"/>
            </p:cNvSpPr>
            <p:nvPr/>
          </p:nvSpPr>
          <p:spPr bwMode="auto">
            <a:xfrm>
              <a:off x="3394" y="190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3" name="AutoShape 3324"/>
            <p:cNvSpPr>
              <a:spLocks noChangeArrowheads="1"/>
            </p:cNvSpPr>
            <p:nvPr/>
          </p:nvSpPr>
          <p:spPr bwMode="auto">
            <a:xfrm>
              <a:off x="3398" y="189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4" name="AutoShape 3325"/>
            <p:cNvSpPr>
              <a:spLocks noChangeArrowheads="1"/>
            </p:cNvSpPr>
            <p:nvPr/>
          </p:nvSpPr>
          <p:spPr bwMode="auto">
            <a:xfrm>
              <a:off x="340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5" name="AutoShape 3326"/>
            <p:cNvSpPr>
              <a:spLocks noChangeArrowheads="1"/>
            </p:cNvSpPr>
            <p:nvPr/>
          </p:nvSpPr>
          <p:spPr bwMode="auto">
            <a:xfrm>
              <a:off x="3410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6" name="Oval 3327"/>
            <p:cNvSpPr>
              <a:spLocks noChangeArrowheads="1"/>
            </p:cNvSpPr>
            <p:nvPr/>
          </p:nvSpPr>
          <p:spPr bwMode="auto">
            <a:xfrm>
              <a:off x="3412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7" name="Oval 3328"/>
            <p:cNvSpPr>
              <a:spLocks noChangeArrowheads="1"/>
            </p:cNvSpPr>
            <p:nvPr/>
          </p:nvSpPr>
          <p:spPr bwMode="auto">
            <a:xfrm>
              <a:off x="3416" y="18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8" name="Oval 3329"/>
            <p:cNvSpPr>
              <a:spLocks noChangeArrowheads="1"/>
            </p:cNvSpPr>
            <p:nvPr/>
          </p:nvSpPr>
          <p:spPr bwMode="auto">
            <a:xfrm>
              <a:off x="3420" y="18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9" name="Oval 3330"/>
            <p:cNvSpPr>
              <a:spLocks noChangeArrowheads="1"/>
            </p:cNvSpPr>
            <p:nvPr/>
          </p:nvSpPr>
          <p:spPr bwMode="auto">
            <a:xfrm>
              <a:off x="342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0" name="Oval 3331"/>
            <p:cNvSpPr>
              <a:spLocks noChangeArrowheads="1"/>
            </p:cNvSpPr>
            <p:nvPr/>
          </p:nvSpPr>
          <p:spPr bwMode="auto">
            <a:xfrm>
              <a:off x="3428" y="18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1" name="Oval 3332"/>
            <p:cNvSpPr>
              <a:spLocks noChangeArrowheads="1"/>
            </p:cNvSpPr>
            <p:nvPr/>
          </p:nvSpPr>
          <p:spPr bwMode="auto">
            <a:xfrm>
              <a:off x="343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2" name="Oval 3333"/>
            <p:cNvSpPr>
              <a:spLocks noChangeArrowheads="1"/>
            </p:cNvSpPr>
            <p:nvPr/>
          </p:nvSpPr>
          <p:spPr bwMode="auto">
            <a:xfrm>
              <a:off x="343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3" name="Oval 3334"/>
            <p:cNvSpPr>
              <a:spLocks noChangeArrowheads="1"/>
            </p:cNvSpPr>
            <p:nvPr/>
          </p:nvSpPr>
          <p:spPr bwMode="auto">
            <a:xfrm>
              <a:off x="3436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4" name="Oval 3335"/>
            <p:cNvSpPr>
              <a:spLocks noChangeArrowheads="1"/>
            </p:cNvSpPr>
            <p:nvPr/>
          </p:nvSpPr>
          <p:spPr bwMode="auto">
            <a:xfrm>
              <a:off x="3436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5" name="Oval 3336"/>
            <p:cNvSpPr>
              <a:spLocks noChangeArrowheads="1"/>
            </p:cNvSpPr>
            <p:nvPr/>
          </p:nvSpPr>
          <p:spPr bwMode="auto">
            <a:xfrm>
              <a:off x="3436" y="17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6" name="Oval 3337"/>
            <p:cNvSpPr>
              <a:spLocks noChangeArrowheads="1"/>
            </p:cNvSpPr>
            <p:nvPr/>
          </p:nvSpPr>
          <p:spPr bwMode="auto">
            <a:xfrm>
              <a:off x="343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7" name="Oval 3338"/>
            <p:cNvSpPr>
              <a:spLocks noChangeArrowheads="1"/>
            </p:cNvSpPr>
            <p:nvPr/>
          </p:nvSpPr>
          <p:spPr bwMode="auto">
            <a:xfrm>
              <a:off x="3435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8" name="Oval 3339"/>
            <p:cNvSpPr>
              <a:spLocks noChangeArrowheads="1"/>
            </p:cNvSpPr>
            <p:nvPr/>
          </p:nvSpPr>
          <p:spPr bwMode="auto">
            <a:xfrm>
              <a:off x="3433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9" name="Oval 3340"/>
            <p:cNvSpPr>
              <a:spLocks noChangeArrowheads="1"/>
            </p:cNvSpPr>
            <p:nvPr/>
          </p:nvSpPr>
          <p:spPr bwMode="auto">
            <a:xfrm>
              <a:off x="3433" y="18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0" name="Oval 3341"/>
            <p:cNvSpPr>
              <a:spLocks noChangeArrowheads="1"/>
            </p:cNvSpPr>
            <p:nvPr/>
          </p:nvSpPr>
          <p:spPr bwMode="auto">
            <a:xfrm>
              <a:off x="3433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1" name="Oval 3342"/>
            <p:cNvSpPr>
              <a:spLocks noChangeArrowheads="1"/>
            </p:cNvSpPr>
            <p:nvPr/>
          </p:nvSpPr>
          <p:spPr bwMode="auto">
            <a:xfrm>
              <a:off x="3433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2" name="Oval 3343"/>
            <p:cNvSpPr>
              <a:spLocks noChangeArrowheads="1"/>
            </p:cNvSpPr>
            <p:nvPr/>
          </p:nvSpPr>
          <p:spPr bwMode="auto">
            <a:xfrm>
              <a:off x="3433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3" name="Oval 3344"/>
            <p:cNvSpPr>
              <a:spLocks noChangeArrowheads="1"/>
            </p:cNvSpPr>
            <p:nvPr/>
          </p:nvSpPr>
          <p:spPr bwMode="auto">
            <a:xfrm>
              <a:off x="343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4" name="Oval 3345"/>
            <p:cNvSpPr>
              <a:spLocks noChangeArrowheads="1"/>
            </p:cNvSpPr>
            <p:nvPr/>
          </p:nvSpPr>
          <p:spPr bwMode="auto">
            <a:xfrm>
              <a:off x="3433" y="18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5" name="Oval 3346"/>
            <p:cNvSpPr>
              <a:spLocks noChangeArrowheads="1"/>
            </p:cNvSpPr>
            <p:nvPr/>
          </p:nvSpPr>
          <p:spPr bwMode="auto">
            <a:xfrm>
              <a:off x="3435" y="18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6" name="Oval 3347"/>
            <p:cNvSpPr>
              <a:spLocks noChangeArrowheads="1"/>
            </p:cNvSpPr>
            <p:nvPr/>
          </p:nvSpPr>
          <p:spPr bwMode="auto">
            <a:xfrm>
              <a:off x="3435" y="18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7" name="Oval 3348"/>
            <p:cNvSpPr>
              <a:spLocks noChangeArrowheads="1"/>
            </p:cNvSpPr>
            <p:nvPr/>
          </p:nvSpPr>
          <p:spPr bwMode="auto">
            <a:xfrm>
              <a:off x="3435" y="18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8" name="Oval 3349"/>
            <p:cNvSpPr>
              <a:spLocks noChangeArrowheads="1"/>
            </p:cNvSpPr>
            <p:nvPr/>
          </p:nvSpPr>
          <p:spPr bwMode="auto">
            <a:xfrm>
              <a:off x="3435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79" name="Oval 3350"/>
            <p:cNvSpPr>
              <a:spLocks noChangeArrowheads="1"/>
            </p:cNvSpPr>
            <p:nvPr/>
          </p:nvSpPr>
          <p:spPr bwMode="auto">
            <a:xfrm>
              <a:off x="3435" y="18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0" name="Oval 3351"/>
            <p:cNvSpPr>
              <a:spLocks noChangeArrowheads="1"/>
            </p:cNvSpPr>
            <p:nvPr/>
          </p:nvSpPr>
          <p:spPr bwMode="auto">
            <a:xfrm>
              <a:off x="3435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1" name="Oval 3352"/>
            <p:cNvSpPr>
              <a:spLocks noChangeArrowheads="1"/>
            </p:cNvSpPr>
            <p:nvPr/>
          </p:nvSpPr>
          <p:spPr bwMode="auto">
            <a:xfrm>
              <a:off x="3435" y="19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2" name="Oval 3353"/>
            <p:cNvSpPr>
              <a:spLocks noChangeArrowheads="1"/>
            </p:cNvSpPr>
            <p:nvPr/>
          </p:nvSpPr>
          <p:spPr bwMode="auto">
            <a:xfrm>
              <a:off x="3435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3" name="Oval 3354"/>
            <p:cNvSpPr>
              <a:spLocks noChangeArrowheads="1"/>
            </p:cNvSpPr>
            <p:nvPr/>
          </p:nvSpPr>
          <p:spPr bwMode="auto">
            <a:xfrm>
              <a:off x="3435" y="1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4" name="Oval 3355"/>
            <p:cNvSpPr>
              <a:spLocks noChangeArrowheads="1"/>
            </p:cNvSpPr>
            <p:nvPr/>
          </p:nvSpPr>
          <p:spPr bwMode="auto">
            <a:xfrm>
              <a:off x="3435" y="19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5" name="Oval 3356"/>
            <p:cNvSpPr>
              <a:spLocks noChangeArrowheads="1"/>
            </p:cNvSpPr>
            <p:nvPr/>
          </p:nvSpPr>
          <p:spPr bwMode="auto">
            <a:xfrm>
              <a:off x="3435" y="19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6" name="Oval 3357"/>
            <p:cNvSpPr>
              <a:spLocks noChangeArrowheads="1"/>
            </p:cNvSpPr>
            <p:nvPr/>
          </p:nvSpPr>
          <p:spPr bwMode="auto">
            <a:xfrm>
              <a:off x="3435" y="19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7" name="Oval 3358"/>
            <p:cNvSpPr>
              <a:spLocks noChangeArrowheads="1"/>
            </p:cNvSpPr>
            <p:nvPr/>
          </p:nvSpPr>
          <p:spPr bwMode="auto">
            <a:xfrm>
              <a:off x="3437" y="19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8" name="Oval 3359"/>
            <p:cNvSpPr>
              <a:spLocks noChangeArrowheads="1"/>
            </p:cNvSpPr>
            <p:nvPr/>
          </p:nvSpPr>
          <p:spPr bwMode="auto">
            <a:xfrm>
              <a:off x="3435" y="19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89" name="Oval 3360"/>
            <p:cNvSpPr>
              <a:spLocks noChangeArrowheads="1"/>
            </p:cNvSpPr>
            <p:nvPr/>
          </p:nvSpPr>
          <p:spPr bwMode="auto">
            <a:xfrm>
              <a:off x="3437" y="19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0" name="Oval 3361"/>
            <p:cNvSpPr>
              <a:spLocks noChangeArrowheads="1"/>
            </p:cNvSpPr>
            <p:nvPr/>
          </p:nvSpPr>
          <p:spPr bwMode="auto">
            <a:xfrm>
              <a:off x="3437" y="1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1" name="Oval 3362"/>
            <p:cNvSpPr>
              <a:spLocks noChangeArrowheads="1"/>
            </p:cNvSpPr>
            <p:nvPr/>
          </p:nvSpPr>
          <p:spPr bwMode="auto">
            <a:xfrm>
              <a:off x="3435" y="1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2" name="Oval 3363"/>
            <p:cNvSpPr>
              <a:spLocks noChangeArrowheads="1"/>
            </p:cNvSpPr>
            <p:nvPr/>
          </p:nvSpPr>
          <p:spPr bwMode="auto">
            <a:xfrm>
              <a:off x="3435" y="19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3" name="Oval 3364"/>
            <p:cNvSpPr>
              <a:spLocks noChangeArrowheads="1"/>
            </p:cNvSpPr>
            <p:nvPr/>
          </p:nvSpPr>
          <p:spPr bwMode="auto">
            <a:xfrm>
              <a:off x="3435" y="20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4" name="Oval 3365"/>
            <p:cNvSpPr>
              <a:spLocks noChangeArrowheads="1"/>
            </p:cNvSpPr>
            <p:nvPr/>
          </p:nvSpPr>
          <p:spPr bwMode="auto">
            <a:xfrm>
              <a:off x="3435" y="20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5" name="Oval 3366"/>
            <p:cNvSpPr>
              <a:spLocks noChangeArrowheads="1"/>
            </p:cNvSpPr>
            <p:nvPr/>
          </p:nvSpPr>
          <p:spPr bwMode="auto">
            <a:xfrm>
              <a:off x="3435" y="2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6" name="Oval 3367"/>
            <p:cNvSpPr>
              <a:spLocks noChangeArrowheads="1"/>
            </p:cNvSpPr>
            <p:nvPr/>
          </p:nvSpPr>
          <p:spPr bwMode="auto">
            <a:xfrm>
              <a:off x="3435" y="2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7" name="Oval 3368"/>
            <p:cNvSpPr>
              <a:spLocks noChangeArrowheads="1"/>
            </p:cNvSpPr>
            <p:nvPr/>
          </p:nvSpPr>
          <p:spPr bwMode="auto">
            <a:xfrm>
              <a:off x="3435" y="20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8" name="Oval 3369"/>
            <p:cNvSpPr>
              <a:spLocks noChangeArrowheads="1"/>
            </p:cNvSpPr>
            <p:nvPr/>
          </p:nvSpPr>
          <p:spPr bwMode="auto">
            <a:xfrm>
              <a:off x="3435" y="20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99" name="Oval 3370"/>
            <p:cNvSpPr>
              <a:spLocks noChangeArrowheads="1"/>
            </p:cNvSpPr>
            <p:nvPr/>
          </p:nvSpPr>
          <p:spPr bwMode="auto">
            <a:xfrm>
              <a:off x="3435" y="20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0" name="Oval 3371"/>
            <p:cNvSpPr>
              <a:spLocks noChangeArrowheads="1"/>
            </p:cNvSpPr>
            <p:nvPr/>
          </p:nvSpPr>
          <p:spPr bwMode="auto">
            <a:xfrm>
              <a:off x="3435" y="20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1" name="Oval 3372"/>
            <p:cNvSpPr>
              <a:spLocks noChangeArrowheads="1"/>
            </p:cNvSpPr>
            <p:nvPr/>
          </p:nvSpPr>
          <p:spPr bwMode="auto">
            <a:xfrm>
              <a:off x="3435" y="20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2" name="Oval 3373"/>
            <p:cNvSpPr>
              <a:spLocks noChangeArrowheads="1"/>
            </p:cNvSpPr>
            <p:nvPr/>
          </p:nvSpPr>
          <p:spPr bwMode="auto">
            <a:xfrm>
              <a:off x="3435" y="2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3" name="Oval 3374"/>
            <p:cNvSpPr>
              <a:spLocks noChangeArrowheads="1"/>
            </p:cNvSpPr>
            <p:nvPr/>
          </p:nvSpPr>
          <p:spPr bwMode="auto">
            <a:xfrm>
              <a:off x="3435" y="20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4" name="Oval 3375"/>
            <p:cNvSpPr>
              <a:spLocks noChangeArrowheads="1"/>
            </p:cNvSpPr>
            <p:nvPr/>
          </p:nvSpPr>
          <p:spPr bwMode="auto">
            <a:xfrm>
              <a:off x="3437" y="2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5" name="Oval 3376"/>
            <p:cNvSpPr>
              <a:spLocks noChangeArrowheads="1"/>
            </p:cNvSpPr>
            <p:nvPr/>
          </p:nvSpPr>
          <p:spPr bwMode="auto">
            <a:xfrm>
              <a:off x="3435" y="21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6" name="Oval 3377"/>
            <p:cNvSpPr>
              <a:spLocks noChangeArrowheads="1"/>
            </p:cNvSpPr>
            <p:nvPr/>
          </p:nvSpPr>
          <p:spPr bwMode="auto">
            <a:xfrm>
              <a:off x="3437" y="211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7" name="Oval 3378"/>
            <p:cNvSpPr>
              <a:spLocks noChangeArrowheads="1"/>
            </p:cNvSpPr>
            <p:nvPr/>
          </p:nvSpPr>
          <p:spPr bwMode="auto">
            <a:xfrm>
              <a:off x="3435" y="21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8" name="Oval 3379"/>
            <p:cNvSpPr>
              <a:spLocks noChangeArrowheads="1"/>
            </p:cNvSpPr>
            <p:nvPr/>
          </p:nvSpPr>
          <p:spPr bwMode="auto">
            <a:xfrm>
              <a:off x="3435" y="21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09" name="Oval 3380"/>
            <p:cNvSpPr>
              <a:spLocks noChangeArrowheads="1"/>
            </p:cNvSpPr>
            <p:nvPr/>
          </p:nvSpPr>
          <p:spPr bwMode="auto">
            <a:xfrm>
              <a:off x="3435" y="2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10" name="Oval 3381"/>
            <p:cNvSpPr>
              <a:spLocks noChangeArrowheads="1"/>
            </p:cNvSpPr>
            <p:nvPr/>
          </p:nvSpPr>
          <p:spPr bwMode="auto">
            <a:xfrm>
              <a:off x="3435" y="21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11" name="Oval 3382"/>
            <p:cNvSpPr>
              <a:spLocks noChangeArrowheads="1"/>
            </p:cNvSpPr>
            <p:nvPr/>
          </p:nvSpPr>
          <p:spPr bwMode="auto">
            <a:xfrm>
              <a:off x="3440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12" name="Oval 3383"/>
            <p:cNvSpPr>
              <a:spLocks noChangeArrowheads="1"/>
            </p:cNvSpPr>
            <p:nvPr/>
          </p:nvSpPr>
          <p:spPr bwMode="auto">
            <a:xfrm>
              <a:off x="3437" y="19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13" name="Oval 3384"/>
            <p:cNvSpPr>
              <a:spLocks noChangeArrowheads="1"/>
            </p:cNvSpPr>
            <p:nvPr/>
          </p:nvSpPr>
          <p:spPr bwMode="auto">
            <a:xfrm>
              <a:off x="3444" y="18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14" name="Oval 3385"/>
            <p:cNvSpPr>
              <a:spLocks noChangeArrowheads="1"/>
            </p:cNvSpPr>
            <p:nvPr/>
          </p:nvSpPr>
          <p:spPr bwMode="auto">
            <a:xfrm>
              <a:off x="3449" y="18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15" name="Oval 3386"/>
            <p:cNvSpPr>
              <a:spLocks noChangeArrowheads="1"/>
            </p:cNvSpPr>
            <p:nvPr/>
          </p:nvSpPr>
          <p:spPr bwMode="auto">
            <a:xfrm>
              <a:off x="3453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16" name="Oval 3387"/>
            <p:cNvSpPr>
              <a:spLocks noChangeArrowheads="1"/>
            </p:cNvSpPr>
            <p:nvPr/>
          </p:nvSpPr>
          <p:spPr bwMode="auto">
            <a:xfrm>
              <a:off x="3457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17" name="Oval 3388"/>
            <p:cNvSpPr>
              <a:spLocks noChangeArrowheads="1"/>
            </p:cNvSpPr>
            <p:nvPr/>
          </p:nvSpPr>
          <p:spPr bwMode="auto">
            <a:xfrm>
              <a:off x="3459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18" name="Oval 3389"/>
            <p:cNvSpPr>
              <a:spLocks noChangeArrowheads="1"/>
            </p:cNvSpPr>
            <p:nvPr/>
          </p:nvSpPr>
          <p:spPr bwMode="auto">
            <a:xfrm>
              <a:off x="3465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19" name="Oval 3390"/>
            <p:cNvSpPr>
              <a:spLocks noChangeArrowheads="1"/>
            </p:cNvSpPr>
            <p:nvPr/>
          </p:nvSpPr>
          <p:spPr bwMode="auto">
            <a:xfrm>
              <a:off x="3469" y="182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0" name="Oval 3391"/>
            <p:cNvSpPr>
              <a:spLocks noChangeArrowheads="1"/>
            </p:cNvSpPr>
            <p:nvPr/>
          </p:nvSpPr>
          <p:spPr bwMode="auto">
            <a:xfrm>
              <a:off x="3475" y="18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1" name="Oval 3392"/>
            <p:cNvSpPr>
              <a:spLocks noChangeArrowheads="1"/>
            </p:cNvSpPr>
            <p:nvPr/>
          </p:nvSpPr>
          <p:spPr bwMode="auto">
            <a:xfrm>
              <a:off x="3481" y="18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2" name="Oval 3393"/>
            <p:cNvSpPr>
              <a:spLocks noChangeArrowheads="1"/>
            </p:cNvSpPr>
            <p:nvPr/>
          </p:nvSpPr>
          <p:spPr bwMode="auto">
            <a:xfrm>
              <a:off x="3487" y="18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3" name="Oval 3394"/>
            <p:cNvSpPr>
              <a:spLocks noChangeArrowheads="1"/>
            </p:cNvSpPr>
            <p:nvPr/>
          </p:nvSpPr>
          <p:spPr bwMode="auto">
            <a:xfrm>
              <a:off x="3493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4" name="Oval 3395"/>
            <p:cNvSpPr>
              <a:spLocks noChangeArrowheads="1"/>
            </p:cNvSpPr>
            <p:nvPr/>
          </p:nvSpPr>
          <p:spPr bwMode="auto">
            <a:xfrm>
              <a:off x="3499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5" name="Oval 3396"/>
            <p:cNvSpPr>
              <a:spLocks noChangeArrowheads="1"/>
            </p:cNvSpPr>
            <p:nvPr/>
          </p:nvSpPr>
          <p:spPr bwMode="auto">
            <a:xfrm>
              <a:off x="3509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6" name="Oval 3397"/>
            <p:cNvSpPr>
              <a:spLocks noChangeArrowheads="1"/>
            </p:cNvSpPr>
            <p:nvPr/>
          </p:nvSpPr>
          <p:spPr bwMode="auto">
            <a:xfrm>
              <a:off x="3519" y="17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7" name="Oval 3398"/>
            <p:cNvSpPr>
              <a:spLocks noChangeArrowheads="1"/>
            </p:cNvSpPr>
            <p:nvPr/>
          </p:nvSpPr>
          <p:spPr bwMode="auto">
            <a:xfrm>
              <a:off x="352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8" name="Oval 3399"/>
            <p:cNvSpPr>
              <a:spLocks noChangeArrowheads="1"/>
            </p:cNvSpPr>
            <p:nvPr/>
          </p:nvSpPr>
          <p:spPr bwMode="auto">
            <a:xfrm>
              <a:off x="353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29" name="Oval 3400"/>
            <p:cNvSpPr>
              <a:spLocks noChangeArrowheads="1"/>
            </p:cNvSpPr>
            <p:nvPr/>
          </p:nvSpPr>
          <p:spPr bwMode="auto">
            <a:xfrm>
              <a:off x="3546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30" name="Oval 3401"/>
            <p:cNvSpPr>
              <a:spLocks noChangeArrowheads="1"/>
            </p:cNvSpPr>
            <p:nvPr/>
          </p:nvSpPr>
          <p:spPr bwMode="auto">
            <a:xfrm>
              <a:off x="355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31" name="Oval 3402"/>
            <p:cNvSpPr>
              <a:spLocks noChangeArrowheads="1"/>
            </p:cNvSpPr>
            <p:nvPr/>
          </p:nvSpPr>
          <p:spPr bwMode="auto">
            <a:xfrm>
              <a:off x="3559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32" name="Oval 3403"/>
            <p:cNvSpPr>
              <a:spLocks noChangeArrowheads="1"/>
            </p:cNvSpPr>
            <p:nvPr/>
          </p:nvSpPr>
          <p:spPr bwMode="auto">
            <a:xfrm>
              <a:off x="3565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33" name="Oval 3404"/>
            <p:cNvSpPr>
              <a:spLocks noChangeArrowheads="1"/>
            </p:cNvSpPr>
            <p:nvPr/>
          </p:nvSpPr>
          <p:spPr bwMode="auto">
            <a:xfrm>
              <a:off x="3569" y="18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34" name="Oval 3405"/>
            <p:cNvSpPr>
              <a:spLocks noChangeArrowheads="1"/>
            </p:cNvSpPr>
            <p:nvPr/>
          </p:nvSpPr>
          <p:spPr bwMode="auto">
            <a:xfrm>
              <a:off x="3571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35" name="Oval 3406"/>
            <p:cNvSpPr>
              <a:spLocks noChangeArrowheads="1"/>
            </p:cNvSpPr>
            <p:nvPr/>
          </p:nvSpPr>
          <p:spPr bwMode="auto">
            <a:xfrm>
              <a:off x="3572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36" name="Oval 3407"/>
            <p:cNvSpPr>
              <a:spLocks noChangeArrowheads="1"/>
            </p:cNvSpPr>
            <p:nvPr/>
          </p:nvSpPr>
          <p:spPr bwMode="auto">
            <a:xfrm>
              <a:off x="3572" y="18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37" name="Oval 3408"/>
            <p:cNvSpPr>
              <a:spLocks noChangeArrowheads="1"/>
            </p:cNvSpPr>
            <p:nvPr/>
          </p:nvSpPr>
          <p:spPr bwMode="auto">
            <a:xfrm>
              <a:off x="3572" y="18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38" name="Oval 3409"/>
            <p:cNvSpPr>
              <a:spLocks noChangeArrowheads="1"/>
            </p:cNvSpPr>
            <p:nvPr/>
          </p:nvSpPr>
          <p:spPr bwMode="auto">
            <a:xfrm>
              <a:off x="3571" y="18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39" name="Oval 3410"/>
            <p:cNvSpPr>
              <a:spLocks noChangeArrowheads="1"/>
            </p:cNvSpPr>
            <p:nvPr/>
          </p:nvSpPr>
          <p:spPr bwMode="auto">
            <a:xfrm>
              <a:off x="3570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40" name="Oval 3411"/>
            <p:cNvSpPr>
              <a:spLocks noChangeArrowheads="1"/>
            </p:cNvSpPr>
            <p:nvPr/>
          </p:nvSpPr>
          <p:spPr bwMode="auto">
            <a:xfrm>
              <a:off x="3570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41" name="Oval 3412"/>
            <p:cNvSpPr>
              <a:spLocks noChangeArrowheads="1"/>
            </p:cNvSpPr>
            <p:nvPr/>
          </p:nvSpPr>
          <p:spPr bwMode="auto">
            <a:xfrm>
              <a:off x="3570" y="18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42" name="Oval 3413"/>
            <p:cNvSpPr>
              <a:spLocks noChangeArrowheads="1"/>
            </p:cNvSpPr>
            <p:nvPr/>
          </p:nvSpPr>
          <p:spPr bwMode="auto">
            <a:xfrm>
              <a:off x="3571" y="19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43" name="Oval 3414"/>
            <p:cNvSpPr>
              <a:spLocks noChangeArrowheads="1"/>
            </p:cNvSpPr>
            <p:nvPr/>
          </p:nvSpPr>
          <p:spPr bwMode="auto">
            <a:xfrm>
              <a:off x="3570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44" name="Oval 3415"/>
            <p:cNvSpPr>
              <a:spLocks noChangeArrowheads="1"/>
            </p:cNvSpPr>
            <p:nvPr/>
          </p:nvSpPr>
          <p:spPr bwMode="auto">
            <a:xfrm>
              <a:off x="3570" y="19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45" name="Oval 3416"/>
            <p:cNvSpPr>
              <a:spLocks noChangeArrowheads="1"/>
            </p:cNvSpPr>
            <p:nvPr/>
          </p:nvSpPr>
          <p:spPr bwMode="auto">
            <a:xfrm>
              <a:off x="3570" y="19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46" name="Oval 3417"/>
            <p:cNvSpPr>
              <a:spLocks noChangeArrowheads="1"/>
            </p:cNvSpPr>
            <p:nvPr/>
          </p:nvSpPr>
          <p:spPr bwMode="auto">
            <a:xfrm>
              <a:off x="3572" y="19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47" name="Oval 3418"/>
            <p:cNvSpPr>
              <a:spLocks noChangeArrowheads="1"/>
            </p:cNvSpPr>
            <p:nvPr/>
          </p:nvSpPr>
          <p:spPr bwMode="auto">
            <a:xfrm>
              <a:off x="3576" y="1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48" name="Oval 3419"/>
            <p:cNvSpPr>
              <a:spLocks noChangeArrowheads="1"/>
            </p:cNvSpPr>
            <p:nvPr/>
          </p:nvSpPr>
          <p:spPr bwMode="auto">
            <a:xfrm>
              <a:off x="3584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49" name="Oval 3420"/>
            <p:cNvSpPr>
              <a:spLocks noChangeArrowheads="1"/>
            </p:cNvSpPr>
            <p:nvPr/>
          </p:nvSpPr>
          <p:spPr bwMode="auto">
            <a:xfrm>
              <a:off x="3594" y="1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50" name="Oval 3421"/>
            <p:cNvSpPr>
              <a:spLocks noChangeArrowheads="1"/>
            </p:cNvSpPr>
            <p:nvPr/>
          </p:nvSpPr>
          <p:spPr bwMode="auto">
            <a:xfrm>
              <a:off x="3606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51" name="Oval 3422"/>
            <p:cNvSpPr>
              <a:spLocks noChangeArrowheads="1"/>
            </p:cNvSpPr>
            <p:nvPr/>
          </p:nvSpPr>
          <p:spPr bwMode="auto">
            <a:xfrm>
              <a:off x="3614" y="19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52" name="Oval 3423"/>
            <p:cNvSpPr>
              <a:spLocks noChangeArrowheads="1"/>
            </p:cNvSpPr>
            <p:nvPr/>
          </p:nvSpPr>
          <p:spPr bwMode="auto">
            <a:xfrm>
              <a:off x="3622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53" name="Oval 3424"/>
            <p:cNvSpPr>
              <a:spLocks noChangeArrowheads="1"/>
            </p:cNvSpPr>
            <p:nvPr/>
          </p:nvSpPr>
          <p:spPr bwMode="auto">
            <a:xfrm>
              <a:off x="3630" y="1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54" name="Oval 3425"/>
            <p:cNvSpPr>
              <a:spLocks noChangeArrowheads="1"/>
            </p:cNvSpPr>
            <p:nvPr/>
          </p:nvSpPr>
          <p:spPr bwMode="auto">
            <a:xfrm>
              <a:off x="3638" y="1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55" name="Oval 3426"/>
            <p:cNvSpPr>
              <a:spLocks noChangeArrowheads="1"/>
            </p:cNvSpPr>
            <p:nvPr/>
          </p:nvSpPr>
          <p:spPr bwMode="auto">
            <a:xfrm>
              <a:off x="3644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56" name="Oval 3427"/>
            <p:cNvSpPr>
              <a:spLocks noChangeArrowheads="1"/>
            </p:cNvSpPr>
            <p:nvPr/>
          </p:nvSpPr>
          <p:spPr bwMode="auto">
            <a:xfrm>
              <a:off x="3648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57" name="Oval 3428"/>
            <p:cNvSpPr>
              <a:spLocks noChangeArrowheads="1"/>
            </p:cNvSpPr>
            <p:nvPr/>
          </p:nvSpPr>
          <p:spPr bwMode="auto">
            <a:xfrm>
              <a:off x="3654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58" name="Oval 3429"/>
            <p:cNvSpPr>
              <a:spLocks noChangeArrowheads="1"/>
            </p:cNvSpPr>
            <p:nvPr/>
          </p:nvSpPr>
          <p:spPr bwMode="auto">
            <a:xfrm>
              <a:off x="3656" y="18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59" name="Oval 3430"/>
            <p:cNvSpPr>
              <a:spLocks noChangeArrowheads="1"/>
            </p:cNvSpPr>
            <p:nvPr/>
          </p:nvSpPr>
          <p:spPr bwMode="auto">
            <a:xfrm>
              <a:off x="3660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60" name="Oval 3431"/>
            <p:cNvSpPr>
              <a:spLocks noChangeArrowheads="1"/>
            </p:cNvSpPr>
            <p:nvPr/>
          </p:nvSpPr>
          <p:spPr bwMode="auto">
            <a:xfrm>
              <a:off x="3664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61" name="Oval 3432"/>
            <p:cNvSpPr>
              <a:spLocks noChangeArrowheads="1"/>
            </p:cNvSpPr>
            <p:nvPr/>
          </p:nvSpPr>
          <p:spPr bwMode="auto">
            <a:xfrm>
              <a:off x="3314" y="17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62" name="Oval 3433"/>
            <p:cNvSpPr>
              <a:spLocks noChangeArrowheads="1"/>
            </p:cNvSpPr>
            <p:nvPr/>
          </p:nvSpPr>
          <p:spPr bwMode="auto">
            <a:xfrm>
              <a:off x="3319" y="2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756" name="Group 3434"/>
          <p:cNvGrpSpPr>
            <a:grpSpLocks/>
          </p:cNvGrpSpPr>
          <p:nvPr/>
        </p:nvGrpSpPr>
        <p:grpSpPr bwMode="auto">
          <a:xfrm>
            <a:off x="5943600" y="3530600"/>
            <a:ext cx="2540000" cy="914400"/>
            <a:chOff x="1968" y="1492"/>
            <a:chExt cx="1713" cy="668"/>
          </a:xfrm>
        </p:grpSpPr>
        <p:sp>
          <p:nvSpPr>
            <p:cNvPr id="36779" name="Oval 3435"/>
            <p:cNvSpPr>
              <a:spLocks noChangeArrowheads="1"/>
            </p:cNvSpPr>
            <p:nvPr/>
          </p:nvSpPr>
          <p:spPr bwMode="auto">
            <a:xfrm>
              <a:off x="2426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80" name="Oval 3436"/>
            <p:cNvSpPr>
              <a:spLocks noChangeArrowheads="1"/>
            </p:cNvSpPr>
            <p:nvPr/>
          </p:nvSpPr>
          <p:spPr bwMode="auto">
            <a:xfrm>
              <a:off x="2425" y="18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81" name="Oval 3437"/>
            <p:cNvSpPr>
              <a:spLocks noChangeArrowheads="1"/>
            </p:cNvSpPr>
            <p:nvPr/>
          </p:nvSpPr>
          <p:spPr bwMode="auto">
            <a:xfrm>
              <a:off x="2424" y="185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82" name="Oval 3438"/>
            <p:cNvSpPr>
              <a:spLocks noChangeArrowheads="1"/>
            </p:cNvSpPr>
            <p:nvPr/>
          </p:nvSpPr>
          <p:spPr bwMode="auto">
            <a:xfrm>
              <a:off x="2424" y="1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83" name="Oval 3439"/>
            <p:cNvSpPr>
              <a:spLocks noChangeArrowheads="1"/>
            </p:cNvSpPr>
            <p:nvPr/>
          </p:nvSpPr>
          <p:spPr bwMode="auto">
            <a:xfrm>
              <a:off x="2424" y="18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84" name="Oval 3440"/>
            <p:cNvSpPr>
              <a:spLocks noChangeArrowheads="1"/>
            </p:cNvSpPr>
            <p:nvPr/>
          </p:nvSpPr>
          <p:spPr bwMode="auto">
            <a:xfrm>
              <a:off x="2425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85" name="Oval 3441"/>
            <p:cNvSpPr>
              <a:spLocks noChangeArrowheads="1"/>
            </p:cNvSpPr>
            <p:nvPr/>
          </p:nvSpPr>
          <p:spPr bwMode="auto">
            <a:xfrm>
              <a:off x="2424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86" name="Oval 3442"/>
            <p:cNvSpPr>
              <a:spLocks noChangeArrowheads="1"/>
            </p:cNvSpPr>
            <p:nvPr/>
          </p:nvSpPr>
          <p:spPr bwMode="auto">
            <a:xfrm>
              <a:off x="2424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87" name="Oval 3443"/>
            <p:cNvSpPr>
              <a:spLocks noChangeArrowheads="1"/>
            </p:cNvSpPr>
            <p:nvPr/>
          </p:nvSpPr>
          <p:spPr bwMode="auto">
            <a:xfrm>
              <a:off x="2424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88" name="Oval 3444"/>
            <p:cNvSpPr>
              <a:spLocks noChangeArrowheads="1"/>
            </p:cNvSpPr>
            <p:nvPr/>
          </p:nvSpPr>
          <p:spPr bwMode="auto">
            <a:xfrm>
              <a:off x="2426" y="19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89" name="Oval 3445"/>
            <p:cNvSpPr>
              <a:spLocks noChangeArrowheads="1"/>
            </p:cNvSpPr>
            <p:nvPr/>
          </p:nvSpPr>
          <p:spPr bwMode="auto">
            <a:xfrm>
              <a:off x="2430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90" name="Oval 3446"/>
            <p:cNvSpPr>
              <a:spLocks noChangeArrowheads="1"/>
            </p:cNvSpPr>
            <p:nvPr/>
          </p:nvSpPr>
          <p:spPr bwMode="auto">
            <a:xfrm>
              <a:off x="24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91" name="Oval 3447"/>
            <p:cNvSpPr>
              <a:spLocks noChangeArrowheads="1"/>
            </p:cNvSpPr>
            <p:nvPr/>
          </p:nvSpPr>
          <p:spPr bwMode="auto">
            <a:xfrm>
              <a:off x="2448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92" name="Oval 3448"/>
            <p:cNvSpPr>
              <a:spLocks noChangeArrowheads="1"/>
            </p:cNvSpPr>
            <p:nvPr/>
          </p:nvSpPr>
          <p:spPr bwMode="auto">
            <a:xfrm>
              <a:off x="2460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93" name="Oval 3449"/>
            <p:cNvSpPr>
              <a:spLocks noChangeArrowheads="1"/>
            </p:cNvSpPr>
            <p:nvPr/>
          </p:nvSpPr>
          <p:spPr bwMode="auto">
            <a:xfrm>
              <a:off x="2468" y="19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94" name="Oval 3450"/>
            <p:cNvSpPr>
              <a:spLocks noChangeArrowheads="1"/>
            </p:cNvSpPr>
            <p:nvPr/>
          </p:nvSpPr>
          <p:spPr bwMode="auto">
            <a:xfrm>
              <a:off x="2476" y="19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95" name="Oval 3451"/>
            <p:cNvSpPr>
              <a:spLocks noChangeArrowheads="1"/>
            </p:cNvSpPr>
            <p:nvPr/>
          </p:nvSpPr>
          <p:spPr bwMode="auto">
            <a:xfrm>
              <a:off x="2484" y="19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96" name="Oval 3452"/>
            <p:cNvSpPr>
              <a:spLocks noChangeArrowheads="1"/>
            </p:cNvSpPr>
            <p:nvPr/>
          </p:nvSpPr>
          <p:spPr bwMode="auto">
            <a:xfrm>
              <a:off x="2492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97" name="Oval 3453"/>
            <p:cNvSpPr>
              <a:spLocks noChangeArrowheads="1"/>
            </p:cNvSpPr>
            <p:nvPr/>
          </p:nvSpPr>
          <p:spPr bwMode="auto">
            <a:xfrm>
              <a:off x="2498" y="19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98" name="Oval 3454"/>
            <p:cNvSpPr>
              <a:spLocks noChangeArrowheads="1"/>
            </p:cNvSpPr>
            <p:nvPr/>
          </p:nvSpPr>
          <p:spPr bwMode="auto">
            <a:xfrm>
              <a:off x="2504" y="189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99" name="Oval 3455"/>
            <p:cNvSpPr>
              <a:spLocks noChangeArrowheads="1"/>
            </p:cNvSpPr>
            <p:nvPr/>
          </p:nvSpPr>
          <p:spPr bwMode="auto">
            <a:xfrm>
              <a:off x="2510" y="18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00" name="Oval 3456"/>
            <p:cNvSpPr>
              <a:spLocks noChangeArrowheads="1"/>
            </p:cNvSpPr>
            <p:nvPr/>
          </p:nvSpPr>
          <p:spPr bwMode="auto">
            <a:xfrm>
              <a:off x="2516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01" name="Oval 3457"/>
            <p:cNvSpPr>
              <a:spLocks noChangeArrowheads="1"/>
            </p:cNvSpPr>
            <p:nvPr/>
          </p:nvSpPr>
          <p:spPr bwMode="auto">
            <a:xfrm>
              <a:off x="2520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02" name="Oval 3458"/>
            <p:cNvSpPr>
              <a:spLocks noChangeArrowheads="1"/>
            </p:cNvSpPr>
            <p:nvPr/>
          </p:nvSpPr>
          <p:spPr bwMode="auto">
            <a:xfrm>
              <a:off x="1968" y="18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03" name="Oval 3459"/>
            <p:cNvSpPr>
              <a:spLocks noChangeArrowheads="1"/>
            </p:cNvSpPr>
            <p:nvPr/>
          </p:nvSpPr>
          <p:spPr bwMode="auto">
            <a:xfrm>
              <a:off x="1974" y="182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04" name="Oval 3460"/>
            <p:cNvSpPr>
              <a:spLocks noChangeArrowheads="1"/>
            </p:cNvSpPr>
            <p:nvPr/>
          </p:nvSpPr>
          <p:spPr bwMode="auto">
            <a:xfrm>
              <a:off x="1980" y="181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05" name="Oval 3461"/>
            <p:cNvSpPr>
              <a:spLocks noChangeArrowheads="1"/>
            </p:cNvSpPr>
            <p:nvPr/>
          </p:nvSpPr>
          <p:spPr bwMode="auto">
            <a:xfrm>
              <a:off x="1986" y="1804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06" name="Oval 3462"/>
            <p:cNvSpPr>
              <a:spLocks noChangeArrowheads="1"/>
            </p:cNvSpPr>
            <p:nvPr/>
          </p:nvSpPr>
          <p:spPr bwMode="auto">
            <a:xfrm>
              <a:off x="1991" y="179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07" name="Oval 3463"/>
            <p:cNvSpPr>
              <a:spLocks noChangeArrowheads="1"/>
            </p:cNvSpPr>
            <p:nvPr/>
          </p:nvSpPr>
          <p:spPr bwMode="auto">
            <a:xfrm>
              <a:off x="1996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08" name="Oval 3464"/>
            <p:cNvSpPr>
              <a:spLocks noChangeArrowheads="1"/>
            </p:cNvSpPr>
            <p:nvPr/>
          </p:nvSpPr>
          <p:spPr bwMode="auto">
            <a:xfrm>
              <a:off x="2001" y="1774"/>
              <a:ext cx="17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09" name="Oval 3465"/>
            <p:cNvSpPr>
              <a:spLocks noChangeArrowheads="1"/>
            </p:cNvSpPr>
            <p:nvPr/>
          </p:nvSpPr>
          <p:spPr bwMode="auto">
            <a:xfrm>
              <a:off x="20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10" name="Oval 3466"/>
            <p:cNvSpPr>
              <a:spLocks noChangeArrowheads="1"/>
            </p:cNvSpPr>
            <p:nvPr/>
          </p:nvSpPr>
          <p:spPr bwMode="auto">
            <a:xfrm>
              <a:off x="2012" y="17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11" name="Oval 3467"/>
            <p:cNvSpPr>
              <a:spLocks noChangeArrowheads="1"/>
            </p:cNvSpPr>
            <p:nvPr/>
          </p:nvSpPr>
          <p:spPr bwMode="auto">
            <a:xfrm>
              <a:off x="2017" y="1741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12" name="Oval 3468"/>
            <p:cNvSpPr>
              <a:spLocks noChangeArrowheads="1"/>
            </p:cNvSpPr>
            <p:nvPr/>
          </p:nvSpPr>
          <p:spPr bwMode="auto">
            <a:xfrm>
              <a:off x="2022" y="173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13" name="Oval 3469"/>
            <p:cNvSpPr>
              <a:spLocks noChangeArrowheads="1"/>
            </p:cNvSpPr>
            <p:nvPr/>
          </p:nvSpPr>
          <p:spPr bwMode="auto">
            <a:xfrm>
              <a:off x="2027" y="172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14" name="Oval 3470"/>
            <p:cNvSpPr>
              <a:spLocks noChangeArrowheads="1"/>
            </p:cNvSpPr>
            <p:nvPr/>
          </p:nvSpPr>
          <p:spPr bwMode="auto">
            <a:xfrm>
              <a:off x="2033" y="171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15" name="Oval 3471"/>
            <p:cNvSpPr>
              <a:spLocks noChangeArrowheads="1"/>
            </p:cNvSpPr>
            <p:nvPr/>
          </p:nvSpPr>
          <p:spPr bwMode="auto">
            <a:xfrm>
              <a:off x="2039" y="170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16" name="Oval 3472"/>
            <p:cNvSpPr>
              <a:spLocks noChangeArrowheads="1"/>
            </p:cNvSpPr>
            <p:nvPr/>
          </p:nvSpPr>
          <p:spPr bwMode="auto">
            <a:xfrm>
              <a:off x="2044" y="169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17" name="Oval 3473"/>
            <p:cNvSpPr>
              <a:spLocks noChangeArrowheads="1"/>
            </p:cNvSpPr>
            <p:nvPr/>
          </p:nvSpPr>
          <p:spPr bwMode="auto">
            <a:xfrm>
              <a:off x="2048" y="168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18" name="Oval 3474"/>
            <p:cNvSpPr>
              <a:spLocks noChangeArrowheads="1"/>
            </p:cNvSpPr>
            <p:nvPr/>
          </p:nvSpPr>
          <p:spPr bwMode="auto">
            <a:xfrm>
              <a:off x="2053" y="167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19" name="Oval 3475"/>
            <p:cNvSpPr>
              <a:spLocks noChangeArrowheads="1"/>
            </p:cNvSpPr>
            <p:nvPr/>
          </p:nvSpPr>
          <p:spPr bwMode="auto">
            <a:xfrm>
              <a:off x="2058" y="166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20" name="Oval 3476"/>
            <p:cNvSpPr>
              <a:spLocks noChangeArrowheads="1"/>
            </p:cNvSpPr>
            <p:nvPr/>
          </p:nvSpPr>
          <p:spPr bwMode="auto">
            <a:xfrm>
              <a:off x="2063" y="1652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21" name="Oval 3477"/>
            <p:cNvSpPr>
              <a:spLocks noChangeArrowheads="1"/>
            </p:cNvSpPr>
            <p:nvPr/>
          </p:nvSpPr>
          <p:spPr bwMode="auto">
            <a:xfrm>
              <a:off x="2068" y="164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22" name="Oval 3478"/>
            <p:cNvSpPr>
              <a:spLocks noChangeArrowheads="1"/>
            </p:cNvSpPr>
            <p:nvPr/>
          </p:nvSpPr>
          <p:spPr bwMode="auto">
            <a:xfrm>
              <a:off x="2072" y="163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23" name="Oval 3479"/>
            <p:cNvSpPr>
              <a:spLocks noChangeArrowheads="1"/>
            </p:cNvSpPr>
            <p:nvPr/>
          </p:nvSpPr>
          <p:spPr bwMode="auto">
            <a:xfrm>
              <a:off x="2075" y="16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24" name="Oval 3480"/>
            <p:cNvSpPr>
              <a:spLocks noChangeArrowheads="1"/>
            </p:cNvSpPr>
            <p:nvPr/>
          </p:nvSpPr>
          <p:spPr bwMode="auto">
            <a:xfrm>
              <a:off x="2078" y="161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25" name="Oval 3481"/>
            <p:cNvSpPr>
              <a:spLocks noChangeArrowheads="1"/>
            </p:cNvSpPr>
            <p:nvPr/>
          </p:nvSpPr>
          <p:spPr bwMode="auto">
            <a:xfrm>
              <a:off x="2081" y="160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26" name="Oval 3482"/>
            <p:cNvSpPr>
              <a:spLocks noChangeArrowheads="1"/>
            </p:cNvSpPr>
            <p:nvPr/>
          </p:nvSpPr>
          <p:spPr bwMode="auto">
            <a:xfrm>
              <a:off x="2085" y="158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27" name="Oval 3483"/>
            <p:cNvSpPr>
              <a:spLocks noChangeArrowheads="1"/>
            </p:cNvSpPr>
            <p:nvPr/>
          </p:nvSpPr>
          <p:spPr bwMode="auto">
            <a:xfrm>
              <a:off x="2087" y="157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28" name="Oval 3484"/>
            <p:cNvSpPr>
              <a:spLocks noChangeArrowheads="1"/>
            </p:cNvSpPr>
            <p:nvPr/>
          </p:nvSpPr>
          <p:spPr bwMode="auto">
            <a:xfrm>
              <a:off x="2090" y="156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29" name="Oval 3485"/>
            <p:cNvSpPr>
              <a:spLocks noChangeArrowheads="1"/>
            </p:cNvSpPr>
            <p:nvPr/>
          </p:nvSpPr>
          <p:spPr bwMode="auto">
            <a:xfrm>
              <a:off x="2091" y="15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30" name="Oval 3486"/>
            <p:cNvSpPr>
              <a:spLocks noChangeArrowheads="1"/>
            </p:cNvSpPr>
            <p:nvPr/>
          </p:nvSpPr>
          <p:spPr bwMode="auto">
            <a:xfrm>
              <a:off x="2091" y="154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31" name="Oval 3487"/>
            <p:cNvSpPr>
              <a:spLocks noChangeArrowheads="1"/>
            </p:cNvSpPr>
            <p:nvPr/>
          </p:nvSpPr>
          <p:spPr bwMode="auto">
            <a:xfrm>
              <a:off x="2091" y="15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32" name="Oval 3488"/>
            <p:cNvSpPr>
              <a:spLocks noChangeArrowheads="1"/>
            </p:cNvSpPr>
            <p:nvPr/>
          </p:nvSpPr>
          <p:spPr bwMode="auto">
            <a:xfrm>
              <a:off x="2089" y="151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33" name="Oval 3489"/>
            <p:cNvSpPr>
              <a:spLocks noChangeArrowheads="1"/>
            </p:cNvSpPr>
            <p:nvPr/>
          </p:nvSpPr>
          <p:spPr bwMode="auto">
            <a:xfrm>
              <a:off x="2086" y="150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34" name="Oval 3490"/>
            <p:cNvSpPr>
              <a:spLocks noChangeArrowheads="1"/>
            </p:cNvSpPr>
            <p:nvPr/>
          </p:nvSpPr>
          <p:spPr bwMode="auto">
            <a:xfrm>
              <a:off x="2082" y="150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35" name="Oval 3491"/>
            <p:cNvSpPr>
              <a:spLocks noChangeArrowheads="1"/>
            </p:cNvSpPr>
            <p:nvPr/>
          </p:nvSpPr>
          <p:spPr bwMode="auto">
            <a:xfrm>
              <a:off x="2077" y="149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36" name="Oval 3492"/>
            <p:cNvSpPr>
              <a:spLocks noChangeArrowheads="1"/>
            </p:cNvSpPr>
            <p:nvPr/>
          </p:nvSpPr>
          <p:spPr bwMode="auto">
            <a:xfrm>
              <a:off x="2069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37" name="Oval 3493"/>
            <p:cNvSpPr>
              <a:spLocks noChangeArrowheads="1"/>
            </p:cNvSpPr>
            <p:nvPr/>
          </p:nvSpPr>
          <p:spPr bwMode="auto">
            <a:xfrm>
              <a:off x="2061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38" name="Oval 3494"/>
            <p:cNvSpPr>
              <a:spLocks noChangeArrowheads="1"/>
            </p:cNvSpPr>
            <p:nvPr/>
          </p:nvSpPr>
          <p:spPr bwMode="auto">
            <a:xfrm>
              <a:off x="2052" y="149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39" name="Oval 3495"/>
            <p:cNvSpPr>
              <a:spLocks noChangeArrowheads="1"/>
            </p:cNvSpPr>
            <p:nvPr/>
          </p:nvSpPr>
          <p:spPr bwMode="auto">
            <a:xfrm>
              <a:off x="2045" y="150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40" name="Oval 3496"/>
            <p:cNvSpPr>
              <a:spLocks noChangeArrowheads="1"/>
            </p:cNvSpPr>
            <p:nvPr/>
          </p:nvSpPr>
          <p:spPr bwMode="auto">
            <a:xfrm>
              <a:off x="2039" y="151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41" name="Oval 3497"/>
            <p:cNvSpPr>
              <a:spLocks noChangeArrowheads="1"/>
            </p:cNvSpPr>
            <p:nvPr/>
          </p:nvSpPr>
          <p:spPr bwMode="auto">
            <a:xfrm>
              <a:off x="2032" y="15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42" name="Oval 3498"/>
            <p:cNvSpPr>
              <a:spLocks noChangeArrowheads="1"/>
            </p:cNvSpPr>
            <p:nvPr/>
          </p:nvSpPr>
          <p:spPr bwMode="auto">
            <a:xfrm>
              <a:off x="2026" y="15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43" name="Oval 3499"/>
            <p:cNvSpPr>
              <a:spLocks noChangeArrowheads="1"/>
            </p:cNvSpPr>
            <p:nvPr/>
          </p:nvSpPr>
          <p:spPr bwMode="auto">
            <a:xfrm>
              <a:off x="2023" y="154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44" name="Oval 3500"/>
            <p:cNvSpPr>
              <a:spLocks noChangeArrowheads="1"/>
            </p:cNvSpPr>
            <p:nvPr/>
          </p:nvSpPr>
          <p:spPr bwMode="auto">
            <a:xfrm>
              <a:off x="2020" y="155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45" name="Oval 3501"/>
            <p:cNvSpPr>
              <a:spLocks noChangeArrowheads="1"/>
            </p:cNvSpPr>
            <p:nvPr/>
          </p:nvSpPr>
          <p:spPr bwMode="auto">
            <a:xfrm>
              <a:off x="2017" y="1570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46" name="Oval 3502"/>
            <p:cNvSpPr>
              <a:spLocks noChangeArrowheads="1"/>
            </p:cNvSpPr>
            <p:nvPr/>
          </p:nvSpPr>
          <p:spPr bwMode="auto">
            <a:xfrm>
              <a:off x="2015" y="1580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47" name="Oval 3503"/>
            <p:cNvSpPr>
              <a:spLocks noChangeArrowheads="1"/>
            </p:cNvSpPr>
            <p:nvPr/>
          </p:nvSpPr>
          <p:spPr bwMode="auto">
            <a:xfrm>
              <a:off x="2013" y="159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48" name="Oval 3504"/>
            <p:cNvSpPr>
              <a:spLocks noChangeArrowheads="1"/>
            </p:cNvSpPr>
            <p:nvPr/>
          </p:nvSpPr>
          <p:spPr bwMode="auto">
            <a:xfrm>
              <a:off x="2012" y="16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49" name="Oval 3505"/>
            <p:cNvSpPr>
              <a:spLocks noChangeArrowheads="1"/>
            </p:cNvSpPr>
            <p:nvPr/>
          </p:nvSpPr>
          <p:spPr bwMode="auto">
            <a:xfrm>
              <a:off x="2011" y="16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50" name="Oval 3506"/>
            <p:cNvSpPr>
              <a:spLocks noChangeArrowheads="1"/>
            </p:cNvSpPr>
            <p:nvPr/>
          </p:nvSpPr>
          <p:spPr bwMode="auto">
            <a:xfrm>
              <a:off x="2011" y="1624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51" name="Oval 3507"/>
            <p:cNvSpPr>
              <a:spLocks noChangeArrowheads="1"/>
            </p:cNvSpPr>
            <p:nvPr/>
          </p:nvSpPr>
          <p:spPr bwMode="auto">
            <a:xfrm>
              <a:off x="2011" y="16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52" name="Oval 3508"/>
            <p:cNvSpPr>
              <a:spLocks noChangeArrowheads="1"/>
            </p:cNvSpPr>
            <p:nvPr/>
          </p:nvSpPr>
          <p:spPr bwMode="auto">
            <a:xfrm>
              <a:off x="2011" y="164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53" name="Oval 3509"/>
            <p:cNvSpPr>
              <a:spLocks noChangeArrowheads="1"/>
            </p:cNvSpPr>
            <p:nvPr/>
          </p:nvSpPr>
          <p:spPr bwMode="auto">
            <a:xfrm>
              <a:off x="2011" y="165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54" name="Oval 3510"/>
            <p:cNvSpPr>
              <a:spLocks noChangeArrowheads="1"/>
            </p:cNvSpPr>
            <p:nvPr/>
          </p:nvSpPr>
          <p:spPr bwMode="auto">
            <a:xfrm>
              <a:off x="2011" y="166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55" name="Oval 3511"/>
            <p:cNvSpPr>
              <a:spLocks noChangeArrowheads="1"/>
            </p:cNvSpPr>
            <p:nvPr/>
          </p:nvSpPr>
          <p:spPr bwMode="auto">
            <a:xfrm>
              <a:off x="2011" y="168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56" name="Oval 3512"/>
            <p:cNvSpPr>
              <a:spLocks noChangeArrowheads="1"/>
            </p:cNvSpPr>
            <p:nvPr/>
          </p:nvSpPr>
          <p:spPr bwMode="auto">
            <a:xfrm>
              <a:off x="2011" y="168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57" name="Oval 3513"/>
            <p:cNvSpPr>
              <a:spLocks noChangeArrowheads="1"/>
            </p:cNvSpPr>
            <p:nvPr/>
          </p:nvSpPr>
          <p:spPr bwMode="auto">
            <a:xfrm>
              <a:off x="2011" y="16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58" name="Oval 3514"/>
            <p:cNvSpPr>
              <a:spLocks noChangeArrowheads="1"/>
            </p:cNvSpPr>
            <p:nvPr/>
          </p:nvSpPr>
          <p:spPr bwMode="auto">
            <a:xfrm>
              <a:off x="2011" y="170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59" name="Oval 3515"/>
            <p:cNvSpPr>
              <a:spLocks noChangeArrowheads="1"/>
            </p:cNvSpPr>
            <p:nvPr/>
          </p:nvSpPr>
          <p:spPr bwMode="auto">
            <a:xfrm>
              <a:off x="2011" y="17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60" name="Oval 3516"/>
            <p:cNvSpPr>
              <a:spLocks noChangeArrowheads="1"/>
            </p:cNvSpPr>
            <p:nvPr/>
          </p:nvSpPr>
          <p:spPr bwMode="auto">
            <a:xfrm>
              <a:off x="2011" y="1728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61" name="Oval 3517"/>
            <p:cNvSpPr>
              <a:spLocks noChangeArrowheads="1"/>
            </p:cNvSpPr>
            <p:nvPr/>
          </p:nvSpPr>
          <p:spPr bwMode="auto">
            <a:xfrm>
              <a:off x="2011" y="174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62" name="Oval 3518"/>
            <p:cNvSpPr>
              <a:spLocks noChangeArrowheads="1"/>
            </p:cNvSpPr>
            <p:nvPr/>
          </p:nvSpPr>
          <p:spPr bwMode="auto">
            <a:xfrm>
              <a:off x="2011" y="175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63" name="Oval 3519"/>
            <p:cNvSpPr>
              <a:spLocks noChangeArrowheads="1"/>
            </p:cNvSpPr>
            <p:nvPr/>
          </p:nvSpPr>
          <p:spPr bwMode="auto">
            <a:xfrm>
              <a:off x="2011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64" name="Oval 3520"/>
            <p:cNvSpPr>
              <a:spLocks noChangeArrowheads="1"/>
            </p:cNvSpPr>
            <p:nvPr/>
          </p:nvSpPr>
          <p:spPr bwMode="auto">
            <a:xfrm>
              <a:off x="2011" y="177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65" name="Oval 3521"/>
            <p:cNvSpPr>
              <a:spLocks noChangeArrowheads="1"/>
            </p:cNvSpPr>
            <p:nvPr/>
          </p:nvSpPr>
          <p:spPr bwMode="auto">
            <a:xfrm>
              <a:off x="2012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66" name="Oval 3522"/>
            <p:cNvSpPr>
              <a:spLocks noChangeArrowheads="1"/>
            </p:cNvSpPr>
            <p:nvPr/>
          </p:nvSpPr>
          <p:spPr bwMode="auto">
            <a:xfrm>
              <a:off x="2012" y="179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67" name="Oval 3523"/>
            <p:cNvSpPr>
              <a:spLocks noChangeArrowheads="1"/>
            </p:cNvSpPr>
            <p:nvPr/>
          </p:nvSpPr>
          <p:spPr bwMode="auto">
            <a:xfrm>
              <a:off x="2012" y="180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68" name="Oval 3524"/>
            <p:cNvSpPr>
              <a:spLocks noChangeArrowheads="1"/>
            </p:cNvSpPr>
            <p:nvPr/>
          </p:nvSpPr>
          <p:spPr bwMode="auto">
            <a:xfrm>
              <a:off x="2012" y="18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69" name="Oval 3525"/>
            <p:cNvSpPr>
              <a:spLocks noChangeArrowheads="1"/>
            </p:cNvSpPr>
            <p:nvPr/>
          </p:nvSpPr>
          <p:spPr bwMode="auto">
            <a:xfrm>
              <a:off x="2012" y="18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70" name="Oval 3526"/>
            <p:cNvSpPr>
              <a:spLocks noChangeArrowheads="1"/>
            </p:cNvSpPr>
            <p:nvPr/>
          </p:nvSpPr>
          <p:spPr bwMode="auto">
            <a:xfrm>
              <a:off x="2012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71" name="Oval 3527"/>
            <p:cNvSpPr>
              <a:spLocks noChangeArrowheads="1"/>
            </p:cNvSpPr>
            <p:nvPr/>
          </p:nvSpPr>
          <p:spPr bwMode="auto">
            <a:xfrm>
              <a:off x="2012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72" name="Oval 3528"/>
            <p:cNvSpPr>
              <a:spLocks noChangeArrowheads="1"/>
            </p:cNvSpPr>
            <p:nvPr/>
          </p:nvSpPr>
          <p:spPr bwMode="auto">
            <a:xfrm>
              <a:off x="2012" y="185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73" name="Oval 3529"/>
            <p:cNvSpPr>
              <a:spLocks noChangeArrowheads="1"/>
            </p:cNvSpPr>
            <p:nvPr/>
          </p:nvSpPr>
          <p:spPr bwMode="auto">
            <a:xfrm>
              <a:off x="2013" y="1863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74" name="Oval 3530"/>
            <p:cNvSpPr>
              <a:spLocks noChangeArrowheads="1"/>
            </p:cNvSpPr>
            <p:nvPr/>
          </p:nvSpPr>
          <p:spPr bwMode="auto">
            <a:xfrm>
              <a:off x="2014" y="187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75" name="Oval 3531"/>
            <p:cNvSpPr>
              <a:spLocks noChangeArrowheads="1"/>
            </p:cNvSpPr>
            <p:nvPr/>
          </p:nvSpPr>
          <p:spPr bwMode="auto">
            <a:xfrm>
              <a:off x="2017" y="189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76" name="Oval 3532"/>
            <p:cNvSpPr>
              <a:spLocks noChangeArrowheads="1"/>
            </p:cNvSpPr>
            <p:nvPr/>
          </p:nvSpPr>
          <p:spPr bwMode="auto">
            <a:xfrm>
              <a:off x="2022" y="190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77" name="Oval 3533"/>
            <p:cNvSpPr>
              <a:spLocks noChangeArrowheads="1"/>
            </p:cNvSpPr>
            <p:nvPr/>
          </p:nvSpPr>
          <p:spPr bwMode="auto">
            <a:xfrm>
              <a:off x="2027" y="191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78" name="Oval 3534"/>
            <p:cNvSpPr>
              <a:spLocks noChangeArrowheads="1"/>
            </p:cNvSpPr>
            <p:nvPr/>
          </p:nvSpPr>
          <p:spPr bwMode="auto">
            <a:xfrm>
              <a:off x="2034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79" name="Oval 3535"/>
            <p:cNvSpPr>
              <a:spLocks noChangeArrowheads="1"/>
            </p:cNvSpPr>
            <p:nvPr/>
          </p:nvSpPr>
          <p:spPr bwMode="auto">
            <a:xfrm>
              <a:off x="2042" y="19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0" name="Oval 3536"/>
            <p:cNvSpPr>
              <a:spLocks noChangeArrowheads="1"/>
            </p:cNvSpPr>
            <p:nvPr/>
          </p:nvSpPr>
          <p:spPr bwMode="auto">
            <a:xfrm>
              <a:off x="2052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1" name="Oval 3537"/>
            <p:cNvSpPr>
              <a:spLocks noChangeArrowheads="1"/>
            </p:cNvSpPr>
            <p:nvPr/>
          </p:nvSpPr>
          <p:spPr bwMode="auto">
            <a:xfrm>
              <a:off x="2064" y="193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2" name="Oval 3538"/>
            <p:cNvSpPr>
              <a:spLocks noChangeArrowheads="1"/>
            </p:cNvSpPr>
            <p:nvPr/>
          </p:nvSpPr>
          <p:spPr bwMode="auto">
            <a:xfrm>
              <a:off x="2077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3" name="Oval 3539"/>
            <p:cNvSpPr>
              <a:spLocks noChangeArrowheads="1"/>
            </p:cNvSpPr>
            <p:nvPr/>
          </p:nvSpPr>
          <p:spPr bwMode="auto">
            <a:xfrm>
              <a:off x="2088" y="193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4" name="Oval 3540"/>
            <p:cNvSpPr>
              <a:spLocks noChangeArrowheads="1"/>
            </p:cNvSpPr>
            <p:nvPr/>
          </p:nvSpPr>
          <p:spPr bwMode="auto">
            <a:xfrm>
              <a:off x="2098" y="193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5" name="Oval 3541"/>
            <p:cNvSpPr>
              <a:spLocks noChangeArrowheads="1"/>
            </p:cNvSpPr>
            <p:nvPr/>
          </p:nvSpPr>
          <p:spPr bwMode="auto">
            <a:xfrm>
              <a:off x="2107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6" name="Oval 3542"/>
            <p:cNvSpPr>
              <a:spLocks noChangeArrowheads="1"/>
            </p:cNvSpPr>
            <p:nvPr/>
          </p:nvSpPr>
          <p:spPr bwMode="auto">
            <a:xfrm>
              <a:off x="2115" y="191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7" name="Oval 3543"/>
            <p:cNvSpPr>
              <a:spLocks noChangeArrowheads="1"/>
            </p:cNvSpPr>
            <p:nvPr/>
          </p:nvSpPr>
          <p:spPr bwMode="auto">
            <a:xfrm>
              <a:off x="2122" y="18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8" name="Oval 3544"/>
            <p:cNvSpPr>
              <a:spLocks noChangeArrowheads="1"/>
            </p:cNvSpPr>
            <p:nvPr/>
          </p:nvSpPr>
          <p:spPr bwMode="auto">
            <a:xfrm>
              <a:off x="2126" y="188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9" name="Oval 3545"/>
            <p:cNvSpPr>
              <a:spLocks noChangeArrowheads="1"/>
            </p:cNvSpPr>
            <p:nvPr/>
          </p:nvSpPr>
          <p:spPr bwMode="auto">
            <a:xfrm>
              <a:off x="2128" y="187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90" name="Oval 3546"/>
            <p:cNvSpPr>
              <a:spLocks noChangeArrowheads="1"/>
            </p:cNvSpPr>
            <p:nvPr/>
          </p:nvSpPr>
          <p:spPr bwMode="auto">
            <a:xfrm>
              <a:off x="2132" y="1866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91" name="Oval 3547"/>
            <p:cNvSpPr>
              <a:spLocks noChangeArrowheads="1"/>
            </p:cNvSpPr>
            <p:nvPr/>
          </p:nvSpPr>
          <p:spPr bwMode="auto">
            <a:xfrm>
              <a:off x="2133" y="185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92" name="Oval 3548"/>
            <p:cNvSpPr>
              <a:spLocks noChangeArrowheads="1"/>
            </p:cNvSpPr>
            <p:nvPr/>
          </p:nvSpPr>
          <p:spPr bwMode="auto">
            <a:xfrm>
              <a:off x="2135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93" name="Oval 3549"/>
            <p:cNvSpPr>
              <a:spLocks noChangeArrowheads="1"/>
            </p:cNvSpPr>
            <p:nvPr/>
          </p:nvSpPr>
          <p:spPr bwMode="auto">
            <a:xfrm>
              <a:off x="2137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94" name="Oval 3550"/>
            <p:cNvSpPr>
              <a:spLocks noChangeArrowheads="1"/>
            </p:cNvSpPr>
            <p:nvPr/>
          </p:nvSpPr>
          <p:spPr bwMode="auto">
            <a:xfrm>
              <a:off x="2137" y="182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95" name="Oval 3551"/>
            <p:cNvSpPr>
              <a:spLocks noChangeArrowheads="1"/>
            </p:cNvSpPr>
            <p:nvPr/>
          </p:nvSpPr>
          <p:spPr bwMode="auto">
            <a:xfrm>
              <a:off x="2140" y="1811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96" name="Oval 3552"/>
            <p:cNvSpPr>
              <a:spLocks noChangeArrowheads="1"/>
            </p:cNvSpPr>
            <p:nvPr/>
          </p:nvSpPr>
          <p:spPr bwMode="auto">
            <a:xfrm>
              <a:off x="2138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97" name="Oval 3553"/>
            <p:cNvSpPr>
              <a:spLocks noChangeArrowheads="1"/>
            </p:cNvSpPr>
            <p:nvPr/>
          </p:nvSpPr>
          <p:spPr bwMode="auto">
            <a:xfrm>
              <a:off x="2136" y="1790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98" name="Oval 3554"/>
            <p:cNvSpPr>
              <a:spLocks noChangeArrowheads="1"/>
            </p:cNvSpPr>
            <p:nvPr/>
          </p:nvSpPr>
          <p:spPr bwMode="auto">
            <a:xfrm>
              <a:off x="2129" y="177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99" name="Oval 3555"/>
            <p:cNvSpPr>
              <a:spLocks noChangeArrowheads="1"/>
            </p:cNvSpPr>
            <p:nvPr/>
          </p:nvSpPr>
          <p:spPr bwMode="auto">
            <a:xfrm>
              <a:off x="2124" y="176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0" name="Oval 3556"/>
            <p:cNvSpPr>
              <a:spLocks noChangeArrowheads="1"/>
            </p:cNvSpPr>
            <p:nvPr/>
          </p:nvSpPr>
          <p:spPr bwMode="auto">
            <a:xfrm>
              <a:off x="211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1" name="Oval 3557"/>
            <p:cNvSpPr>
              <a:spLocks noChangeArrowheads="1"/>
            </p:cNvSpPr>
            <p:nvPr/>
          </p:nvSpPr>
          <p:spPr bwMode="auto">
            <a:xfrm>
              <a:off x="21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2" name="Oval 3558"/>
            <p:cNvSpPr>
              <a:spLocks noChangeArrowheads="1"/>
            </p:cNvSpPr>
            <p:nvPr/>
          </p:nvSpPr>
          <p:spPr bwMode="auto">
            <a:xfrm>
              <a:off x="2099" y="177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3" name="Oval 3559"/>
            <p:cNvSpPr>
              <a:spLocks noChangeArrowheads="1"/>
            </p:cNvSpPr>
            <p:nvPr/>
          </p:nvSpPr>
          <p:spPr bwMode="auto">
            <a:xfrm>
              <a:off x="2098" y="178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4" name="Oval 3560"/>
            <p:cNvSpPr>
              <a:spLocks noChangeArrowheads="1"/>
            </p:cNvSpPr>
            <p:nvPr/>
          </p:nvSpPr>
          <p:spPr bwMode="auto">
            <a:xfrm>
              <a:off x="2101" y="179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5" name="Oval 3561"/>
            <p:cNvSpPr>
              <a:spLocks noChangeArrowheads="1"/>
            </p:cNvSpPr>
            <p:nvPr/>
          </p:nvSpPr>
          <p:spPr bwMode="auto">
            <a:xfrm>
              <a:off x="2108" y="179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6" name="Oval 3562"/>
            <p:cNvSpPr>
              <a:spLocks noChangeArrowheads="1"/>
            </p:cNvSpPr>
            <p:nvPr/>
          </p:nvSpPr>
          <p:spPr bwMode="auto">
            <a:xfrm>
              <a:off x="2117" y="1804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7" name="Oval 3563"/>
            <p:cNvSpPr>
              <a:spLocks noChangeArrowheads="1"/>
            </p:cNvSpPr>
            <p:nvPr/>
          </p:nvSpPr>
          <p:spPr bwMode="auto">
            <a:xfrm>
              <a:off x="2125" y="180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8" name="Oval 3564"/>
            <p:cNvSpPr>
              <a:spLocks noChangeArrowheads="1"/>
            </p:cNvSpPr>
            <p:nvPr/>
          </p:nvSpPr>
          <p:spPr bwMode="auto">
            <a:xfrm>
              <a:off x="2142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09" name="Oval 3565"/>
            <p:cNvSpPr>
              <a:spLocks noChangeArrowheads="1"/>
            </p:cNvSpPr>
            <p:nvPr/>
          </p:nvSpPr>
          <p:spPr bwMode="auto">
            <a:xfrm>
              <a:off x="2147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10" name="Oval 3566"/>
            <p:cNvSpPr>
              <a:spLocks noChangeArrowheads="1"/>
            </p:cNvSpPr>
            <p:nvPr/>
          </p:nvSpPr>
          <p:spPr bwMode="auto">
            <a:xfrm>
              <a:off x="2159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11" name="Oval 3567"/>
            <p:cNvSpPr>
              <a:spLocks noChangeArrowheads="1"/>
            </p:cNvSpPr>
            <p:nvPr/>
          </p:nvSpPr>
          <p:spPr bwMode="auto">
            <a:xfrm>
              <a:off x="2172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12" name="Oval 3568"/>
            <p:cNvSpPr>
              <a:spLocks noChangeArrowheads="1"/>
            </p:cNvSpPr>
            <p:nvPr/>
          </p:nvSpPr>
          <p:spPr bwMode="auto">
            <a:xfrm>
              <a:off x="2184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913" name="Oval 3569"/>
            <p:cNvSpPr>
              <a:spLocks noChangeArrowheads="1"/>
            </p:cNvSpPr>
            <p:nvPr/>
          </p:nvSpPr>
          <p:spPr bwMode="auto">
            <a:xfrm>
              <a:off x="2289" y="178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4" name="Oval 3570"/>
            <p:cNvSpPr>
              <a:spLocks noChangeArrowheads="1"/>
            </p:cNvSpPr>
            <p:nvPr/>
          </p:nvSpPr>
          <p:spPr bwMode="auto">
            <a:xfrm>
              <a:off x="2283" y="17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5" name="Oval 3571"/>
            <p:cNvSpPr>
              <a:spLocks noChangeArrowheads="1"/>
            </p:cNvSpPr>
            <p:nvPr/>
          </p:nvSpPr>
          <p:spPr bwMode="auto">
            <a:xfrm>
              <a:off x="2273" y="17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6" name="Oval 3572"/>
            <p:cNvSpPr>
              <a:spLocks noChangeArrowheads="1"/>
            </p:cNvSpPr>
            <p:nvPr/>
          </p:nvSpPr>
          <p:spPr bwMode="auto">
            <a:xfrm>
              <a:off x="2261" y="17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7" name="Oval 3573"/>
            <p:cNvSpPr>
              <a:spLocks noChangeArrowheads="1"/>
            </p:cNvSpPr>
            <p:nvPr/>
          </p:nvSpPr>
          <p:spPr bwMode="auto">
            <a:xfrm>
              <a:off x="2249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8" name="Oval 3574"/>
            <p:cNvSpPr>
              <a:spLocks noChangeArrowheads="1"/>
            </p:cNvSpPr>
            <p:nvPr/>
          </p:nvSpPr>
          <p:spPr bwMode="auto">
            <a:xfrm>
              <a:off x="2237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19" name="Oval 3575"/>
            <p:cNvSpPr>
              <a:spLocks noChangeArrowheads="1"/>
            </p:cNvSpPr>
            <p:nvPr/>
          </p:nvSpPr>
          <p:spPr bwMode="auto">
            <a:xfrm>
              <a:off x="2225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0" name="Oval 3576"/>
            <p:cNvSpPr>
              <a:spLocks noChangeArrowheads="1"/>
            </p:cNvSpPr>
            <p:nvPr/>
          </p:nvSpPr>
          <p:spPr bwMode="auto">
            <a:xfrm>
              <a:off x="2215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1" name="Oval 3577"/>
            <p:cNvSpPr>
              <a:spLocks noChangeArrowheads="1"/>
            </p:cNvSpPr>
            <p:nvPr/>
          </p:nvSpPr>
          <p:spPr bwMode="auto">
            <a:xfrm>
              <a:off x="2205" y="177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2" name="Oval 3578"/>
            <p:cNvSpPr>
              <a:spLocks noChangeArrowheads="1"/>
            </p:cNvSpPr>
            <p:nvPr/>
          </p:nvSpPr>
          <p:spPr bwMode="auto">
            <a:xfrm>
              <a:off x="2199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3" name="Oval 3579"/>
            <p:cNvSpPr>
              <a:spLocks noChangeArrowheads="1"/>
            </p:cNvSpPr>
            <p:nvPr/>
          </p:nvSpPr>
          <p:spPr bwMode="auto">
            <a:xfrm>
              <a:off x="2193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4" name="Oval 3580"/>
            <p:cNvSpPr>
              <a:spLocks noChangeArrowheads="1"/>
            </p:cNvSpPr>
            <p:nvPr/>
          </p:nvSpPr>
          <p:spPr bwMode="auto">
            <a:xfrm>
              <a:off x="2187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5" name="Oval 3581"/>
            <p:cNvSpPr>
              <a:spLocks noChangeArrowheads="1"/>
            </p:cNvSpPr>
            <p:nvPr/>
          </p:nvSpPr>
          <p:spPr bwMode="auto">
            <a:xfrm>
              <a:off x="2183" y="181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6" name="Oval 3582"/>
            <p:cNvSpPr>
              <a:spLocks noChangeArrowheads="1"/>
            </p:cNvSpPr>
            <p:nvPr/>
          </p:nvSpPr>
          <p:spPr bwMode="auto">
            <a:xfrm>
              <a:off x="218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7" name="Oval 3583"/>
            <p:cNvSpPr>
              <a:spLocks noChangeArrowheads="1"/>
            </p:cNvSpPr>
            <p:nvPr/>
          </p:nvSpPr>
          <p:spPr bwMode="auto">
            <a:xfrm>
              <a:off x="2179" y="18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8" name="Oval 3584"/>
            <p:cNvSpPr>
              <a:spLocks noChangeArrowheads="1"/>
            </p:cNvSpPr>
            <p:nvPr/>
          </p:nvSpPr>
          <p:spPr bwMode="auto">
            <a:xfrm>
              <a:off x="2179" y="18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9" name="Oval 3585"/>
            <p:cNvSpPr>
              <a:spLocks noChangeArrowheads="1"/>
            </p:cNvSpPr>
            <p:nvPr/>
          </p:nvSpPr>
          <p:spPr bwMode="auto">
            <a:xfrm>
              <a:off x="2179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0" name="Oval 3586"/>
            <p:cNvSpPr>
              <a:spLocks noChangeArrowheads="1"/>
            </p:cNvSpPr>
            <p:nvPr/>
          </p:nvSpPr>
          <p:spPr bwMode="auto">
            <a:xfrm>
              <a:off x="2181" y="18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1" name="Oval 3587"/>
            <p:cNvSpPr>
              <a:spLocks noChangeArrowheads="1"/>
            </p:cNvSpPr>
            <p:nvPr/>
          </p:nvSpPr>
          <p:spPr bwMode="auto">
            <a:xfrm>
              <a:off x="2183" y="18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2" name="Oval 3588"/>
            <p:cNvSpPr>
              <a:spLocks noChangeArrowheads="1"/>
            </p:cNvSpPr>
            <p:nvPr/>
          </p:nvSpPr>
          <p:spPr bwMode="auto">
            <a:xfrm>
              <a:off x="2187" y="18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3" name="Oval 3589"/>
            <p:cNvSpPr>
              <a:spLocks noChangeArrowheads="1"/>
            </p:cNvSpPr>
            <p:nvPr/>
          </p:nvSpPr>
          <p:spPr bwMode="auto">
            <a:xfrm>
              <a:off x="2191" y="19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4" name="Oval 3590"/>
            <p:cNvSpPr>
              <a:spLocks noChangeArrowheads="1"/>
            </p:cNvSpPr>
            <p:nvPr/>
          </p:nvSpPr>
          <p:spPr bwMode="auto">
            <a:xfrm>
              <a:off x="2197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5" name="Oval 3591"/>
            <p:cNvSpPr>
              <a:spLocks noChangeArrowheads="1"/>
            </p:cNvSpPr>
            <p:nvPr/>
          </p:nvSpPr>
          <p:spPr bwMode="auto">
            <a:xfrm>
              <a:off x="2201" y="1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6" name="Oval 3592"/>
            <p:cNvSpPr>
              <a:spLocks noChangeArrowheads="1"/>
            </p:cNvSpPr>
            <p:nvPr/>
          </p:nvSpPr>
          <p:spPr bwMode="auto">
            <a:xfrm>
              <a:off x="2209" y="19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7" name="Oval 3593"/>
            <p:cNvSpPr>
              <a:spLocks noChangeArrowheads="1"/>
            </p:cNvSpPr>
            <p:nvPr/>
          </p:nvSpPr>
          <p:spPr bwMode="auto">
            <a:xfrm>
              <a:off x="2217" y="194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8" name="Oval 3594"/>
            <p:cNvSpPr>
              <a:spLocks noChangeArrowheads="1"/>
            </p:cNvSpPr>
            <p:nvPr/>
          </p:nvSpPr>
          <p:spPr bwMode="auto">
            <a:xfrm>
              <a:off x="2229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9" name="Oval 3595"/>
            <p:cNvSpPr>
              <a:spLocks noChangeArrowheads="1"/>
            </p:cNvSpPr>
            <p:nvPr/>
          </p:nvSpPr>
          <p:spPr bwMode="auto">
            <a:xfrm>
              <a:off x="2239" y="19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0" name="Oval 3596"/>
            <p:cNvSpPr>
              <a:spLocks noChangeArrowheads="1"/>
            </p:cNvSpPr>
            <p:nvPr/>
          </p:nvSpPr>
          <p:spPr bwMode="auto">
            <a:xfrm>
              <a:off x="2249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1" name="Oval 3597"/>
            <p:cNvSpPr>
              <a:spLocks noChangeArrowheads="1"/>
            </p:cNvSpPr>
            <p:nvPr/>
          </p:nvSpPr>
          <p:spPr bwMode="auto">
            <a:xfrm>
              <a:off x="2257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2" name="Oval 3598"/>
            <p:cNvSpPr>
              <a:spLocks noChangeArrowheads="1"/>
            </p:cNvSpPr>
            <p:nvPr/>
          </p:nvSpPr>
          <p:spPr bwMode="auto">
            <a:xfrm>
              <a:off x="2267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3" name="Oval 3599"/>
            <p:cNvSpPr>
              <a:spLocks noChangeArrowheads="1"/>
            </p:cNvSpPr>
            <p:nvPr/>
          </p:nvSpPr>
          <p:spPr bwMode="auto">
            <a:xfrm>
              <a:off x="2277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4" name="Oval 3600"/>
            <p:cNvSpPr>
              <a:spLocks noChangeArrowheads="1"/>
            </p:cNvSpPr>
            <p:nvPr/>
          </p:nvSpPr>
          <p:spPr bwMode="auto">
            <a:xfrm>
              <a:off x="2285" y="19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5" name="Oval 3601"/>
            <p:cNvSpPr>
              <a:spLocks noChangeArrowheads="1"/>
            </p:cNvSpPr>
            <p:nvPr/>
          </p:nvSpPr>
          <p:spPr bwMode="auto">
            <a:xfrm>
              <a:off x="2293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6" name="Oval 3602"/>
            <p:cNvSpPr>
              <a:spLocks noChangeArrowheads="1"/>
            </p:cNvSpPr>
            <p:nvPr/>
          </p:nvSpPr>
          <p:spPr bwMode="auto">
            <a:xfrm>
              <a:off x="2299" y="19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7" name="Oval 3603"/>
            <p:cNvSpPr>
              <a:spLocks noChangeArrowheads="1"/>
            </p:cNvSpPr>
            <p:nvPr/>
          </p:nvSpPr>
          <p:spPr bwMode="auto">
            <a:xfrm>
              <a:off x="2305" y="19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8" name="Oval 3604"/>
            <p:cNvSpPr>
              <a:spLocks noChangeArrowheads="1"/>
            </p:cNvSpPr>
            <p:nvPr/>
          </p:nvSpPr>
          <p:spPr bwMode="auto">
            <a:xfrm>
              <a:off x="2309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9" name="Oval 3605"/>
            <p:cNvSpPr>
              <a:spLocks noChangeArrowheads="1"/>
            </p:cNvSpPr>
            <p:nvPr/>
          </p:nvSpPr>
          <p:spPr bwMode="auto">
            <a:xfrm>
              <a:off x="2311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0" name="Oval 3606"/>
            <p:cNvSpPr>
              <a:spLocks noChangeArrowheads="1"/>
            </p:cNvSpPr>
            <p:nvPr/>
          </p:nvSpPr>
          <p:spPr bwMode="auto">
            <a:xfrm>
              <a:off x="2311" y="18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1" name="Oval 3607"/>
            <p:cNvSpPr>
              <a:spLocks noChangeArrowheads="1"/>
            </p:cNvSpPr>
            <p:nvPr/>
          </p:nvSpPr>
          <p:spPr bwMode="auto">
            <a:xfrm>
              <a:off x="2313" y="18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2" name="Oval 3608"/>
            <p:cNvSpPr>
              <a:spLocks noChangeArrowheads="1"/>
            </p:cNvSpPr>
            <p:nvPr/>
          </p:nvSpPr>
          <p:spPr bwMode="auto">
            <a:xfrm>
              <a:off x="2311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3" name="Oval 3609"/>
            <p:cNvSpPr>
              <a:spLocks noChangeArrowheads="1"/>
            </p:cNvSpPr>
            <p:nvPr/>
          </p:nvSpPr>
          <p:spPr bwMode="auto">
            <a:xfrm>
              <a:off x="2311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4" name="Oval 3610"/>
            <p:cNvSpPr>
              <a:spLocks noChangeArrowheads="1"/>
            </p:cNvSpPr>
            <p:nvPr/>
          </p:nvSpPr>
          <p:spPr bwMode="auto">
            <a:xfrm>
              <a:off x="231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5" name="Oval 3611"/>
            <p:cNvSpPr>
              <a:spLocks noChangeArrowheads="1"/>
            </p:cNvSpPr>
            <p:nvPr/>
          </p:nvSpPr>
          <p:spPr bwMode="auto">
            <a:xfrm>
              <a:off x="2309" y="18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6" name="Oval 3612"/>
            <p:cNvSpPr>
              <a:spLocks noChangeArrowheads="1"/>
            </p:cNvSpPr>
            <p:nvPr/>
          </p:nvSpPr>
          <p:spPr bwMode="auto">
            <a:xfrm>
              <a:off x="2307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7" name="Oval 3613"/>
            <p:cNvSpPr>
              <a:spLocks noChangeArrowheads="1"/>
            </p:cNvSpPr>
            <p:nvPr/>
          </p:nvSpPr>
          <p:spPr bwMode="auto">
            <a:xfrm>
              <a:off x="2301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8" name="Oval 3614"/>
            <p:cNvSpPr>
              <a:spLocks noChangeArrowheads="1"/>
            </p:cNvSpPr>
            <p:nvPr/>
          </p:nvSpPr>
          <p:spPr bwMode="auto">
            <a:xfrm>
              <a:off x="2295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59" name="Oval 3615"/>
            <p:cNvSpPr>
              <a:spLocks noChangeArrowheads="1"/>
            </p:cNvSpPr>
            <p:nvPr/>
          </p:nvSpPr>
          <p:spPr bwMode="auto">
            <a:xfrm>
              <a:off x="2317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0" name="Oval 3616"/>
            <p:cNvSpPr>
              <a:spLocks noChangeArrowheads="1"/>
            </p:cNvSpPr>
            <p:nvPr/>
          </p:nvSpPr>
          <p:spPr bwMode="auto">
            <a:xfrm>
              <a:off x="231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1" name="Oval 3617"/>
            <p:cNvSpPr>
              <a:spLocks noChangeArrowheads="1"/>
            </p:cNvSpPr>
            <p:nvPr/>
          </p:nvSpPr>
          <p:spPr bwMode="auto">
            <a:xfrm>
              <a:off x="2316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2" name="Oval 3618"/>
            <p:cNvSpPr>
              <a:spLocks noChangeArrowheads="1"/>
            </p:cNvSpPr>
            <p:nvPr/>
          </p:nvSpPr>
          <p:spPr bwMode="auto">
            <a:xfrm>
              <a:off x="2316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3" name="Oval 3619"/>
            <p:cNvSpPr>
              <a:spLocks noChangeArrowheads="1"/>
            </p:cNvSpPr>
            <p:nvPr/>
          </p:nvSpPr>
          <p:spPr bwMode="auto">
            <a:xfrm>
              <a:off x="2317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4" name="Oval 3620"/>
            <p:cNvSpPr>
              <a:spLocks noChangeArrowheads="1"/>
            </p:cNvSpPr>
            <p:nvPr/>
          </p:nvSpPr>
          <p:spPr bwMode="auto">
            <a:xfrm>
              <a:off x="2316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5" name="Oval 3621"/>
            <p:cNvSpPr>
              <a:spLocks noChangeArrowheads="1"/>
            </p:cNvSpPr>
            <p:nvPr/>
          </p:nvSpPr>
          <p:spPr bwMode="auto">
            <a:xfrm>
              <a:off x="2316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6" name="Oval 3622"/>
            <p:cNvSpPr>
              <a:spLocks noChangeArrowheads="1"/>
            </p:cNvSpPr>
            <p:nvPr/>
          </p:nvSpPr>
          <p:spPr bwMode="auto">
            <a:xfrm>
              <a:off x="2316" y="18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7" name="Oval 3623"/>
            <p:cNvSpPr>
              <a:spLocks noChangeArrowheads="1"/>
            </p:cNvSpPr>
            <p:nvPr/>
          </p:nvSpPr>
          <p:spPr bwMode="auto">
            <a:xfrm>
              <a:off x="2315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8" name="Oval 3624"/>
            <p:cNvSpPr>
              <a:spLocks noChangeArrowheads="1"/>
            </p:cNvSpPr>
            <p:nvPr/>
          </p:nvSpPr>
          <p:spPr bwMode="auto">
            <a:xfrm>
              <a:off x="2314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69" name="Oval 3625"/>
            <p:cNvSpPr>
              <a:spLocks noChangeArrowheads="1"/>
            </p:cNvSpPr>
            <p:nvPr/>
          </p:nvSpPr>
          <p:spPr bwMode="auto">
            <a:xfrm>
              <a:off x="2314" y="186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0" name="Oval 3626"/>
            <p:cNvSpPr>
              <a:spLocks noChangeArrowheads="1"/>
            </p:cNvSpPr>
            <p:nvPr/>
          </p:nvSpPr>
          <p:spPr bwMode="auto">
            <a:xfrm>
              <a:off x="2314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1" name="Oval 3627"/>
            <p:cNvSpPr>
              <a:spLocks noChangeArrowheads="1"/>
            </p:cNvSpPr>
            <p:nvPr/>
          </p:nvSpPr>
          <p:spPr bwMode="auto">
            <a:xfrm>
              <a:off x="2315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2" name="Oval 3628"/>
            <p:cNvSpPr>
              <a:spLocks noChangeArrowheads="1"/>
            </p:cNvSpPr>
            <p:nvPr/>
          </p:nvSpPr>
          <p:spPr bwMode="auto">
            <a:xfrm>
              <a:off x="2314" y="18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3" name="Oval 3629"/>
            <p:cNvSpPr>
              <a:spLocks noChangeArrowheads="1"/>
            </p:cNvSpPr>
            <p:nvPr/>
          </p:nvSpPr>
          <p:spPr bwMode="auto">
            <a:xfrm>
              <a:off x="2314" y="190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4" name="Oval 3630"/>
            <p:cNvSpPr>
              <a:spLocks noChangeArrowheads="1"/>
            </p:cNvSpPr>
            <p:nvPr/>
          </p:nvSpPr>
          <p:spPr bwMode="auto">
            <a:xfrm>
              <a:off x="2314" y="1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5" name="Oval 3631"/>
            <p:cNvSpPr>
              <a:spLocks noChangeArrowheads="1"/>
            </p:cNvSpPr>
            <p:nvPr/>
          </p:nvSpPr>
          <p:spPr bwMode="auto">
            <a:xfrm>
              <a:off x="2316" y="19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6" name="Oval 3632"/>
            <p:cNvSpPr>
              <a:spLocks noChangeArrowheads="1"/>
            </p:cNvSpPr>
            <p:nvPr/>
          </p:nvSpPr>
          <p:spPr bwMode="auto">
            <a:xfrm>
              <a:off x="2320" y="19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7" name="Oval 3633"/>
            <p:cNvSpPr>
              <a:spLocks noChangeArrowheads="1"/>
            </p:cNvSpPr>
            <p:nvPr/>
          </p:nvSpPr>
          <p:spPr bwMode="auto">
            <a:xfrm>
              <a:off x="2328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8" name="Oval 3634"/>
            <p:cNvSpPr>
              <a:spLocks noChangeArrowheads="1"/>
            </p:cNvSpPr>
            <p:nvPr/>
          </p:nvSpPr>
          <p:spPr bwMode="auto">
            <a:xfrm>
              <a:off x="23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79" name="Oval 3635"/>
            <p:cNvSpPr>
              <a:spLocks noChangeArrowheads="1"/>
            </p:cNvSpPr>
            <p:nvPr/>
          </p:nvSpPr>
          <p:spPr bwMode="auto">
            <a:xfrm>
              <a:off x="2350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0" name="Oval 3636"/>
            <p:cNvSpPr>
              <a:spLocks noChangeArrowheads="1"/>
            </p:cNvSpPr>
            <p:nvPr/>
          </p:nvSpPr>
          <p:spPr bwMode="auto">
            <a:xfrm>
              <a:off x="2354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1" name="Oval 3637"/>
            <p:cNvSpPr>
              <a:spLocks noChangeArrowheads="1"/>
            </p:cNvSpPr>
            <p:nvPr/>
          </p:nvSpPr>
          <p:spPr bwMode="auto">
            <a:xfrm>
              <a:off x="2360" y="19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2" name="Oval 3638"/>
            <p:cNvSpPr>
              <a:spLocks noChangeArrowheads="1"/>
            </p:cNvSpPr>
            <p:nvPr/>
          </p:nvSpPr>
          <p:spPr bwMode="auto">
            <a:xfrm>
              <a:off x="2368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3" name="Oval 3639"/>
            <p:cNvSpPr>
              <a:spLocks noChangeArrowheads="1"/>
            </p:cNvSpPr>
            <p:nvPr/>
          </p:nvSpPr>
          <p:spPr bwMode="auto">
            <a:xfrm>
              <a:off x="2372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4" name="Oval 3640"/>
            <p:cNvSpPr>
              <a:spLocks noChangeArrowheads="1"/>
            </p:cNvSpPr>
            <p:nvPr/>
          </p:nvSpPr>
          <p:spPr bwMode="auto">
            <a:xfrm>
              <a:off x="2376" y="190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5" name="Oval 3641"/>
            <p:cNvSpPr>
              <a:spLocks noChangeArrowheads="1"/>
            </p:cNvSpPr>
            <p:nvPr/>
          </p:nvSpPr>
          <p:spPr bwMode="auto">
            <a:xfrm>
              <a:off x="2382" y="189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6" name="Oval 3642"/>
            <p:cNvSpPr>
              <a:spLocks noChangeArrowheads="1"/>
            </p:cNvSpPr>
            <p:nvPr/>
          </p:nvSpPr>
          <p:spPr bwMode="auto">
            <a:xfrm>
              <a:off x="2387" y="18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7" name="Oval 3643"/>
            <p:cNvSpPr>
              <a:spLocks noChangeArrowheads="1"/>
            </p:cNvSpPr>
            <p:nvPr/>
          </p:nvSpPr>
          <p:spPr bwMode="auto">
            <a:xfrm>
              <a:off x="2391" y="18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8" name="Oval 3644"/>
            <p:cNvSpPr>
              <a:spLocks noChangeArrowheads="1"/>
            </p:cNvSpPr>
            <p:nvPr/>
          </p:nvSpPr>
          <p:spPr bwMode="auto">
            <a:xfrm>
              <a:off x="2393" y="18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89" name="Oval 3645"/>
            <p:cNvSpPr>
              <a:spLocks noChangeArrowheads="1"/>
            </p:cNvSpPr>
            <p:nvPr/>
          </p:nvSpPr>
          <p:spPr bwMode="auto">
            <a:xfrm>
              <a:off x="2399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0" name="Oval 3646"/>
            <p:cNvSpPr>
              <a:spLocks noChangeArrowheads="1"/>
            </p:cNvSpPr>
            <p:nvPr/>
          </p:nvSpPr>
          <p:spPr bwMode="auto">
            <a:xfrm>
              <a:off x="240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1" name="Oval 3647"/>
            <p:cNvSpPr>
              <a:spLocks noChangeArrowheads="1"/>
            </p:cNvSpPr>
            <p:nvPr/>
          </p:nvSpPr>
          <p:spPr bwMode="auto">
            <a:xfrm>
              <a:off x="2407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2" name="Oval 3648"/>
            <p:cNvSpPr>
              <a:spLocks noChangeArrowheads="1"/>
            </p:cNvSpPr>
            <p:nvPr/>
          </p:nvSpPr>
          <p:spPr bwMode="auto">
            <a:xfrm>
              <a:off x="2424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3" name="Oval 3649"/>
            <p:cNvSpPr>
              <a:spLocks noChangeArrowheads="1"/>
            </p:cNvSpPr>
            <p:nvPr/>
          </p:nvSpPr>
          <p:spPr bwMode="auto">
            <a:xfrm>
              <a:off x="2424" y="16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4" name="Oval 3650"/>
            <p:cNvSpPr>
              <a:spLocks noChangeArrowheads="1"/>
            </p:cNvSpPr>
            <p:nvPr/>
          </p:nvSpPr>
          <p:spPr bwMode="auto">
            <a:xfrm>
              <a:off x="2424" y="16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5" name="Oval 3651"/>
            <p:cNvSpPr>
              <a:spLocks noChangeArrowheads="1"/>
            </p:cNvSpPr>
            <p:nvPr/>
          </p:nvSpPr>
          <p:spPr bwMode="auto">
            <a:xfrm>
              <a:off x="2424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6" name="Oval 3652"/>
            <p:cNvSpPr>
              <a:spLocks noChangeArrowheads="1"/>
            </p:cNvSpPr>
            <p:nvPr/>
          </p:nvSpPr>
          <p:spPr bwMode="auto">
            <a:xfrm>
              <a:off x="2424" y="170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7" name="Oval 3653"/>
            <p:cNvSpPr>
              <a:spLocks noChangeArrowheads="1"/>
            </p:cNvSpPr>
            <p:nvPr/>
          </p:nvSpPr>
          <p:spPr bwMode="auto">
            <a:xfrm>
              <a:off x="2424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8" name="Oval 3654"/>
            <p:cNvSpPr>
              <a:spLocks noChangeArrowheads="1"/>
            </p:cNvSpPr>
            <p:nvPr/>
          </p:nvSpPr>
          <p:spPr bwMode="auto">
            <a:xfrm>
              <a:off x="2424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99" name="Oval 3655"/>
            <p:cNvSpPr>
              <a:spLocks noChangeArrowheads="1"/>
            </p:cNvSpPr>
            <p:nvPr/>
          </p:nvSpPr>
          <p:spPr bwMode="auto">
            <a:xfrm>
              <a:off x="242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0" name="Oval 3656"/>
            <p:cNvSpPr>
              <a:spLocks noChangeArrowheads="1"/>
            </p:cNvSpPr>
            <p:nvPr/>
          </p:nvSpPr>
          <p:spPr bwMode="auto">
            <a:xfrm>
              <a:off x="2424" y="17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1" name="Oval 3657"/>
            <p:cNvSpPr>
              <a:spLocks noChangeArrowheads="1"/>
            </p:cNvSpPr>
            <p:nvPr/>
          </p:nvSpPr>
          <p:spPr bwMode="auto">
            <a:xfrm>
              <a:off x="2424" y="17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2" name="Oval 3658"/>
            <p:cNvSpPr>
              <a:spLocks noChangeArrowheads="1"/>
            </p:cNvSpPr>
            <p:nvPr/>
          </p:nvSpPr>
          <p:spPr bwMode="auto">
            <a:xfrm>
              <a:off x="2426" y="17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3" name="Oval 3659"/>
            <p:cNvSpPr>
              <a:spLocks noChangeArrowheads="1"/>
            </p:cNvSpPr>
            <p:nvPr/>
          </p:nvSpPr>
          <p:spPr bwMode="auto">
            <a:xfrm>
              <a:off x="2424" y="17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4" name="Oval 3660"/>
            <p:cNvSpPr>
              <a:spLocks noChangeArrowheads="1"/>
            </p:cNvSpPr>
            <p:nvPr/>
          </p:nvSpPr>
          <p:spPr bwMode="auto">
            <a:xfrm>
              <a:off x="2426" y="17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5" name="Oval 3661"/>
            <p:cNvSpPr>
              <a:spLocks noChangeArrowheads="1"/>
            </p:cNvSpPr>
            <p:nvPr/>
          </p:nvSpPr>
          <p:spPr bwMode="auto">
            <a:xfrm>
              <a:off x="242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6" name="Oval 3662"/>
            <p:cNvSpPr>
              <a:spLocks noChangeArrowheads="1"/>
            </p:cNvSpPr>
            <p:nvPr/>
          </p:nvSpPr>
          <p:spPr bwMode="auto">
            <a:xfrm>
              <a:off x="2424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7" name="Oval 3663"/>
            <p:cNvSpPr>
              <a:spLocks noChangeArrowheads="1"/>
            </p:cNvSpPr>
            <p:nvPr/>
          </p:nvSpPr>
          <p:spPr bwMode="auto">
            <a:xfrm>
              <a:off x="2424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8" name="Oval 3664"/>
            <p:cNvSpPr>
              <a:spLocks noChangeArrowheads="1"/>
            </p:cNvSpPr>
            <p:nvPr/>
          </p:nvSpPr>
          <p:spPr bwMode="auto">
            <a:xfrm>
              <a:off x="2424" y="17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09" name="Oval 3665"/>
            <p:cNvSpPr>
              <a:spLocks noChangeArrowheads="1"/>
            </p:cNvSpPr>
            <p:nvPr/>
          </p:nvSpPr>
          <p:spPr bwMode="auto">
            <a:xfrm>
              <a:off x="2424" y="18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0" name="Oval 3666"/>
            <p:cNvSpPr>
              <a:spLocks noChangeArrowheads="1"/>
            </p:cNvSpPr>
            <p:nvPr/>
          </p:nvSpPr>
          <p:spPr bwMode="auto">
            <a:xfrm>
              <a:off x="2424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1" name="Oval 3667"/>
            <p:cNvSpPr>
              <a:spLocks noChangeArrowheads="1"/>
            </p:cNvSpPr>
            <p:nvPr/>
          </p:nvSpPr>
          <p:spPr bwMode="auto">
            <a:xfrm>
              <a:off x="2424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2" name="Oval 3668"/>
            <p:cNvSpPr>
              <a:spLocks noChangeArrowheads="1"/>
            </p:cNvSpPr>
            <p:nvPr/>
          </p:nvSpPr>
          <p:spPr bwMode="auto">
            <a:xfrm>
              <a:off x="2424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3" name="Oval 3669"/>
            <p:cNvSpPr>
              <a:spLocks noChangeArrowheads="1"/>
            </p:cNvSpPr>
            <p:nvPr/>
          </p:nvSpPr>
          <p:spPr bwMode="auto">
            <a:xfrm>
              <a:off x="2426" y="16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4" name="Oval 3670"/>
            <p:cNvSpPr>
              <a:spLocks noChangeArrowheads="1"/>
            </p:cNvSpPr>
            <p:nvPr/>
          </p:nvSpPr>
          <p:spPr bwMode="auto">
            <a:xfrm>
              <a:off x="2410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5" name="Oval 3671"/>
            <p:cNvSpPr>
              <a:spLocks noChangeArrowheads="1"/>
            </p:cNvSpPr>
            <p:nvPr/>
          </p:nvSpPr>
          <p:spPr bwMode="auto">
            <a:xfrm>
              <a:off x="2414" y="181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6" name="Oval 3672"/>
            <p:cNvSpPr>
              <a:spLocks noChangeArrowheads="1"/>
            </p:cNvSpPr>
            <p:nvPr/>
          </p:nvSpPr>
          <p:spPr bwMode="auto">
            <a:xfrm>
              <a:off x="2416" y="18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7" name="Oval 3673"/>
            <p:cNvSpPr>
              <a:spLocks noChangeArrowheads="1"/>
            </p:cNvSpPr>
            <p:nvPr/>
          </p:nvSpPr>
          <p:spPr bwMode="auto">
            <a:xfrm>
              <a:off x="2420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8" name="Oval 3674"/>
            <p:cNvSpPr>
              <a:spLocks noChangeArrowheads="1"/>
            </p:cNvSpPr>
            <p:nvPr/>
          </p:nvSpPr>
          <p:spPr bwMode="auto">
            <a:xfrm>
              <a:off x="2422" y="177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19" name="Oval 3675"/>
            <p:cNvSpPr>
              <a:spLocks noChangeArrowheads="1"/>
            </p:cNvSpPr>
            <p:nvPr/>
          </p:nvSpPr>
          <p:spPr bwMode="auto">
            <a:xfrm>
              <a:off x="2422" y="17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0" name="Oval 3676"/>
            <p:cNvSpPr>
              <a:spLocks noChangeArrowheads="1"/>
            </p:cNvSpPr>
            <p:nvPr/>
          </p:nvSpPr>
          <p:spPr bwMode="auto">
            <a:xfrm>
              <a:off x="2424" y="17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1" name="Oval 3677"/>
            <p:cNvSpPr>
              <a:spLocks noChangeArrowheads="1"/>
            </p:cNvSpPr>
            <p:nvPr/>
          </p:nvSpPr>
          <p:spPr bwMode="auto">
            <a:xfrm>
              <a:off x="2424" y="17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2" name="Oval 3678"/>
            <p:cNvSpPr>
              <a:spLocks noChangeArrowheads="1"/>
            </p:cNvSpPr>
            <p:nvPr/>
          </p:nvSpPr>
          <p:spPr bwMode="auto">
            <a:xfrm>
              <a:off x="2426" y="17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3" name="Oval 3679"/>
            <p:cNvSpPr>
              <a:spLocks noChangeArrowheads="1"/>
            </p:cNvSpPr>
            <p:nvPr/>
          </p:nvSpPr>
          <p:spPr bwMode="auto">
            <a:xfrm>
              <a:off x="2426" y="17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4" name="Oval 3680"/>
            <p:cNvSpPr>
              <a:spLocks noChangeArrowheads="1"/>
            </p:cNvSpPr>
            <p:nvPr/>
          </p:nvSpPr>
          <p:spPr bwMode="auto">
            <a:xfrm>
              <a:off x="2426" y="171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5" name="Oval 3681"/>
            <p:cNvSpPr>
              <a:spLocks noChangeArrowheads="1"/>
            </p:cNvSpPr>
            <p:nvPr/>
          </p:nvSpPr>
          <p:spPr bwMode="auto">
            <a:xfrm>
              <a:off x="2426" y="17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6" name="Oval 3682"/>
            <p:cNvSpPr>
              <a:spLocks noChangeArrowheads="1"/>
            </p:cNvSpPr>
            <p:nvPr/>
          </p:nvSpPr>
          <p:spPr bwMode="auto">
            <a:xfrm>
              <a:off x="2426" y="16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7" name="Oval 3683"/>
            <p:cNvSpPr>
              <a:spLocks noChangeArrowheads="1"/>
            </p:cNvSpPr>
            <p:nvPr/>
          </p:nvSpPr>
          <p:spPr bwMode="auto">
            <a:xfrm>
              <a:off x="2426" y="16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8" name="Oval 3684"/>
            <p:cNvSpPr>
              <a:spLocks noChangeArrowheads="1"/>
            </p:cNvSpPr>
            <p:nvPr/>
          </p:nvSpPr>
          <p:spPr bwMode="auto">
            <a:xfrm>
              <a:off x="2426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29" name="Oval 3685"/>
            <p:cNvSpPr>
              <a:spLocks noChangeArrowheads="1"/>
            </p:cNvSpPr>
            <p:nvPr/>
          </p:nvSpPr>
          <p:spPr bwMode="auto">
            <a:xfrm>
              <a:off x="23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0" name="Oval 3686"/>
            <p:cNvSpPr>
              <a:spLocks noChangeArrowheads="1"/>
            </p:cNvSpPr>
            <p:nvPr/>
          </p:nvSpPr>
          <p:spPr bwMode="auto">
            <a:xfrm>
              <a:off x="240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1" name="Oval 3687"/>
            <p:cNvSpPr>
              <a:spLocks noChangeArrowheads="1"/>
            </p:cNvSpPr>
            <p:nvPr/>
          </p:nvSpPr>
          <p:spPr bwMode="auto">
            <a:xfrm>
              <a:off x="241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2" name="Oval 3688"/>
            <p:cNvSpPr>
              <a:spLocks noChangeArrowheads="1"/>
            </p:cNvSpPr>
            <p:nvPr/>
          </p:nvSpPr>
          <p:spPr bwMode="auto">
            <a:xfrm>
              <a:off x="2424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3" name="Oval 3689"/>
            <p:cNvSpPr>
              <a:spLocks noChangeArrowheads="1"/>
            </p:cNvSpPr>
            <p:nvPr/>
          </p:nvSpPr>
          <p:spPr bwMode="auto">
            <a:xfrm>
              <a:off x="2436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4" name="Oval 3690"/>
            <p:cNvSpPr>
              <a:spLocks noChangeArrowheads="1"/>
            </p:cNvSpPr>
            <p:nvPr/>
          </p:nvSpPr>
          <p:spPr bwMode="auto">
            <a:xfrm>
              <a:off x="2444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5" name="Oval 3691"/>
            <p:cNvSpPr>
              <a:spLocks noChangeArrowheads="1"/>
            </p:cNvSpPr>
            <p:nvPr/>
          </p:nvSpPr>
          <p:spPr bwMode="auto">
            <a:xfrm>
              <a:off x="2452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6" name="AutoShape 3692"/>
            <p:cNvSpPr>
              <a:spLocks noChangeArrowheads="1"/>
            </p:cNvSpPr>
            <p:nvPr/>
          </p:nvSpPr>
          <p:spPr bwMode="auto">
            <a:xfrm>
              <a:off x="2225" y="1702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7" name="AutoShape 3693"/>
            <p:cNvSpPr>
              <a:spLocks noChangeArrowheads="1"/>
            </p:cNvSpPr>
            <p:nvPr/>
          </p:nvSpPr>
          <p:spPr bwMode="auto">
            <a:xfrm>
              <a:off x="2231" y="1708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8" name="AutoShape 3694"/>
            <p:cNvSpPr>
              <a:spLocks noChangeArrowheads="1"/>
            </p:cNvSpPr>
            <p:nvPr/>
          </p:nvSpPr>
          <p:spPr bwMode="auto">
            <a:xfrm>
              <a:off x="2239" y="1717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39" name="AutoShape 3695"/>
            <p:cNvSpPr>
              <a:spLocks noChangeArrowheads="1"/>
            </p:cNvSpPr>
            <p:nvPr/>
          </p:nvSpPr>
          <p:spPr bwMode="auto">
            <a:xfrm>
              <a:off x="2249" y="172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0" name="AutoShape 3696"/>
            <p:cNvSpPr>
              <a:spLocks noChangeArrowheads="1"/>
            </p:cNvSpPr>
            <p:nvPr/>
          </p:nvSpPr>
          <p:spPr bwMode="auto">
            <a:xfrm>
              <a:off x="2261" y="1725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1" name="AutoShape 3697"/>
            <p:cNvSpPr>
              <a:spLocks noChangeArrowheads="1"/>
            </p:cNvSpPr>
            <p:nvPr/>
          </p:nvSpPr>
          <p:spPr bwMode="auto">
            <a:xfrm>
              <a:off x="2277" y="1721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2" name="AutoShape 3698"/>
            <p:cNvSpPr>
              <a:spLocks noChangeArrowheads="1"/>
            </p:cNvSpPr>
            <p:nvPr/>
          </p:nvSpPr>
          <p:spPr bwMode="auto">
            <a:xfrm>
              <a:off x="2285" y="171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3" name="AutoShape 3699"/>
            <p:cNvSpPr>
              <a:spLocks noChangeArrowheads="1"/>
            </p:cNvSpPr>
            <p:nvPr/>
          </p:nvSpPr>
          <p:spPr bwMode="auto">
            <a:xfrm>
              <a:off x="2293" y="1704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4" name="Oval 3700"/>
            <p:cNvSpPr>
              <a:spLocks noChangeArrowheads="1"/>
            </p:cNvSpPr>
            <p:nvPr/>
          </p:nvSpPr>
          <p:spPr bwMode="auto">
            <a:xfrm>
              <a:off x="2315" y="16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5" name="Oval 3701"/>
            <p:cNvSpPr>
              <a:spLocks noChangeArrowheads="1"/>
            </p:cNvSpPr>
            <p:nvPr/>
          </p:nvSpPr>
          <p:spPr bwMode="auto">
            <a:xfrm>
              <a:off x="2307" y="16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6" name="Oval 3702"/>
            <p:cNvSpPr>
              <a:spLocks noChangeArrowheads="1"/>
            </p:cNvSpPr>
            <p:nvPr/>
          </p:nvSpPr>
          <p:spPr bwMode="auto">
            <a:xfrm>
              <a:off x="2299" y="16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7" name="Oval 3703"/>
            <p:cNvSpPr>
              <a:spLocks noChangeArrowheads="1"/>
            </p:cNvSpPr>
            <p:nvPr/>
          </p:nvSpPr>
          <p:spPr bwMode="auto">
            <a:xfrm>
              <a:off x="2293" y="16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8" name="Oval 3704"/>
            <p:cNvSpPr>
              <a:spLocks noChangeArrowheads="1"/>
            </p:cNvSpPr>
            <p:nvPr/>
          </p:nvSpPr>
          <p:spPr bwMode="auto">
            <a:xfrm>
              <a:off x="2287" y="167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49" name="Oval 3705"/>
            <p:cNvSpPr>
              <a:spLocks noChangeArrowheads="1"/>
            </p:cNvSpPr>
            <p:nvPr/>
          </p:nvSpPr>
          <p:spPr bwMode="auto">
            <a:xfrm>
              <a:off x="22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0" name="AutoShape 3706"/>
            <p:cNvSpPr>
              <a:spLocks noChangeArrowheads="1"/>
            </p:cNvSpPr>
            <p:nvPr/>
          </p:nvSpPr>
          <p:spPr bwMode="auto">
            <a:xfrm>
              <a:off x="2698" y="181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1" name="AutoShape 3707"/>
            <p:cNvSpPr>
              <a:spLocks noChangeArrowheads="1"/>
            </p:cNvSpPr>
            <p:nvPr/>
          </p:nvSpPr>
          <p:spPr bwMode="auto">
            <a:xfrm>
              <a:off x="2704" y="181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2" name="AutoShape 3708"/>
            <p:cNvSpPr>
              <a:spLocks noChangeArrowheads="1"/>
            </p:cNvSpPr>
            <p:nvPr/>
          </p:nvSpPr>
          <p:spPr bwMode="auto">
            <a:xfrm>
              <a:off x="2708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3" name="AutoShape 3709"/>
            <p:cNvSpPr>
              <a:spLocks noChangeArrowheads="1"/>
            </p:cNvSpPr>
            <p:nvPr/>
          </p:nvSpPr>
          <p:spPr bwMode="auto">
            <a:xfrm>
              <a:off x="2714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4" name="AutoShape 3710"/>
            <p:cNvSpPr>
              <a:spLocks noChangeArrowheads="1"/>
            </p:cNvSpPr>
            <p:nvPr/>
          </p:nvSpPr>
          <p:spPr bwMode="auto">
            <a:xfrm>
              <a:off x="2721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5" name="AutoShape 3711"/>
            <p:cNvSpPr>
              <a:spLocks noChangeArrowheads="1"/>
            </p:cNvSpPr>
            <p:nvPr/>
          </p:nvSpPr>
          <p:spPr bwMode="auto">
            <a:xfrm>
              <a:off x="2729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6" name="AutoShape 3712"/>
            <p:cNvSpPr>
              <a:spLocks noChangeArrowheads="1"/>
            </p:cNvSpPr>
            <p:nvPr/>
          </p:nvSpPr>
          <p:spPr bwMode="auto">
            <a:xfrm>
              <a:off x="2736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7" name="AutoShape 3713"/>
            <p:cNvSpPr>
              <a:spLocks noChangeArrowheads="1"/>
            </p:cNvSpPr>
            <p:nvPr/>
          </p:nvSpPr>
          <p:spPr bwMode="auto">
            <a:xfrm>
              <a:off x="2745" y="177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8" name="AutoShape 3714"/>
            <p:cNvSpPr>
              <a:spLocks noChangeArrowheads="1"/>
            </p:cNvSpPr>
            <p:nvPr/>
          </p:nvSpPr>
          <p:spPr bwMode="auto">
            <a:xfrm>
              <a:off x="2751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59" name="AutoShape 3715"/>
            <p:cNvSpPr>
              <a:spLocks noChangeArrowheads="1"/>
            </p:cNvSpPr>
            <p:nvPr/>
          </p:nvSpPr>
          <p:spPr bwMode="auto">
            <a:xfrm>
              <a:off x="2759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0" name="AutoShape 3716"/>
            <p:cNvSpPr>
              <a:spLocks noChangeArrowheads="1"/>
            </p:cNvSpPr>
            <p:nvPr/>
          </p:nvSpPr>
          <p:spPr bwMode="auto">
            <a:xfrm>
              <a:off x="2767" y="17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1" name="AutoShape 3717"/>
            <p:cNvSpPr>
              <a:spLocks noChangeArrowheads="1"/>
            </p:cNvSpPr>
            <p:nvPr/>
          </p:nvSpPr>
          <p:spPr bwMode="auto">
            <a:xfrm>
              <a:off x="2774" y="178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2" name="AutoShape 3718"/>
            <p:cNvSpPr>
              <a:spLocks noChangeArrowheads="1"/>
            </p:cNvSpPr>
            <p:nvPr/>
          </p:nvSpPr>
          <p:spPr bwMode="auto">
            <a:xfrm>
              <a:off x="2780" y="17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3" name="AutoShape 3719"/>
            <p:cNvSpPr>
              <a:spLocks noChangeArrowheads="1"/>
            </p:cNvSpPr>
            <p:nvPr/>
          </p:nvSpPr>
          <p:spPr bwMode="auto">
            <a:xfrm>
              <a:off x="2783" y="18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4" name="AutoShape 3720"/>
            <p:cNvSpPr>
              <a:spLocks noChangeArrowheads="1"/>
            </p:cNvSpPr>
            <p:nvPr/>
          </p:nvSpPr>
          <p:spPr bwMode="auto">
            <a:xfrm>
              <a:off x="2783" y="18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5" name="AutoShape 3721"/>
            <p:cNvSpPr>
              <a:spLocks noChangeArrowheads="1"/>
            </p:cNvSpPr>
            <p:nvPr/>
          </p:nvSpPr>
          <p:spPr bwMode="auto">
            <a:xfrm>
              <a:off x="2783" y="18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6" name="AutoShape 3722"/>
            <p:cNvSpPr>
              <a:spLocks noChangeArrowheads="1"/>
            </p:cNvSpPr>
            <p:nvPr/>
          </p:nvSpPr>
          <p:spPr bwMode="auto">
            <a:xfrm>
              <a:off x="2783" y="183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7" name="AutoShape 3723"/>
            <p:cNvSpPr>
              <a:spLocks noChangeArrowheads="1"/>
            </p:cNvSpPr>
            <p:nvPr/>
          </p:nvSpPr>
          <p:spPr bwMode="auto">
            <a:xfrm>
              <a:off x="2783" y="184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8" name="AutoShape 3724"/>
            <p:cNvSpPr>
              <a:spLocks noChangeArrowheads="1"/>
            </p:cNvSpPr>
            <p:nvPr/>
          </p:nvSpPr>
          <p:spPr bwMode="auto">
            <a:xfrm>
              <a:off x="2783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69" name="AutoShape 3725"/>
            <p:cNvSpPr>
              <a:spLocks noChangeArrowheads="1"/>
            </p:cNvSpPr>
            <p:nvPr/>
          </p:nvSpPr>
          <p:spPr bwMode="auto">
            <a:xfrm>
              <a:off x="2783" y="18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0" name="AutoShape 3726"/>
            <p:cNvSpPr>
              <a:spLocks noChangeArrowheads="1"/>
            </p:cNvSpPr>
            <p:nvPr/>
          </p:nvSpPr>
          <p:spPr bwMode="auto">
            <a:xfrm>
              <a:off x="2783" y="186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1" name="AutoShape 3727"/>
            <p:cNvSpPr>
              <a:spLocks noChangeArrowheads="1"/>
            </p:cNvSpPr>
            <p:nvPr/>
          </p:nvSpPr>
          <p:spPr bwMode="auto">
            <a:xfrm>
              <a:off x="2783" y="18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2" name="AutoShape 3728"/>
            <p:cNvSpPr>
              <a:spLocks noChangeArrowheads="1"/>
            </p:cNvSpPr>
            <p:nvPr/>
          </p:nvSpPr>
          <p:spPr bwMode="auto">
            <a:xfrm>
              <a:off x="278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3" name="AutoShape 3729"/>
            <p:cNvSpPr>
              <a:spLocks noChangeArrowheads="1"/>
            </p:cNvSpPr>
            <p:nvPr/>
          </p:nvSpPr>
          <p:spPr bwMode="auto">
            <a:xfrm>
              <a:off x="2783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4" name="AutoShape 3730"/>
            <p:cNvSpPr>
              <a:spLocks noChangeArrowheads="1"/>
            </p:cNvSpPr>
            <p:nvPr/>
          </p:nvSpPr>
          <p:spPr bwMode="auto">
            <a:xfrm>
              <a:off x="2783" y="190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5" name="AutoShape 3731"/>
            <p:cNvSpPr>
              <a:spLocks noChangeArrowheads="1"/>
            </p:cNvSpPr>
            <p:nvPr/>
          </p:nvSpPr>
          <p:spPr bwMode="auto">
            <a:xfrm>
              <a:off x="2783" y="19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6" name="AutoShape 3732"/>
            <p:cNvSpPr>
              <a:spLocks noChangeArrowheads="1"/>
            </p:cNvSpPr>
            <p:nvPr/>
          </p:nvSpPr>
          <p:spPr bwMode="auto">
            <a:xfrm>
              <a:off x="2783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7" name="AutoShape 3733"/>
            <p:cNvSpPr>
              <a:spLocks noChangeArrowheads="1"/>
            </p:cNvSpPr>
            <p:nvPr/>
          </p:nvSpPr>
          <p:spPr bwMode="auto">
            <a:xfrm>
              <a:off x="2783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8" name="AutoShape 3734"/>
            <p:cNvSpPr>
              <a:spLocks noChangeArrowheads="1"/>
            </p:cNvSpPr>
            <p:nvPr/>
          </p:nvSpPr>
          <p:spPr bwMode="auto">
            <a:xfrm>
              <a:off x="2783" y="19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9" name="AutoShape 3735"/>
            <p:cNvSpPr>
              <a:spLocks noChangeArrowheads="1"/>
            </p:cNvSpPr>
            <p:nvPr/>
          </p:nvSpPr>
          <p:spPr bwMode="auto">
            <a:xfrm>
              <a:off x="2783" y="194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0" name="AutoShape 3736"/>
            <p:cNvSpPr>
              <a:spLocks noChangeArrowheads="1"/>
            </p:cNvSpPr>
            <p:nvPr/>
          </p:nvSpPr>
          <p:spPr bwMode="auto">
            <a:xfrm>
              <a:off x="2786" y="190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1" name="AutoShape 3737"/>
            <p:cNvSpPr>
              <a:spLocks noChangeArrowheads="1"/>
            </p:cNvSpPr>
            <p:nvPr/>
          </p:nvSpPr>
          <p:spPr bwMode="auto">
            <a:xfrm>
              <a:off x="2788" y="189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2" name="AutoShape 3738"/>
            <p:cNvSpPr>
              <a:spLocks noChangeArrowheads="1"/>
            </p:cNvSpPr>
            <p:nvPr/>
          </p:nvSpPr>
          <p:spPr bwMode="auto">
            <a:xfrm>
              <a:off x="2790" y="189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3" name="AutoShape 3739"/>
            <p:cNvSpPr>
              <a:spLocks noChangeArrowheads="1"/>
            </p:cNvSpPr>
            <p:nvPr/>
          </p:nvSpPr>
          <p:spPr bwMode="auto">
            <a:xfrm>
              <a:off x="2792" y="188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4" name="AutoShape 3740"/>
            <p:cNvSpPr>
              <a:spLocks noChangeArrowheads="1"/>
            </p:cNvSpPr>
            <p:nvPr/>
          </p:nvSpPr>
          <p:spPr bwMode="auto">
            <a:xfrm>
              <a:off x="2795" y="187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5" name="AutoShape 3741"/>
            <p:cNvSpPr>
              <a:spLocks noChangeArrowheads="1"/>
            </p:cNvSpPr>
            <p:nvPr/>
          </p:nvSpPr>
          <p:spPr bwMode="auto">
            <a:xfrm>
              <a:off x="2800" y="186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6" name="AutoShape 3742"/>
            <p:cNvSpPr>
              <a:spLocks noChangeArrowheads="1"/>
            </p:cNvSpPr>
            <p:nvPr/>
          </p:nvSpPr>
          <p:spPr bwMode="auto">
            <a:xfrm>
              <a:off x="2802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7" name="AutoShape 3743"/>
            <p:cNvSpPr>
              <a:spLocks noChangeArrowheads="1"/>
            </p:cNvSpPr>
            <p:nvPr/>
          </p:nvSpPr>
          <p:spPr bwMode="auto">
            <a:xfrm>
              <a:off x="2806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8" name="AutoShape 3744"/>
            <p:cNvSpPr>
              <a:spLocks noChangeArrowheads="1"/>
            </p:cNvSpPr>
            <p:nvPr/>
          </p:nvSpPr>
          <p:spPr bwMode="auto">
            <a:xfrm>
              <a:off x="2810" y="183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89" name="AutoShape 3745"/>
            <p:cNvSpPr>
              <a:spLocks noChangeArrowheads="1"/>
            </p:cNvSpPr>
            <p:nvPr/>
          </p:nvSpPr>
          <p:spPr bwMode="auto">
            <a:xfrm>
              <a:off x="2813" y="182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0" name="AutoShape 3746"/>
            <p:cNvSpPr>
              <a:spLocks noChangeArrowheads="1"/>
            </p:cNvSpPr>
            <p:nvPr/>
          </p:nvSpPr>
          <p:spPr bwMode="auto">
            <a:xfrm>
              <a:off x="2818" y="181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1" name="AutoShape 3747"/>
            <p:cNvSpPr>
              <a:spLocks noChangeArrowheads="1"/>
            </p:cNvSpPr>
            <p:nvPr/>
          </p:nvSpPr>
          <p:spPr bwMode="auto">
            <a:xfrm>
              <a:off x="2823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2" name="AutoShape 3748"/>
            <p:cNvSpPr>
              <a:spLocks noChangeArrowheads="1"/>
            </p:cNvSpPr>
            <p:nvPr/>
          </p:nvSpPr>
          <p:spPr bwMode="auto">
            <a:xfrm>
              <a:off x="2828" y="1803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3" name="AutoShape 3749"/>
            <p:cNvSpPr>
              <a:spLocks noChangeArrowheads="1"/>
            </p:cNvSpPr>
            <p:nvPr/>
          </p:nvSpPr>
          <p:spPr bwMode="auto">
            <a:xfrm>
              <a:off x="2833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4" name="AutoShape 3750"/>
            <p:cNvSpPr>
              <a:spLocks noChangeArrowheads="1"/>
            </p:cNvSpPr>
            <p:nvPr/>
          </p:nvSpPr>
          <p:spPr bwMode="auto">
            <a:xfrm>
              <a:off x="2839" y="179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5" name="AutoShape 3751"/>
            <p:cNvSpPr>
              <a:spLocks noChangeArrowheads="1"/>
            </p:cNvSpPr>
            <p:nvPr/>
          </p:nvSpPr>
          <p:spPr bwMode="auto">
            <a:xfrm>
              <a:off x="2845" y="178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6" name="AutoShape 3752"/>
            <p:cNvSpPr>
              <a:spLocks noChangeArrowheads="1"/>
            </p:cNvSpPr>
            <p:nvPr/>
          </p:nvSpPr>
          <p:spPr bwMode="auto">
            <a:xfrm>
              <a:off x="2852" y="17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7" name="AutoShape 3753"/>
            <p:cNvSpPr>
              <a:spLocks noChangeArrowheads="1"/>
            </p:cNvSpPr>
            <p:nvPr/>
          </p:nvSpPr>
          <p:spPr bwMode="auto">
            <a:xfrm>
              <a:off x="2857" y="177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8" name="AutoShape 3754"/>
            <p:cNvSpPr>
              <a:spLocks noChangeArrowheads="1"/>
            </p:cNvSpPr>
            <p:nvPr/>
          </p:nvSpPr>
          <p:spPr bwMode="auto">
            <a:xfrm>
              <a:off x="2865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99" name="AutoShape 3755"/>
            <p:cNvSpPr>
              <a:spLocks noChangeArrowheads="1"/>
            </p:cNvSpPr>
            <p:nvPr/>
          </p:nvSpPr>
          <p:spPr bwMode="auto">
            <a:xfrm>
              <a:off x="2873" y="177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0" name="AutoShape 3756"/>
            <p:cNvSpPr>
              <a:spLocks noChangeArrowheads="1"/>
            </p:cNvSpPr>
            <p:nvPr/>
          </p:nvSpPr>
          <p:spPr bwMode="auto">
            <a:xfrm>
              <a:off x="2883" y="177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1" name="AutoShape 3757"/>
            <p:cNvSpPr>
              <a:spLocks noChangeArrowheads="1"/>
            </p:cNvSpPr>
            <p:nvPr/>
          </p:nvSpPr>
          <p:spPr bwMode="auto">
            <a:xfrm>
              <a:off x="2890" y="1775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2" name="AutoShape 3758"/>
            <p:cNvSpPr>
              <a:spLocks noChangeArrowheads="1"/>
            </p:cNvSpPr>
            <p:nvPr/>
          </p:nvSpPr>
          <p:spPr bwMode="auto">
            <a:xfrm>
              <a:off x="2897" y="17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3" name="AutoShape 3759"/>
            <p:cNvSpPr>
              <a:spLocks noChangeArrowheads="1"/>
            </p:cNvSpPr>
            <p:nvPr/>
          </p:nvSpPr>
          <p:spPr bwMode="auto">
            <a:xfrm>
              <a:off x="2904" y="178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4" name="AutoShape 3760"/>
            <p:cNvSpPr>
              <a:spLocks noChangeArrowheads="1"/>
            </p:cNvSpPr>
            <p:nvPr/>
          </p:nvSpPr>
          <p:spPr bwMode="auto">
            <a:xfrm>
              <a:off x="2908" y="179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5" name="AutoShape 3761"/>
            <p:cNvSpPr>
              <a:spLocks noChangeArrowheads="1"/>
            </p:cNvSpPr>
            <p:nvPr/>
          </p:nvSpPr>
          <p:spPr bwMode="auto">
            <a:xfrm>
              <a:off x="2913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6" name="AutoShape 3762"/>
            <p:cNvSpPr>
              <a:spLocks noChangeArrowheads="1"/>
            </p:cNvSpPr>
            <p:nvPr/>
          </p:nvSpPr>
          <p:spPr bwMode="auto">
            <a:xfrm>
              <a:off x="2915" y="18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7" name="AutoShape 3763"/>
            <p:cNvSpPr>
              <a:spLocks noChangeArrowheads="1"/>
            </p:cNvSpPr>
            <p:nvPr/>
          </p:nvSpPr>
          <p:spPr bwMode="auto">
            <a:xfrm>
              <a:off x="2915" y="18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8" name="AutoShape 3764"/>
            <p:cNvSpPr>
              <a:spLocks noChangeArrowheads="1"/>
            </p:cNvSpPr>
            <p:nvPr/>
          </p:nvSpPr>
          <p:spPr bwMode="auto">
            <a:xfrm>
              <a:off x="2915" y="182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09" name="AutoShape 3765"/>
            <p:cNvSpPr>
              <a:spLocks noChangeArrowheads="1"/>
            </p:cNvSpPr>
            <p:nvPr/>
          </p:nvSpPr>
          <p:spPr bwMode="auto">
            <a:xfrm>
              <a:off x="2915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0" name="AutoShape 3766"/>
            <p:cNvSpPr>
              <a:spLocks noChangeArrowheads="1"/>
            </p:cNvSpPr>
            <p:nvPr/>
          </p:nvSpPr>
          <p:spPr bwMode="auto">
            <a:xfrm>
              <a:off x="2915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1" name="AutoShape 3767"/>
            <p:cNvSpPr>
              <a:spLocks noChangeArrowheads="1"/>
            </p:cNvSpPr>
            <p:nvPr/>
          </p:nvSpPr>
          <p:spPr bwMode="auto">
            <a:xfrm>
              <a:off x="2915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2" name="AutoShape 3768"/>
            <p:cNvSpPr>
              <a:spLocks noChangeArrowheads="1"/>
            </p:cNvSpPr>
            <p:nvPr/>
          </p:nvSpPr>
          <p:spPr bwMode="auto">
            <a:xfrm>
              <a:off x="2915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3" name="AutoShape 3769"/>
            <p:cNvSpPr>
              <a:spLocks noChangeArrowheads="1"/>
            </p:cNvSpPr>
            <p:nvPr/>
          </p:nvSpPr>
          <p:spPr bwMode="auto">
            <a:xfrm>
              <a:off x="2915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4" name="AutoShape 3770"/>
            <p:cNvSpPr>
              <a:spLocks noChangeArrowheads="1"/>
            </p:cNvSpPr>
            <p:nvPr/>
          </p:nvSpPr>
          <p:spPr bwMode="auto">
            <a:xfrm>
              <a:off x="2915" y="188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5" name="AutoShape 3771"/>
            <p:cNvSpPr>
              <a:spLocks noChangeArrowheads="1"/>
            </p:cNvSpPr>
            <p:nvPr/>
          </p:nvSpPr>
          <p:spPr bwMode="auto">
            <a:xfrm>
              <a:off x="2915" y="188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6" name="AutoShape 3772"/>
            <p:cNvSpPr>
              <a:spLocks noChangeArrowheads="1"/>
            </p:cNvSpPr>
            <p:nvPr/>
          </p:nvSpPr>
          <p:spPr bwMode="auto">
            <a:xfrm>
              <a:off x="2915" y="19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7" name="AutoShape 3773"/>
            <p:cNvSpPr>
              <a:spLocks noChangeArrowheads="1"/>
            </p:cNvSpPr>
            <p:nvPr/>
          </p:nvSpPr>
          <p:spPr bwMode="auto">
            <a:xfrm>
              <a:off x="2915" y="19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8" name="AutoShape 3774"/>
            <p:cNvSpPr>
              <a:spLocks noChangeArrowheads="1"/>
            </p:cNvSpPr>
            <p:nvPr/>
          </p:nvSpPr>
          <p:spPr bwMode="auto">
            <a:xfrm>
              <a:off x="2917" y="191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19" name="AutoShape 3775"/>
            <p:cNvSpPr>
              <a:spLocks noChangeArrowheads="1"/>
            </p:cNvSpPr>
            <p:nvPr/>
          </p:nvSpPr>
          <p:spPr bwMode="auto">
            <a:xfrm>
              <a:off x="2920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20" name="AutoShape 3776"/>
            <p:cNvSpPr>
              <a:spLocks noChangeArrowheads="1"/>
            </p:cNvSpPr>
            <p:nvPr/>
          </p:nvSpPr>
          <p:spPr bwMode="auto">
            <a:xfrm>
              <a:off x="2925" y="193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21" name="AutoShape 3777"/>
            <p:cNvSpPr>
              <a:spLocks noChangeArrowheads="1"/>
            </p:cNvSpPr>
            <p:nvPr/>
          </p:nvSpPr>
          <p:spPr bwMode="auto">
            <a:xfrm>
              <a:off x="2929" y="194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22" name="AutoShape 3778"/>
            <p:cNvSpPr>
              <a:spLocks noChangeArrowheads="1"/>
            </p:cNvSpPr>
            <p:nvPr/>
          </p:nvSpPr>
          <p:spPr bwMode="auto">
            <a:xfrm>
              <a:off x="2937" y="194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23" name="AutoShape 3779"/>
            <p:cNvSpPr>
              <a:spLocks noChangeArrowheads="1"/>
            </p:cNvSpPr>
            <p:nvPr/>
          </p:nvSpPr>
          <p:spPr bwMode="auto">
            <a:xfrm>
              <a:off x="2944" y="194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24" name="AutoShape 3780"/>
            <p:cNvSpPr>
              <a:spLocks noChangeArrowheads="1"/>
            </p:cNvSpPr>
            <p:nvPr/>
          </p:nvSpPr>
          <p:spPr bwMode="auto">
            <a:xfrm>
              <a:off x="2952" y="194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25" name="AutoShape 3781"/>
            <p:cNvSpPr>
              <a:spLocks noChangeArrowheads="1"/>
            </p:cNvSpPr>
            <p:nvPr/>
          </p:nvSpPr>
          <p:spPr bwMode="auto">
            <a:xfrm>
              <a:off x="2958" y="194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26" name="AutoShape 3782"/>
            <p:cNvSpPr>
              <a:spLocks noChangeArrowheads="1"/>
            </p:cNvSpPr>
            <p:nvPr/>
          </p:nvSpPr>
          <p:spPr bwMode="auto">
            <a:xfrm>
              <a:off x="2965" y="193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27" name="AutoShape 3783"/>
            <p:cNvSpPr>
              <a:spLocks noChangeArrowheads="1"/>
            </p:cNvSpPr>
            <p:nvPr/>
          </p:nvSpPr>
          <p:spPr bwMode="auto">
            <a:xfrm>
              <a:off x="2971" y="19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28" name="AutoShape 3784"/>
            <p:cNvSpPr>
              <a:spLocks noChangeArrowheads="1"/>
            </p:cNvSpPr>
            <p:nvPr/>
          </p:nvSpPr>
          <p:spPr bwMode="auto">
            <a:xfrm>
              <a:off x="2979" y="192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29" name="AutoShape 3785"/>
            <p:cNvSpPr>
              <a:spLocks noChangeArrowheads="1"/>
            </p:cNvSpPr>
            <p:nvPr/>
          </p:nvSpPr>
          <p:spPr bwMode="auto">
            <a:xfrm>
              <a:off x="2984" y="19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30" name="AutoShape 3786"/>
            <p:cNvSpPr>
              <a:spLocks noChangeArrowheads="1"/>
            </p:cNvSpPr>
            <p:nvPr/>
          </p:nvSpPr>
          <p:spPr bwMode="auto">
            <a:xfrm>
              <a:off x="2990" y="19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31" name="AutoShape 3787"/>
            <p:cNvSpPr>
              <a:spLocks noChangeArrowheads="1"/>
            </p:cNvSpPr>
            <p:nvPr/>
          </p:nvSpPr>
          <p:spPr bwMode="auto">
            <a:xfrm>
              <a:off x="2994" y="190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32" name="AutoShape 3788"/>
            <p:cNvSpPr>
              <a:spLocks noChangeArrowheads="1"/>
            </p:cNvSpPr>
            <p:nvPr/>
          </p:nvSpPr>
          <p:spPr bwMode="auto">
            <a:xfrm>
              <a:off x="2998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33" name="AutoShape 3789"/>
            <p:cNvSpPr>
              <a:spLocks noChangeArrowheads="1"/>
            </p:cNvSpPr>
            <p:nvPr/>
          </p:nvSpPr>
          <p:spPr bwMode="auto">
            <a:xfrm>
              <a:off x="300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34" name="AutoShape 3790"/>
            <p:cNvSpPr>
              <a:spLocks noChangeArrowheads="1"/>
            </p:cNvSpPr>
            <p:nvPr/>
          </p:nvSpPr>
          <p:spPr bwMode="auto">
            <a:xfrm>
              <a:off x="3007" y="18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35" name="AutoShape 3791"/>
            <p:cNvSpPr>
              <a:spLocks noChangeArrowheads="1"/>
            </p:cNvSpPr>
            <p:nvPr/>
          </p:nvSpPr>
          <p:spPr bwMode="auto">
            <a:xfrm>
              <a:off x="3010" y="187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36" name="AutoShape 3792"/>
            <p:cNvSpPr>
              <a:spLocks noChangeArrowheads="1"/>
            </p:cNvSpPr>
            <p:nvPr/>
          </p:nvSpPr>
          <p:spPr bwMode="auto">
            <a:xfrm>
              <a:off x="3010" y="1868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37" name="AutoShape 3793"/>
            <p:cNvSpPr>
              <a:spLocks noChangeArrowheads="1"/>
            </p:cNvSpPr>
            <p:nvPr/>
          </p:nvSpPr>
          <p:spPr bwMode="auto">
            <a:xfrm>
              <a:off x="3014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38" name="AutoShape 3794"/>
            <p:cNvSpPr>
              <a:spLocks noChangeArrowheads="1"/>
            </p:cNvSpPr>
            <p:nvPr/>
          </p:nvSpPr>
          <p:spPr bwMode="auto">
            <a:xfrm>
              <a:off x="3018" y="185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39" name="AutoShape 3795"/>
            <p:cNvSpPr>
              <a:spLocks noChangeArrowheads="1"/>
            </p:cNvSpPr>
            <p:nvPr/>
          </p:nvSpPr>
          <p:spPr bwMode="auto">
            <a:xfrm>
              <a:off x="3022" y="184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40" name="AutoShape 3796"/>
            <p:cNvSpPr>
              <a:spLocks noChangeArrowheads="1"/>
            </p:cNvSpPr>
            <p:nvPr/>
          </p:nvSpPr>
          <p:spPr bwMode="auto">
            <a:xfrm>
              <a:off x="3026" y="18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41" name="AutoShape 3797"/>
            <p:cNvSpPr>
              <a:spLocks noChangeArrowheads="1"/>
            </p:cNvSpPr>
            <p:nvPr/>
          </p:nvSpPr>
          <p:spPr bwMode="auto">
            <a:xfrm>
              <a:off x="3031" y="182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42" name="AutoShape 3798"/>
            <p:cNvSpPr>
              <a:spLocks noChangeArrowheads="1"/>
            </p:cNvSpPr>
            <p:nvPr/>
          </p:nvSpPr>
          <p:spPr bwMode="auto">
            <a:xfrm>
              <a:off x="3035" y="181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43" name="AutoShape 3799"/>
            <p:cNvSpPr>
              <a:spLocks noChangeArrowheads="1"/>
            </p:cNvSpPr>
            <p:nvPr/>
          </p:nvSpPr>
          <p:spPr bwMode="auto">
            <a:xfrm>
              <a:off x="3039" y="180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44" name="AutoShape 3800"/>
            <p:cNvSpPr>
              <a:spLocks noChangeArrowheads="1"/>
            </p:cNvSpPr>
            <p:nvPr/>
          </p:nvSpPr>
          <p:spPr bwMode="auto">
            <a:xfrm>
              <a:off x="3043" y="18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45" name="AutoShape 3801"/>
            <p:cNvSpPr>
              <a:spLocks noChangeArrowheads="1"/>
            </p:cNvSpPr>
            <p:nvPr/>
          </p:nvSpPr>
          <p:spPr bwMode="auto">
            <a:xfrm>
              <a:off x="3046" y="17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46" name="AutoShape 3802"/>
            <p:cNvSpPr>
              <a:spLocks noChangeArrowheads="1"/>
            </p:cNvSpPr>
            <p:nvPr/>
          </p:nvSpPr>
          <p:spPr bwMode="auto">
            <a:xfrm>
              <a:off x="3049" y="17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47" name="AutoShape 3803"/>
            <p:cNvSpPr>
              <a:spLocks noChangeArrowheads="1"/>
            </p:cNvSpPr>
            <p:nvPr/>
          </p:nvSpPr>
          <p:spPr bwMode="auto">
            <a:xfrm>
              <a:off x="3051" y="177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48" name="AutoShape 3804"/>
            <p:cNvSpPr>
              <a:spLocks noChangeArrowheads="1"/>
            </p:cNvSpPr>
            <p:nvPr/>
          </p:nvSpPr>
          <p:spPr bwMode="auto">
            <a:xfrm>
              <a:off x="3055" y="176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49" name="AutoShape 3805"/>
            <p:cNvSpPr>
              <a:spLocks noChangeArrowheads="1"/>
            </p:cNvSpPr>
            <p:nvPr/>
          </p:nvSpPr>
          <p:spPr bwMode="auto">
            <a:xfrm>
              <a:off x="3060" y="175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50" name="AutoShape 3806"/>
            <p:cNvSpPr>
              <a:spLocks noChangeArrowheads="1"/>
            </p:cNvSpPr>
            <p:nvPr/>
          </p:nvSpPr>
          <p:spPr bwMode="auto">
            <a:xfrm>
              <a:off x="3063" y="175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51" name="AutoShape 3807"/>
            <p:cNvSpPr>
              <a:spLocks noChangeArrowheads="1"/>
            </p:cNvSpPr>
            <p:nvPr/>
          </p:nvSpPr>
          <p:spPr bwMode="auto">
            <a:xfrm>
              <a:off x="3066" y="174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52" name="AutoShape 3808"/>
            <p:cNvSpPr>
              <a:spLocks noChangeArrowheads="1"/>
            </p:cNvSpPr>
            <p:nvPr/>
          </p:nvSpPr>
          <p:spPr bwMode="auto">
            <a:xfrm>
              <a:off x="3071" y="17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53" name="AutoShape 3809"/>
            <p:cNvSpPr>
              <a:spLocks noChangeArrowheads="1"/>
            </p:cNvSpPr>
            <p:nvPr/>
          </p:nvSpPr>
          <p:spPr bwMode="auto">
            <a:xfrm>
              <a:off x="3075" y="17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54" name="AutoShape 3810"/>
            <p:cNvSpPr>
              <a:spLocks noChangeArrowheads="1"/>
            </p:cNvSpPr>
            <p:nvPr/>
          </p:nvSpPr>
          <p:spPr bwMode="auto">
            <a:xfrm>
              <a:off x="3079" y="17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55" name="AutoShape 3811"/>
            <p:cNvSpPr>
              <a:spLocks noChangeArrowheads="1"/>
            </p:cNvSpPr>
            <p:nvPr/>
          </p:nvSpPr>
          <p:spPr bwMode="auto">
            <a:xfrm>
              <a:off x="3082" y="17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56" name="AutoShape 3812"/>
            <p:cNvSpPr>
              <a:spLocks noChangeArrowheads="1"/>
            </p:cNvSpPr>
            <p:nvPr/>
          </p:nvSpPr>
          <p:spPr bwMode="auto">
            <a:xfrm>
              <a:off x="3087" y="16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57" name="AutoShape 3813"/>
            <p:cNvSpPr>
              <a:spLocks noChangeArrowheads="1"/>
            </p:cNvSpPr>
            <p:nvPr/>
          </p:nvSpPr>
          <p:spPr bwMode="auto">
            <a:xfrm>
              <a:off x="3091" y="168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58" name="AutoShape 3814"/>
            <p:cNvSpPr>
              <a:spLocks noChangeArrowheads="1"/>
            </p:cNvSpPr>
            <p:nvPr/>
          </p:nvSpPr>
          <p:spPr bwMode="auto">
            <a:xfrm>
              <a:off x="3093" y="16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59" name="AutoShape 3815"/>
            <p:cNvSpPr>
              <a:spLocks noChangeArrowheads="1"/>
            </p:cNvSpPr>
            <p:nvPr/>
          </p:nvSpPr>
          <p:spPr bwMode="auto">
            <a:xfrm>
              <a:off x="3096" y="167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60" name="AutoShape 3816"/>
            <p:cNvSpPr>
              <a:spLocks noChangeArrowheads="1"/>
            </p:cNvSpPr>
            <p:nvPr/>
          </p:nvSpPr>
          <p:spPr bwMode="auto">
            <a:xfrm>
              <a:off x="3102" y="16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61" name="AutoShape 3817"/>
            <p:cNvSpPr>
              <a:spLocks noChangeArrowheads="1"/>
            </p:cNvSpPr>
            <p:nvPr/>
          </p:nvSpPr>
          <p:spPr bwMode="auto">
            <a:xfrm>
              <a:off x="3105" y="1654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62" name="AutoShape 3818"/>
            <p:cNvSpPr>
              <a:spLocks noChangeArrowheads="1"/>
            </p:cNvSpPr>
            <p:nvPr/>
          </p:nvSpPr>
          <p:spPr bwMode="auto">
            <a:xfrm>
              <a:off x="3107" y="164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63" name="AutoShape 3819"/>
            <p:cNvSpPr>
              <a:spLocks noChangeArrowheads="1"/>
            </p:cNvSpPr>
            <p:nvPr/>
          </p:nvSpPr>
          <p:spPr bwMode="auto">
            <a:xfrm>
              <a:off x="3111" y="16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64" name="AutoShape 3820"/>
            <p:cNvSpPr>
              <a:spLocks noChangeArrowheads="1"/>
            </p:cNvSpPr>
            <p:nvPr/>
          </p:nvSpPr>
          <p:spPr bwMode="auto">
            <a:xfrm>
              <a:off x="3114" y="16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65" name="AutoShape 3821"/>
            <p:cNvSpPr>
              <a:spLocks noChangeArrowheads="1"/>
            </p:cNvSpPr>
            <p:nvPr/>
          </p:nvSpPr>
          <p:spPr bwMode="auto">
            <a:xfrm>
              <a:off x="3119" y="1620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66" name="AutoShape 3822"/>
            <p:cNvSpPr>
              <a:spLocks noChangeArrowheads="1"/>
            </p:cNvSpPr>
            <p:nvPr/>
          </p:nvSpPr>
          <p:spPr bwMode="auto">
            <a:xfrm>
              <a:off x="3121" y="161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67" name="AutoShape 3823"/>
            <p:cNvSpPr>
              <a:spLocks noChangeArrowheads="1"/>
            </p:cNvSpPr>
            <p:nvPr/>
          </p:nvSpPr>
          <p:spPr bwMode="auto">
            <a:xfrm>
              <a:off x="3125" y="160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68" name="AutoShape 3824"/>
            <p:cNvSpPr>
              <a:spLocks noChangeArrowheads="1"/>
            </p:cNvSpPr>
            <p:nvPr/>
          </p:nvSpPr>
          <p:spPr bwMode="auto">
            <a:xfrm>
              <a:off x="3126" y="1594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69" name="AutoShape 3825"/>
            <p:cNvSpPr>
              <a:spLocks noChangeArrowheads="1"/>
            </p:cNvSpPr>
            <p:nvPr/>
          </p:nvSpPr>
          <p:spPr bwMode="auto">
            <a:xfrm>
              <a:off x="3129" y="158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70" name="AutoShape 3826"/>
            <p:cNvSpPr>
              <a:spLocks noChangeArrowheads="1"/>
            </p:cNvSpPr>
            <p:nvPr/>
          </p:nvSpPr>
          <p:spPr bwMode="auto">
            <a:xfrm>
              <a:off x="3131" y="1575"/>
              <a:ext cx="17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71" name="AutoShape 3827"/>
            <p:cNvSpPr>
              <a:spLocks noChangeArrowheads="1"/>
            </p:cNvSpPr>
            <p:nvPr/>
          </p:nvSpPr>
          <p:spPr bwMode="auto">
            <a:xfrm>
              <a:off x="3133" y="156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72" name="AutoShape 3828"/>
            <p:cNvSpPr>
              <a:spLocks noChangeArrowheads="1"/>
            </p:cNvSpPr>
            <p:nvPr/>
          </p:nvSpPr>
          <p:spPr bwMode="auto">
            <a:xfrm>
              <a:off x="3133" y="155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73" name="AutoShape 3829"/>
            <p:cNvSpPr>
              <a:spLocks noChangeArrowheads="1"/>
            </p:cNvSpPr>
            <p:nvPr/>
          </p:nvSpPr>
          <p:spPr bwMode="auto">
            <a:xfrm>
              <a:off x="3133" y="154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74" name="AutoShape 3830"/>
            <p:cNvSpPr>
              <a:spLocks noChangeArrowheads="1"/>
            </p:cNvSpPr>
            <p:nvPr/>
          </p:nvSpPr>
          <p:spPr bwMode="auto">
            <a:xfrm>
              <a:off x="3132" y="154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75" name="AutoShape 3831"/>
            <p:cNvSpPr>
              <a:spLocks noChangeArrowheads="1"/>
            </p:cNvSpPr>
            <p:nvPr/>
          </p:nvSpPr>
          <p:spPr bwMode="auto">
            <a:xfrm>
              <a:off x="3132" y="1531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76" name="AutoShape 3832"/>
            <p:cNvSpPr>
              <a:spLocks noChangeArrowheads="1"/>
            </p:cNvSpPr>
            <p:nvPr/>
          </p:nvSpPr>
          <p:spPr bwMode="auto">
            <a:xfrm>
              <a:off x="3129" y="152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77" name="AutoShape 3833"/>
            <p:cNvSpPr>
              <a:spLocks noChangeArrowheads="1"/>
            </p:cNvSpPr>
            <p:nvPr/>
          </p:nvSpPr>
          <p:spPr bwMode="auto">
            <a:xfrm>
              <a:off x="3123" y="15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78" name="AutoShape 3834"/>
            <p:cNvSpPr>
              <a:spLocks noChangeArrowheads="1"/>
            </p:cNvSpPr>
            <p:nvPr/>
          </p:nvSpPr>
          <p:spPr bwMode="auto">
            <a:xfrm>
              <a:off x="3118" y="1511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79" name="AutoShape 3835"/>
            <p:cNvSpPr>
              <a:spLocks noChangeArrowheads="1"/>
            </p:cNvSpPr>
            <p:nvPr/>
          </p:nvSpPr>
          <p:spPr bwMode="auto">
            <a:xfrm>
              <a:off x="3107" y="150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80" name="AutoShape 3836"/>
            <p:cNvSpPr>
              <a:spLocks noChangeArrowheads="1"/>
            </p:cNvSpPr>
            <p:nvPr/>
          </p:nvSpPr>
          <p:spPr bwMode="auto">
            <a:xfrm>
              <a:off x="3099" y="150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81" name="AutoShape 3837"/>
            <p:cNvSpPr>
              <a:spLocks noChangeArrowheads="1"/>
            </p:cNvSpPr>
            <p:nvPr/>
          </p:nvSpPr>
          <p:spPr bwMode="auto">
            <a:xfrm>
              <a:off x="3093" y="150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82" name="AutoShape 3838"/>
            <p:cNvSpPr>
              <a:spLocks noChangeArrowheads="1"/>
            </p:cNvSpPr>
            <p:nvPr/>
          </p:nvSpPr>
          <p:spPr bwMode="auto">
            <a:xfrm>
              <a:off x="3085" y="15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83" name="AutoShape 3839"/>
            <p:cNvSpPr>
              <a:spLocks noChangeArrowheads="1"/>
            </p:cNvSpPr>
            <p:nvPr/>
          </p:nvSpPr>
          <p:spPr bwMode="auto">
            <a:xfrm>
              <a:off x="3077" y="151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84" name="AutoShape 3840"/>
            <p:cNvSpPr>
              <a:spLocks noChangeArrowheads="1"/>
            </p:cNvSpPr>
            <p:nvPr/>
          </p:nvSpPr>
          <p:spPr bwMode="auto">
            <a:xfrm>
              <a:off x="3070" y="1526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85" name="AutoShape 3841"/>
            <p:cNvSpPr>
              <a:spLocks noChangeArrowheads="1"/>
            </p:cNvSpPr>
            <p:nvPr/>
          </p:nvSpPr>
          <p:spPr bwMode="auto">
            <a:xfrm>
              <a:off x="3065" y="15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86" name="AutoShape 3842"/>
            <p:cNvSpPr>
              <a:spLocks noChangeArrowheads="1"/>
            </p:cNvSpPr>
            <p:nvPr/>
          </p:nvSpPr>
          <p:spPr bwMode="auto">
            <a:xfrm>
              <a:off x="3061" y="154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87" name="AutoShape 3843"/>
            <p:cNvSpPr>
              <a:spLocks noChangeArrowheads="1"/>
            </p:cNvSpPr>
            <p:nvPr/>
          </p:nvSpPr>
          <p:spPr bwMode="auto">
            <a:xfrm>
              <a:off x="3058" y="15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88" name="AutoShape 3844"/>
            <p:cNvSpPr>
              <a:spLocks noChangeArrowheads="1"/>
            </p:cNvSpPr>
            <p:nvPr/>
          </p:nvSpPr>
          <p:spPr bwMode="auto">
            <a:xfrm>
              <a:off x="3055" y="156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89" name="AutoShape 3845"/>
            <p:cNvSpPr>
              <a:spLocks noChangeArrowheads="1"/>
            </p:cNvSpPr>
            <p:nvPr/>
          </p:nvSpPr>
          <p:spPr bwMode="auto">
            <a:xfrm>
              <a:off x="3053" y="15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90" name="AutoShape 3846"/>
            <p:cNvSpPr>
              <a:spLocks noChangeArrowheads="1"/>
            </p:cNvSpPr>
            <p:nvPr/>
          </p:nvSpPr>
          <p:spPr bwMode="auto">
            <a:xfrm>
              <a:off x="3051" y="157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91" name="AutoShape 3847"/>
            <p:cNvSpPr>
              <a:spLocks noChangeArrowheads="1"/>
            </p:cNvSpPr>
            <p:nvPr/>
          </p:nvSpPr>
          <p:spPr bwMode="auto">
            <a:xfrm>
              <a:off x="3050" y="15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92" name="AutoShape 3848"/>
            <p:cNvSpPr>
              <a:spLocks noChangeArrowheads="1"/>
            </p:cNvSpPr>
            <p:nvPr/>
          </p:nvSpPr>
          <p:spPr bwMode="auto">
            <a:xfrm>
              <a:off x="3048" y="159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93" name="AutoShape 3849"/>
            <p:cNvSpPr>
              <a:spLocks noChangeArrowheads="1"/>
            </p:cNvSpPr>
            <p:nvPr/>
          </p:nvSpPr>
          <p:spPr bwMode="auto">
            <a:xfrm>
              <a:off x="3046" y="160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94" name="AutoShape 3850"/>
            <p:cNvSpPr>
              <a:spLocks noChangeArrowheads="1"/>
            </p:cNvSpPr>
            <p:nvPr/>
          </p:nvSpPr>
          <p:spPr bwMode="auto">
            <a:xfrm>
              <a:off x="3046" y="16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95" name="AutoShape 3851"/>
            <p:cNvSpPr>
              <a:spLocks noChangeArrowheads="1"/>
            </p:cNvSpPr>
            <p:nvPr/>
          </p:nvSpPr>
          <p:spPr bwMode="auto">
            <a:xfrm>
              <a:off x="3046" y="16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96" name="AutoShape 3852"/>
            <p:cNvSpPr>
              <a:spLocks noChangeArrowheads="1"/>
            </p:cNvSpPr>
            <p:nvPr/>
          </p:nvSpPr>
          <p:spPr bwMode="auto">
            <a:xfrm>
              <a:off x="3046" y="163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97" name="AutoShape 3853"/>
            <p:cNvSpPr>
              <a:spLocks noChangeArrowheads="1"/>
            </p:cNvSpPr>
            <p:nvPr/>
          </p:nvSpPr>
          <p:spPr bwMode="auto">
            <a:xfrm>
              <a:off x="3046" y="16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98" name="AutoShape 3854"/>
            <p:cNvSpPr>
              <a:spLocks noChangeArrowheads="1"/>
            </p:cNvSpPr>
            <p:nvPr/>
          </p:nvSpPr>
          <p:spPr bwMode="auto">
            <a:xfrm>
              <a:off x="3046" y="16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99" name="AutoShape 3855"/>
            <p:cNvSpPr>
              <a:spLocks noChangeArrowheads="1"/>
            </p:cNvSpPr>
            <p:nvPr/>
          </p:nvSpPr>
          <p:spPr bwMode="auto">
            <a:xfrm>
              <a:off x="3046" y="166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00" name="AutoShape 3856"/>
            <p:cNvSpPr>
              <a:spLocks noChangeArrowheads="1"/>
            </p:cNvSpPr>
            <p:nvPr/>
          </p:nvSpPr>
          <p:spPr bwMode="auto">
            <a:xfrm>
              <a:off x="3046" y="16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01" name="AutoShape 3857"/>
            <p:cNvSpPr>
              <a:spLocks noChangeArrowheads="1"/>
            </p:cNvSpPr>
            <p:nvPr/>
          </p:nvSpPr>
          <p:spPr bwMode="auto">
            <a:xfrm>
              <a:off x="3046" y="16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02" name="AutoShape 3858"/>
            <p:cNvSpPr>
              <a:spLocks noChangeArrowheads="1"/>
            </p:cNvSpPr>
            <p:nvPr/>
          </p:nvSpPr>
          <p:spPr bwMode="auto">
            <a:xfrm>
              <a:off x="3046" y="169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03" name="AutoShape 3859"/>
            <p:cNvSpPr>
              <a:spLocks noChangeArrowheads="1"/>
            </p:cNvSpPr>
            <p:nvPr/>
          </p:nvSpPr>
          <p:spPr bwMode="auto">
            <a:xfrm>
              <a:off x="3046" y="17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04" name="AutoShape 3860"/>
            <p:cNvSpPr>
              <a:spLocks noChangeArrowheads="1"/>
            </p:cNvSpPr>
            <p:nvPr/>
          </p:nvSpPr>
          <p:spPr bwMode="auto">
            <a:xfrm>
              <a:off x="3046" y="171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05" name="AutoShape 3861"/>
            <p:cNvSpPr>
              <a:spLocks noChangeArrowheads="1"/>
            </p:cNvSpPr>
            <p:nvPr/>
          </p:nvSpPr>
          <p:spPr bwMode="auto">
            <a:xfrm>
              <a:off x="3046" y="172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06" name="AutoShape 3862"/>
            <p:cNvSpPr>
              <a:spLocks noChangeArrowheads="1"/>
            </p:cNvSpPr>
            <p:nvPr/>
          </p:nvSpPr>
          <p:spPr bwMode="auto">
            <a:xfrm>
              <a:off x="3046" y="173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07" name="AutoShape 3863"/>
            <p:cNvSpPr>
              <a:spLocks noChangeArrowheads="1"/>
            </p:cNvSpPr>
            <p:nvPr/>
          </p:nvSpPr>
          <p:spPr bwMode="auto">
            <a:xfrm>
              <a:off x="3046" y="175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08" name="AutoShape 3864"/>
            <p:cNvSpPr>
              <a:spLocks noChangeArrowheads="1"/>
            </p:cNvSpPr>
            <p:nvPr/>
          </p:nvSpPr>
          <p:spPr bwMode="auto">
            <a:xfrm>
              <a:off x="3046" y="17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09" name="AutoShape 3865"/>
            <p:cNvSpPr>
              <a:spLocks noChangeArrowheads="1"/>
            </p:cNvSpPr>
            <p:nvPr/>
          </p:nvSpPr>
          <p:spPr bwMode="auto">
            <a:xfrm>
              <a:off x="3046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10" name="AutoShape 3866"/>
            <p:cNvSpPr>
              <a:spLocks noChangeArrowheads="1"/>
            </p:cNvSpPr>
            <p:nvPr/>
          </p:nvSpPr>
          <p:spPr bwMode="auto">
            <a:xfrm>
              <a:off x="3046" y="17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11" name="AutoShape 3867"/>
            <p:cNvSpPr>
              <a:spLocks noChangeArrowheads="1"/>
            </p:cNvSpPr>
            <p:nvPr/>
          </p:nvSpPr>
          <p:spPr bwMode="auto">
            <a:xfrm>
              <a:off x="3046" y="179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12" name="AutoShape 3868"/>
            <p:cNvSpPr>
              <a:spLocks noChangeArrowheads="1"/>
            </p:cNvSpPr>
            <p:nvPr/>
          </p:nvSpPr>
          <p:spPr bwMode="auto">
            <a:xfrm>
              <a:off x="3046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13" name="AutoShape 3869"/>
            <p:cNvSpPr>
              <a:spLocks noChangeArrowheads="1"/>
            </p:cNvSpPr>
            <p:nvPr/>
          </p:nvSpPr>
          <p:spPr bwMode="auto">
            <a:xfrm>
              <a:off x="3046" y="18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14" name="AutoShape 3870"/>
            <p:cNvSpPr>
              <a:spLocks noChangeArrowheads="1"/>
            </p:cNvSpPr>
            <p:nvPr/>
          </p:nvSpPr>
          <p:spPr bwMode="auto">
            <a:xfrm>
              <a:off x="3046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15" name="AutoShape 3871"/>
            <p:cNvSpPr>
              <a:spLocks noChangeArrowheads="1"/>
            </p:cNvSpPr>
            <p:nvPr/>
          </p:nvSpPr>
          <p:spPr bwMode="auto">
            <a:xfrm>
              <a:off x="3046" y="18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16" name="AutoShape 3872"/>
            <p:cNvSpPr>
              <a:spLocks noChangeArrowheads="1"/>
            </p:cNvSpPr>
            <p:nvPr/>
          </p:nvSpPr>
          <p:spPr bwMode="auto">
            <a:xfrm>
              <a:off x="3046" y="185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17" name="AutoShape 3873"/>
            <p:cNvSpPr>
              <a:spLocks noChangeArrowheads="1"/>
            </p:cNvSpPr>
            <p:nvPr/>
          </p:nvSpPr>
          <p:spPr bwMode="auto">
            <a:xfrm>
              <a:off x="3046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18" name="AutoShape 3874"/>
            <p:cNvSpPr>
              <a:spLocks noChangeArrowheads="1"/>
            </p:cNvSpPr>
            <p:nvPr/>
          </p:nvSpPr>
          <p:spPr bwMode="auto">
            <a:xfrm>
              <a:off x="3046" y="188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19" name="AutoShape 3875"/>
            <p:cNvSpPr>
              <a:spLocks noChangeArrowheads="1"/>
            </p:cNvSpPr>
            <p:nvPr/>
          </p:nvSpPr>
          <p:spPr bwMode="auto">
            <a:xfrm>
              <a:off x="3046" y="18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20" name="AutoShape 3876"/>
            <p:cNvSpPr>
              <a:spLocks noChangeArrowheads="1"/>
            </p:cNvSpPr>
            <p:nvPr/>
          </p:nvSpPr>
          <p:spPr bwMode="auto">
            <a:xfrm>
              <a:off x="3046" y="19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21" name="AutoShape 3877"/>
            <p:cNvSpPr>
              <a:spLocks noChangeArrowheads="1"/>
            </p:cNvSpPr>
            <p:nvPr/>
          </p:nvSpPr>
          <p:spPr bwMode="auto">
            <a:xfrm>
              <a:off x="3046" y="191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22" name="AutoShape 3878"/>
            <p:cNvSpPr>
              <a:spLocks noChangeArrowheads="1"/>
            </p:cNvSpPr>
            <p:nvPr/>
          </p:nvSpPr>
          <p:spPr bwMode="auto">
            <a:xfrm>
              <a:off x="3046" y="192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23" name="AutoShape 3879"/>
            <p:cNvSpPr>
              <a:spLocks noChangeArrowheads="1"/>
            </p:cNvSpPr>
            <p:nvPr/>
          </p:nvSpPr>
          <p:spPr bwMode="auto">
            <a:xfrm>
              <a:off x="3046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24" name="AutoShape 3880"/>
            <p:cNvSpPr>
              <a:spLocks noChangeArrowheads="1"/>
            </p:cNvSpPr>
            <p:nvPr/>
          </p:nvSpPr>
          <p:spPr bwMode="auto">
            <a:xfrm>
              <a:off x="3046" y="19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25" name="AutoShape 3881"/>
            <p:cNvSpPr>
              <a:spLocks noChangeArrowheads="1"/>
            </p:cNvSpPr>
            <p:nvPr/>
          </p:nvSpPr>
          <p:spPr bwMode="auto">
            <a:xfrm>
              <a:off x="3048" y="18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26" name="AutoShape 3882"/>
            <p:cNvSpPr>
              <a:spLocks noChangeArrowheads="1"/>
            </p:cNvSpPr>
            <p:nvPr/>
          </p:nvSpPr>
          <p:spPr bwMode="auto">
            <a:xfrm>
              <a:off x="3051" y="186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27" name="AutoShape 3883"/>
            <p:cNvSpPr>
              <a:spLocks noChangeArrowheads="1"/>
            </p:cNvSpPr>
            <p:nvPr/>
          </p:nvSpPr>
          <p:spPr bwMode="auto">
            <a:xfrm>
              <a:off x="3055" y="185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28" name="AutoShape 3884"/>
            <p:cNvSpPr>
              <a:spLocks noChangeArrowheads="1"/>
            </p:cNvSpPr>
            <p:nvPr/>
          </p:nvSpPr>
          <p:spPr bwMode="auto">
            <a:xfrm>
              <a:off x="3060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29" name="AutoShape 3885"/>
            <p:cNvSpPr>
              <a:spLocks noChangeArrowheads="1"/>
            </p:cNvSpPr>
            <p:nvPr/>
          </p:nvSpPr>
          <p:spPr bwMode="auto">
            <a:xfrm>
              <a:off x="3065" y="184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30" name="AutoShape 3886"/>
            <p:cNvSpPr>
              <a:spLocks noChangeArrowheads="1"/>
            </p:cNvSpPr>
            <p:nvPr/>
          </p:nvSpPr>
          <p:spPr bwMode="auto">
            <a:xfrm>
              <a:off x="3070" y="18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31" name="AutoShape 3887"/>
            <p:cNvSpPr>
              <a:spLocks noChangeArrowheads="1"/>
            </p:cNvSpPr>
            <p:nvPr/>
          </p:nvSpPr>
          <p:spPr bwMode="auto">
            <a:xfrm>
              <a:off x="3076" y="182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32" name="AutoShape 3888"/>
            <p:cNvSpPr>
              <a:spLocks noChangeArrowheads="1"/>
            </p:cNvSpPr>
            <p:nvPr/>
          </p:nvSpPr>
          <p:spPr bwMode="auto">
            <a:xfrm>
              <a:off x="3081" y="18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33" name="AutoShape 3889"/>
            <p:cNvSpPr>
              <a:spLocks noChangeArrowheads="1"/>
            </p:cNvSpPr>
            <p:nvPr/>
          </p:nvSpPr>
          <p:spPr bwMode="auto">
            <a:xfrm>
              <a:off x="3086" y="18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34" name="AutoShape 3890"/>
            <p:cNvSpPr>
              <a:spLocks noChangeArrowheads="1"/>
            </p:cNvSpPr>
            <p:nvPr/>
          </p:nvSpPr>
          <p:spPr bwMode="auto">
            <a:xfrm>
              <a:off x="3093" y="18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35" name="AutoShape 3891"/>
            <p:cNvSpPr>
              <a:spLocks noChangeArrowheads="1"/>
            </p:cNvSpPr>
            <p:nvPr/>
          </p:nvSpPr>
          <p:spPr bwMode="auto">
            <a:xfrm>
              <a:off x="3100" y="179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36" name="AutoShape 3892"/>
            <p:cNvSpPr>
              <a:spLocks noChangeArrowheads="1"/>
            </p:cNvSpPr>
            <p:nvPr/>
          </p:nvSpPr>
          <p:spPr bwMode="auto">
            <a:xfrm>
              <a:off x="3107" y="179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37" name="AutoShape 3893"/>
            <p:cNvSpPr>
              <a:spLocks noChangeArrowheads="1"/>
            </p:cNvSpPr>
            <p:nvPr/>
          </p:nvSpPr>
          <p:spPr bwMode="auto">
            <a:xfrm>
              <a:off x="3116" y="178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38" name="AutoShape 3894"/>
            <p:cNvSpPr>
              <a:spLocks noChangeArrowheads="1"/>
            </p:cNvSpPr>
            <p:nvPr/>
          </p:nvSpPr>
          <p:spPr bwMode="auto">
            <a:xfrm>
              <a:off x="3123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39" name="AutoShape 3895"/>
            <p:cNvSpPr>
              <a:spLocks noChangeArrowheads="1"/>
            </p:cNvSpPr>
            <p:nvPr/>
          </p:nvSpPr>
          <p:spPr bwMode="auto">
            <a:xfrm>
              <a:off x="3131" y="178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40" name="AutoShape 3896"/>
            <p:cNvSpPr>
              <a:spLocks noChangeArrowheads="1"/>
            </p:cNvSpPr>
            <p:nvPr/>
          </p:nvSpPr>
          <p:spPr bwMode="auto">
            <a:xfrm>
              <a:off x="3140" y="177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41" name="AutoShape 3897"/>
            <p:cNvSpPr>
              <a:spLocks noChangeArrowheads="1"/>
            </p:cNvSpPr>
            <p:nvPr/>
          </p:nvSpPr>
          <p:spPr bwMode="auto">
            <a:xfrm>
              <a:off x="3148" y="177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42" name="AutoShape 3898"/>
            <p:cNvSpPr>
              <a:spLocks noChangeArrowheads="1"/>
            </p:cNvSpPr>
            <p:nvPr/>
          </p:nvSpPr>
          <p:spPr bwMode="auto">
            <a:xfrm>
              <a:off x="3158" y="177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43" name="AutoShape 3899"/>
            <p:cNvSpPr>
              <a:spLocks noChangeArrowheads="1"/>
            </p:cNvSpPr>
            <p:nvPr/>
          </p:nvSpPr>
          <p:spPr bwMode="auto">
            <a:xfrm>
              <a:off x="3165" y="17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44" name="AutoShape 3900"/>
            <p:cNvSpPr>
              <a:spLocks noChangeArrowheads="1"/>
            </p:cNvSpPr>
            <p:nvPr/>
          </p:nvSpPr>
          <p:spPr bwMode="auto">
            <a:xfrm>
              <a:off x="3171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45" name="AutoShape 3901"/>
            <p:cNvSpPr>
              <a:spLocks noChangeArrowheads="1"/>
            </p:cNvSpPr>
            <p:nvPr/>
          </p:nvSpPr>
          <p:spPr bwMode="auto">
            <a:xfrm>
              <a:off x="3176" y="1796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46" name="AutoShape 3902"/>
            <p:cNvSpPr>
              <a:spLocks noChangeArrowheads="1"/>
            </p:cNvSpPr>
            <p:nvPr/>
          </p:nvSpPr>
          <p:spPr bwMode="auto">
            <a:xfrm>
              <a:off x="3178" y="180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47" name="AutoShape 3903"/>
            <p:cNvSpPr>
              <a:spLocks noChangeArrowheads="1"/>
            </p:cNvSpPr>
            <p:nvPr/>
          </p:nvSpPr>
          <p:spPr bwMode="auto">
            <a:xfrm>
              <a:off x="3182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48" name="AutoShape 3904"/>
            <p:cNvSpPr>
              <a:spLocks noChangeArrowheads="1"/>
            </p:cNvSpPr>
            <p:nvPr/>
          </p:nvSpPr>
          <p:spPr bwMode="auto">
            <a:xfrm>
              <a:off x="3182" y="182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49" name="AutoShape 3905"/>
            <p:cNvSpPr>
              <a:spLocks noChangeArrowheads="1"/>
            </p:cNvSpPr>
            <p:nvPr/>
          </p:nvSpPr>
          <p:spPr bwMode="auto">
            <a:xfrm>
              <a:off x="3182" y="18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50" name="AutoShape 3906"/>
            <p:cNvSpPr>
              <a:spLocks noChangeArrowheads="1"/>
            </p:cNvSpPr>
            <p:nvPr/>
          </p:nvSpPr>
          <p:spPr bwMode="auto">
            <a:xfrm>
              <a:off x="3182" y="18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51" name="AutoShape 3907"/>
            <p:cNvSpPr>
              <a:spLocks noChangeArrowheads="1"/>
            </p:cNvSpPr>
            <p:nvPr/>
          </p:nvSpPr>
          <p:spPr bwMode="auto">
            <a:xfrm>
              <a:off x="3182" y="185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52" name="AutoShape 3908"/>
            <p:cNvSpPr>
              <a:spLocks noChangeArrowheads="1"/>
            </p:cNvSpPr>
            <p:nvPr/>
          </p:nvSpPr>
          <p:spPr bwMode="auto">
            <a:xfrm>
              <a:off x="3182" y="186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53" name="AutoShape 3909"/>
            <p:cNvSpPr>
              <a:spLocks noChangeArrowheads="1"/>
            </p:cNvSpPr>
            <p:nvPr/>
          </p:nvSpPr>
          <p:spPr bwMode="auto">
            <a:xfrm>
              <a:off x="3182" y="187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54" name="AutoShape 3910"/>
            <p:cNvSpPr>
              <a:spLocks noChangeArrowheads="1"/>
            </p:cNvSpPr>
            <p:nvPr/>
          </p:nvSpPr>
          <p:spPr bwMode="auto">
            <a:xfrm>
              <a:off x="3182" y="18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55" name="AutoShape 3911"/>
            <p:cNvSpPr>
              <a:spLocks noChangeArrowheads="1"/>
            </p:cNvSpPr>
            <p:nvPr/>
          </p:nvSpPr>
          <p:spPr bwMode="auto">
            <a:xfrm>
              <a:off x="3182" y="18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56" name="AutoShape 3912"/>
            <p:cNvSpPr>
              <a:spLocks noChangeArrowheads="1"/>
            </p:cNvSpPr>
            <p:nvPr/>
          </p:nvSpPr>
          <p:spPr bwMode="auto">
            <a:xfrm>
              <a:off x="3182" y="190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57" name="AutoShape 3913"/>
            <p:cNvSpPr>
              <a:spLocks noChangeArrowheads="1"/>
            </p:cNvSpPr>
            <p:nvPr/>
          </p:nvSpPr>
          <p:spPr bwMode="auto">
            <a:xfrm>
              <a:off x="3183" y="19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58" name="AutoShape 3914"/>
            <p:cNvSpPr>
              <a:spLocks noChangeArrowheads="1"/>
            </p:cNvSpPr>
            <p:nvPr/>
          </p:nvSpPr>
          <p:spPr bwMode="auto">
            <a:xfrm>
              <a:off x="3185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59" name="AutoShape 3915"/>
            <p:cNvSpPr>
              <a:spLocks noChangeArrowheads="1"/>
            </p:cNvSpPr>
            <p:nvPr/>
          </p:nvSpPr>
          <p:spPr bwMode="auto">
            <a:xfrm>
              <a:off x="3188" y="193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60" name="AutoShape 3916"/>
            <p:cNvSpPr>
              <a:spLocks noChangeArrowheads="1"/>
            </p:cNvSpPr>
            <p:nvPr/>
          </p:nvSpPr>
          <p:spPr bwMode="auto">
            <a:xfrm>
              <a:off x="3192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61" name="AutoShape 3917"/>
            <p:cNvSpPr>
              <a:spLocks noChangeArrowheads="1"/>
            </p:cNvSpPr>
            <p:nvPr/>
          </p:nvSpPr>
          <p:spPr bwMode="auto">
            <a:xfrm>
              <a:off x="3195" y="194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62" name="AutoShape 3918"/>
            <p:cNvSpPr>
              <a:spLocks noChangeArrowheads="1"/>
            </p:cNvSpPr>
            <p:nvPr/>
          </p:nvSpPr>
          <p:spPr bwMode="auto">
            <a:xfrm>
              <a:off x="3202" y="195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63" name="AutoShape 3919"/>
            <p:cNvSpPr>
              <a:spLocks noChangeArrowheads="1"/>
            </p:cNvSpPr>
            <p:nvPr/>
          </p:nvSpPr>
          <p:spPr bwMode="auto">
            <a:xfrm>
              <a:off x="3211" y="19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64" name="AutoShape 3920"/>
            <p:cNvSpPr>
              <a:spLocks noChangeArrowheads="1"/>
            </p:cNvSpPr>
            <p:nvPr/>
          </p:nvSpPr>
          <p:spPr bwMode="auto">
            <a:xfrm>
              <a:off x="3222" y="195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65" name="AutoShape 3921"/>
            <p:cNvSpPr>
              <a:spLocks noChangeArrowheads="1"/>
            </p:cNvSpPr>
            <p:nvPr/>
          </p:nvSpPr>
          <p:spPr bwMode="auto">
            <a:xfrm>
              <a:off x="3234" y="195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66" name="AutoShape 3922"/>
            <p:cNvSpPr>
              <a:spLocks noChangeArrowheads="1"/>
            </p:cNvSpPr>
            <p:nvPr/>
          </p:nvSpPr>
          <p:spPr bwMode="auto">
            <a:xfrm>
              <a:off x="3244" y="194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67" name="AutoShape 3923"/>
            <p:cNvSpPr>
              <a:spLocks noChangeArrowheads="1"/>
            </p:cNvSpPr>
            <p:nvPr/>
          </p:nvSpPr>
          <p:spPr bwMode="auto">
            <a:xfrm>
              <a:off x="3250" y="193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68" name="AutoShape 3924"/>
            <p:cNvSpPr>
              <a:spLocks noChangeArrowheads="1"/>
            </p:cNvSpPr>
            <p:nvPr/>
          </p:nvSpPr>
          <p:spPr bwMode="auto">
            <a:xfrm>
              <a:off x="3256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69" name="AutoShape 3925"/>
            <p:cNvSpPr>
              <a:spLocks noChangeArrowheads="1"/>
            </p:cNvSpPr>
            <p:nvPr/>
          </p:nvSpPr>
          <p:spPr bwMode="auto">
            <a:xfrm>
              <a:off x="3260" y="1920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0" name="AutoShape 3926"/>
            <p:cNvSpPr>
              <a:spLocks noChangeArrowheads="1"/>
            </p:cNvSpPr>
            <p:nvPr/>
          </p:nvSpPr>
          <p:spPr bwMode="auto">
            <a:xfrm>
              <a:off x="3264" y="191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1" name="AutoShape 3927"/>
            <p:cNvSpPr>
              <a:spLocks noChangeArrowheads="1"/>
            </p:cNvSpPr>
            <p:nvPr/>
          </p:nvSpPr>
          <p:spPr bwMode="auto">
            <a:xfrm>
              <a:off x="3270" y="1905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2" name="AutoShape 3928"/>
            <p:cNvSpPr>
              <a:spLocks noChangeArrowheads="1"/>
            </p:cNvSpPr>
            <p:nvPr/>
          </p:nvSpPr>
          <p:spPr bwMode="auto">
            <a:xfrm>
              <a:off x="3275" y="18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3" name="AutoShape 3929"/>
            <p:cNvSpPr>
              <a:spLocks noChangeArrowheads="1"/>
            </p:cNvSpPr>
            <p:nvPr/>
          </p:nvSpPr>
          <p:spPr bwMode="auto">
            <a:xfrm>
              <a:off x="3281" y="188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4" name="AutoShape 3930"/>
            <p:cNvSpPr>
              <a:spLocks noChangeArrowheads="1"/>
            </p:cNvSpPr>
            <p:nvPr/>
          </p:nvSpPr>
          <p:spPr bwMode="auto">
            <a:xfrm>
              <a:off x="3285" y="1878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5" name="AutoShape 3931"/>
            <p:cNvSpPr>
              <a:spLocks noChangeArrowheads="1"/>
            </p:cNvSpPr>
            <p:nvPr/>
          </p:nvSpPr>
          <p:spPr bwMode="auto">
            <a:xfrm>
              <a:off x="3288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6" name="AutoShape 3932"/>
            <p:cNvSpPr>
              <a:spLocks noChangeArrowheads="1"/>
            </p:cNvSpPr>
            <p:nvPr/>
          </p:nvSpPr>
          <p:spPr bwMode="auto">
            <a:xfrm>
              <a:off x="329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7" name="AutoShape 3933"/>
            <p:cNvSpPr>
              <a:spLocks noChangeArrowheads="1"/>
            </p:cNvSpPr>
            <p:nvPr/>
          </p:nvSpPr>
          <p:spPr bwMode="auto">
            <a:xfrm>
              <a:off x="3296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8" name="AutoShape 3934"/>
            <p:cNvSpPr>
              <a:spLocks noChangeArrowheads="1"/>
            </p:cNvSpPr>
            <p:nvPr/>
          </p:nvSpPr>
          <p:spPr bwMode="auto">
            <a:xfrm>
              <a:off x="3298" y="183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79" name="AutoShape 3935"/>
            <p:cNvSpPr>
              <a:spLocks noChangeArrowheads="1"/>
            </p:cNvSpPr>
            <p:nvPr/>
          </p:nvSpPr>
          <p:spPr bwMode="auto">
            <a:xfrm>
              <a:off x="3302" y="18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80" name="AutoShape 3936"/>
            <p:cNvSpPr>
              <a:spLocks noChangeArrowheads="1"/>
            </p:cNvSpPr>
            <p:nvPr/>
          </p:nvSpPr>
          <p:spPr bwMode="auto">
            <a:xfrm>
              <a:off x="3306" y="181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81" name="AutoShape 3937"/>
            <p:cNvSpPr>
              <a:spLocks noChangeArrowheads="1"/>
            </p:cNvSpPr>
            <p:nvPr/>
          </p:nvSpPr>
          <p:spPr bwMode="auto">
            <a:xfrm>
              <a:off x="3310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82" name="AutoShape 3938"/>
            <p:cNvSpPr>
              <a:spLocks noChangeArrowheads="1"/>
            </p:cNvSpPr>
            <p:nvPr/>
          </p:nvSpPr>
          <p:spPr bwMode="auto">
            <a:xfrm>
              <a:off x="3314" y="17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83" name="AutoShape 3939"/>
            <p:cNvSpPr>
              <a:spLocks noChangeArrowheads="1"/>
            </p:cNvSpPr>
            <p:nvPr/>
          </p:nvSpPr>
          <p:spPr bwMode="auto">
            <a:xfrm>
              <a:off x="3316" y="17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84" name="AutoShape 3940"/>
            <p:cNvSpPr>
              <a:spLocks noChangeArrowheads="1"/>
            </p:cNvSpPr>
            <p:nvPr/>
          </p:nvSpPr>
          <p:spPr bwMode="auto">
            <a:xfrm>
              <a:off x="3314" y="179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85" name="AutoShape 3941"/>
            <p:cNvSpPr>
              <a:spLocks noChangeArrowheads="1"/>
            </p:cNvSpPr>
            <p:nvPr/>
          </p:nvSpPr>
          <p:spPr bwMode="auto">
            <a:xfrm>
              <a:off x="3314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86" name="AutoShape 3942"/>
            <p:cNvSpPr>
              <a:spLocks noChangeArrowheads="1"/>
            </p:cNvSpPr>
            <p:nvPr/>
          </p:nvSpPr>
          <p:spPr bwMode="auto">
            <a:xfrm>
              <a:off x="3314" y="18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87" name="AutoShape 3943"/>
            <p:cNvSpPr>
              <a:spLocks noChangeArrowheads="1"/>
            </p:cNvSpPr>
            <p:nvPr/>
          </p:nvSpPr>
          <p:spPr bwMode="auto">
            <a:xfrm>
              <a:off x="3314" y="182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88" name="AutoShape 3944"/>
            <p:cNvSpPr>
              <a:spLocks noChangeArrowheads="1"/>
            </p:cNvSpPr>
            <p:nvPr/>
          </p:nvSpPr>
          <p:spPr bwMode="auto">
            <a:xfrm>
              <a:off x="3314" y="18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89" name="AutoShape 3945"/>
            <p:cNvSpPr>
              <a:spLocks noChangeArrowheads="1"/>
            </p:cNvSpPr>
            <p:nvPr/>
          </p:nvSpPr>
          <p:spPr bwMode="auto">
            <a:xfrm>
              <a:off x="3312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90" name="AutoShape 3946"/>
            <p:cNvSpPr>
              <a:spLocks noChangeArrowheads="1"/>
            </p:cNvSpPr>
            <p:nvPr/>
          </p:nvSpPr>
          <p:spPr bwMode="auto">
            <a:xfrm>
              <a:off x="331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91" name="AutoShape 3947"/>
            <p:cNvSpPr>
              <a:spLocks noChangeArrowheads="1"/>
            </p:cNvSpPr>
            <p:nvPr/>
          </p:nvSpPr>
          <p:spPr bwMode="auto">
            <a:xfrm>
              <a:off x="3312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92" name="AutoShape 3948"/>
            <p:cNvSpPr>
              <a:spLocks noChangeArrowheads="1"/>
            </p:cNvSpPr>
            <p:nvPr/>
          </p:nvSpPr>
          <p:spPr bwMode="auto">
            <a:xfrm>
              <a:off x="3314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93" name="AutoShape 3949"/>
            <p:cNvSpPr>
              <a:spLocks noChangeArrowheads="1"/>
            </p:cNvSpPr>
            <p:nvPr/>
          </p:nvSpPr>
          <p:spPr bwMode="auto">
            <a:xfrm>
              <a:off x="331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94" name="AutoShape 3950"/>
            <p:cNvSpPr>
              <a:spLocks noChangeArrowheads="1"/>
            </p:cNvSpPr>
            <p:nvPr/>
          </p:nvSpPr>
          <p:spPr bwMode="auto">
            <a:xfrm>
              <a:off x="3314" y="189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95" name="AutoShape 3951"/>
            <p:cNvSpPr>
              <a:spLocks noChangeArrowheads="1"/>
            </p:cNvSpPr>
            <p:nvPr/>
          </p:nvSpPr>
          <p:spPr bwMode="auto">
            <a:xfrm>
              <a:off x="3314" y="190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96" name="AutoShape 3952"/>
            <p:cNvSpPr>
              <a:spLocks noChangeArrowheads="1"/>
            </p:cNvSpPr>
            <p:nvPr/>
          </p:nvSpPr>
          <p:spPr bwMode="auto">
            <a:xfrm>
              <a:off x="3314" y="191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97" name="AutoShape 3953"/>
            <p:cNvSpPr>
              <a:spLocks noChangeArrowheads="1"/>
            </p:cNvSpPr>
            <p:nvPr/>
          </p:nvSpPr>
          <p:spPr bwMode="auto">
            <a:xfrm>
              <a:off x="3314" y="192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98" name="AutoShape 3954"/>
            <p:cNvSpPr>
              <a:spLocks noChangeArrowheads="1"/>
            </p:cNvSpPr>
            <p:nvPr/>
          </p:nvSpPr>
          <p:spPr bwMode="auto">
            <a:xfrm>
              <a:off x="3314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99" name="AutoShape 3955"/>
            <p:cNvSpPr>
              <a:spLocks noChangeArrowheads="1"/>
            </p:cNvSpPr>
            <p:nvPr/>
          </p:nvSpPr>
          <p:spPr bwMode="auto">
            <a:xfrm>
              <a:off x="3316" y="194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00" name="AutoShape 3956"/>
            <p:cNvSpPr>
              <a:spLocks noChangeArrowheads="1"/>
            </p:cNvSpPr>
            <p:nvPr/>
          </p:nvSpPr>
          <p:spPr bwMode="auto">
            <a:xfrm>
              <a:off x="332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01" name="AutoShape 3957"/>
            <p:cNvSpPr>
              <a:spLocks noChangeArrowheads="1"/>
            </p:cNvSpPr>
            <p:nvPr/>
          </p:nvSpPr>
          <p:spPr bwMode="auto">
            <a:xfrm>
              <a:off x="3330" y="195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02" name="AutoShape 3958"/>
            <p:cNvSpPr>
              <a:spLocks noChangeArrowheads="1"/>
            </p:cNvSpPr>
            <p:nvPr/>
          </p:nvSpPr>
          <p:spPr bwMode="auto">
            <a:xfrm>
              <a:off x="3342" y="196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03" name="AutoShape 3959"/>
            <p:cNvSpPr>
              <a:spLocks noChangeArrowheads="1"/>
            </p:cNvSpPr>
            <p:nvPr/>
          </p:nvSpPr>
          <p:spPr bwMode="auto">
            <a:xfrm>
              <a:off x="335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04" name="AutoShape 3960"/>
            <p:cNvSpPr>
              <a:spLocks noChangeArrowheads="1"/>
            </p:cNvSpPr>
            <p:nvPr/>
          </p:nvSpPr>
          <p:spPr bwMode="auto">
            <a:xfrm>
              <a:off x="3360" y="195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05" name="AutoShape 3961"/>
            <p:cNvSpPr>
              <a:spLocks noChangeArrowheads="1"/>
            </p:cNvSpPr>
            <p:nvPr/>
          </p:nvSpPr>
          <p:spPr bwMode="auto">
            <a:xfrm>
              <a:off x="3368" y="194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06" name="AutoShape 3962"/>
            <p:cNvSpPr>
              <a:spLocks noChangeArrowheads="1"/>
            </p:cNvSpPr>
            <p:nvPr/>
          </p:nvSpPr>
          <p:spPr bwMode="auto">
            <a:xfrm>
              <a:off x="3372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07" name="AutoShape 3963"/>
            <p:cNvSpPr>
              <a:spLocks noChangeArrowheads="1"/>
            </p:cNvSpPr>
            <p:nvPr/>
          </p:nvSpPr>
          <p:spPr bwMode="auto">
            <a:xfrm>
              <a:off x="3378" y="192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08" name="AutoShape 3964"/>
            <p:cNvSpPr>
              <a:spLocks noChangeArrowheads="1"/>
            </p:cNvSpPr>
            <p:nvPr/>
          </p:nvSpPr>
          <p:spPr bwMode="auto">
            <a:xfrm>
              <a:off x="3384" y="19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09" name="AutoShape 3965"/>
            <p:cNvSpPr>
              <a:spLocks noChangeArrowheads="1"/>
            </p:cNvSpPr>
            <p:nvPr/>
          </p:nvSpPr>
          <p:spPr bwMode="auto">
            <a:xfrm>
              <a:off x="3388" y="19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10" name="AutoShape 3966"/>
            <p:cNvSpPr>
              <a:spLocks noChangeArrowheads="1"/>
            </p:cNvSpPr>
            <p:nvPr/>
          </p:nvSpPr>
          <p:spPr bwMode="auto">
            <a:xfrm>
              <a:off x="3394" y="190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11" name="AutoShape 3967"/>
            <p:cNvSpPr>
              <a:spLocks noChangeArrowheads="1"/>
            </p:cNvSpPr>
            <p:nvPr/>
          </p:nvSpPr>
          <p:spPr bwMode="auto">
            <a:xfrm>
              <a:off x="3398" y="189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12" name="AutoShape 3968"/>
            <p:cNvSpPr>
              <a:spLocks noChangeArrowheads="1"/>
            </p:cNvSpPr>
            <p:nvPr/>
          </p:nvSpPr>
          <p:spPr bwMode="auto">
            <a:xfrm>
              <a:off x="340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13" name="AutoShape 3969"/>
            <p:cNvSpPr>
              <a:spLocks noChangeArrowheads="1"/>
            </p:cNvSpPr>
            <p:nvPr/>
          </p:nvSpPr>
          <p:spPr bwMode="auto">
            <a:xfrm>
              <a:off x="3410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14" name="Oval 3970"/>
            <p:cNvSpPr>
              <a:spLocks noChangeArrowheads="1"/>
            </p:cNvSpPr>
            <p:nvPr/>
          </p:nvSpPr>
          <p:spPr bwMode="auto">
            <a:xfrm>
              <a:off x="3412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15" name="Oval 3971"/>
            <p:cNvSpPr>
              <a:spLocks noChangeArrowheads="1"/>
            </p:cNvSpPr>
            <p:nvPr/>
          </p:nvSpPr>
          <p:spPr bwMode="auto">
            <a:xfrm>
              <a:off x="3416" y="18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16" name="Oval 3972"/>
            <p:cNvSpPr>
              <a:spLocks noChangeArrowheads="1"/>
            </p:cNvSpPr>
            <p:nvPr/>
          </p:nvSpPr>
          <p:spPr bwMode="auto">
            <a:xfrm>
              <a:off x="3420" y="18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17" name="Oval 3973"/>
            <p:cNvSpPr>
              <a:spLocks noChangeArrowheads="1"/>
            </p:cNvSpPr>
            <p:nvPr/>
          </p:nvSpPr>
          <p:spPr bwMode="auto">
            <a:xfrm>
              <a:off x="342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18" name="Oval 3974"/>
            <p:cNvSpPr>
              <a:spLocks noChangeArrowheads="1"/>
            </p:cNvSpPr>
            <p:nvPr/>
          </p:nvSpPr>
          <p:spPr bwMode="auto">
            <a:xfrm>
              <a:off x="3428" y="18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19" name="Oval 3975"/>
            <p:cNvSpPr>
              <a:spLocks noChangeArrowheads="1"/>
            </p:cNvSpPr>
            <p:nvPr/>
          </p:nvSpPr>
          <p:spPr bwMode="auto">
            <a:xfrm>
              <a:off x="343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20" name="Oval 3976"/>
            <p:cNvSpPr>
              <a:spLocks noChangeArrowheads="1"/>
            </p:cNvSpPr>
            <p:nvPr/>
          </p:nvSpPr>
          <p:spPr bwMode="auto">
            <a:xfrm>
              <a:off x="343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21" name="Oval 3977"/>
            <p:cNvSpPr>
              <a:spLocks noChangeArrowheads="1"/>
            </p:cNvSpPr>
            <p:nvPr/>
          </p:nvSpPr>
          <p:spPr bwMode="auto">
            <a:xfrm>
              <a:off x="3436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22" name="Oval 3978"/>
            <p:cNvSpPr>
              <a:spLocks noChangeArrowheads="1"/>
            </p:cNvSpPr>
            <p:nvPr/>
          </p:nvSpPr>
          <p:spPr bwMode="auto">
            <a:xfrm>
              <a:off x="3436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23" name="Oval 3979"/>
            <p:cNvSpPr>
              <a:spLocks noChangeArrowheads="1"/>
            </p:cNvSpPr>
            <p:nvPr/>
          </p:nvSpPr>
          <p:spPr bwMode="auto">
            <a:xfrm>
              <a:off x="3436" y="17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24" name="Oval 3980"/>
            <p:cNvSpPr>
              <a:spLocks noChangeArrowheads="1"/>
            </p:cNvSpPr>
            <p:nvPr/>
          </p:nvSpPr>
          <p:spPr bwMode="auto">
            <a:xfrm>
              <a:off x="343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25" name="Oval 3981"/>
            <p:cNvSpPr>
              <a:spLocks noChangeArrowheads="1"/>
            </p:cNvSpPr>
            <p:nvPr/>
          </p:nvSpPr>
          <p:spPr bwMode="auto">
            <a:xfrm>
              <a:off x="3435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26" name="Oval 3982"/>
            <p:cNvSpPr>
              <a:spLocks noChangeArrowheads="1"/>
            </p:cNvSpPr>
            <p:nvPr/>
          </p:nvSpPr>
          <p:spPr bwMode="auto">
            <a:xfrm>
              <a:off x="3433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27" name="Oval 3983"/>
            <p:cNvSpPr>
              <a:spLocks noChangeArrowheads="1"/>
            </p:cNvSpPr>
            <p:nvPr/>
          </p:nvSpPr>
          <p:spPr bwMode="auto">
            <a:xfrm>
              <a:off x="3433" y="18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28" name="Oval 3984"/>
            <p:cNvSpPr>
              <a:spLocks noChangeArrowheads="1"/>
            </p:cNvSpPr>
            <p:nvPr/>
          </p:nvSpPr>
          <p:spPr bwMode="auto">
            <a:xfrm>
              <a:off x="3433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29" name="Oval 3985"/>
            <p:cNvSpPr>
              <a:spLocks noChangeArrowheads="1"/>
            </p:cNvSpPr>
            <p:nvPr/>
          </p:nvSpPr>
          <p:spPr bwMode="auto">
            <a:xfrm>
              <a:off x="3433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30" name="Oval 3986"/>
            <p:cNvSpPr>
              <a:spLocks noChangeArrowheads="1"/>
            </p:cNvSpPr>
            <p:nvPr/>
          </p:nvSpPr>
          <p:spPr bwMode="auto">
            <a:xfrm>
              <a:off x="3433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31" name="Oval 3987"/>
            <p:cNvSpPr>
              <a:spLocks noChangeArrowheads="1"/>
            </p:cNvSpPr>
            <p:nvPr/>
          </p:nvSpPr>
          <p:spPr bwMode="auto">
            <a:xfrm>
              <a:off x="343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32" name="Oval 3988"/>
            <p:cNvSpPr>
              <a:spLocks noChangeArrowheads="1"/>
            </p:cNvSpPr>
            <p:nvPr/>
          </p:nvSpPr>
          <p:spPr bwMode="auto">
            <a:xfrm>
              <a:off x="3433" y="18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33" name="Oval 3989"/>
            <p:cNvSpPr>
              <a:spLocks noChangeArrowheads="1"/>
            </p:cNvSpPr>
            <p:nvPr/>
          </p:nvSpPr>
          <p:spPr bwMode="auto">
            <a:xfrm>
              <a:off x="3435" y="18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34" name="Oval 3990"/>
            <p:cNvSpPr>
              <a:spLocks noChangeArrowheads="1"/>
            </p:cNvSpPr>
            <p:nvPr/>
          </p:nvSpPr>
          <p:spPr bwMode="auto">
            <a:xfrm>
              <a:off x="3435" y="18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35" name="Oval 3991"/>
            <p:cNvSpPr>
              <a:spLocks noChangeArrowheads="1"/>
            </p:cNvSpPr>
            <p:nvPr/>
          </p:nvSpPr>
          <p:spPr bwMode="auto">
            <a:xfrm>
              <a:off x="3435" y="18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36" name="Oval 3992"/>
            <p:cNvSpPr>
              <a:spLocks noChangeArrowheads="1"/>
            </p:cNvSpPr>
            <p:nvPr/>
          </p:nvSpPr>
          <p:spPr bwMode="auto">
            <a:xfrm>
              <a:off x="3435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37" name="Oval 3993"/>
            <p:cNvSpPr>
              <a:spLocks noChangeArrowheads="1"/>
            </p:cNvSpPr>
            <p:nvPr/>
          </p:nvSpPr>
          <p:spPr bwMode="auto">
            <a:xfrm>
              <a:off x="3435" y="18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38" name="Oval 3994"/>
            <p:cNvSpPr>
              <a:spLocks noChangeArrowheads="1"/>
            </p:cNvSpPr>
            <p:nvPr/>
          </p:nvSpPr>
          <p:spPr bwMode="auto">
            <a:xfrm>
              <a:off x="3435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39" name="Oval 3995"/>
            <p:cNvSpPr>
              <a:spLocks noChangeArrowheads="1"/>
            </p:cNvSpPr>
            <p:nvPr/>
          </p:nvSpPr>
          <p:spPr bwMode="auto">
            <a:xfrm>
              <a:off x="3435" y="19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40" name="Oval 3996"/>
            <p:cNvSpPr>
              <a:spLocks noChangeArrowheads="1"/>
            </p:cNvSpPr>
            <p:nvPr/>
          </p:nvSpPr>
          <p:spPr bwMode="auto">
            <a:xfrm>
              <a:off x="3435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41" name="Oval 3997"/>
            <p:cNvSpPr>
              <a:spLocks noChangeArrowheads="1"/>
            </p:cNvSpPr>
            <p:nvPr/>
          </p:nvSpPr>
          <p:spPr bwMode="auto">
            <a:xfrm>
              <a:off x="3435" y="1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42" name="Oval 3998"/>
            <p:cNvSpPr>
              <a:spLocks noChangeArrowheads="1"/>
            </p:cNvSpPr>
            <p:nvPr/>
          </p:nvSpPr>
          <p:spPr bwMode="auto">
            <a:xfrm>
              <a:off x="3435" y="19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43" name="Oval 3999"/>
            <p:cNvSpPr>
              <a:spLocks noChangeArrowheads="1"/>
            </p:cNvSpPr>
            <p:nvPr/>
          </p:nvSpPr>
          <p:spPr bwMode="auto">
            <a:xfrm>
              <a:off x="3435" y="19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44" name="Oval 4000"/>
            <p:cNvSpPr>
              <a:spLocks noChangeArrowheads="1"/>
            </p:cNvSpPr>
            <p:nvPr/>
          </p:nvSpPr>
          <p:spPr bwMode="auto">
            <a:xfrm>
              <a:off x="3435" y="19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45" name="Oval 4001"/>
            <p:cNvSpPr>
              <a:spLocks noChangeArrowheads="1"/>
            </p:cNvSpPr>
            <p:nvPr/>
          </p:nvSpPr>
          <p:spPr bwMode="auto">
            <a:xfrm>
              <a:off x="3437" y="19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46" name="Oval 4002"/>
            <p:cNvSpPr>
              <a:spLocks noChangeArrowheads="1"/>
            </p:cNvSpPr>
            <p:nvPr/>
          </p:nvSpPr>
          <p:spPr bwMode="auto">
            <a:xfrm>
              <a:off x="3435" y="19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47" name="Oval 4003"/>
            <p:cNvSpPr>
              <a:spLocks noChangeArrowheads="1"/>
            </p:cNvSpPr>
            <p:nvPr/>
          </p:nvSpPr>
          <p:spPr bwMode="auto">
            <a:xfrm>
              <a:off x="3437" y="19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48" name="Oval 4004"/>
            <p:cNvSpPr>
              <a:spLocks noChangeArrowheads="1"/>
            </p:cNvSpPr>
            <p:nvPr/>
          </p:nvSpPr>
          <p:spPr bwMode="auto">
            <a:xfrm>
              <a:off x="3437" y="1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49" name="Oval 4005"/>
            <p:cNvSpPr>
              <a:spLocks noChangeArrowheads="1"/>
            </p:cNvSpPr>
            <p:nvPr/>
          </p:nvSpPr>
          <p:spPr bwMode="auto">
            <a:xfrm>
              <a:off x="3435" y="1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50" name="Oval 4006"/>
            <p:cNvSpPr>
              <a:spLocks noChangeArrowheads="1"/>
            </p:cNvSpPr>
            <p:nvPr/>
          </p:nvSpPr>
          <p:spPr bwMode="auto">
            <a:xfrm>
              <a:off x="3435" y="19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51" name="Oval 4007"/>
            <p:cNvSpPr>
              <a:spLocks noChangeArrowheads="1"/>
            </p:cNvSpPr>
            <p:nvPr/>
          </p:nvSpPr>
          <p:spPr bwMode="auto">
            <a:xfrm>
              <a:off x="3435" y="20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52" name="Oval 4008"/>
            <p:cNvSpPr>
              <a:spLocks noChangeArrowheads="1"/>
            </p:cNvSpPr>
            <p:nvPr/>
          </p:nvSpPr>
          <p:spPr bwMode="auto">
            <a:xfrm>
              <a:off x="3435" y="20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53" name="Oval 4009"/>
            <p:cNvSpPr>
              <a:spLocks noChangeArrowheads="1"/>
            </p:cNvSpPr>
            <p:nvPr/>
          </p:nvSpPr>
          <p:spPr bwMode="auto">
            <a:xfrm>
              <a:off x="3435" y="2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54" name="Oval 4010"/>
            <p:cNvSpPr>
              <a:spLocks noChangeArrowheads="1"/>
            </p:cNvSpPr>
            <p:nvPr/>
          </p:nvSpPr>
          <p:spPr bwMode="auto">
            <a:xfrm>
              <a:off x="3435" y="2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55" name="Oval 4011"/>
            <p:cNvSpPr>
              <a:spLocks noChangeArrowheads="1"/>
            </p:cNvSpPr>
            <p:nvPr/>
          </p:nvSpPr>
          <p:spPr bwMode="auto">
            <a:xfrm>
              <a:off x="3435" y="20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56" name="Oval 4012"/>
            <p:cNvSpPr>
              <a:spLocks noChangeArrowheads="1"/>
            </p:cNvSpPr>
            <p:nvPr/>
          </p:nvSpPr>
          <p:spPr bwMode="auto">
            <a:xfrm>
              <a:off x="3435" y="20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57" name="Oval 4013"/>
            <p:cNvSpPr>
              <a:spLocks noChangeArrowheads="1"/>
            </p:cNvSpPr>
            <p:nvPr/>
          </p:nvSpPr>
          <p:spPr bwMode="auto">
            <a:xfrm>
              <a:off x="3435" y="20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58" name="Oval 4014"/>
            <p:cNvSpPr>
              <a:spLocks noChangeArrowheads="1"/>
            </p:cNvSpPr>
            <p:nvPr/>
          </p:nvSpPr>
          <p:spPr bwMode="auto">
            <a:xfrm>
              <a:off x="3435" y="20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59" name="Oval 4015"/>
            <p:cNvSpPr>
              <a:spLocks noChangeArrowheads="1"/>
            </p:cNvSpPr>
            <p:nvPr/>
          </p:nvSpPr>
          <p:spPr bwMode="auto">
            <a:xfrm>
              <a:off x="3435" y="20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60" name="Oval 4016"/>
            <p:cNvSpPr>
              <a:spLocks noChangeArrowheads="1"/>
            </p:cNvSpPr>
            <p:nvPr/>
          </p:nvSpPr>
          <p:spPr bwMode="auto">
            <a:xfrm>
              <a:off x="3435" y="2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61" name="Oval 4017"/>
            <p:cNvSpPr>
              <a:spLocks noChangeArrowheads="1"/>
            </p:cNvSpPr>
            <p:nvPr/>
          </p:nvSpPr>
          <p:spPr bwMode="auto">
            <a:xfrm>
              <a:off x="3435" y="20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62" name="Oval 4018"/>
            <p:cNvSpPr>
              <a:spLocks noChangeArrowheads="1"/>
            </p:cNvSpPr>
            <p:nvPr/>
          </p:nvSpPr>
          <p:spPr bwMode="auto">
            <a:xfrm>
              <a:off x="3437" y="2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63" name="Oval 4019"/>
            <p:cNvSpPr>
              <a:spLocks noChangeArrowheads="1"/>
            </p:cNvSpPr>
            <p:nvPr/>
          </p:nvSpPr>
          <p:spPr bwMode="auto">
            <a:xfrm>
              <a:off x="3435" y="21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64" name="Oval 4020"/>
            <p:cNvSpPr>
              <a:spLocks noChangeArrowheads="1"/>
            </p:cNvSpPr>
            <p:nvPr/>
          </p:nvSpPr>
          <p:spPr bwMode="auto">
            <a:xfrm>
              <a:off x="3437" y="211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65" name="Oval 4021"/>
            <p:cNvSpPr>
              <a:spLocks noChangeArrowheads="1"/>
            </p:cNvSpPr>
            <p:nvPr/>
          </p:nvSpPr>
          <p:spPr bwMode="auto">
            <a:xfrm>
              <a:off x="3435" y="21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66" name="Oval 4022"/>
            <p:cNvSpPr>
              <a:spLocks noChangeArrowheads="1"/>
            </p:cNvSpPr>
            <p:nvPr/>
          </p:nvSpPr>
          <p:spPr bwMode="auto">
            <a:xfrm>
              <a:off x="3435" y="21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67" name="Oval 4023"/>
            <p:cNvSpPr>
              <a:spLocks noChangeArrowheads="1"/>
            </p:cNvSpPr>
            <p:nvPr/>
          </p:nvSpPr>
          <p:spPr bwMode="auto">
            <a:xfrm>
              <a:off x="3435" y="2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68" name="Oval 4024"/>
            <p:cNvSpPr>
              <a:spLocks noChangeArrowheads="1"/>
            </p:cNvSpPr>
            <p:nvPr/>
          </p:nvSpPr>
          <p:spPr bwMode="auto">
            <a:xfrm>
              <a:off x="3435" y="21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69" name="Oval 4025"/>
            <p:cNvSpPr>
              <a:spLocks noChangeArrowheads="1"/>
            </p:cNvSpPr>
            <p:nvPr/>
          </p:nvSpPr>
          <p:spPr bwMode="auto">
            <a:xfrm>
              <a:off x="3440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70" name="Oval 4026"/>
            <p:cNvSpPr>
              <a:spLocks noChangeArrowheads="1"/>
            </p:cNvSpPr>
            <p:nvPr/>
          </p:nvSpPr>
          <p:spPr bwMode="auto">
            <a:xfrm>
              <a:off x="3437" y="19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71" name="Oval 4027"/>
            <p:cNvSpPr>
              <a:spLocks noChangeArrowheads="1"/>
            </p:cNvSpPr>
            <p:nvPr/>
          </p:nvSpPr>
          <p:spPr bwMode="auto">
            <a:xfrm>
              <a:off x="3444" y="18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72" name="Oval 4028"/>
            <p:cNvSpPr>
              <a:spLocks noChangeArrowheads="1"/>
            </p:cNvSpPr>
            <p:nvPr/>
          </p:nvSpPr>
          <p:spPr bwMode="auto">
            <a:xfrm>
              <a:off x="3449" y="18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73" name="Oval 4029"/>
            <p:cNvSpPr>
              <a:spLocks noChangeArrowheads="1"/>
            </p:cNvSpPr>
            <p:nvPr/>
          </p:nvSpPr>
          <p:spPr bwMode="auto">
            <a:xfrm>
              <a:off x="3453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74" name="Oval 4030"/>
            <p:cNvSpPr>
              <a:spLocks noChangeArrowheads="1"/>
            </p:cNvSpPr>
            <p:nvPr/>
          </p:nvSpPr>
          <p:spPr bwMode="auto">
            <a:xfrm>
              <a:off x="3457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75" name="Oval 4031"/>
            <p:cNvSpPr>
              <a:spLocks noChangeArrowheads="1"/>
            </p:cNvSpPr>
            <p:nvPr/>
          </p:nvSpPr>
          <p:spPr bwMode="auto">
            <a:xfrm>
              <a:off x="3459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76" name="Oval 4032"/>
            <p:cNvSpPr>
              <a:spLocks noChangeArrowheads="1"/>
            </p:cNvSpPr>
            <p:nvPr/>
          </p:nvSpPr>
          <p:spPr bwMode="auto">
            <a:xfrm>
              <a:off x="3465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77" name="Oval 4033"/>
            <p:cNvSpPr>
              <a:spLocks noChangeArrowheads="1"/>
            </p:cNvSpPr>
            <p:nvPr/>
          </p:nvSpPr>
          <p:spPr bwMode="auto">
            <a:xfrm>
              <a:off x="3469" y="182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78" name="Oval 4034"/>
            <p:cNvSpPr>
              <a:spLocks noChangeArrowheads="1"/>
            </p:cNvSpPr>
            <p:nvPr/>
          </p:nvSpPr>
          <p:spPr bwMode="auto">
            <a:xfrm>
              <a:off x="3475" y="18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79" name="Oval 4035"/>
            <p:cNvSpPr>
              <a:spLocks noChangeArrowheads="1"/>
            </p:cNvSpPr>
            <p:nvPr/>
          </p:nvSpPr>
          <p:spPr bwMode="auto">
            <a:xfrm>
              <a:off x="3481" y="18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80" name="Oval 4036"/>
            <p:cNvSpPr>
              <a:spLocks noChangeArrowheads="1"/>
            </p:cNvSpPr>
            <p:nvPr/>
          </p:nvSpPr>
          <p:spPr bwMode="auto">
            <a:xfrm>
              <a:off x="3487" y="18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81" name="Oval 4037"/>
            <p:cNvSpPr>
              <a:spLocks noChangeArrowheads="1"/>
            </p:cNvSpPr>
            <p:nvPr/>
          </p:nvSpPr>
          <p:spPr bwMode="auto">
            <a:xfrm>
              <a:off x="3493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82" name="Oval 4038"/>
            <p:cNvSpPr>
              <a:spLocks noChangeArrowheads="1"/>
            </p:cNvSpPr>
            <p:nvPr/>
          </p:nvSpPr>
          <p:spPr bwMode="auto">
            <a:xfrm>
              <a:off x="3499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83" name="Oval 4039"/>
            <p:cNvSpPr>
              <a:spLocks noChangeArrowheads="1"/>
            </p:cNvSpPr>
            <p:nvPr/>
          </p:nvSpPr>
          <p:spPr bwMode="auto">
            <a:xfrm>
              <a:off x="3509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84" name="Oval 4040"/>
            <p:cNvSpPr>
              <a:spLocks noChangeArrowheads="1"/>
            </p:cNvSpPr>
            <p:nvPr/>
          </p:nvSpPr>
          <p:spPr bwMode="auto">
            <a:xfrm>
              <a:off x="3519" y="17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85" name="Oval 4041"/>
            <p:cNvSpPr>
              <a:spLocks noChangeArrowheads="1"/>
            </p:cNvSpPr>
            <p:nvPr/>
          </p:nvSpPr>
          <p:spPr bwMode="auto">
            <a:xfrm>
              <a:off x="352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86" name="Oval 4042"/>
            <p:cNvSpPr>
              <a:spLocks noChangeArrowheads="1"/>
            </p:cNvSpPr>
            <p:nvPr/>
          </p:nvSpPr>
          <p:spPr bwMode="auto">
            <a:xfrm>
              <a:off x="353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87" name="Oval 4043"/>
            <p:cNvSpPr>
              <a:spLocks noChangeArrowheads="1"/>
            </p:cNvSpPr>
            <p:nvPr/>
          </p:nvSpPr>
          <p:spPr bwMode="auto">
            <a:xfrm>
              <a:off x="3546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88" name="Oval 4044"/>
            <p:cNvSpPr>
              <a:spLocks noChangeArrowheads="1"/>
            </p:cNvSpPr>
            <p:nvPr/>
          </p:nvSpPr>
          <p:spPr bwMode="auto">
            <a:xfrm>
              <a:off x="355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89" name="Oval 4045"/>
            <p:cNvSpPr>
              <a:spLocks noChangeArrowheads="1"/>
            </p:cNvSpPr>
            <p:nvPr/>
          </p:nvSpPr>
          <p:spPr bwMode="auto">
            <a:xfrm>
              <a:off x="3559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90" name="Oval 4046"/>
            <p:cNvSpPr>
              <a:spLocks noChangeArrowheads="1"/>
            </p:cNvSpPr>
            <p:nvPr/>
          </p:nvSpPr>
          <p:spPr bwMode="auto">
            <a:xfrm>
              <a:off x="3565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91" name="Oval 4047"/>
            <p:cNvSpPr>
              <a:spLocks noChangeArrowheads="1"/>
            </p:cNvSpPr>
            <p:nvPr/>
          </p:nvSpPr>
          <p:spPr bwMode="auto">
            <a:xfrm>
              <a:off x="3569" y="18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92" name="Oval 4048"/>
            <p:cNvSpPr>
              <a:spLocks noChangeArrowheads="1"/>
            </p:cNvSpPr>
            <p:nvPr/>
          </p:nvSpPr>
          <p:spPr bwMode="auto">
            <a:xfrm>
              <a:off x="3571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93" name="Oval 4049"/>
            <p:cNvSpPr>
              <a:spLocks noChangeArrowheads="1"/>
            </p:cNvSpPr>
            <p:nvPr/>
          </p:nvSpPr>
          <p:spPr bwMode="auto">
            <a:xfrm>
              <a:off x="3572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94" name="Oval 4050"/>
            <p:cNvSpPr>
              <a:spLocks noChangeArrowheads="1"/>
            </p:cNvSpPr>
            <p:nvPr/>
          </p:nvSpPr>
          <p:spPr bwMode="auto">
            <a:xfrm>
              <a:off x="3572" y="18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95" name="Oval 4051"/>
            <p:cNvSpPr>
              <a:spLocks noChangeArrowheads="1"/>
            </p:cNvSpPr>
            <p:nvPr/>
          </p:nvSpPr>
          <p:spPr bwMode="auto">
            <a:xfrm>
              <a:off x="3572" y="18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96" name="Oval 4052"/>
            <p:cNvSpPr>
              <a:spLocks noChangeArrowheads="1"/>
            </p:cNvSpPr>
            <p:nvPr/>
          </p:nvSpPr>
          <p:spPr bwMode="auto">
            <a:xfrm>
              <a:off x="3571" y="18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97" name="Oval 4053"/>
            <p:cNvSpPr>
              <a:spLocks noChangeArrowheads="1"/>
            </p:cNvSpPr>
            <p:nvPr/>
          </p:nvSpPr>
          <p:spPr bwMode="auto">
            <a:xfrm>
              <a:off x="3570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98" name="Oval 4054"/>
            <p:cNvSpPr>
              <a:spLocks noChangeArrowheads="1"/>
            </p:cNvSpPr>
            <p:nvPr/>
          </p:nvSpPr>
          <p:spPr bwMode="auto">
            <a:xfrm>
              <a:off x="3570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99" name="Oval 4055"/>
            <p:cNvSpPr>
              <a:spLocks noChangeArrowheads="1"/>
            </p:cNvSpPr>
            <p:nvPr/>
          </p:nvSpPr>
          <p:spPr bwMode="auto">
            <a:xfrm>
              <a:off x="3570" y="18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00" name="Oval 4056"/>
            <p:cNvSpPr>
              <a:spLocks noChangeArrowheads="1"/>
            </p:cNvSpPr>
            <p:nvPr/>
          </p:nvSpPr>
          <p:spPr bwMode="auto">
            <a:xfrm>
              <a:off x="3571" y="19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01" name="Oval 4057"/>
            <p:cNvSpPr>
              <a:spLocks noChangeArrowheads="1"/>
            </p:cNvSpPr>
            <p:nvPr/>
          </p:nvSpPr>
          <p:spPr bwMode="auto">
            <a:xfrm>
              <a:off x="3570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02" name="Oval 4058"/>
            <p:cNvSpPr>
              <a:spLocks noChangeArrowheads="1"/>
            </p:cNvSpPr>
            <p:nvPr/>
          </p:nvSpPr>
          <p:spPr bwMode="auto">
            <a:xfrm>
              <a:off x="3570" y="19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03" name="Oval 4059"/>
            <p:cNvSpPr>
              <a:spLocks noChangeArrowheads="1"/>
            </p:cNvSpPr>
            <p:nvPr/>
          </p:nvSpPr>
          <p:spPr bwMode="auto">
            <a:xfrm>
              <a:off x="3570" y="19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04" name="Oval 4060"/>
            <p:cNvSpPr>
              <a:spLocks noChangeArrowheads="1"/>
            </p:cNvSpPr>
            <p:nvPr/>
          </p:nvSpPr>
          <p:spPr bwMode="auto">
            <a:xfrm>
              <a:off x="3572" y="19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05" name="Oval 4061"/>
            <p:cNvSpPr>
              <a:spLocks noChangeArrowheads="1"/>
            </p:cNvSpPr>
            <p:nvPr/>
          </p:nvSpPr>
          <p:spPr bwMode="auto">
            <a:xfrm>
              <a:off x="3576" y="1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06" name="Oval 4062"/>
            <p:cNvSpPr>
              <a:spLocks noChangeArrowheads="1"/>
            </p:cNvSpPr>
            <p:nvPr/>
          </p:nvSpPr>
          <p:spPr bwMode="auto">
            <a:xfrm>
              <a:off x="3584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07" name="Oval 4063"/>
            <p:cNvSpPr>
              <a:spLocks noChangeArrowheads="1"/>
            </p:cNvSpPr>
            <p:nvPr/>
          </p:nvSpPr>
          <p:spPr bwMode="auto">
            <a:xfrm>
              <a:off x="3594" y="1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08" name="Oval 4064"/>
            <p:cNvSpPr>
              <a:spLocks noChangeArrowheads="1"/>
            </p:cNvSpPr>
            <p:nvPr/>
          </p:nvSpPr>
          <p:spPr bwMode="auto">
            <a:xfrm>
              <a:off x="3606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09" name="Oval 4065"/>
            <p:cNvSpPr>
              <a:spLocks noChangeArrowheads="1"/>
            </p:cNvSpPr>
            <p:nvPr/>
          </p:nvSpPr>
          <p:spPr bwMode="auto">
            <a:xfrm>
              <a:off x="3614" y="19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10" name="Oval 4066"/>
            <p:cNvSpPr>
              <a:spLocks noChangeArrowheads="1"/>
            </p:cNvSpPr>
            <p:nvPr/>
          </p:nvSpPr>
          <p:spPr bwMode="auto">
            <a:xfrm>
              <a:off x="3622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11" name="Oval 4067"/>
            <p:cNvSpPr>
              <a:spLocks noChangeArrowheads="1"/>
            </p:cNvSpPr>
            <p:nvPr/>
          </p:nvSpPr>
          <p:spPr bwMode="auto">
            <a:xfrm>
              <a:off x="3630" y="1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12" name="Oval 4068"/>
            <p:cNvSpPr>
              <a:spLocks noChangeArrowheads="1"/>
            </p:cNvSpPr>
            <p:nvPr/>
          </p:nvSpPr>
          <p:spPr bwMode="auto">
            <a:xfrm>
              <a:off x="3638" y="1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13" name="Oval 4069"/>
            <p:cNvSpPr>
              <a:spLocks noChangeArrowheads="1"/>
            </p:cNvSpPr>
            <p:nvPr/>
          </p:nvSpPr>
          <p:spPr bwMode="auto">
            <a:xfrm>
              <a:off x="3644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14" name="Oval 4070"/>
            <p:cNvSpPr>
              <a:spLocks noChangeArrowheads="1"/>
            </p:cNvSpPr>
            <p:nvPr/>
          </p:nvSpPr>
          <p:spPr bwMode="auto">
            <a:xfrm>
              <a:off x="3648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15" name="Oval 4071"/>
            <p:cNvSpPr>
              <a:spLocks noChangeArrowheads="1"/>
            </p:cNvSpPr>
            <p:nvPr/>
          </p:nvSpPr>
          <p:spPr bwMode="auto">
            <a:xfrm>
              <a:off x="3654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16" name="Oval 4072"/>
            <p:cNvSpPr>
              <a:spLocks noChangeArrowheads="1"/>
            </p:cNvSpPr>
            <p:nvPr/>
          </p:nvSpPr>
          <p:spPr bwMode="auto">
            <a:xfrm>
              <a:off x="3656" y="18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17" name="Oval 4073"/>
            <p:cNvSpPr>
              <a:spLocks noChangeArrowheads="1"/>
            </p:cNvSpPr>
            <p:nvPr/>
          </p:nvSpPr>
          <p:spPr bwMode="auto">
            <a:xfrm>
              <a:off x="3660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18" name="Oval 4074"/>
            <p:cNvSpPr>
              <a:spLocks noChangeArrowheads="1"/>
            </p:cNvSpPr>
            <p:nvPr/>
          </p:nvSpPr>
          <p:spPr bwMode="auto">
            <a:xfrm>
              <a:off x="3664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19" name="Oval 4075"/>
            <p:cNvSpPr>
              <a:spLocks noChangeArrowheads="1"/>
            </p:cNvSpPr>
            <p:nvPr/>
          </p:nvSpPr>
          <p:spPr bwMode="auto">
            <a:xfrm>
              <a:off x="3314" y="17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420" name="Oval 4076"/>
            <p:cNvSpPr>
              <a:spLocks noChangeArrowheads="1"/>
            </p:cNvSpPr>
            <p:nvPr/>
          </p:nvSpPr>
          <p:spPr bwMode="auto">
            <a:xfrm>
              <a:off x="3319" y="2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757" name="Group 4077"/>
          <p:cNvGrpSpPr>
            <a:grpSpLocks/>
          </p:cNvGrpSpPr>
          <p:nvPr/>
        </p:nvGrpSpPr>
        <p:grpSpPr bwMode="auto">
          <a:xfrm>
            <a:off x="3238500" y="3543300"/>
            <a:ext cx="2540000" cy="914400"/>
            <a:chOff x="1968" y="1492"/>
            <a:chExt cx="1713" cy="668"/>
          </a:xfrm>
        </p:grpSpPr>
        <p:sp>
          <p:nvSpPr>
            <p:cNvPr id="36137" name="Oval 4078"/>
            <p:cNvSpPr>
              <a:spLocks noChangeArrowheads="1"/>
            </p:cNvSpPr>
            <p:nvPr/>
          </p:nvSpPr>
          <p:spPr bwMode="auto">
            <a:xfrm>
              <a:off x="2426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38" name="Oval 4079"/>
            <p:cNvSpPr>
              <a:spLocks noChangeArrowheads="1"/>
            </p:cNvSpPr>
            <p:nvPr/>
          </p:nvSpPr>
          <p:spPr bwMode="auto">
            <a:xfrm>
              <a:off x="2425" y="18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39" name="Oval 4080"/>
            <p:cNvSpPr>
              <a:spLocks noChangeArrowheads="1"/>
            </p:cNvSpPr>
            <p:nvPr/>
          </p:nvSpPr>
          <p:spPr bwMode="auto">
            <a:xfrm>
              <a:off x="2424" y="185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0" name="Oval 4081"/>
            <p:cNvSpPr>
              <a:spLocks noChangeArrowheads="1"/>
            </p:cNvSpPr>
            <p:nvPr/>
          </p:nvSpPr>
          <p:spPr bwMode="auto">
            <a:xfrm>
              <a:off x="2424" y="187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1" name="Oval 4082"/>
            <p:cNvSpPr>
              <a:spLocks noChangeArrowheads="1"/>
            </p:cNvSpPr>
            <p:nvPr/>
          </p:nvSpPr>
          <p:spPr bwMode="auto">
            <a:xfrm>
              <a:off x="2424" y="188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2" name="Oval 4083"/>
            <p:cNvSpPr>
              <a:spLocks noChangeArrowheads="1"/>
            </p:cNvSpPr>
            <p:nvPr/>
          </p:nvSpPr>
          <p:spPr bwMode="auto">
            <a:xfrm>
              <a:off x="2425" y="18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3" name="Oval 4084"/>
            <p:cNvSpPr>
              <a:spLocks noChangeArrowheads="1"/>
            </p:cNvSpPr>
            <p:nvPr/>
          </p:nvSpPr>
          <p:spPr bwMode="auto">
            <a:xfrm>
              <a:off x="2424" y="19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4" name="Oval 4085"/>
            <p:cNvSpPr>
              <a:spLocks noChangeArrowheads="1"/>
            </p:cNvSpPr>
            <p:nvPr/>
          </p:nvSpPr>
          <p:spPr bwMode="auto">
            <a:xfrm>
              <a:off x="2424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5" name="Oval 4086"/>
            <p:cNvSpPr>
              <a:spLocks noChangeArrowheads="1"/>
            </p:cNvSpPr>
            <p:nvPr/>
          </p:nvSpPr>
          <p:spPr bwMode="auto">
            <a:xfrm>
              <a:off x="2424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6" name="Oval 4087"/>
            <p:cNvSpPr>
              <a:spLocks noChangeArrowheads="1"/>
            </p:cNvSpPr>
            <p:nvPr/>
          </p:nvSpPr>
          <p:spPr bwMode="auto">
            <a:xfrm>
              <a:off x="2426" y="19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7" name="Oval 4088"/>
            <p:cNvSpPr>
              <a:spLocks noChangeArrowheads="1"/>
            </p:cNvSpPr>
            <p:nvPr/>
          </p:nvSpPr>
          <p:spPr bwMode="auto">
            <a:xfrm>
              <a:off x="2430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8" name="Oval 4089"/>
            <p:cNvSpPr>
              <a:spLocks noChangeArrowheads="1"/>
            </p:cNvSpPr>
            <p:nvPr/>
          </p:nvSpPr>
          <p:spPr bwMode="auto">
            <a:xfrm>
              <a:off x="24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49" name="Oval 4090"/>
            <p:cNvSpPr>
              <a:spLocks noChangeArrowheads="1"/>
            </p:cNvSpPr>
            <p:nvPr/>
          </p:nvSpPr>
          <p:spPr bwMode="auto">
            <a:xfrm>
              <a:off x="2448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0" name="Oval 4091"/>
            <p:cNvSpPr>
              <a:spLocks noChangeArrowheads="1"/>
            </p:cNvSpPr>
            <p:nvPr/>
          </p:nvSpPr>
          <p:spPr bwMode="auto">
            <a:xfrm>
              <a:off x="2460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1" name="Oval 4092"/>
            <p:cNvSpPr>
              <a:spLocks noChangeArrowheads="1"/>
            </p:cNvSpPr>
            <p:nvPr/>
          </p:nvSpPr>
          <p:spPr bwMode="auto">
            <a:xfrm>
              <a:off x="2468" y="194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2" name="Oval 4093"/>
            <p:cNvSpPr>
              <a:spLocks noChangeArrowheads="1"/>
            </p:cNvSpPr>
            <p:nvPr/>
          </p:nvSpPr>
          <p:spPr bwMode="auto">
            <a:xfrm>
              <a:off x="2476" y="193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3" name="Oval 4094"/>
            <p:cNvSpPr>
              <a:spLocks noChangeArrowheads="1"/>
            </p:cNvSpPr>
            <p:nvPr/>
          </p:nvSpPr>
          <p:spPr bwMode="auto">
            <a:xfrm>
              <a:off x="2484" y="19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4" name="Oval 4095"/>
            <p:cNvSpPr>
              <a:spLocks noChangeArrowheads="1"/>
            </p:cNvSpPr>
            <p:nvPr/>
          </p:nvSpPr>
          <p:spPr bwMode="auto">
            <a:xfrm>
              <a:off x="2492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5" name="Oval 4096"/>
            <p:cNvSpPr>
              <a:spLocks noChangeArrowheads="1"/>
            </p:cNvSpPr>
            <p:nvPr/>
          </p:nvSpPr>
          <p:spPr bwMode="auto">
            <a:xfrm>
              <a:off x="2498" y="190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6" name="Oval 4097"/>
            <p:cNvSpPr>
              <a:spLocks noChangeArrowheads="1"/>
            </p:cNvSpPr>
            <p:nvPr/>
          </p:nvSpPr>
          <p:spPr bwMode="auto">
            <a:xfrm>
              <a:off x="2504" y="189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7" name="Oval 4098"/>
            <p:cNvSpPr>
              <a:spLocks noChangeArrowheads="1"/>
            </p:cNvSpPr>
            <p:nvPr/>
          </p:nvSpPr>
          <p:spPr bwMode="auto">
            <a:xfrm>
              <a:off x="2510" y="188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8" name="Oval 4099"/>
            <p:cNvSpPr>
              <a:spLocks noChangeArrowheads="1"/>
            </p:cNvSpPr>
            <p:nvPr/>
          </p:nvSpPr>
          <p:spPr bwMode="auto">
            <a:xfrm>
              <a:off x="2516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59" name="Oval 4100"/>
            <p:cNvSpPr>
              <a:spLocks noChangeArrowheads="1"/>
            </p:cNvSpPr>
            <p:nvPr/>
          </p:nvSpPr>
          <p:spPr bwMode="auto">
            <a:xfrm>
              <a:off x="2520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60" name="Oval 4101"/>
            <p:cNvSpPr>
              <a:spLocks noChangeArrowheads="1"/>
            </p:cNvSpPr>
            <p:nvPr/>
          </p:nvSpPr>
          <p:spPr bwMode="auto">
            <a:xfrm>
              <a:off x="1968" y="18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61" name="Oval 4102"/>
            <p:cNvSpPr>
              <a:spLocks noChangeArrowheads="1"/>
            </p:cNvSpPr>
            <p:nvPr/>
          </p:nvSpPr>
          <p:spPr bwMode="auto">
            <a:xfrm>
              <a:off x="1974" y="182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62" name="Oval 4103"/>
            <p:cNvSpPr>
              <a:spLocks noChangeArrowheads="1"/>
            </p:cNvSpPr>
            <p:nvPr/>
          </p:nvSpPr>
          <p:spPr bwMode="auto">
            <a:xfrm>
              <a:off x="1980" y="181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63" name="Oval 4104"/>
            <p:cNvSpPr>
              <a:spLocks noChangeArrowheads="1"/>
            </p:cNvSpPr>
            <p:nvPr/>
          </p:nvSpPr>
          <p:spPr bwMode="auto">
            <a:xfrm>
              <a:off x="1986" y="1804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64" name="Oval 4105"/>
            <p:cNvSpPr>
              <a:spLocks noChangeArrowheads="1"/>
            </p:cNvSpPr>
            <p:nvPr/>
          </p:nvSpPr>
          <p:spPr bwMode="auto">
            <a:xfrm>
              <a:off x="1991" y="179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65" name="Oval 4106"/>
            <p:cNvSpPr>
              <a:spLocks noChangeArrowheads="1"/>
            </p:cNvSpPr>
            <p:nvPr/>
          </p:nvSpPr>
          <p:spPr bwMode="auto">
            <a:xfrm>
              <a:off x="1996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66" name="Oval 4107"/>
            <p:cNvSpPr>
              <a:spLocks noChangeArrowheads="1"/>
            </p:cNvSpPr>
            <p:nvPr/>
          </p:nvSpPr>
          <p:spPr bwMode="auto">
            <a:xfrm>
              <a:off x="2001" y="1774"/>
              <a:ext cx="17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67" name="Oval 4108"/>
            <p:cNvSpPr>
              <a:spLocks noChangeArrowheads="1"/>
            </p:cNvSpPr>
            <p:nvPr/>
          </p:nvSpPr>
          <p:spPr bwMode="auto">
            <a:xfrm>
              <a:off x="20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68" name="Oval 4109"/>
            <p:cNvSpPr>
              <a:spLocks noChangeArrowheads="1"/>
            </p:cNvSpPr>
            <p:nvPr/>
          </p:nvSpPr>
          <p:spPr bwMode="auto">
            <a:xfrm>
              <a:off x="2012" y="17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69" name="Oval 4110"/>
            <p:cNvSpPr>
              <a:spLocks noChangeArrowheads="1"/>
            </p:cNvSpPr>
            <p:nvPr/>
          </p:nvSpPr>
          <p:spPr bwMode="auto">
            <a:xfrm>
              <a:off x="2017" y="1741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70" name="Oval 4111"/>
            <p:cNvSpPr>
              <a:spLocks noChangeArrowheads="1"/>
            </p:cNvSpPr>
            <p:nvPr/>
          </p:nvSpPr>
          <p:spPr bwMode="auto">
            <a:xfrm>
              <a:off x="2022" y="173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71" name="Oval 4112"/>
            <p:cNvSpPr>
              <a:spLocks noChangeArrowheads="1"/>
            </p:cNvSpPr>
            <p:nvPr/>
          </p:nvSpPr>
          <p:spPr bwMode="auto">
            <a:xfrm>
              <a:off x="2027" y="172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72" name="Oval 4113"/>
            <p:cNvSpPr>
              <a:spLocks noChangeArrowheads="1"/>
            </p:cNvSpPr>
            <p:nvPr/>
          </p:nvSpPr>
          <p:spPr bwMode="auto">
            <a:xfrm>
              <a:off x="2033" y="171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73" name="Oval 4114"/>
            <p:cNvSpPr>
              <a:spLocks noChangeArrowheads="1"/>
            </p:cNvSpPr>
            <p:nvPr/>
          </p:nvSpPr>
          <p:spPr bwMode="auto">
            <a:xfrm>
              <a:off x="2039" y="170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74" name="Oval 4115"/>
            <p:cNvSpPr>
              <a:spLocks noChangeArrowheads="1"/>
            </p:cNvSpPr>
            <p:nvPr/>
          </p:nvSpPr>
          <p:spPr bwMode="auto">
            <a:xfrm>
              <a:off x="2044" y="169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75" name="Oval 4116"/>
            <p:cNvSpPr>
              <a:spLocks noChangeArrowheads="1"/>
            </p:cNvSpPr>
            <p:nvPr/>
          </p:nvSpPr>
          <p:spPr bwMode="auto">
            <a:xfrm>
              <a:off x="2048" y="168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76" name="Oval 4117"/>
            <p:cNvSpPr>
              <a:spLocks noChangeArrowheads="1"/>
            </p:cNvSpPr>
            <p:nvPr/>
          </p:nvSpPr>
          <p:spPr bwMode="auto">
            <a:xfrm>
              <a:off x="2053" y="167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77" name="Oval 4118"/>
            <p:cNvSpPr>
              <a:spLocks noChangeArrowheads="1"/>
            </p:cNvSpPr>
            <p:nvPr/>
          </p:nvSpPr>
          <p:spPr bwMode="auto">
            <a:xfrm>
              <a:off x="2058" y="166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78" name="Oval 4119"/>
            <p:cNvSpPr>
              <a:spLocks noChangeArrowheads="1"/>
            </p:cNvSpPr>
            <p:nvPr/>
          </p:nvSpPr>
          <p:spPr bwMode="auto">
            <a:xfrm>
              <a:off x="2063" y="1652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79" name="Oval 4120"/>
            <p:cNvSpPr>
              <a:spLocks noChangeArrowheads="1"/>
            </p:cNvSpPr>
            <p:nvPr/>
          </p:nvSpPr>
          <p:spPr bwMode="auto">
            <a:xfrm>
              <a:off x="2068" y="164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80" name="Oval 4121"/>
            <p:cNvSpPr>
              <a:spLocks noChangeArrowheads="1"/>
            </p:cNvSpPr>
            <p:nvPr/>
          </p:nvSpPr>
          <p:spPr bwMode="auto">
            <a:xfrm>
              <a:off x="2072" y="163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81" name="Oval 4122"/>
            <p:cNvSpPr>
              <a:spLocks noChangeArrowheads="1"/>
            </p:cNvSpPr>
            <p:nvPr/>
          </p:nvSpPr>
          <p:spPr bwMode="auto">
            <a:xfrm>
              <a:off x="2075" y="16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82" name="Oval 4123"/>
            <p:cNvSpPr>
              <a:spLocks noChangeArrowheads="1"/>
            </p:cNvSpPr>
            <p:nvPr/>
          </p:nvSpPr>
          <p:spPr bwMode="auto">
            <a:xfrm>
              <a:off x="2078" y="1613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83" name="Oval 4124"/>
            <p:cNvSpPr>
              <a:spLocks noChangeArrowheads="1"/>
            </p:cNvSpPr>
            <p:nvPr/>
          </p:nvSpPr>
          <p:spPr bwMode="auto">
            <a:xfrm>
              <a:off x="2081" y="160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84" name="Oval 4125"/>
            <p:cNvSpPr>
              <a:spLocks noChangeArrowheads="1"/>
            </p:cNvSpPr>
            <p:nvPr/>
          </p:nvSpPr>
          <p:spPr bwMode="auto">
            <a:xfrm>
              <a:off x="2085" y="158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85" name="Oval 4126"/>
            <p:cNvSpPr>
              <a:spLocks noChangeArrowheads="1"/>
            </p:cNvSpPr>
            <p:nvPr/>
          </p:nvSpPr>
          <p:spPr bwMode="auto">
            <a:xfrm>
              <a:off x="2087" y="157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86" name="Oval 4127"/>
            <p:cNvSpPr>
              <a:spLocks noChangeArrowheads="1"/>
            </p:cNvSpPr>
            <p:nvPr/>
          </p:nvSpPr>
          <p:spPr bwMode="auto">
            <a:xfrm>
              <a:off x="2090" y="156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87" name="Oval 4128"/>
            <p:cNvSpPr>
              <a:spLocks noChangeArrowheads="1"/>
            </p:cNvSpPr>
            <p:nvPr/>
          </p:nvSpPr>
          <p:spPr bwMode="auto">
            <a:xfrm>
              <a:off x="2091" y="155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88" name="Oval 4129"/>
            <p:cNvSpPr>
              <a:spLocks noChangeArrowheads="1"/>
            </p:cNvSpPr>
            <p:nvPr/>
          </p:nvSpPr>
          <p:spPr bwMode="auto">
            <a:xfrm>
              <a:off x="2091" y="154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89" name="Oval 4130"/>
            <p:cNvSpPr>
              <a:spLocks noChangeArrowheads="1"/>
            </p:cNvSpPr>
            <p:nvPr/>
          </p:nvSpPr>
          <p:spPr bwMode="auto">
            <a:xfrm>
              <a:off x="2091" y="15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90" name="Oval 4131"/>
            <p:cNvSpPr>
              <a:spLocks noChangeArrowheads="1"/>
            </p:cNvSpPr>
            <p:nvPr/>
          </p:nvSpPr>
          <p:spPr bwMode="auto">
            <a:xfrm>
              <a:off x="2089" y="151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91" name="Oval 4132"/>
            <p:cNvSpPr>
              <a:spLocks noChangeArrowheads="1"/>
            </p:cNvSpPr>
            <p:nvPr/>
          </p:nvSpPr>
          <p:spPr bwMode="auto">
            <a:xfrm>
              <a:off x="2086" y="1507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92" name="Oval 4133"/>
            <p:cNvSpPr>
              <a:spLocks noChangeArrowheads="1"/>
            </p:cNvSpPr>
            <p:nvPr/>
          </p:nvSpPr>
          <p:spPr bwMode="auto">
            <a:xfrm>
              <a:off x="2082" y="150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93" name="Oval 4134"/>
            <p:cNvSpPr>
              <a:spLocks noChangeArrowheads="1"/>
            </p:cNvSpPr>
            <p:nvPr/>
          </p:nvSpPr>
          <p:spPr bwMode="auto">
            <a:xfrm>
              <a:off x="2077" y="149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94" name="Oval 4135"/>
            <p:cNvSpPr>
              <a:spLocks noChangeArrowheads="1"/>
            </p:cNvSpPr>
            <p:nvPr/>
          </p:nvSpPr>
          <p:spPr bwMode="auto">
            <a:xfrm>
              <a:off x="2069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95" name="Oval 4136"/>
            <p:cNvSpPr>
              <a:spLocks noChangeArrowheads="1"/>
            </p:cNvSpPr>
            <p:nvPr/>
          </p:nvSpPr>
          <p:spPr bwMode="auto">
            <a:xfrm>
              <a:off x="2061" y="149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96" name="Oval 4137"/>
            <p:cNvSpPr>
              <a:spLocks noChangeArrowheads="1"/>
            </p:cNvSpPr>
            <p:nvPr/>
          </p:nvSpPr>
          <p:spPr bwMode="auto">
            <a:xfrm>
              <a:off x="2052" y="149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97" name="Oval 4138"/>
            <p:cNvSpPr>
              <a:spLocks noChangeArrowheads="1"/>
            </p:cNvSpPr>
            <p:nvPr/>
          </p:nvSpPr>
          <p:spPr bwMode="auto">
            <a:xfrm>
              <a:off x="2045" y="1501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98" name="Oval 4139"/>
            <p:cNvSpPr>
              <a:spLocks noChangeArrowheads="1"/>
            </p:cNvSpPr>
            <p:nvPr/>
          </p:nvSpPr>
          <p:spPr bwMode="auto">
            <a:xfrm>
              <a:off x="2039" y="151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199" name="Oval 4140"/>
            <p:cNvSpPr>
              <a:spLocks noChangeArrowheads="1"/>
            </p:cNvSpPr>
            <p:nvPr/>
          </p:nvSpPr>
          <p:spPr bwMode="auto">
            <a:xfrm>
              <a:off x="2032" y="15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00" name="Oval 4141"/>
            <p:cNvSpPr>
              <a:spLocks noChangeArrowheads="1"/>
            </p:cNvSpPr>
            <p:nvPr/>
          </p:nvSpPr>
          <p:spPr bwMode="auto">
            <a:xfrm>
              <a:off x="2026" y="15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01" name="Oval 4142"/>
            <p:cNvSpPr>
              <a:spLocks noChangeArrowheads="1"/>
            </p:cNvSpPr>
            <p:nvPr/>
          </p:nvSpPr>
          <p:spPr bwMode="auto">
            <a:xfrm>
              <a:off x="2023" y="154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02" name="Oval 4143"/>
            <p:cNvSpPr>
              <a:spLocks noChangeArrowheads="1"/>
            </p:cNvSpPr>
            <p:nvPr/>
          </p:nvSpPr>
          <p:spPr bwMode="auto">
            <a:xfrm>
              <a:off x="2020" y="155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03" name="Oval 4144"/>
            <p:cNvSpPr>
              <a:spLocks noChangeArrowheads="1"/>
            </p:cNvSpPr>
            <p:nvPr/>
          </p:nvSpPr>
          <p:spPr bwMode="auto">
            <a:xfrm>
              <a:off x="2017" y="1570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04" name="Oval 4145"/>
            <p:cNvSpPr>
              <a:spLocks noChangeArrowheads="1"/>
            </p:cNvSpPr>
            <p:nvPr/>
          </p:nvSpPr>
          <p:spPr bwMode="auto">
            <a:xfrm>
              <a:off x="2015" y="1580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05" name="Oval 4146"/>
            <p:cNvSpPr>
              <a:spLocks noChangeArrowheads="1"/>
            </p:cNvSpPr>
            <p:nvPr/>
          </p:nvSpPr>
          <p:spPr bwMode="auto">
            <a:xfrm>
              <a:off x="2013" y="159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06" name="Oval 4147"/>
            <p:cNvSpPr>
              <a:spLocks noChangeArrowheads="1"/>
            </p:cNvSpPr>
            <p:nvPr/>
          </p:nvSpPr>
          <p:spPr bwMode="auto">
            <a:xfrm>
              <a:off x="2012" y="16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07" name="Oval 4148"/>
            <p:cNvSpPr>
              <a:spLocks noChangeArrowheads="1"/>
            </p:cNvSpPr>
            <p:nvPr/>
          </p:nvSpPr>
          <p:spPr bwMode="auto">
            <a:xfrm>
              <a:off x="2011" y="16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08" name="Oval 4149"/>
            <p:cNvSpPr>
              <a:spLocks noChangeArrowheads="1"/>
            </p:cNvSpPr>
            <p:nvPr/>
          </p:nvSpPr>
          <p:spPr bwMode="auto">
            <a:xfrm>
              <a:off x="2011" y="1624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09" name="Oval 4150"/>
            <p:cNvSpPr>
              <a:spLocks noChangeArrowheads="1"/>
            </p:cNvSpPr>
            <p:nvPr/>
          </p:nvSpPr>
          <p:spPr bwMode="auto">
            <a:xfrm>
              <a:off x="2011" y="16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10" name="Oval 4151"/>
            <p:cNvSpPr>
              <a:spLocks noChangeArrowheads="1"/>
            </p:cNvSpPr>
            <p:nvPr/>
          </p:nvSpPr>
          <p:spPr bwMode="auto">
            <a:xfrm>
              <a:off x="2011" y="164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11" name="Oval 4152"/>
            <p:cNvSpPr>
              <a:spLocks noChangeArrowheads="1"/>
            </p:cNvSpPr>
            <p:nvPr/>
          </p:nvSpPr>
          <p:spPr bwMode="auto">
            <a:xfrm>
              <a:off x="2011" y="165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12" name="Oval 4153"/>
            <p:cNvSpPr>
              <a:spLocks noChangeArrowheads="1"/>
            </p:cNvSpPr>
            <p:nvPr/>
          </p:nvSpPr>
          <p:spPr bwMode="auto">
            <a:xfrm>
              <a:off x="2011" y="166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13" name="Oval 4154"/>
            <p:cNvSpPr>
              <a:spLocks noChangeArrowheads="1"/>
            </p:cNvSpPr>
            <p:nvPr/>
          </p:nvSpPr>
          <p:spPr bwMode="auto">
            <a:xfrm>
              <a:off x="2011" y="168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14" name="Oval 4155"/>
            <p:cNvSpPr>
              <a:spLocks noChangeArrowheads="1"/>
            </p:cNvSpPr>
            <p:nvPr/>
          </p:nvSpPr>
          <p:spPr bwMode="auto">
            <a:xfrm>
              <a:off x="2011" y="168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15" name="Oval 4156"/>
            <p:cNvSpPr>
              <a:spLocks noChangeArrowheads="1"/>
            </p:cNvSpPr>
            <p:nvPr/>
          </p:nvSpPr>
          <p:spPr bwMode="auto">
            <a:xfrm>
              <a:off x="2011" y="16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16" name="Oval 4157"/>
            <p:cNvSpPr>
              <a:spLocks noChangeArrowheads="1"/>
            </p:cNvSpPr>
            <p:nvPr/>
          </p:nvSpPr>
          <p:spPr bwMode="auto">
            <a:xfrm>
              <a:off x="2011" y="170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17" name="Oval 4158"/>
            <p:cNvSpPr>
              <a:spLocks noChangeArrowheads="1"/>
            </p:cNvSpPr>
            <p:nvPr/>
          </p:nvSpPr>
          <p:spPr bwMode="auto">
            <a:xfrm>
              <a:off x="2011" y="1721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18" name="Oval 4159"/>
            <p:cNvSpPr>
              <a:spLocks noChangeArrowheads="1"/>
            </p:cNvSpPr>
            <p:nvPr/>
          </p:nvSpPr>
          <p:spPr bwMode="auto">
            <a:xfrm>
              <a:off x="2011" y="1728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19" name="Oval 4160"/>
            <p:cNvSpPr>
              <a:spLocks noChangeArrowheads="1"/>
            </p:cNvSpPr>
            <p:nvPr/>
          </p:nvSpPr>
          <p:spPr bwMode="auto">
            <a:xfrm>
              <a:off x="2011" y="174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20" name="Oval 4161"/>
            <p:cNvSpPr>
              <a:spLocks noChangeArrowheads="1"/>
            </p:cNvSpPr>
            <p:nvPr/>
          </p:nvSpPr>
          <p:spPr bwMode="auto">
            <a:xfrm>
              <a:off x="2011" y="175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21" name="Oval 4162"/>
            <p:cNvSpPr>
              <a:spLocks noChangeArrowheads="1"/>
            </p:cNvSpPr>
            <p:nvPr/>
          </p:nvSpPr>
          <p:spPr bwMode="auto">
            <a:xfrm>
              <a:off x="2011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22" name="Oval 4163"/>
            <p:cNvSpPr>
              <a:spLocks noChangeArrowheads="1"/>
            </p:cNvSpPr>
            <p:nvPr/>
          </p:nvSpPr>
          <p:spPr bwMode="auto">
            <a:xfrm>
              <a:off x="2011" y="177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23" name="Oval 4164"/>
            <p:cNvSpPr>
              <a:spLocks noChangeArrowheads="1"/>
            </p:cNvSpPr>
            <p:nvPr/>
          </p:nvSpPr>
          <p:spPr bwMode="auto">
            <a:xfrm>
              <a:off x="2012" y="1785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24" name="Oval 4165"/>
            <p:cNvSpPr>
              <a:spLocks noChangeArrowheads="1"/>
            </p:cNvSpPr>
            <p:nvPr/>
          </p:nvSpPr>
          <p:spPr bwMode="auto">
            <a:xfrm>
              <a:off x="2012" y="179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25" name="Oval 4166"/>
            <p:cNvSpPr>
              <a:spLocks noChangeArrowheads="1"/>
            </p:cNvSpPr>
            <p:nvPr/>
          </p:nvSpPr>
          <p:spPr bwMode="auto">
            <a:xfrm>
              <a:off x="2012" y="180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26" name="Oval 4167"/>
            <p:cNvSpPr>
              <a:spLocks noChangeArrowheads="1"/>
            </p:cNvSpPr>
            <p:nvPr/>
          </p:nvSpPr>
          <p:spPr bwMode="auto">
            <a:xfrm>
              <a:off x="2012" y="1816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27" name="Oval 4168"/>
            <p:cNvSpPr>
              <a:spLocks noChangeArrowheads="1"/>
            </p:cNvSpPr>
            <p:nvPr/>
          </p:nvSpPr>
          <p:spPr bwMode="auto">
            <a:xfrm>
              <a:off x="2012" y="182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28" name="Oval 4169"/>
            <p:cNvSpPr>
              <a:spLocks noChangeArrowheads="1"/>
            </p:cNvSpPr>
            <p:nvPr/>
          </p:nvSpPr>
          <p:spPr bwMode="auto">
            <a:xfrm>
              <a:off x="2012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29" name="Oval 4170"/>
            <p:cNvSpPr>
              <a:spLocks noChangeArrowheads="1"/>
            </p:cNvSpPr>
            <p:nvPr/>
          </p:nvSpPr>
          <p:spPr bwMode="auto">
            <a:xfrm>
              <a:off x="2012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30" name="Oval 4171"/>
            <p:cNvSpPr>
              <a:spLocks noChangeArrowheads="1"/>
            </p:cNvSpPr>
            <p:nvPr/>
          </p:nvSpPr>
          <p:spPr bwMode="auto">
            <a:xfrm>
              <a:off x="2012" y="1855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31" name="Oval 4172"/>
            <p:cNvSpPr>
              <a:spLocks noChangeArrowheads="1"/>
            </p:cNvSpPr>
            <p:nvPr/>
          </p:nvSpPr>
          <p:spPr bwMode="auto">
            <a:xfrm>
              <a:off x="2013" y="1863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32" name="Oval 4173"/>
            <p:cNvSpPr>
              <a:spLocks noChangeArrowheads="1"/>
            </p:cNvSpPr>
            <p:nvPr/>
          </p:nvSpPr>
          <p:spPr bwMode="auto">
            <a:xfrm>
              <a:off x="2014" y="187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33" name="Oval 4174"/>
            <p:cNvSpPr>
              <a:spLocks noChangeArrowheads="1"/>
            </p:cNvSpPr>
            <p:nvPr/>
          </p:nvSpPr>
          <p:spPr bwMode="auto">
            <a:xfrm>
              <a:off x="2017" y="189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34" name="Oval 4175"/>
            <p:cNvSpPr>
              <a:spLocks noChangeArrowheads="1"/>
            </p:cNvSpPr>
            <p:nvPr/>
          </p:nvSpPr>
          <p:spPr bwMode="auto">
            <a:xfrm>
              <a:off x="2022" y="190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35" name="Oval 4176"/>
            <p:cNvSpPr>
              <a:spLocks noChangeArrowheads="1"/>
            </p:cNvSpPr>
            <p:nvPr/>
          </p:nvSpPr>
          <p:spPr bwMode="auto">
            <a:xfrm>
              <a:off x="2027" y="191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36" name="Oval 4177"/>
            <p:cNvSpPr>
              <a:spLocks noChangeArrowheads="1"/>
            </p:cNvSpPr>
            <p:nvPr/>
          </p:nvSpPr>
          <p:spPr bwMode="auto">
            <a:xfrm>
              <a:off x="2034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37" name="Oval 4178"/>
            <p:cNvSpPr>
              <a:spLocks noChangeArrowheads="1"/>
            </p:cNvSpPr>
            <p:nvPr/>
          </p:nvSpPr>
          <p:spPr bwMode="auto">
            <a:xfrm>
              <a:off x="2042" y="1932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38" name="Oval 4179"/>
            <p:cNvSpPr>
              <a:spLocks noChangeArrowheads="1"/>
            </p:cNvSpPr>
            <p:nvPr/>
          </p:nvSpPr>
          <p:spPr bwMode="auto">
            <a:xfrm>
              <a:off x="2052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39" name="Oval 4180"/>
            <p:cNvSpPr>
              <a:spLocks noChangeArrowheads="1"/>
            </p:cNvSpPr>
            <p:nvPr/>
          </p:nvSpPr>
          <p:spPr bwMode="auto">
            <a:xfrm>
              <a:off x="2064" y="193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40" name="Oval 4181"/>
            <p:cNvSpPr>
              <a:spLocks noChangeArrowheads="1"/>
            </p:cNvSpPr>
            <p:nvPr/>
          </p:nvSpPr>
          <p:spPr bwMode="auto">
            <a:xfrm>
              <a:off x="2077" y="1938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41" name="Oval 4182"/>
            <p:cNvSpPr>
              <a:spLocks noChangeArrowheads="1"/>
            </p:cNvSpPr>
            <p:nvPr/>
          </p:nvSpPr>
          <p:spPr bwMode="auto">
            <a:xfrm>
              <a:off x="2088" y="1935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42" name="Oval 4183"/>
            <p:cNvSpPr>
              <a:spLocks noChangeArrowheads="1"/>
            </p:cNvSpPr>
            <p:nvPr/>
          </p:nvSpPr>
          <p:spPr bwMode="auto">
            <a:xfrm>
              <a:off x="2098" y="193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43" name="Oval 4184"/>
            <p:cNvSpPr>
              <a:spLocks noChangeArrowheads="1"/>
            </p:cNvSpPr>
            <p:nvPr/>
          </p:nvSpPr>
          <p:spPr bwMode="auto">
            <a:xfrm>
              <a:off x="2107" y="192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44" name="Oval 4185"/>
            <p:cNvSpPr>
              <a:spLocks noChangeArrowheads="1"/>
            </p:cNvSpPr>
            <p:nvPr/>
          </p:nvSpPr>
          <p:spPr bwMode="auto">
            <a:xfrm>
              <a:off x="2115" y="191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45" name="Oval 4186"/>
            <p:cNvSpPr>
              <a:spLocks noChangeArrowheads="1"/>
            </p:cNvSpPr>
            <p:nvPr/>
          </p:nvSpPr>
          <p:spPr bwMode="auto">
            <a:xfrm>
              <a:off x="2122" y="1898"/>
              <a:ext cx="18" cy="22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46" name="Oval 4187"/>
            <p:cNvSpPr>
              <a:spLocks noChangeArrowheads="1"/>
            </p:cNvSpPr>
            <p:nvPr/>
          </p:nvSpPr>
          <p:spPr bwMode="auto">
            <a:xfrm>
              <a:off x="2126" y="188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47" name="Oval 4188"/>
            <p:cNvSpPr>
              <a:spLocks noChangeArrowheads="1"/>
            </p:cNvSpPr>
            <p:nvPr/>
          </p:nvSpPr>
          <p:spPr bwMode="auto">
            <a:xfrm>
              <a:off x="2128" y="187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48" name="Oval 4189"/>
            <p:cNvSpPr>
              <a:spLocks noChangeArrowheads="1"/>
            </p:cNvSpPr>
            <p:nvPr/>
          </p:nvSpPr>
          <p:spPr bwMode="auto">
            <a:xfrm>
              <a:off x="2132" y="1866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49" name="Oval 4190"/>
            <p:cNvSpPr>
              <a:spLocks noChangeArrowheads="1"/>
            </p:cNvSpPr>
            <p:nvPr/>
          </p:nvSpPr>
          <p:spPr bwMode="auto">
            <a:xfrm>
              <a:off x="2133" y="185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50" name="Oval 4191"/>
            <p:cNvSpPr>
              <a:spLocks noChangeArrowheads="1"/>
            </p:cNvSpPr>
            <p:nvPr/>
          </p:nvSpPr>
          <p:spPr bwMode="auto">
            <a:xfrm>
              <a:off x="2135" y="18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51" name="Oval 4192"/>
            <p:cNvSpPr>
              <a:spLocks noChangeArrowheads="1"/>
            </p:cNvSpPr>
            <p:nvPr/>
          </p:nvSpPr>
          <p:spPr bwMode="auto">
            <a:xfrm>
              <a:off x="2137" y="1836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52" name="Oval 4193"/>
            <p:cNvSpPr>
              <a:spLocks noChangeArrowheads="1"/>
            </p:cNvSpPr>
            <p:nvPr/>
          </p:nvSpPr>
          <p:spPr bwMode="auto">
            <a:xfrm>
              <a:off x="2137" y="182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53" name="Oval 4194"/>
            <p:cNvSpPr>
              <a:spLocks noChangeArrowheads="1"/>
            </p:cNvSpPr>
            <p:nvPr/>
          </p:nvSpPr>
          <p:spPr bwMode="auto">
            <a:xfrm>
              <a:off x="2140" y="1811"/>
              <a:ext cx="17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54" name="Oval 4195"/>
            <p:cNvSpPr>
              <a:spLocks noChangeArrowheads="1"/>
            </p:cNvSpPr>
            <p:nvPr/>
          </p:nvSpPr>
          <p:spPr bwMode="auto">
            <a:xfrm>
              <a:off x="2138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55" name="Oval 4196"/>
            <p:cNvSpPr>
              <a:spLocks noChangeArrowheads="1"/>
            </p:cNvSpPr>
            <p:nvPr/>
          </p:nvSpPr>
          <p:spPr bwMode="auto">
            <a:xfrm>
              <a:off x="2136" y="1790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56" name="Oval 4197"/>
            <p:cNvSpPr>
              <a:spLocks noChangeArrowheads="1"/>
            </p:cNvSpPr>
            <p:nvPr/>
          </p:nvSpPr>
          <p:spPr bwMode="auto">
            <a:xfrm>
              <a:off x="2129" y="1777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57" name="Oval 4198"/>
            <p:cNvSpPr>
              <a:spLocks noChangeArrowheads="1"/>
            </p:cNvSpPr>
            <p:nvPr/>
          </p:nvSpPr>
          <p:spPr bwMode="auto">
            <a:xfrm>
              <a:off x="2124" y="1769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58" name="Oval 4199"/>
            <p:cNvSpPr>
              <a:spLocks noChangeArrowheads="1"/>
            </p:cNvSpPr>
            <p:nvPr/>
          </p:nvSpPr>
          <p:spPr bwMode="auto">
            <a:xfrm>
              <a:off x="211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59" name="Oval 4200"/>
            <p:cNvSpPr>
              <a:spLocks noChangeArrowheads="1"/>
            </p:cNvSpPr>
            <p:nvPr/>
          </p:nvSpPr>
          <p:spPr bwMode="auto">
            <a:xfrm>
              <a:off x="2106" y="176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60" name="Oval 4201"/>
            <p:cNvSpPr>
              <a:spLocks noChangeArrowheads="1"/>
            </p:cNvSpPr>
            <p:nvPr/>
          </p:nvSpPr>
          <p:spPr bwMode="auto">
            <a:xfrm>
              <a:off x="2099" y="177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61" name="Oval 4202"/>
            <p:cNvSpPr>
              <a:spLocks noChangeArrowheads="1"/>
            </p:cNvSpPr>
            <p:nvPr/>
          </p:nvSpPr>
          <p:spPr bwMode="auto">
            <a:xfrm>
              <a:off x="2098" y="1780"/>
              <a:ext cx="18" cy="21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62" name="Oval 4203"/>
            <p:cNvSpPr>
              <a:spLocks noChangeArrowheads="1"/>
            </p:cNvSpPr>
            <p:nvPr/>
          </p:nvSpPr>
          <p:spPr bwMode="auto">
            <a:xfrm>
              <a:off x="2101" y="179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63" name="Oval 4204"/>
            <p:cNvSpPr>
              <a:spLocks noChangeArrowheads="1"/>
            </p:cNvSpPr>
            <p:nvPr/>
          </p:nvSpPr>
          <p:spPr bwMode="auto">
            <a:xfrm>
              <a:off x="2108" y="179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64" name="Oval 4205"/>
            <p:cNvSpPr>
              <a:spLocks noChangeArrowheads="1"/>
            </p:cNvSpPr>
            <p:nvPr/>
          </p:nvSpPr>
          <p:spPr bwMode="auto">
            <a:xfrm>
              <a:off x="2117" y="1804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65" name="Oval 4206"/>
            <p:cNvSpPr>
              <a:spLocks noChangeArrowheads="1"/>
            </p:cNvSpPr>
            <p:nvPr/>
          </p:nvSpPr>
          <p:spPr bwMode="auto">
            <a:xfrm>
              <a:off x="2125" y="1805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66" name="Oval 4207"/>
            <p:cNvSpPr>
              <a:spLocks noChangeArrowheads="1"/>
            </p:cNvSpPr>
            <p:nvPr/>
          </p:nvSpPr>
          <p:spPr bwMode="auto">
            <a:xfrm>
              <a:off x="2142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67" name="Oval 4208"/>
            <p:cNvSpPr>
              <a:spLocks noChangeArrowheads="1"/>
            </p:cNvSpPr>
            <p:nvPr/>
          </p:nvSpPr>
          <p:spPr bwMode="auto">
            <a:xfrm>
              <a:off x="2147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68" name="Oval 4209"/>
            <p:cNvSpPr>
              <a:spLocks noChangeArrowheads="1"/>
            </p:cNvSpPr>
            <p:nvPr/>
          </p:nvSpPr>
          <p:spPr bwMode="auto">
            <a:xfrm>
              <a:off x="2159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69" name="Oval 4210"/>
            <p:cNvSpPr>
              <a:spLocks noChangeArrowheads="1"/>
            </p:cNvSpPr>
            <p:nvPr/>
          </p:nvSpPr>
          <p:spPr bwMode="auto">
            <a:xfrm>
              <a:off x="2172" y="18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70" name="Oval 4211"/>
            <p:cNvSpPr>
              <a:spLocks noChangeArrowheads="1"/>
            </p:cNvSpPr>
            <p:nvPr/>
          </p:nvSpPr>
          <p:spPr bwMode="auto">
            <a:xfrm>
              <a:off x="2184" y="180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271" name="Oval 4212"/>
            <p:cNvSpPr>
              <a:spLocks noChangeArrowheads="1"/>
            </p:cNvSpPr>
            <p:nvPr/>
          </p:nvSpPr>
          <p:spPr bwMode="auto">
            <a:xfrm>
              <a:off x="2289" y="178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72" name="Oval 4213"/>
            <p:cNvSpPr>
              <a:spLocks noChangeArrowheads="1"/>
            </p:cNvSpPr>
            <p:nvPr/>
          </p:nvSpPr>
          <p:spPr bwMode="auto">
            <a:xfrm>
              <a:off x="2283" y="177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73" name="Oval 4214"/>
            <p:cNvSpPr>
              <a:spLocks noChangeArrowheads="1"/>
            </p:cNvSpPr>
            <p:nvPr/>
          </p:nvSpPr>
          <p:spPr bwMode="auto">
            <a:xfrm>
              <a:off x="2273" y="17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74" name="Oval 4215"/>
            <p:cNvSpPr>
              <a:spLocks noChangeArrowheads="1"/>
            </p:cNvSpPr>
            <p:nvPr/>
          </p:nvSpPr>
          <p:spPr bwMode="auto">
            <a:xfrm>
              <a:off x="2261" y="176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75" name="Oval 4216"/>
            <p:cNvSpPr>
              <a:spLocks noChangeArrowheads="1"/>
            </p:cNvSpPr>
            <p:nvPr/>
          </p:nvSpPr>
          <p:spPr bwMode="auto">
            <a:xfrm>
              <a:off x="2249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76" name="Oval 4217"/>
            <p:cNvSpPr>
              <a:spLocks noChangeArrowheads="1"/>
            </p:cNvSpPr>
            <p:nvPr/>
          </p:nvSpPr>
          <p:spPr bwMode="auto">
            <a:xfrm>
              <a:off x="2237" y="17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77" name="Oval 4218"/>
            <p:cNvSpPr>
              <a:spLocks noChangeArrowheads="1"/>
            </p:cNvSpPr>
            <p:nvPr/>
          </p:nvSpPr>
          <p:spPr bwMode="auto">
            <a:xfrm>
              <a:off x="2225" y="176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78" name="Oval 4219"/>
            <p:cNvSpPr>
              <a:spLocks noChangeArrowheads="1"/>
            </p:cNvSpPr>
            <p:nvPr/>
          </p:nvSpPr>
          <p:spPr bwMode="auto">
            <a:xfrm>
              <a:off x="2215" y="17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79" name="Oval 4220"/>
            <p:cNvSpPr>
              <a:spLocks noChangeArrowheads="1"/>
            </p:cNvSpPr>
            <p:nvPr/>
          </p:nvSpPr>
          <p:spPr bwMode="auto">
            <a:xfrm>
              <a:off x="2205" y="177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80" name="Oval 4221"/>
            <p:cNvSpPr>
              <a:spLocks noChangeArrowheads="1"/>
            </p:cNvSpPr>
            <p:nvPr/>
          </p:nvSpPr>
          <p:spPr bwMode="auto">
            <a:xfrm>
              <a:off x="2199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81" name="Oval 4222"/>
            <p:cNvSpPr>
              <a:spLocks noChangeArrowheads="1"/>
            </p:cNvSpPr>
            <p:nvPr/>
          </p:nvSpPr>
          <p:spPr bwMode="auto">
            <a:xfrm>
              <a:off x="2193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82" name="Oval 4223"/>
            <p:cNvSpPr>
              <a:spLocks noChangeArrowheads="1"/>
            </p:cNvSpPr>
            <p:nvPr/>
          </p:nvSpPr>
          <p:spPr bwMode="auto">
            <a:xfrm>
              <a:off x="2187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83" name="Oval 4224"/>
            <p:cNvSpPr>
              <a:spLocks noChangeArrowheads="1"/>
            </p:cNvSpPr>
            <p:nvPr/>
          </p:nvSpPr>
          <p:spPr bwMode="auto">
            <a:xfrm>
              <a:off x="2183" y="181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84" name="Oval 4225"/>
            <p:cNvSpPr>
              <a:spLocks noChangeArrowheads="1"/>
            </p:cNvSpPr>
            <p:nvPr/>
          </p:nvSpPr>
          <p:spPr bwMode="auto">
            <a:xfrm>
              <a:off x="218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85" name="Oval 4226"/>
            <p:cNvSpPr>
              <a:spLocks noChangeArrowheads="1"/>
            </p:cNvSpPr>
            <p:nvPr/>
          </p:nvSpPr>
          <p:spPr bwMode="auto">
            <a:xfrm>
              <a:off x="2179" y="18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86" name="Oval 4227"/>
            <p:cNvSpPr>
              <a:spLocks noChangeArrowheads="1"/>
            </p:cNvSpPr>
            <p:nvPr/>
          </p:nvSpPr>
          <p:spPr bwMode="auto">
            <a:xfrm>
              <a:off x="2179" y="185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87" name="Oval 4228"/>
            <p:cNvSpPr>
              <a:spLocks noChangeArrowheads="1"/>
            </p:cNvSpPr>
            <p:nvPr/>
          </p:nvSpPr>
          <p:spPr bwMode="auto">
            <a:xfrm>
              <a:off x="2179" y="186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88" name="Oval 4229"/>
            <p:cNvSpPr>
              <a:spLocks noChangeArrowheads="1"/>
            </p:cNvSpPr>
            <p:nvPr/>
          </p:nvSpPr>
          <p:spPr bwMode="auto">
            <a:xfrm>
              <a:off x="2181" y="187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89" name="Oval 4230"/>
            <p:cNvSpPr>
              <a:spLocks noChangeArrowheads="1"/>
            </p:cNvSpPr>
            <p:nvPr/>
          </p:nvSpPr>
          <p:spPr bwMode="auto">
            <a:xfrm>
              <a:off x="2183" y="18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90" name="Oval 4231"/>
            <p:cNvSpPr>
              <a:spLocks noChangeArrowheads="1"/>
            </p:cNvSpPr>
            <p:nvPr/>
          </p:nvSpPr>
          <p:spPr bwMode="auto">
            <a:xfrm>
              <a:off x="2187" y="189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91" name="Oval 4232"/>
            <p:cNvSpPr>
              <a:spLocks noChangeArrowheads="1"/>
            </p:cNvSpPr>
            <p:nvPr/>
          </p:nvSpPr>
          <p:spPr bwMode="auto">
            <a:xfrm>
              <a:off x="2191" y="190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92" name="Oval 4233"/>
            <p:cNvSpPr>
              <a:spLocks noChangeArrowheads="1"/>
            </p:cNvSpPr>
            <p:nvPr/>
          </p:nvSpPr>
          <p:spPr bwMode="auto">
            <a:xfrm>
              <a:off x="2197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93" name="Oval 4234"/>
            <p:cNvSpPr>
              <a:spLocks noChangeArrowheads="1"/>
            </p:cNvSpPr>
            <p:nvPr/>
          </p:nvSpPr>
          <p:spPr bwMode="auto">
            <a:xfrm>
              <a:off x="2201" y="19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94" name="Oval 4235"/>
            <p:cNvSpPr>
              <a:spLocks noChangeArrowheads="1"/>
            </p:cNvSpPr>
            <p:nvPr/>
          </p:nvSpPr>
          <p:spPr bwMode="auto">
            <a:xfrm>
              <a:off x="2209" y="19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95" name="Oval 4236"/>
            <p:cNvSpPr>
              <a:spLocks noChangeArrowheads="1"/>
            </p:cNvSpPr>
            <p:nvPr/>
          </p:nvSpPr>
          <p:spPr bwMode="auto">
            <a:xfrm>
              <a:off x="2217" y="194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96" name="Oval 4237"/>
            <p:cNvSpPr>
              <a:spLocks noChangeArrowheads="1"/>
            </p:cNvSpPr>
            <p:nvPr/>
          </p:nvSpPr>
          <p:spPr bwMode="auto">
            <a:xfrm>
              <a:off x="2229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97" name="Oval 4238"/>
            <p:cNvSpPr>
              <a:spLocks noChangeArrowheads="1"/>
            </p:cNvSpPr>
            <p:nvPr/>
          </p:nvSpPr>
          <p:spPr bwMode="auto">
            <a:xfrm>
              <a:off x="2239" y="19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98" name="Oval 4239"/>
            <p:cNvSpPr>
              <a:spLocks noChangeArrowheads="1"/>
            </p:cNvSpPr>
            <p:nvPr/>
          </p:nvSpPr>
          <p:spPr bwMode="auto">
            <a:xfrm>
              <a:off x="2249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299" name="Oval 4240"/>
            <p:cNvSpPr>
              <a:spLocks noChangeArrowheads="1"/>
            </p:cNvSpPr>
            <p:nvPr/>
          </p:nvSpPr>
          <p:spPr bwMode="auto">
            <a:xfrm>
              <a:off x="2257" y="194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00" name="Oval 4241"/>
            <p:cNvSpPr>
              <a:spLocks noChangeArrowheads="1"/>
            </p:cNvSpPr>
            <p:nvPr/>
          </p:nvSpPr>
          <p:spPr bwMode="auto">
            <a:xfrm>
              <a:off x="2267" y="19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01" name="Oval 4242"/>
            <p:cNvSpPr>
              <a:spLocks noChangeArrowheads="1"/>
            </p:cNvSpPr>
            <p:nvPr/>
          </p:nvSpPr>
          <p:spPr bwMode="auto">
            <a:xfrm>
              <a:off x="2277" y="193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02" name="Oval 4243"/>
            <p:cNvSpPr>
              <a:spLocks noChangeArrowheads="1"/>
            </p:cNvSpPr>
            <p:nvPr/>
          </p:nvSpPr>
          <p:spPr bwMode="auto">
            <a:xfrm>
              <a:off x="2285" y="193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03" name="Oval 4244"/>
            <p:cNvSpPr>
              <a:spLocks noChangeArrowheads="1"/>
            </p:cNvSpPr>
            <p:nvPr/>
          </p:nvSpPr>
          <p:spPr bwMode="auto">
            <a:xfrm>
              <a:off x="2293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04" name="Oval 4245"/>
            <p:cNvSpPr>
              <a:spLocks noChangeArrowheads="1"/>
            </p:cNvSpPr>
            <p:nvPr/>
          </p:nvSpPr>
          <p:spPr bwMode="auto">
            <a:xfrm>
              <a:off x="2299" y="19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05" name="Oval 4246"/>
            <p:cNvSpPr>
              <a:spLocks noChangeArrowheads="1"/>
            </p:cNvSpPr>
            <p:nvPr/>
          </p:nvSpPr>
          <p:spPr bwMode="auto">
            <a:xfrm>
              <a:off x="2305" y="19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06" name="Oval 4247"/>
            <p:cNvSpPr>
              <a:spLocks noChangeArrowheads="1"/>
            </p:cNvSpPr>
            <p:nvPr/>
          </p:nvSpPr>
          <p:spPr bwMode="auto">
            <a:xfrm>
              <a:off x="2309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07" name="Oval 4248"/>
            <p:cNvSpPr>
              <a:spLocks noChangeArrowheads="1"/>
            </p:cNvSpPr>
            <p:nvPr/>
          </p:nvSpPr>
          <p:spPr bwMode="auto">
            <a:xfrm>
              <a:off x="2311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08" name="Oval 4249"/>
            <p:cNvSpPr>
              <a:spLocks noChangeArrowheads="1"/>
            </p:cNvSpPr>
            <p:nvPr/>
          </p:nvSpPr>
          <p:spPr bwMode="auto">
            <a:xfrm>
              <a:off x="2311" y="18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09" name="Oval 4250"/>
            <p:cNvSpPr>
              <a:spLocks noChangeArrowheads="1"/>
            </p:cNvSpPr>
            <p:nvPr/>
          </p:nvSpPr>
          <p:spPr bwMode="auto">
            <a:xfrm>
              <a:off x="2313" y="186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10" name="Oval 4251"/>
            <p:cNvSpPr>
              <a:spLocks noChangeArrowheads="1"/>
            </p:cNvSpPr>
            <p:nvPr/>
          </p:nvSpPr>
          <p:spPr bwMode="auto">
            <a:xfrm>
              <a:off x="2311" y="18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11" name="Oval 4252"/>
            <p:cNvSpPr>
              <a:spLocks noChangeArrowheads="1"/>
            </p:cNvSpPr>
            <p:nvPr/>
          </p:nvSpPr>
          <p:spPr bwMode="auto">
            <a:xfrm>
              <a:off x="2311" y="184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12" name="Oval 4253"/>
            <p:cNvSpPr>
              <a:spLocks noChangeArrowheads="1"/>
            </p:cNvSpPr>
            <p:nvPr/>
          </p:nvSpPr>
          <p:spPr bwMode="auto">
            <a:xfrm>
              <a:off x="2311" y="183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13" name="Oval 4254"/>
            <p:cNvSpPr>
              <a:spLocks noChangeArrowheads="1"/>
            </p:cNvSpPr>
            <p:nvPr/>
          </p:nvSpPr>
          <p:spPr bwMode="auto">
            <a:xfrm>
              <a:off x="2309" y="181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14" name="Oval 4255"/>
            <p:cNvSpPr>
              <a:spLocks noChangeArrowheads="1"/>
            </p:cNvSpPr>
            <p:nvPr/>
          </p:nvSpPr>
          <p:spPr bwMode="auto">
            <a:xfrm>
              <a:off x="2307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15" name="Oval 4256"/>
            <p:cNvSpPr>
              <a:spLocks noChangeArrowheads="1"/>
            </p:cNvSpPr>
            <p:nvPr/>
          </p:nvSpPr>
          <p:spPr bwMode="auto">
            <a:xfrm>
              <a:off x="2301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16" name="Oval 4257"/>
            <p:cNvSpPr>
              <a:spLocks noChangeArrowheads="1"/>
            </p:cNvSpPr>
            <p:nvPr/>
          </p:nvSpPr>
          <p:spPr bwMode="auto">
            <a:xfrm>
              <a:off x="2295" y="17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17" name="Oval 4258"/>
            <p:cNvSpPr>
              <a:spLocks noChangeArrowheads="1"/>
            </p:cNvSpPr>
            <p:nvPr/>
          </p:nvSpPr>
          <p:spPr bwMode="auto">
            <a:xfrm>
              <a:off x="2317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18" name="Oval 4259"/>
            <p:cNvSpPr>
              <a:spLocks noChangeArrowheads="1"/>
            </p:cNvSpPr>
            <p:nvPr/>
          </p:nvSpPr>
          <p:spPr bwMode="auto">
            <a:xfrm>
              <a:off x="231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19" name="Oval 4260"/>
            <p:cNvSpPr>
              <a:spLocks noChangeArrowheads="1"/>
            </p:cNvSpPr>
            <p:nvPr/>
          </p:nvSpPr>
          <p:spPr bwMode="auto">
            <a:xfrm>
              <a:off x="2316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20" name="Oval 4261"/>
            <p:cNvSpPr>
              <a:spLocks noChangeArrowheads="1"/>
            </p:cNvSpPr>
            <p:nvPr/>
          </p:nvSpPr>
          <p:spPr bwMode="auto">
            <a:xfrm>
              <a:off x="2316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21" name="Oval 4262"/>
            <p:cNvSpPr>
              <a:spLocks noChangeArrowheads="1"/>
            </p:cNvSpPr>
            <p:nvPr/>
          </p:nvSpPr>
          <p:spPr bwMode="auto">
            <a:xfrm>
              <a:off x="2317" y="180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22" name="Oval 4263"/>
            <p:cNvSpPr>
              <a:spLocks noChangeArrowheads="1"/>
            </p:cNvSpPr>
            <p:nvPr/>
          </p:nvSpPr>
          <p:spPr bwMode="auto">
            <a:xfrm>
              <a:off x="2316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23" name="Oval 4264"/>
            <p:cNvSpPr>
              <a:spLocks noChangeArrowheads="1"/>
            </p:cNvSpPr>
            <p:nvPr/>
          </p:nvSpPr>
          <p:spPr bwMode="auto">
            <a:xfrm>
              <a:off x="2316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24" name="Oval 4265"/>
            <p:cNvSpPr>
              <a:spLocks noChangeArrowheads="1"/>
            </p:cNvSpPr>
            <p:nvPr/>
          </p:nvSpPr>
          <p:spPr bwMode="auto">
            <a:xfrm>
              <a:off x="2316" y="18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25" name="Oval 4266"/>
            <p:cNvSpPr>
              <a:spLocks noChangeArrowheads="1"/>
            </p:cNvSpPr>
            <p:nvPr/>
          </p:nvSpPr>
          <p:spPr bwMode="auto">
            <a:xfrm>
              <a:off x="2315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26" name="Oval 4267"/>
            <p:cNvSpPr>
              <a:spLocks noChangeArrowheads="1"/>
            </p:cNvSpPr>
            <p:nvPr/>
          </p:nvSpPr>
          <p:spPr bwMode="auto">
            <a:xfrm>
              <a:off x="2314" y="185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27" name="Oval 4268"/>
            <p:cNvSpPr>
              <a:spLocks noChangeArrowheads="1"/>
            </p:cNvSpPr>
            <p:nvPr/>
          </p:nvSpPr>
          <p:spPr bwMode="auto">
            <a:xfrm>
              <a:off x="2314" y="186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28" name="Oval 4269"/>
            <p:cNvSpPr>
              <a:spLocks noChangeArrowheads="1"/>
            </p:cNvSpPr>
            <p:nvPr/>
          </p:nvSpPr>
          <p:spPr bwMode="auto">
            <a:xfrm>
              <a:off x="2314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29" name="Oval 4270"/>
            <p:cNvSpPr>
              <a:spLocks noChangeArrowheads="1"/>
            </p:cNvSpPr>
            <p:nvPr/>
          </p:nvSpPr>
          <p:spPr bwMode="auto">
            <a:xfrm>
              <a:off x="2315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30" name="Oval 4271"/>
            <p:cNvSpPr>
              <a:spLocks noChangeArrowheads="1"/>
            </p:cNvSpPr>
            <p:nvPr/>
          </p:nvSpPr>
          <p:spPr bwMode="auto">
            <a:xfrm>
              <a:off x="2314" y="18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31" name="Oval 4272"/>
            <p:cNvSpPr>
              <a:spLocks noChangeArrowheads="1"/>
            </p:cNvSpPr>
            <p:nvPr/>
          </p:nvSpPr>
          <p:spPr bwMode="auto">
            <a:xfrm>
              <a:off x="2314" y="190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32" name="Oval 4273"/>
            <p:cNvSpPr>
              <a:spLocks noChangeArrowheads="1"/>
            </p:cNvSpPr>
            <p:nvPr/>
          </p:nvSpPr>
          <p:spPr bwMode="auto">
            <a:xfrm>
              <a:off x="2314" y="19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33" name="Oval 4274"/>
            <p:cNvSpPr>
              <a:spLocks noChangeArrowheads="1"/>
            </p:cNvSpPr>
            <p:nvPr/>
          </p:nvSpPr>
          <p:spPr bwMode="auto">
            <a:xfrm>
              <a:off x="2316" y="19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34" name="Oval 4275"/>
            <p:cNvSpPr>
              <a:spLocks noChangeArrowheads="1"/>
            </p:cNvSpPr>
            <p:nvPr/>
          </p:nvSpPr>
          <p:spPr bwMode="auto">
            <a:xfrm>
              <a:off x="2320" y="19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35" name="Oval 4276"/>
            <p:cNvSpPr>
              <a:spLocks noChangeArrowheads="1"/>
            </p:cNvSpPr>
            <p:nvPr/>
          </p:nvSpPr>
          <p:spPr bwMode="auto">
            <a:xfrm>
              <a:off x="2328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36" name="Oval 4277"/>
            <p:cNvSpPr>
              <a:spLocks noChangeArrowheads="1"/>
            </p:cNvSpPr>
            <p:nvPr/>
          </p:nvSpPr>
          <p:spPr bwMode="auto">
            <a:xfrm>
              <a:off x="2338" y="19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37" name="Oval 4278"/>
            <p:cNvSpPr>
              <a:spLocks noChangeArrowheads="1"/>
            </p:cNvSpPr>
            <p:nvPr/>
          </p:nvSpPr>
          <p:spPr bwMode="auto">
            <a:xfrm>
              <a:off x="2350" y="19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38" name="Oval 4279"/>
            <p:cNvSpPr>
              <a:spLocks noChangeArrowheads="1"/>
            </p:cNvSpPr>
            <p:nvPr/>
          </p:nvSpPr>
          <p:spPr bwMode="auto">
            <a:xfrm>
              <a:off x="2354" y="19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39" name="Oval 4280"/>
            <p:cNvSpPr>
              <a:spLocks noChangeArrowheads="1"/>
            </p:cNvSpPr>
            <p:nvPr/>
          </p:nvSpPr>
          <p:spPr bwMode="auto">
            <a:xfrm>
              <a:off x="2360" y="193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40" name="Oval 4281"/>
            <p:cNvSpPr>
              <a:spLocks noChangeArrowheads="1"/>
            </p:cNvSpPr>
            <p:nvPr/>
          </p:nvSpPr>
          <p:spPr bwMode="auto">
            <a:xfrm>
              <a:off x="2368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41" name="Oval 4282"/>
            <p:cNvSpPr>
              <a:spLocks noChangeArrowheads="1"/>
            </p:cNvSpPr>
            <p:nvPr/>
          </p:nvSpPr>
          <p:spPr bwMode="auto">
            <a:xfrm>
              <a:off x="2372" y="19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42" name="Oval 4283"/>
            <p:cNvSpPr>
              <a:spLocks noChangeArrowheads="1"/>
            </p:cNvSpPr>
            <p:nvPr/>
          </p:nvSpPr>
          <p:spPr bwMode="auto">
            <a:xfrm>
              <a:off x="2376" y="190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43" name="Oval 4284"/>
            <p:cNvSpPr>
              <a:spLocks noChangeArrowheads="1"/>
            </p:cNvSpPr>
            <p:nvPr/>
          </p:nvSpPr>
          <p:spPr bwMode="auto">
            <a:xfrm>
              <a:off x="2382" y="189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44" name="Oval 4285"/>
            <p:cNvSpPr>
              <a:spLocks noChangeArrowheads="1"/>
            </p:cNvSpPr>
            <p:nvPr/>
          </p:nvSpPr>
          <p:spPr bwMode="auto">
            <a:xfrm>
              <a:off x="2387" y="18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45" name="Oval 4286"/>
            <p:cNvSpPr>
              <a:spLocks noChangeArrowheads="1"/>
            </p:cNvSpPr>
            <p:nvPr/>
          </p:nvSpPr>
          <p:spPr bwMode="auto">
            <a:xfrm>
              <a:off x="2391" y="187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46" name="Oval 4287"/>
            <p:cNvSpPr>
              <a:spLocks noChangeArrowheads="1"/>
            </p:cNvSpPr>
            <p:nvPr/>
          </p:nvSpPr>
          <p:spPr bwMode="auto">
            <a:xfrm>
              <a:off x="2393" y="186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47" name="Oval 4288"/>
            <p:cNvSpPr>
              <a:spLocks noChangeArrowheads="1"/>
            </p:cNvSpPr>
            <p:nvPr/>
          </p:nvSpPr>
          <p:spPr bwMode="auto">
            <a:xfrm>
              <a:off x="2399" y="18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48" name="Oval 4289"/>
            <p:cNvSpPr>
              <a:spLocks noChangeArrowheads="1"/>
            </p:cNvSpPr>
            <p:nvPr/>
          </p:nvSpPr>
          <p:spPr bwMode="auto">
            <a:xfrm>
              <a:off x="240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49" name="Oval 4290"/>
            <p:cNvSpPr>
              <a:spLocks noChangeArrowheads="1"/>
            </p:cNvSpPr>
            <p:nvPr/>
          </p:nvSpPr>
          <p:spPr bwMode="auto">
            <a:xfrm>
              <a:off x="2407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0" name="Oval 4291"/>
            <p:cNvSpPr>
              <a:spLocks noChangeArrowheads="1"/>
            </p:cNvSpPr>
            <p:nvPr/>
          </p:nvSpPr>
          <p:spPr bwMode="auto">
            <a:xfrm>
              <a:off x="2424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1" name="Oval 4292"/>
            <p:cNvSpPr>
              <a:spLocks noChangeArrowheads="1"/>
            </p:cNvSpPr>
            <p:nvPr/>
          </p:nvSpPr>
          <p:spPr bwMode="auto">
            <a:xfrm>
              <a:off x="2424" y="16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2" name="Oval 4293"/>
            <p:cNvSpPr>
              <a:spLocks noChangeArrowheads="1"/>
            </p:cNvSpPr>
            <p:nvPr/>
          </p:nvSpPr>
          <p:spPr bwMode="auto">
            <a:xfrm>
              <a:off x="2424" y="168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3" name="Oval 4294"/>
            <p:cNvSpPr>
              <a:spLocks noChangeArrowheads="1"/>
            </p:cNvSpPr>
            <p:nvPr/>
          </p:nvSpPr>
          <p:spPr bwMode="auto">
            <a:xfrm>
              <a:off x="2424" y="169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4" name="Oval 4295"/>
            <p:cNvSpPr>
              <a:spLocks noChangeArrowheads="1"/>
            </p:cNvSpPr>
            <p:nvPr/>
          </p:nvSpPr>
          <p:spPr bwMode="auto">
            <a:xfrm>
              <a:off x="2424" y="170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5" name="Oval 4296"/>
            <p:cNvSpPr>
              <a:spLocks noChangeArrowheads="1"/>
            </p:cNvSpPr>
            <p:nvPr/>
          </p:nvSpPr>
          <p:spPr bwMode="auto">
            <a:xfrm>
              <a:off x="2424" y="170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6" name="Oval 4297"/>
            <p:cNvSpPr>
              <a:spLocks noChangeArrowheads="1"/>
            </p:cNvSpPr>
            <p:nvPr/>
          </p:nvSpPr>
          <p:spPr bwMode="auto">
            <a:xfrm>
              <a:off x="2424" y="172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7" name="Oval 4298"/>
            <p:cNvSpPr>
              <a:spLocks noChangeArrowheads="1"/>
            </p:cNvSpPr>
            <p:nvPr/>
          </p:nvSpPr>
          <p:spPr bwMode="auto">
            <a:xfrm>
              <a:off x="2424" y="172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8" name="Oval 4299"/>
            <p:cNvSpPr>
              <a:spLocks noChangeArrowheads="1"/>
            </p:cNvSpPr>
            <p:nvPr/>
          </p:nvSpPr>
          <p:spPr bwMode="auto">
            <a:xfrm>
              <a:off x="2424" y="173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59" name="Oval 4300"/>
            <p:cNvSpPr>
              <a:spLocks noChangeArrowheads="1"/>
            </p:cNvSpPr>
            <p:nvPr/>
          </p:nvSpPr>
          <p:spPr bwMode="auto">
            <a:xfrm>
              <a:off x="2424" y="17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60" name="Oval 4301"/>
            <p:cNvSpPr>
              <a:spLocks noChangeArrowheads="1"/>
            </p:cNvSpPr>
            <p:nvPr/>
          </p:nvSpPr>
          <p:spPr bwMode="auto">
            <a:xfrm>
              <a:off x="2426" y="17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61" name="Oval 4302"/>
            <p:cNvSpPr>
              <a:spLocks noChangeArrowheads="1"/>
            </p:cNvSpPr>
            <p:nvPr/>
          </p:nvSpPr>
          <p:spPr bwMode="auto">
            <a:xfrm>
              <a:off x="2424" y="17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62" name="Oval 4303"/>
            <p:cNvSpPr>
              <a:spLocks noChangeArrowheads="1"/>
            </p:cNvSpPr>
            <p:nvPr/>
          </p:nvSpPr>
          <p:spPr bwMode="auto">
            <a:xfrm>
              <a:off x="2426" y="17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63" name="Oval 4304"/>
            <p:cNvSpPr>
              <a:spLocks noChangeArrowheads="1"/>
            </p:cNvSpPr>
            <p:nvPr/>
          </p:nvSpPr>
          <p:spPr bwMode="auto">
            <a:xfrm>
              <a:off x="2426" y="17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64" name="Oval 4305"/>
            <p:cNvSpPr>
              <a:spLocks noChangeArrowheads="1"/>
            </p:cNvSpPr>
            <p:nvPr/>
          </p:nvSpPr>
          <p:spPr bwMode="auto">
            <a:xfrm>
              <a:off x="2424" y="17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65" name="Oval 4306"/>
            <p:cNvSpPr>
              <a:spLocks noChangeArrowheads="1"/>
            </p:cNvSpPr>
            <p:nvPr/>
          </p:nvSpPr>
          <p:spPr bwMode="auto">
            <a:xfrm>
              <a:off x="2424" y="17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66" name="Oval 4307"/>
            <p:cNvSpPr>
              <a:spLocks noChangeArrowheads="1"/>
            </p:cNvSpPr>
            <p:nvPr/>
          </p:nvSpPr>
          <p:spPr bwMode="auto">
            <a:xfrm>
              <a:off x="2424" y="17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67" name="Oval 4308"/>
            <p:cNvSpPr>
              <a:spLocks noChangeArrowheads="1"/>
            </p:cNvSpPr>
            <p:nvPr/>
          </p:nvSpPr>
          <p:spPr bwMode="auto">
            <a:xfrm>
              <a:off x="2424" y="18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68" name="Oval 4309"/>
            <p:cNvSpPr>
              <a:spLocks noChangeArrowheads="1"/>
            </p:cNvSpPr>
            <p:nvPr/>
          </p:nvSpPr>
          <p:spPr bwMode="auto">
            <a:xfrm>
              <a:off x="2424" y="181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69" name="Oval 4310"/>
            <p:cNvSpPr>
              <a:spLocks noChangeArrowheads="1"/>
            </p:cNvSpPr>
            <p:nvPr/>
          </p:nvSpPr>
          <p:spPr bwMode="auto">
            <a:xfrm>
              <a:off x="2424" y="182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70" name="Oval 4311"/>
            <p:cNvSpPr>
              <a:spLocks noChangeArrowheads="1"/>
            </p:cNvSpPr>
            <p:nvPr/>
          </p:nvSpPr>
          <p:spPr bwMode="auto">
            <a:xfrm>
              <a:off x="2424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71" name="Oval 4312"/>
            <p:cNvSpPr>
              <a:spLocks noChangeArrowheads="1"/>
            </p:cNvSpPr>
            <p:nvPr/>
          </p:nvSpPr>
          <p:spPr bwMode="auto">
            <a:xfrm>
              <a:off x="2426" y="169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72" name="Oval 4313"/>
            <p:cNvSpPr>
              <a:spLocks noChangeArrowheads="1"/>
            </p:cNvSpPr>
            <p:nvPr/>
          </p:nvSpPr>
          <p:spPr bwMode="auto">
            <a:xfrm>
              <a:off x="2410" y="18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73" name="Oval 4314"/>
            <p:cNvSpPr>
              <a:spLocks noChangeArrowheads="1"/>
            </p:cNvSpPr>
            <p:nvPr/>
          </p:nvSpPr>
          <p:spPr bwMode="auto">
            <a:xfrm>
              <a:off x="2414" y="181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74" name="Oval 4315"/>
            <p:cNvSpPr>
              <a:spLocks noChangeArrowheads="1"/>
            </p:cNvSpPr>
            <p:nvPr/>
          </p:nvSpPr>
          <p:spPr bwMode="auto">
            <a:xfrm>
              <a:off x="2416" y="18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75" name="Oval 4316"/>
            <p:cNvSpPr>
              <a:spLocks noChangeArrowheads="1"/>
            </p:cNvSpPr>
            <p:nvPr/>
          </p:nvSpPr>
          <p:spPr bwMode="auto">
            <a:xfrm>
              <a:off x="2420" y="179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76" name="Oval 4317"/>
            <p:cNvSpPr>
              <a:spLocks noChangeArrowheads="1"/>
            </p:cNvSpPr>
            <p:nvPr/>
          </p:nvSpPr>
          <p:spPr bwMode="auto">
            <a:xfrm>
              <a:off x="2422" y="177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77" name="Oval 4318"/>
            <p:cNvSpPr>
              <a:spLocks noChangeArrowheads="1"/>
            </p:cNvSpPr>
            <p:nvPr/>
          </p:nvSpPr>
          <p:spPr bwMode="auto">
            <a:xfrm>
              <a:off x="2422" y="176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78" name="Oval 4319"/>
            <p:cNvSpPr>
              <a:spLocks noChangeArrowheads="1"/>
            </p:cNvSpPr>
            <p:nvPr/>
          </p:nvSpPr>
          <p:spPr bwMode="auto">
            <a:xfrm>
              <a:off x="2424" y="175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79" name="Oval 4320"/>
            <p:cNvSpPr>
              <a:spLocks noChangeArrowheads="1"/>
            </p:cNvSpPr>
            <p:nvPr/>
          </p:nvSpPr>
          <p:spPr bwMode="auto">
            <a:xfrm>
              <a:off x="2424" y="174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80" name="Oval 4321"/>
            <p:cNvSpPr>
              <a:spLocks noChangeArrowheads="1"/>
            </p:cNvSpPr>
            <p:nvPr/>
          </p:nvSpPr>
          <p:spPr bwMode="auto">
            <a:xfrm>
              <a:off x="2426" y="173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81" name="Oval 4322"/>
            <p:cNvSpPr>
              <a:spLocks noChangeArrowheads="1"/>
            </p:cNvSpPr>
            <p:nvPr/>
          </p:nvSpPr>
          <p:spPr bwMode="auto">
            <a:xfrm>
              <a:off x="2426" y="17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82" name="Oval 4323"/>
            <p:cNvSpPr>
              <a:spLocks noChangeArrowheads="1"/>
            </p:cNvSpPr>
            <p:nvPr/>
          </p:nvSpPr>
          <p:spPr bwMode="auto">
            <a:xfrm>
              <a:off x="2426" y="171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83" name="Oval 4324"/>
            <p:cNvSpPr>
              <a:spLocks noChangeArrowheads="1"/>
            </p:cNvSpPr>
            <p:nvPr/>
          </p:nvSpPr>
          <p:spPr bwMode="auto">
            <a:xfrm>
              <a:off x="2426" y="170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84" name="Oval 4325"/>
            <p:cNvSpPr>
              <a:spLocks noChangeArrowheads="1"/>
            </p:cNvSpPr>
            <p:nvPr/>
          </p:nvSpPr>
          <p:spPr bwMode="auto">
            <a:xfrm>
              <a:off x="2426" y="16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85" name="Oval 4326"/>
            <p:cNvSpPr>
              <a:spLocks noChangeArrowheads="1"/>
            </p:cNvSpPr>
            <p:nvPr/>
          </p:nvSpPr>
          <p:spPr bwMode="auto">
            <a:xfrm>
              <a:off x="2426" y="16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86" name="Oval 4327"/>
            <p:cNvSpPr>
              <a:spLocks noChangeArrowheads="1"/>
            </p:cNvSpPr>
            <p:nvPr/>
          </p:nvSpPr>
          <p:spPr bwMode="auto">
            <a:xfrm>
              <a:off x="2426" y="167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87" name="Oval 4328"/>
            <p:cNvSpPr>
              <a:spLocks noChangeArrowheads="1"/>
            </p:cNvSpPr>
            <p:nvPr/>
          </p:nvSpPr>
          <p:spPr bwMode="auto">
            <a:xfrm>
              <a:off x="239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88" name="Oval 4329"/>
            <p:cNvSpPr>
              <a:spLocks noChangeArrowheads="1"/>
            </p:cNvSpPr>
            <p:nvPr/>
          </p:nvSpPr>
          <p:spPr bwMode="auto">
            <a:xfrm>
              <a:off x="240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89" name="Oval 4330"/>
            <p:cNvSpPr>
              <a:spLocks noChangeArrowheads="1"/>
            </p:cNvSpPr>
            <p:nvPr/>
          </p:nvSpPr>
          <p:spPr bwMode="auto">
            <a:xfrm>
              <a:off x="2410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90" name="Oval 4331"/>
            <p:cNvSpPr>
              <a:spLocks noChangeArrowheads="1"/>
            </p:cNvSpPr>
            <p:nvPr/>
          </p:nvSpPr>
          <p:spPr bwMode="auto">
            <a:xfrm>
              <a:off x="2424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91" name="Oval 4332"/>
            <p:cNvSpPr>
              <a:spLocks noChangeArrowheads="1"/>
            </p:cNvSpPr>
            <p:nvPr/>
          </p:nvSpPr>
          <p:spPr bwMode="auto">
            <a:xfrm>
              <a:off x="2436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92" name="Oval 4333"/>
            <p:cNvSpPr>
              <a:spLocks noChangeArrowheads="1"/>
            </p:cNvSpPr>
            <p:nvPr/>
          </p:nvSpPr>
          <p:spPr bwMode="auto">
            <a:xfrm>
              <a:off x="2444" y="17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93" name="Oval 4334"/>
            <p:cNvSpPr>
              <a:spLocks noChangeArrowheads="1"/>
            </p:cNvSpPr>
            <p:nvPr/>
          </p:nvSpPr>
          <p:spPr bwMode="auto">
            <a:xfrm>
              <a:off x="2452" y="176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94" name="AutoShape 4335"/>
            <p:cNvSpPr>
              <a:spLocks noChangeArrowheads="1"/>
            </p:cNvSpPr>
            <p:nvPr/>
          </p:nvSpPr>
          <p:spPr bwMode="auto">
            <a:xfrm>
              <a:off x="2225" y="1702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95" name="AutoShape 4336"/>
            <p:cNvSpPr>
              <a:spLocks noChangeArrowheads="1"/>
            </p:cNvSpPr>
            <p:nvPr/>
          </p:nvSpPr>
          <p:spPr bwMode="auto">
            <a:xfrm>
              <a:off x="2231" y="1708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96" name="AutoShape 4337"/>
            <p:cNvSpPr>
              <a:spLocks noChangeArrowheads="1"/>
            </p:cNvSpPr>
            <p:nvPr/>
          </p:nvSpPr>
          <p:spPr bwMode="auto">
            <a:xfrm>
              <a:off x="2239" y="1717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97" name="AutoShape 4338"/>
            <p:cNvSpPr>
              <a:spLocks noChangeArrowheads="1"/>
            </p:cNvSpPr>
            <p:nvPr/>
          </p:nvSpPr>
          <p:spPr bwMode="auto">
            <a:xfrm>
              <a:off x="2249" y="172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98" name="AutoShape 4339"/>
            <p:cNvSpPr>
              <a:spLocks noChangeArrowheads="1"/>
            </p:cNvSpPr>
            <p:nvPr/>
          </p:nvSpPr>
          <p:spPr bwMode="auto">
            <a:xfrm>
              <a:off x="2261" y="1725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399" name="AutoShape 4340"/>
            <p:cNvSpPr>
              <a:spLocks noChangeArrowheads="1"/>
            </p:cNvSpPr>
            <p:nvPr/>
          </p:nvSpPr>
          <p:spPr bwMode="auto">
            <a:xfrm>
              <a:off x="2277" y="1721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00" name="AutoShape 4341"/>
            <p:cNvSpPr>
              <a:spLocks noChangeArrowheads="1"/>
            </p:cNvSpPr>
            <p:nvPr/>
          </p:nvSpPr>
          <p:spPr bwMode="auto">
            <a:xfrm>
              <a:off x="2285" y="1713"/>
              <a:ext cx="19" cy="19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01" name="AutoShape 4342"/>
            <p:cNvSpPr>
              <a:spLocks noChangeArrowheads="1"/>
            </p:cNvSpPr>
            <p:nvPr/>
          </p:nvSpPr>
          <p:spPr bwMode="auto">
            <a:xfrm>
              <a:off x="2293" y="1704"/>
              <a:ext cx="19" cy="20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02" name="Oval 4343"/>
            <p:cNvSpPr>
              <a:spLocks noChangeArrowheads="1"/>
            </p:cNvSpPr>
            <p:nvPr/>
          </p:nvSpPr>
          <p:spPr bwMode="auto">
            <a:xfrm>
              <a:off x="2315" y="163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03" name="Oval 4344"/>
            <p:cNvSpPr>
              <a:spLocks noChangeArrowheads="1"/>
            </p:cNvSpPr>
            <p:nvPr/>
          </p:nvSpPr>
          <p:spPr bwMode="auto">
            <a:xfrm>
              <a:off x="2307" y="16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04" name="Oval 4345"/>
            <p:cNvSpPr>
              <a:spLocks noChangeArrowheads="1"/>
            </p:cNvSpPr>
            <p:nvPr/>
          </p:nvSpPr>
          <p:spPr bwMode="auto">
            <a:xfrm>
              <a:off x="2299" y="16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05" name="Oval 4346"/>
            <p:cNvSpPr>
              <a:spLocks noChangeArrowheads="1"/>
            </p:cNvSpPr>
            <p:nvPr/>
          </p:nvSpPr>
          <p:spPr bwMode="auto">
            <a:xfrm>
              <a:off x="2293" y="16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06" name="Oval 4347"/>
            <p:cNvSpPr>
              <a:spLocks noChangeArrowheads="1"/>
            </p:cNvSpPr>
            <p:nvPr/>
          </p:nvSpPr>
          <p:spPr bwMode="auto">
            <a:xfrm>
              <a:off x="2287" y="167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07" name="Oval 4348"/>
            <p:cNvSpPr>
              <a:spLocks noChangeArrowheads="1"/>
            </p:cNvSpPr>
            <p:nvPr/>
          </p:nvSpPr>
          <p:spPr bwMode="auto">
            <a:xfrm>
              <a:off x="2279" y="16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08" name="AutoShape 4349"/>
            <p:cNvSpPr>
              <a:spLocks noChangeArrowheads="1"/>
            </p:cNvSpPr>
            <p:nvPr/>
          </p:nvSpPr>
          <p:spPr bwMode="auto">
            <a:xfrm>
              <a:off x="2698" y="181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09" name="AutoShape 4350"/>
            <p:cNvSpPr>
              <a:spLocks noChangeArrowheads="1"/>
            </p:cNvSpPr>
            <p:nvPr/>
          </p:nvSpPr>
          <p:spPr bwMode="auto">
            <a:xfrm>
              <a:off x="2704" y="181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10" name="AutoShape 4351"/>
            <p:cNvSpPr>
              <a:spLocks noChangeArrowheads="1"/>
            </p:cNvSpPr>
            <p:nvPr/>
          </p:nvSpPr>
          <p:spPr bwMode="auto">
            <a:xfrm>
              <a:off x="2708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11" name="AutoShape 4352"/>
            <p:cNvSpPr>
              <a:spLocks noChangeArrowheads="1"/>
            </p:cNvSpPr>
            <p:nvPr/>
          </p:nvSpPr>
          <p:spPr bwMode="auto">
            <a:xfrm>
              <a:off x="2714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12" name="AutoShape 4353"/>
            <p:cNvSpPr>
              <a:spLocks noChangeArrowheads="1"/>
            </p:cNvSpPr>
            <p:nvPr/>
          </p:nvSpPr>
          <p:spPr bwMode="auto">
            <a:xfrm>
              <a:off x="2721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13" name="AutoShape 4354"/>
            <p:cNvSpPr>
              <a:spLocks noChangeArrowheads="1"/>
            </p:cNvSpPr>
            <p:nvPr/>
          </p:nvSpPr>
          <p:spPr bwMode="auto">
            <a:xfrm>
              <a:off x="2729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14" name="AutoShape 4355"/>
            <p:cNvSpPr>
              <a:spLocks noChangeArrowheads="1"/>
            </p:cNvSpPr>
            <p:nvPr/>
          </p:nvSpPr>
          <p:spPr bwMode="auto">
            <a:xfrm>
              <a:off x="2736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15" name="AutoShape 4356"/>
            <p:cNvSpPr>
              <a:spLocks noChangeArrowheads="1"/>
            </p:cNvSpPr>
            <p:nvPr/>
          </p:nvSpPr>
          <p:spPr bwMode="auto">
            <a:xfrm>
              <a:off x="2745" y="177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16" name="AutoShape 4357"/>
            <p:cNvSpPr>
              <a:spLocks noChangeArrowheads="1"/>
            </p:cNvSpPr>
            <p:nvPr/>
          </p:nvSpPr>
          <p:spPr bwMode="auto">
            <a:xfrm>
              <a:off x="2751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17" name="AutoShape 4358"/>
            <p:cNvSpPr>
              <a:spLocks noChangeArrowheads="1"/>
            </p:cNvSpPr>
            <p:nvPr/>
          </p:nvSpPr>
          <p:spPr bwMode="auto">
            <a:xfrm>
              <a:off x="2759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18" name="AutoShape 4359"/>
            <p:cNvSpPr>
              <a:spLocks noChangeArrowheads="1"/>
            </p:cNvSpPr>
            <p:nvPr/>
          </p:nvSpPr>
          <p:spPr bwMode="auto">
            <a:xfrm>
              <a:off x="2767" y="17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19" name="AutoShape 4360"/>
            <p:cNvSpPr>
              <a:spLocks noChangeArrowheads="1"/>
            </p:cNvSpPr>
            <p:nvPr/>
          </p:nvSpPr>
          <p:spPr bwMode="auto">
            <a:xfrm>
              <a:off x="2774" y="178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20" name="AutoShape 4361"/>
            <p:cNvSpPr>
              <a:spLocks noChangeArrowheads="1"/>
            </p:cNvSpPr>
            <p:nvPr/>
          </p:nvSpPr>
          <p:spPr bwMode="auto">
            <a:xfrm>
              <a:off x="2780" y="17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21" name="AutoShape 4362"/>
            <p:cNvSpPr>
              <a:spLocks noChangeArrowheads="1"/>
            </p:cNvSpPr>
            <p:nvPr/>
          </p:nvSpPr>
          <p:spPr bwMode="auto">
            <a:xfrm>
              <a:off x="2783" y="18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22" name="AutoShape 4363"/>
            <p:cNvSpPr>
              <a:spLocks noChangeArrowheads="1"/>
            </p:cNvSpPr>
            <p:nvPr/>
          </p:nvSpPr>
          <p:spPr bwMode="auto">
            <a:xfrm>
              <a:off x="2783" y="18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23" name="AutoShape 4364"/>
            <p:cNvSpPr>
              <a:spLocks noChangeArrowheads="1"/>
            </p:cNvSpPr>
            <p:nvPr/>
          </p:nvSpPr>
          <p:spPr bwMode="auto">
            <a:xfrm>
              <a:off x="2783" y="18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24" name="AutoShape 4365"/>
            <p:cNvSpPr>
              <a:spLocks noChangeArrowheads="1"/>
            </p:cNvSpPr>
            <p:nvPr/>
          </p:nvSpPr>
          <p:spPr bwMode="auto">
            <a:xfrm>
              <a:off x="2783" y="183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25" name="AutoShape 4366"/>
            <p:cNvSpPr>
              <a:spLocks noChangeArrowheads="1"/>
            </p:cNvSpPr>
            <p:nvPr/>
          </p:nvSpPr>
          <p:spPr bwMode="auto">
            <a:xfrm>
              <a:off x="2783" y="184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26" name="AutoShape 4367"/>
            <p:cNvSpPr>
              <a:spLocks noChangeArrowheads="1"/>
            </p:cNvSpPr>
            <p:nvPr/>
          </p:nvSpPr>
          <p:spPr bwMode="auto">
            <a:xfrm>
              <a:off x="2783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27" name="AutoShape 4368"/>
            <p:cNvSpPr>
              <a:spLocks noChangeArrowheads="1"/>
            </p:cNvSpPr>
            <p:nvPr/>
          </p:nvSpPr>
          <p:spPr bwMode="auto">
            <a:xfrm>
              <a:off x="2783" y="18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28" name="AutoShape 4369"/>
            <p:cNvSpPr>
              <a:spLocks noChangeArrowheads="1"/>
            </p:cNvSpPr>
            <p:nvPr/>
          </p:nvSpPr>
          <p:spPr bwMode="auto">
            <a:xfrm>
              <a:off x="2783" y="186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29" name="AutoShape 4370"/>
            <p:cNvSpPr>
              <a:spLocks noChangeArrowheads="1"/>
            </p:cNvSpPr>
            <p:nvPr/>
          </p:nvSpPr>
          <p:spPr bwMode="auto">
            <a:xfrm>
              <a:off x="2783" y="187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30" name="AutoShape 4371"/>
            <p:cNvSpPr>
              <a:spLocks noChangeArrowheads="1"/>
            </p:cNvSpPr>
            <p:nvPr/>
          </p:nvSpPr>
          <p:spPr bwMode="auto">
            <a:xfrm>
              <a:off x="278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31" name="AutoShape 4372"/>
            <p:cNvSpPr>
              <a:spLocks noChangeArrowheads="1"/>
            </p:cNvSpPr>
            <p:nvPr/>
          </p:nvSpPr>
          <p:spPr bwMode="auto">
            <a:xfrm>
              <a:off x="2783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32" name="AutoShape 4373"/>
            <p:cNvSpPr>
              <a:spLocks noChangeArrowheads="1"/>
            </p:cNvSpPr>
            <p:nvPr/>
          </p:nvSpPr>
          <p:spPr bwMode="auto">
            <a:xfrm>
              <a:off x="2783" y="190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33" name="AutoShape 4374"/>
            <p:cNvSpPr>
              <a:spLocks noChangeArrowheads="1"/>
            </p:cNvSpPr>
            <p:nvPr/>
          </p:nvSpPr>
          <p:spPr bwMode="auto">
            <a:xfrm>
              <a:off x="2783" y="19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34" name="AutoShape 4375"/>
            <p:cNvSpPr>
              <a:spLocks noChangeArrowheads="1"/>
            </p:cNvSpPr>
            <p:nvPr/>
          </p:nvSpPr>
          <p:spPr bwMode="auto">
            <a:xfrm>
              <a:off x="2783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35" name="AutoShape 4376"/>
            <p:cNvSpPr>
              <a:spLocks noChangeArrowheads="1"/>
            </p:cNvSpPr>
            <p:nvPr/>
          </p:nvSpPr>
          <p:spPr bwMode="auto">
            <a:xfrm>
              <a:off x="2783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36" name="AutoShape 4377"/>
            <p:cNvSpPr>
              <a:spLocks noChangeArrowheads="1"/>
            </p:cNvSpPr>
            <p:nvPr/>
          </p:nvSpPr>
          <p:spPr bwMode="auto">
            <a:xfrm>
              <a:off x="2783" y="19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37" name="AutoShape 4378"/>
            <p:cNvSpPr>
              <a:spLocks noChangeArrowheads="1"/>
            </p:cNvSpPr>
            <p:nvPr/>
          </p:nvSpPr>
          <p:spPr bwMode="auto">
            <a:xfrm>
              <a:off x="2783" y="194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38" name="AutoShape 4379"/>
            <p:cNvSpPr>
              <a:spLocks noChangeArrowheads="1"/>
            </p:cNvSpPr>
            <p:nvPr/>
          </p:nvSpPr>
          <p:spPr bwMode="auto">
            <a:xfrm>
              <a:off x="2786" y="190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39" name="AutoShape 4380"/>
            <p:cNvSpPr>
              <a:spLocks noChangeArrowheads="1"/>
            </p:cNvSpPr>
            <p:nvPr/>
          </p:nvSpPr>
          <p:spPr bwMode="auto">
            <a:xfrm>
              <a:off x="2788" y="189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40" name="AutoShape 4381"/>
            <p:cNvSpPr>
              <a:spLocks noChangeArrowheads="1"/>
            </p:cNvSpPr>
            <p:nvPr/>
          </p:nvSpPr>
          <p:spPr bwMode="auto">
            <a:xfrm>
              <a:off x="2790" y="189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41" name="AutoShape 4382"/>
            <p:cNvSpPr>
              <a:spLocks noChangeArrowheads="1"/>
            </p:cNvSpPr>
            <p:nvPr/>
          </p:nvSpPr>
          <p:spPr bwMode="auto">
            <a:xfrm>
              <a:off x="2792" y="188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42" name="AutoShape 4383"/>
            <p:cNvSpPr>
              <a:spLocks noChangeArrowheads="1"/>
            </p:cNvSpPr>
            <p:nvPr/>
          </p:nvSpPr>
          <p:spPr bwMode="auto">
            <a:xfrm>
              <a:off x="2795" y="187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43" name="AutoShape 4384"/>
            <p:cNvSpPr>
              <a:spLocks noChangeArrowheads="1"/>
            </p:cNvSpPr>
            <p:nvPr/>
          </p:nvSpPr>
          <p:spPr bwMode="auto">
            <a:xfrm>
              <a:off x="2800" y="186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44" name="AutoShape 4385"/>
            <p:cNvSpPr>
              <a:spLocks noChangeArrowheads="1"/>
            </p:cNvSpPr>
            <p:nvPr/>
          </p:nvSpPr>
          <p:spPr bwMode="auto">
            <a:xfrm>
              <a:off x="2802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45" name="AutoShape 4386"/>
            <p:cNvSpPr>
              <a:spLocks noChangeArrowheads="1"/>
            </p:cNvSpPr>
            <p:nvPr/>
          </p:nvSpPr>
          <p:spPr bwMode="auto">
            <a:xfrm>
              <a:off x="2806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46" name="AutoShape 4387"/>
            <p:cNvSpPr>
              <a:spLocks noChangeArrowheads="1"/>
            </p:cNvSpPr>
            <p:nvPr/>
          </p:nvSpPr>
          <p:spPr bwMode="auto">
            <a:xfrm>
              <a:off x="2810" y="183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47" name="AutoShape 4388"/>
            <p:cNvSpPr>
              <a:spLocks noChangeArrowheads="1"/>
            </p:cNvSpPr>
            <p:nvPr/>
          </p:nvSpPr>
          <p:spPr bwMode="auto">
            <a:xfrm>
              <a:off x="2813" y="182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48" name="AutoShape 4389"/>
            <p:cNvSpPr>
              <a:spLocks noChangeArrowheads="1"/>
            </p:cNvSpPr>
            <p:nvPr/>
          </p:nvSpPr>
          <p:spPr bwMode="auto">
            <a:xfrm>
              <a:off x="2818" y="181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49" name="AutoShape 4390"/>
            <p:cNvSpPr>
              <a:spLocks noChangeArrowheads="1"/>
            </p:cNvSpPr>
            <p:nvPr/>
          </p:nvSpPr>
          <p:spPr bwMode="auto">
            <a:xfrm>
              <a:off x="2823" y="180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50" name="AutoShape 4391"/>
            <p:cNvSpPr>
              <a:spLocks noChangeArrowheads="1"/>
            </p:cNvSpPr>
            <p:nvPr/>
          </p:nvSpPr>
          <p:spPr bwMode="auto">
            <a:xfrm>
              <a:off x="2828" y="1803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51" name="AutoShape 4392"/>
            <p:cNvSpPr>
              <a:spLocks noChangeArrowheads="1"/>
            </p:cNvSpPr>
            <p:nvPr/>
          </p:nvSpPr>
          <p:spPr bwMode="auto">
            <a:xfrm>
              <a:off x="2833" y="17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52" name="AutoShape 4393"/>
            <p:cNvSpPr>
              <a:spLocks noChangeArrowheads="1"/>
            </p:cNvSpPr>
            <p:nvPr/>
          </p:nvSpPr>
          <p:spPr bwMode="auto">
            <a:xfrm>
              <a:off x="2839" y="179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53" name="AutoShape 4394"/>
            <p:cNvSpPr>
              <a:spLocks noChangeArrowheads="1"/>
            </p:cNvSpPr>
            <p:nvPr/>
          </p:nvSpPr>
          <p:spPr bwMode="auto">
            <a:xfrm>
              <a:off x="2845" y="178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54" name="AutoShape 4395"/>
            <p:cNvSpPr>
              <a:spLocks noChangeArrowheads="1"/>
            </p:cNvSpPr>
            <p:nvPr/>
          </p:nvSpPr>
          <p:spPr bwMode="auto">
            <a:xfrm>
              <a:off x="2852" y="17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55" name="AutoShape 4396"/>
            <p:cNvSpPr>
              <a:spLocks noChangeArrowheads="1"/>
            </p:cNvSpPr>
            <p:nvPr/>
          </p:nvSpPr>
          <p:spPr bwMode="auto">
            <a:xfrm>
              <a:off x="2857" y="177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56" name="AutoShape 4397"/>
            <p:cNvSpPr>
              <a:spLocks noChangeArrowheads="1"/>
            </p:cNvSpPr>
            <p:nvPr/>
          </p:nvSpPr>
          <p:spPr bwMode="auto">
            <a:xfrm>
              <a:off x="2865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57" name="AutoShape 4398"/>
            <p:cNvSpPr>
              <a:spLocks noChangeArrowheads="1"/>
            </p:cNvSpPr>
            <p:nvPr/>
          </p:nvSpPr>
          <p:spPr bwMode="auto">
            <a:xfrm>
              <a:off x="2873" y="177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58" name="AutoShape 4399"/>
            <p:cNvSpPr>
              <a:spLocks noChangeArrowheads="1"/>
            </p:cNvSpPr>
            <p:nvPr/>
          </p:nvSpPr>
          <p:spPr bwMode="auto">
            <a:xfrm>
              <a:off x="2883" y="177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59" name="AutoShape 4400"/>
            <p:cNvSpPr>
              <a:spLocks noChangeArrowheads="1"/>
            </p:cNvSpPr>
            <p:nvPr/>
          </p:nvSpPr>
          <p:spPr bwMode="auto">
            <a:xfrm>
              <a:off x="2890" y="1775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60" name="AutoShape 4401"/>
            <p:cNvSpPr>
              <a:spLocks noChangeArrowheads="1"/>
            </p:cNvSpPr>
            <p:nvPr/>
          </p:nvSpPr>
          <p:spPr bwMode="auto">
            <a:xfrm>
              <a:off x="2897" y="17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61" name="AutoShape 4402"/>
            <p:cNvSpPr>
              <a:spLocks noChangeArrowheads="1"/>
            </p:cNvSpPr>
            <p:nvPr/>
          </p:nvSpPr>
          <p:spPr bwMode="auto">
            <a:xfrm>
              <a:off x="2904" y="178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62" name="AutoShape 4403"/>
            <p:cNvSpPr>
              <a:spLocks noChangeArrowheads="1"/>
            </p:cNvSpPr>
            <p:nvPr/>
          </p:nvSpPr>
          <p:spPr bwMode="auto">
            <a:xfrm>
              <a:off x="2908" y="179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63" name="AutoShape 4404"/>
            <p:cNvSpPr>
              <a:spLocks noChangeArrowheads="1"/>
            </p:cNvSpPr>
            <p:nvPr/>
          </p:nvSpPr>
          <p:spPr bwMode="auto">
            <a:xfrm>
              <a:off x="2913" y="180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64" name="AutoShape 4405"/>
            <p:cNvSpPr>
              <a:spLocks noChangeArrowheads="1"/>
            </p:cNvSpPr>
            <p:nvPr/>
          </p:nvSpPr>
          <p:spPr bwMode="auto">
            <a:xfrm>
              <a:off x="2915" y="18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65" name="AutoShape 4406"/>
            <p:cNvSpPr>
              <a:spLocks noChangeArrowheads="1"/>
            </p:cNvSpPr>
            <p:nvPr/>
          </p:nvSpPr>
          <p:spPr bwMode="auto">
            <a:xfrm>
              <a:off x="2915" y="18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66" name="AutoShape 4407"/>
            <p:cNvSpPr>
              <a:spLocks noChangeArrowheads="1"/>
            </p:cNvSpPr>
            <p:nvPr/>
          </p:nvSpPr>
          <p:spPr bwMode="auto">
            <a:xfrm>
              <a:off x="2915" y="182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67" name="AutoShape 4408"/>
            <p:cNvSpPr>
              <a:spLocks noChangeArrowheads="1"/>
            </p:cNvSpPr>
            <p:nvPr/>
          </p:nvSpPr>
          <p:spPr bwMode="auto">
            <a:xfrm>
              <a:off x="2915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68" name="AutoShape 4409"/>
            <p:cNvSpPr>
              <a:spLocks noChangeArrowheads="1"/>
            </p:cNvSpPr>
            <p:nvPr/>
          </p:nvSpPr>
          <p:spPr bwMode="auto">
            <a:xfrm>
              <a:off x="2915" y="184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69" name="AutoShape 4410"/>
            <p:cNvSpPr>
              <a:spLocks noChangeArrowheads="1"/>
            </p:cNvSpPr>
            <p:nvPr/>
          </p:nvSpPr>
          <p:spPr bwMode="auto">
            <a:xfrm>
              <a:off x="2915" y="18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70" name="AutoShape 4411"/>
            <p:cNvSpPr>
              <a:spLocks noChangeArrowheads="1"/>
            </p:cNvSpPr>
            <p:nvPr/>
          </p:nvSpPr>
          <p:spPr bwMode="auto">
            <a:xfrm>
              <a:off x="2915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71" name="AutoShape 4412"/>
            <p:cNvSpPr>
              <a:spLocks noChangeArrowheads="1"/>
            </p:cNvSpPr>
            <p:nvPr/>
          </p:nvSpPr>
          <p:spPr bwMode="auto">
            <a:xfrm>
              <a:off x="2915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72" name="AutoShape 4413"/>
            <p:cNvSpPr>
              <a:spLocks noChangeArrowheads="1"/>
            </p:cNvSpPr>
            <p:nvPr/>
          </p:nvSpPr>
          <p:spPr bwMode="auto">
            <a:xfrm>
              <a:off x="2915" y="188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73" name="AutoShape 4414"/>
            <p:cNvSpPr>
              <a:spLocks noChangeArrowheads="1"/>
            </p:cNvSpPr>
            <p:nvPr/>
          </p:nvSpPr>
          <p:spPr bwMode="auto">
            <a:xfrm>
              <a:off x="2915" y="188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74" name="AutoShape 4415"/>
            <p:cNvSpPr>
              <a:spLocks noChangeArrowheads="1"/>
            </p:cNvSpPr>
            <p:nvPr/>
          </p:nvSpPr>
          <p:spPr bwMode="auto">
            <a:xfrm>
              <a:off x="2915" y="19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75" name="AutoShape 4416"/>
            <p:cNvSpPr>
              <a:spLocks noChangeArrowheads="1"/>
            </p:cNvSpPr>
            <p:nvPr/>
          </p:nvSpPr>
          <p:spPr bwMode="auto">
            <a:xfrm>
              <a:off x="2915" y="191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76" name="AutoShape 4417"/>
            <p:cNvSpPr>
              <a:spLocks noChangeArrowheads="1"/>
            </p:cNvSpPr>
            <p:nvPr/>
          </p:nvSpPr>
          <p:spPr bwMode="auto">
            <a:xfrm>
              <a:off x="2917" y="191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77" name="AutoShape 4418"/>
            <p:cNvSpPr>
              <a:spLocks noChangeArrowheads="1"/>
            </p:cNvSpPr>
            <p:nvPr/>
          </p:nvSpPr>
          <p:spPr bwMode="auto">
            <a:xfrm>
              <a:off x="2920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78" name="AutoShape 4419"/>
            <p:cNvSpPr>
              <a:spLocks noChangeArrowheads="1"/>
            </p:cNvSpPr>
            <p:nvPr/>
          </p:nvSpPr>
          <p:spPr bwMode="auto">
            <a:xfrm>
              <a:off x="2925" y="193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79" name="AutoShape 4420"/>
            <p:cNvSpPr>
              <a:spLocks noChangeArrowheads="1"/>
            </p:cNvSpPr>
            <p:nvPr/>
          </p:nvSpPr>
          <p:spPr bwMode="auto">
            <a:xfrm>
              <a:off x="2929" y="194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80" name="AutoShape 4421"/>
            <p:cNvSpPr>
              <a:spLocks noChangeArrowheads="1"/>
            </p:cNvSpPr>
            <p:nvPr/>
          </p:nvSpPr>
          <p:spPr bwMode="auto">
            <a:xfrm>
              <a:off x="2937" y="194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81" name="AutoShape 4422"/>
            <p:cNvSpPr>
              <a:spLocks noChangeArrowheads="1"/>
            </p:cNvSpPr>
            <p:nvPr/>
          </p:nvSpPr>
          <p:spPr bwMode="auto">
            <a:xfrm>
              <a:off x="2944" y="194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82" name="AutoShape 4423"/>
            <p:cNvSpPr>
              <a:spLocks noChangeArrowheads="1"/>
            </p:cNvSpPr>
            <p:nvPr/>
          </p:nvSpPr>
          <p:spPr bwMode="auto">
            <a:xfrm>
              <a:off x="2952" y="1946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83" name="AutoShape 4424"/>
            <p:cNvSpPr>
              <a:spLocks noChangeArrowheads="1"/>
            </p:cNvSpPr>
            <p:nvPr/>
          </p:nvSpPr>
          <p:spPr bwMode="auto">
            <a:xfrm>
              <a:off x="2958" y="194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84" name="AutoShape 4425"/>
            <p:cNvSpPr>
              <a:spLocks noChangeArrowheads="1"/>
            </p:cNvSpPr>
            <p:nvPr/>
          </p:nvSpPr>
          <p:spPr bwMode="auto">
            <a:xfrm>
              <a:off x="2965" y="193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85" name="AutoShape 4426"/>
            <p:cNvSpPr>
              <a:spLocks noChangeArrowheads="1"/>
            </p:cNvSpPr>
            <p:nvPr/>
          </p:nvSpPr>
          <p:spPr bwMode="auto">
            <a:xfrm>
              <a:off x="2971" y="19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86" name="AutoShape 4427"/>
            <p:cNvSpPr>
              <a:spLocks noChangeArrowheads="1"/>
            </p:cNvSpPr>
            <p:nvPr/>
          </p:nvSpPr>
          <p:spPr bwMode="auto">
            <a:xfrm>
              <a:off x="2979" y="192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87" name="AutoShape 4428"/>
            <p:cNvSpPr>
              <a:spLocks noChangeArrowheads="1"/>
            </p:cNvSpPr>
            <p:nvPr/>
          </p:nvSpPr>
          <p:spPr bwMode="auto">
            <a:xfrm>
              <a:off x="2984" y="191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88" name="AutoShape 4429"/>
            <p:cNvSpPr>
              <a:spLocks noChangeArrowheads="1"/>
            </p:cNvSpPr>
            <p:nvPr/>
          </p:nvSpPr>
          <p:spPr bwMode="auto">
            <a:xfrm>
              <a:off x="2990" y="19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89" name="AutoShape 4430"/>
            <p:cNvSpPr>
              <a:spLocks noChangeArrowheads="1"/>
            </p:cNvSpPr>
            <p:nvPr/>
          </p:nvSpPr>
          <p:spPr bwMode="auto">
            <a:xfrm>
              <a:off x="2994" y="1903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90" name="AutoShape 4431"/>
            <p:cNvSpPr>
              <a:spLocks noChangeArrowheads="1"/>
            </p:cNvSpPr>
            <p:nvPr/>
          </p:nvSpPr>
          <p:spPr bwMode="auto">
            <a:xfrm>
              <a:off x="2998" y="189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91" name="AutoShape 4432"/>
            <p:cNvSpPr>
              <a:spLocks noChangeArrowheads="1"/>
            </p:cNvSpPr>
            <p:nvPr/>
          </p:nvSpPr>
          <p:spPr bwMode="auto">
            <a:xfrm>
              <a:off x="3003" y="18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92" name="AutoShape 4433"/>
            <p:cNvSpPr>
              <a:spLocks noChangeArrowheads="1"/>
            </p:cNvSpPr>
            <p:nvPr/>
          </p:nvSpPr>
          <p:spPr bwMode="auto">
            <a:xfrm>
              <a:off x="3007" y="187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93" name="AutoShape 4434"/>
            <p:cNvSpPr>
              <a:spLocks noChangeArrowheads="1"/>
            </p:cNvSpPr>
            <p:nvPr/>
          </p:nvSpPr>
          <p:spPr bwMode="auto">
            <a:xfrm>
              <a:off x="3010" y="187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94" name="AutoShape 4435"/>
            <p:cNvSpPr>
              <a:spLocks noChangeArrowheads="1"/>
            </p:cNvSpPr>
            <p:nvPr/>
          </p:nvSpPr>
          <p:spPr bwMode="auto">
            <a:xfrm>
              <a:off x="3010" y="1868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95" name="AutoShape 4436"/>
            <p:cNvSpPr>
              <a:spLocks noChangeArrowheads="1"/>
            </p:cNvSpPr>
            <p:nvPr/>
          </p:nvSpPr>
          <p:spPr bwMode="auto">
            <a:xfrm>
              <a:off x="3014" y="186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96" name="AutoShape 4437"/>
            <p:cNvSpPr>
              <a:spLocks noChangeArrowheads="1"/>
            </p:cNvSpPr>
            <p:nvPr/>
          </p:nvSpPr>
          <p:spPr bwMode="auto">
            <a:xfrm>
              <a:off x="3018" y="185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97" name="AutoShape 4438"/>
            <p:cNvSpPr>
              <a:spLocks noChangeArrowheads="1"/>
            </p:cNvSpPr>
            <p:nvPr/>
          </p:nvSpPr>
          <p:spPr bwMode="auto">
            <a:xfrm>
              <a:off x="3022" y="184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98" name="AutoShape 4439"/>
            <p:cNvSpPr>
              <a:spLocks noChangeArrowheads="1"/>
            </p:cNvSpPr>
            <p:nvPr/>
          </p:nvSpPr>
          <p:spPr bwMode="auto">
            <a:xfrm>
              <a:off x="3026" y="18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499" name="AutoShape 4440"/>
            <p:cNvSpPr>
              <a:spLocks noChangeArrowheads="1"/>
            </p:cNvSpPr>
            <p:nvPr/>
          </p:nvSpPr>
          <p:spPr bwMode="auto">
            <a:xfrm>
              <a:off x="3031" y="182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00" name="AutoShape 4441"/>
            <p:cNvSpPr>
              <a:spLocks noChangeArrowheads="1"/>
            </p:cNvSpPr>
            <p:nvPr/>
          </p:nvSpPr>
          <p:spPr bwMode="auto">
            <a:xfrm>
              <a:off x="3035" y="181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01" name="AutoShape 4442"/>
            <p:cNvSpPr>
              <a:spLocks noChangeArrowheads="1"/>
            </p:cNvSpPr>
            <p:nvPr/>
          </p:nvSpPr>
          <p:spPr bwMode="auto">
            <a:xfrm>
              <a:off x="3039" y="180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02" name="AutoShape 4443"/>
            <p:cNvSpPr>
              <a:spLocks noChangeArrowheads="1"/>
            </p:cNvSpPr>
            <p:nvPr/>
          </p:nvSpPr>
          <p:spPr bwMode="auto">
            <a:xfrm>
              <a:off x="3043" y="180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03" name="AutoShape 4444"/>
            <p:cNvSpPr>
              <a:spLocks noChangeArrowheads="1"/>
            </p:cNvSpPr>
            <p:nvPr/>
          </p:nvSpPr>
          <p:spPr bwMode="auto">
            <a:xfrm>
              <a:off x="3046" y="17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04" name="AutoShape 4445"/>
            <p:cNvSpPr>
              <a:spLocks noChangeArrowheads="1"/>
            </p:cNvSpPr>
            <p:nvPr/>
          </p:nvSpPr>
          <p:spPr bwMode="auto">
            <a:xfrm>
              <a:off x="3049" y="17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05" name="AutoShape 4446"/>
            <p:cNvSpPr>
              <a:spLocks noChangeArrowheads="1"/>
            </p:cNvSpPr>
            <p:nvPr/>
          </p:nvSpPr>
          <p:spPr bwMode="auto">
            <a:xfrm>
              <a:off x="3051" y="177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06" name="AutoShape 4447"/>
            <p:cNvSpPr>
              <a:spLocks noChangeArrowheads="1"/>
            </p:cNvSpPr>
            <p:nvPr/>
          </p:nvSpPr>
          <p:spPr bwMode="auto">
            <a:xfrm>
              <a:off x="3055" y="176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07" name="AutoShape 4448"/>
            <p:cNvSpPr>
              <a:spLocks noChangeArrowheads="1"/>
            </p:cNvSpPr>
            <p:nvPr/>
          </p:nvSpPr>
          <p:spPr bwMode="auto">
            <a:xfrm>
              <a:off x="3060" y="175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08" name="AutoShape 4449"/>
            <p:cNvSpPr>
              <a:spLocks noChangeArrowheads="1"/>
            </p:cNvSpPr>
            <p:nvPr/>
          </p:nvSpPr>
          <p:spPr bwMode="auto">
            <a:xfrm>
              <a:off x="3063" y="175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09" name="AutoShape 4450"/>
            <p:cNvSpPr>
              <a:spLocks noChangeArrowheads="1"/>
            </p:cNvSpPr>
            <p:nvPr/>
          </p:nvSpPr>
          <p:spPr bwMode="auto">
            <a:xfrm>
              <a:off x="3066" y="1740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10" name="AutoShape 4451"/>
            <p:cNvSpPr>
              <a:spLocks noChangeArrowheads="1"/>
            </p:cNvSpPr>
            <p:nvPr/>
          </p:nvSpPr>
          <p:spPr bwMode="auto">
            <a:xfrm>
              <a:off x="3071" y="17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11" name="AutoShape 4452"/>
            <p:cNvSpPr>
              <a:spLocks noChangeArrowheads="1"/>
            </p:cNvSpPr>
            <p:nvPr/>
          </p:nvSpPr>
          <p:spPr bwMode="auto">
            <a:xfrm>
              <a:off x="3075" y="17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12" name="AutoShape 4453"/>
            <p:cNvSpPr>
              <a:spLocks noChangeArrowheads="1"/>
            </p:cNvSpPr>
            <p:nvPr/>
          </p:nvSpPr>
          <p:spPr bwMode="auto">
            <a:xfrm>
              <a:off x="3079" y="171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13" name="AutoShape 4454"/>
            <p:cNvSpPr>
              <a:spLocks noChangeArrowheads="1"/>
            </p:cNvSpPr>
            <p:nvPr/>
          </p:nvSpPr>
          <p:spPr bwMode="auto">
            <a:xfrm>
              <a:off x="3082" y="170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14" name="AutoShape 4455"/>
            <p:cNvSpPr>
              <a:spLocks noChangeArrowheads="1"/>
            </p:cNvSpPr>
            <p:nvPr/>
          </p:nvSpPr>
          <p:spPr bwMode="auto">
            <a:xfrm>
              <a:off x="3087" y="169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15" name="AutoShape 4456"/>
            <p:cNvSpPr>
              <a:spLocks noChangeArrowheads="1"/>
            </p:cNvSpPr>
            <p:nvPr/>
          </p:nvSpPr>
          <p:spPr bwMode="auto">
            <a:xfrm>
              <a:off x="3091" y="168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16" name="AutoShape 4457"/>
            <p:cNvSpPr>
              <a:spLocks noChangeArrowheads="1"/>
            </p:cNvSpPr>
            <p:nvPr/>
          </p:nvSpPr>
          <p:spPr bwMode="auto">
            <a:xfrm>
              <a:off x="3093" y="168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17" name="AutoShape 4458"/>
            <p:cNvSpPr>
              <a:spLocks noChangeArrowheads="1"/>
            </p:cNvSpPr>
            <p:nvPr/>
          </p:nvSpPr>
          <p:spPr bwMode="auto">
            <a:xfrm>
              <a:off x="3096" y="167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18" name="AutoShape 4459"/>
            <p:cNvSpPr>
              <a:spLocks noChangeArrowheads="1"/>
            </p:cNvSpPr>
            <p:nvPr/>
          </p:nvSpPr>
          <p:spPr bwMode="auto">
            <a:xfrm>
              <a:off x="3102" y="16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19" name="AutoShape 4460"/>
            <p:cNvSpPr>
              <a:spLocks noChangeArrowheads="1"/>
            </p:cNvSpPr>
            <p:nvPr/>
          </p:nvSpPr>
          <p:spPr bwMode="auto">
            <a:xfrm>
              <a:off x="3105" y="1654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20" name="AutoShape 4461"/>
            <p:cNvSpPr>
              <a:spLocks noChangeArrowheads="1"/>
            </p:cNvSpPr>
            <p:nvPr/>
          </p:nvSpPr>
          <p:spPr bwMode="auto">
            <a:xfrm>
              <a:off x="3107" y="1645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21" name="AutoShape 4462"/>
            <p:cNvSpPr>
              <a:spLocks noChangeArrowheads="1"/>
            </p:cNvSpPr>
            <p:nvPr/>
          </p:nvSpPr>
          <p:spPr bwMode="auto">
            <a:xfrm>
              <a:off x="3111" y="16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22" name="AutoShape 4463"/>
            <p:cNvSpPr>
              <a:spLocks noChangeArrowheads="1"/>
            </p:cNvSpPr>
            <p:nvPr/>
          </p:nvSpPr>
          <p:spPr bwMode="auto">
            <a:xfrm>
              <a:off x="3114" y="16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23" name="AutoShape 4464"/>
            <p:cNvSpPr>
              <a:spLocks noChangeArrowheads="1"/>
            </p:cNvSpPr>
            <p:nvPr/>
          </p:nvSpPr>
          <p:spPr bwMode="auto">
            <a:xfrm>
              <a:off x="3119" y="1620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24" name="AutoShape 4465"/>
            <p:cNvSpPr>
              <a:spLocks noChangeArrowheads="1"/>
            </p:cNvSpPr>
            <p:nvPr/>
          </p:nvSpPr>
          <p:spPr bwMode="auto">
            <a:xfrm>
              <a:off x="3121" y="161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25" name="AutoShape 4466"/>
            <p:cNvSpPr>
              <a:spLocks noChangeArrowheads="1"/>
            </p:cNvSpPr>
            <p:nvPr/>
          </p:nvSpPr>
          <p:spPr bwMode="auto">
            <a:xfrm>
              <a:off x="3125" y="160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26" name="AutoShape 4467"/>
            <p:cNvSpPr>
              <a:spLocks noChangeArrowheads="1"/>
            </p:cNvSpPr>
            <p:nvPr/>
          </p:nvSpPr>
          <p:spPr bwMode="auto">
            <a:xfrm>
              <a:off x="3126" y="1594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27" name="AutoShape 4468"/>
            <p:cNvSpPr>
              <a:spLocks noChangeArrowheads="1"/>
            </p:cNvSpPr>
            <p:nvPr/>
          </p:nvSpPr>
          <p:spPr bwMode="auto">
            <a:xfrm>
              <a:off x="3129" y="158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28" name="AutoShape 4469"/>
            <p:cNvSpPr>
              <a:spLocks noChangeArrowheads="1"/>
            </p:cNvSpPr>
            <p:nvPr/>
          </p:nvSpPr>
          <p:spPr bwMode="auto">
            <a:xfrm>
              <a:off x="3131" y="1575"/>
              <a:ext cx="17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29" name="AutoShape 4470"/>
            <p:cNvSpPr>
              <a:spLocks noChangeArrowheads="1"/>
            </p:cNvSpPr>
            <p:nvPr/>
          </p:nvSpPr>
          <p:spPr bwMode="auto">
            <a:xfrm>
              <a:off x="3133" y="156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30" name="AutoShape 4471"/>
            <p:cNvSpPr>
              <a:spLocks noChangeArrowheads="1"/>
            </p:cNvSpPr>
            <p:nvPr/>
          </p:nvSpPr>
          <p:spPr bwMode="auto">
            <a:xfrm>
              <a:off x="3133" y="1559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31" name="AutoShape 4472"/>
            <p:cNvSpPr>
              <a:spLocks noChangeArrowheads="1"/>
            </p:cNvSpPr>
            <p:nvPr/>
          </p:nvSpPr>
          <p:spPr bwMode="auto">
            <a:xfrm>
              <a:off x="3133" y="1549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32" name="AutoShape 4473"/>
            <p:cNvSpPr>
              <a:spLocks noChangeArrowheads="1"/>
            </p:cNvSpPr>
            <p:nvPr/>
          </p:nvSpPr>
          <p:spPr bwMode="auto">
            <a:xfrm>
              <a:off x="3132" y="154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33" name="AutoShape 4474"/>
            <p:cNvSpPr>
              <a:spLocks noChangeArrowheads="1"/>
            </p:cNvSpPr>
            <p:nvPr/>
          </p:nvSpPr>
          <p:spPr bwMode="auto">
            <a:xfrm>
              <a:off x="3132" y="1531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34" name="AutoShape 4475"/>
            <p:cNvSpPr>
              <a:spLocks noChangeArrowheads="1"/>
            </p:cNvSpPr>
            <p:nvPr/>
          </p:nvSpPr>
          <p:spPr bwMode="auto">
            <a:xfrm>
              <a:off x="3129" y="152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35" name="AutoShape 4476"/>
            <p:cNvSpPr>
              <a:spLocks noChangeArrowheads="1"/>
            </p:cNvSpPr>
            <p:nvPr/>
          </p:nvSpPr>
          <p:spPr bwMode="auto">
            <a:xfrm>
              <a:off x="3123" y="15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36" name="AutoShape 4477"/>
            <p:cNvSpPr>
              <a:spLocks noChangeArrowheads="1"/>
            </p:cNvSpPr>
            <p:nvPr/>
          </p:nvSpPr>
          <p:spPr bwMode="auto">
            <a:xfrm>
              <a:off x="3118" y="1511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37" name="AutoShape 4478"/>
            <p:cNvSpPr>
              <a:spLocks noChangeArrowheads="1"/>
            </p:cNvSpPr>
            <p:nvPr/>
          </p:nvSpPr>
          <p:spPr bwMode="auto">
            <a:xfrm>
              <a:off x="3107" y="150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38" name="AutoShape 4479"/>
            <p:cNvSpPr>
              <a:spLocks noChangeArrowheads="1"/>
            </p:cNvSpPr>
            <p:nvPr/>
          </p:nvSpPr>
          <p:spPr bwMode="auto">
            <a:xfrm>
              <a:off x="3099" y="150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39" name="AutoShape 4480"/>
            <p:cNvSpPr>
              <a:spLocks noChangeArrowheads="1"/>
            </p:cNvSpPr>
            <p:nvPr/>
          </p:nvSpPr>
          <p:spPr bwMode="auto">
            <a:xfrm>
              <a:off x="3093" y="1507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40" name="AutoShape 4481"/>
            <p:cNvSpPr>
              <a:spLocks noChangeArrowheads="1"/>
            </p:cNvSpPr>
            <p:nvPr/>
          </p:nvSpPr>
          <p:spPr bwMode="auto">
            <a:xfrm>
              <a:off x="3085" y="151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41" name="AutoShape 4482"/>
            <p:cNvSpPr>
              <a:spLocks noChangeArrowheads="1"/>
            </p:cNvSpPr>
            <p:nvPr/>
          </p:nvSpPr>
          <p:spPr bwMode="auto">
            <a:xfrm>
              <a:off x="3077" y="1518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42" name="AutoShape 4483"/>
            <p:cNvSpPr>
              <a:spLocks noChangeArrowheads="1"/>
            </p:cNvSpPr>
            <p:nvPr/>
          </p:nvSpPr>
          <p:spPr bwMode="auto">
            <a:xfrm>
              <a:off x="3070" y="1526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43" name="AutoShape 4484"/>
            <p:cNvSpPr>
              <a:spLocks noChangeArrowheads="1"/>
            </p:cNvSpPr>
            <p:nvPr/>
          </p:nvSpPr>
          <p:spPr bwMode="auto">
            <a:xfrm>
              <a:off x="3065" y="153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44" name="AutoShape 4485"/>
            <p:cNvSpPr>
              <a:spLocks noChangeArrowheads="1"/>
            </p:cNvSpPr>
            <p:nvPr/>
          </p:nvSpPr>
          <p:spPr bwMode="auto">
            <a:xfrm>
              <a:off x="3061" y="154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45" name="AutoShape 4486"/>
            <p:cNvSpPr>
              <a:spLocks noChangeArrowheads="1"/>
            </p:cNvSpPr>
            <p:nvPr/>
          </p:nvSpPr>
          <p:spPr bwMode="auto">
            <a:xfrm>
              <a:off x="3058" y="15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46" name="AutoShape 4487"/>
            <p:cNvSpPr>
              <a:spLocks noChangeArrowheads="1"/>
            </p:cNvSpPr>
            <p:nvPr/>
          </p:nvSpPr>
          <p:spPr bwMode="auto">
            <a:xfrm>
              <a:off x="3055" y="156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47" name="AutoShape 4488"/>
            <p:cNvSpPr>
              <a:spLocks noChangeArrowheads="1"/>
            </p:cNvSpPr>
            <p:nvPr/>
          </p:nvSpPr>
          <p:spPr bwMode="auto">
            <a:xfrm>
              <a:off x="3053" y="15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48" name="AutoShape 4489"/>
            <p:cNvSpPr>
              <a:spLocks noChangeArrowheads="1"/>
            </p:cNvSpPr>
            <p:nvPr/>
          </p:nvSpPr>
          <p:spPr bwMode="auto">
            <a:xfrm>
              <a:off x="3051" y="1577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49" name="AutoShape 4490"/>
            <p:cNvSpPr>
              <a:spLocks noChangeArrowheads="1"/>
            </p:cNvSpPr>
            <p:nvPr/>
          </p:nvSpPr>
          <p:spPr bwMode="auto">
            <a:xfrm>
              <a:off x="3050" y="1585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0" name="AutoShape 4491"/>
            <p:cNvSpPr>
              <a:spLocks noChangeArrowheads="1"/>
            </p:cNvSpPr>
            <p:nvPr/>
          </p:nvSpPr>
          <p:spPr bwMode="auto">
            <a:xfrm>
              <a:off x="3048" y="159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1" name="AutoShape 4492"/>
            <p:cNvSpPr>
              <a:spLocks noChangeArrowheads="1"/>
            </p:cNvSpPr>
            <p:nvPr/>
          </p:nvSpPr>
          <p:spPr bwMode="auto">
            <a:xfrm>
              <a:off x="3046" y="160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2" name="AutoShape 4493"/>
            <p:cNvSpPr>
              <a:spLocks noChangeArrowheads="1"/>
            </p:cNvSpPr>
            <p:nvPr/>
          </p:nvSpPr>
          <p:spPr bwMode="auto">
            <a:xfrm>
              <a:off x="3046" y="16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3" name="AutoShape 4494"/>
            <p:cNvSpPr>
              <a:spLocks noChangeArrowheads="1"/>
            </p:cNvSpPr>
            <p:nvPr/>
          </p:nvSpPr>
          <p:spPr bwMode="auto">
            <a:xfrm>
              <a:off x="3046" y="16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4" name="AutoShape 4495"/>
            <p:cNvSpPr>
              <a:spLocks noChangeArrowheads="1"/>
            </p:cNvSpPr>
            <p:nvPr/>
          </p:nvSpPr>
          <p:spPr bwMode="auto">
            <a:xfrm>
              <a:off x="3046" y="163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5" name="AutoShape 4496"/>
            <p:cNvSpPr>
              <a:spLocks noChangeArrowheads="1"/>
            </p:cNvSpPr>
            <p:nvPr/>
          </p:nvSpPr>
          <p:spPr bwMode="auto">
            <a:xfrm>
              <a:off x="3046" y="16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6" name="AutoShape 4497"/>
            <p:cNvSpPr>
              <a:spLocks noChangeArrowheads="1"/>
            </p:cNvSpPr>
            <p:nvPr/>
          </p:nvSpPr>
          <p:spPr bwMode="auto">
            <a:xfrm>
              <a:off x="3046" y="165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7" name="AutoShape 4498"/>
            <p:cNvSpPr>
              <a:spLocks noChangeArrowheads="1"/>
            </p:cNvSpPr>
            <p:nvPr/>
          </p:nvSpPr>
          <p:spPr bwMode="auto">
            <a:xfrm>
              <a:off x="3046" y="166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8" name="AutoShape 4499"/>
            <p:cNvSpPr>
              <a:spLocks noChangeArrowheads="1"/>
            </p:cNvSpPr>
            <p:nvPr/>
          </p:nvSpPr>
          <p:spPr bwMode="auto">
            <a:xfrm>
              <a:off x="3046" y="16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9" name="AutoShape 4500"/>
            <p:cNvSpPr>
              <a:spLocks noChangeArrowheads="1"/>
            </p:cNvSpPr>
            <p:nvPr/>
          </p:nvSpPr>
          <p:spPr bwMode="auto">
            <a:xfrm>
              <a:off x="3046" y="16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60" name="AutoShape 4501"/>
            <p:cNvSpPr>
              <a:spLocks noChangeArrowheads="1"/>
            </p:cNvSpPr>
            <p:nvPr/>
          </p:nvSpPr>
          <p:spPr bwMode="auto">
            <a:xfrm>
              <a:off x="3046" y="169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61" name="AutoShape 4502"/>
            <p:cNvSpPr>
              <a:spLocks noChangeArrowheads="1"/>
            </p:cNvSpPr>
            <p:nvPr/>
          </p:nvSpPr>
          <p:spPr bwMode="auto">
            <a:xfrm>
              <a:off x="3046" y="17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62" name="AutoShape 4503"/>
            <p:cNvSpPr>
              <a:spLocks noChangeArrowheads="1"/>
            </p:cNvSpPr>
            <p:nvPr/>
          </p:nvSpPr>
          <p:spPr bwMode="auto">
            <a:xfrm>
              <a:off x="3046" y="171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63" name="AutoShape 4504"/>
            <p:cNvSpPr>
              <a:spLocks noChangeArrowheads="1"/>
            </p:cNvSpPr>
            <p:nvPr/>
          </p:nvSpPr>
          <p:spPr bwMode="auto">
            <a:xfrm>
              <a:off x="3046" y="172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64" name="AutoShape 4505"/>
            <p:cNvSpPr>
              <a:spLocks noChangeArrowheads="1"/>
            </p:cNvSpPr>
            <p:nvPr/>
          </p:nvSpPr>
          <p:spPr bwMode="auto">
            <a:xfrm>
              <a:off x="3046" y="173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65" name="AutoShape 4506"/>
            <p:cNvSpPr>
              <a:spLocks noChangeArrowheads="1"/>
            </p:cNvSpPr>
            <p:nvPr/>
          </p:nvSpPr>
          <p:spPr bwMode="auto">
            <a:xfrm>
              <a:off x="3046" y="175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66" name="AutoShape 4507"/>
            <p:cNvSpPr>
              <a:spLocks noChangeArrowheads="1"/>
            </p:cNvSpPr>
            <p:nvPr/>
          </p:nvSpPr>
          <p:spPr bwMode="auto">
            <a:xfrm>
              <a:off x="3046" y="176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67" name="AutoShape 4508"/>
            <p:cNvSpPr>
              <a:spLocks noChangeArrowheads="1"/>
            </p:cNvSpPr>
            <p:nvPr/>
          </p:nvSpPr>
          <p:spPr bwMode="auto">
            <a:xfrm>
              <a:off x="3046" y="177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68" name="AutoShape 4509"/>
            <p:cNvSpPr>
              <a:spLocks noChangeArrowheads="1"/>
            </p:cNvSpPr>
            <p:nvPr/>
          </p:nvSpPr>
          <p:spPr bwMode="auto">
            <a:xfrm>
              <a:off x="3046" y="178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69" name="AutoShape 4510"/>
            <p:cNvSpPr>
              <a:spLocks noChangeArrowheads="1"/>
            </p:cNvSpPr>
            <p:nvPr/>
          </p:nvSpPr>
          <p:spPr bwMode="auto">
            <a:xfrm>
              <a:off x="3046" y="179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70" name="AutoShape 4511"/>
            <p:cNvSpPr>
              <a:spLocks noChangeArrowheads="1"/>
            </p:cNvSpPr>
            <p:nvPr/>
          </p:nvSpPr>
          <p:spPr bwMode="auto">
            <a:xfrm>
              <a:off x="3046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71" name="AutoShape 4512"/>
            <p:cNvSpPr>
              <a:spLocks noChangeArrowheads="1"/>
            </p:cNvSpPr>
            <p:nvPr/>
          </p:nvSpPr>
          <p:spPr bwMode="auto">
            <a:xfrm>
              <a:off x="3046" y="182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72" name="AutoShape 4513"/>
            <p:cNvSpPr>
              <a:spLocks noChangeArrowheads="1"/>
            </p:cNvSpPr>
            <p:nvPr/>
          </p:nvSpPr>
          <p:spPr bwMode="auto">
            <a:xfrm>
              <a:off x="3046" y="183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73" name="AutoShape 4514"/>
            <p:cNvSpPr>
              <a:spLocks noChangeArrowheads="1"/>
            </p:cNvSpPr>
            <p:nvPr/>
          </p:nvSpPr>
          <p:spPr bwMode="auto">
            <a:xfrm>
              <a:off x="3046" y="18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74" name="AutoShape 4515"/>
            <p:cNvSpPr>
              <a:spLocks noChangeArrowheads="1"/>
            </p:cNvSpPr>
            <p:nvPr/>
          </p:nvSpPr>
          <p:spPr bwMode="auto">
            <a:xfrm>
              <a:off x="3046" y="1859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75" name="AutoShape 4516"/>
            <p:cNvSpPr>
              <a:spLocks noChangeArrowheads="1"/>
            </p:cNvSpPr>
            <p:nvPr/>
          </p:nvSpPr>
          <p:spPr bwMode="auto">
            <a:xfrm>
              <a:off x="3046" y="187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76" name="AutoShape 4517"/>
            <p:cNvSpPr>
              <a:spLocks noChangeArrowheads="1"/>
            </p:cNvSpPr>
            <p:nvPr/>
          </p:nvSpPr>
          <p:spPr bwMode="auto">
            <a:xfrm>
              <a:off x="3046" y="188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77" name="AutoShape 4518"/>
            <p:cNvSpPr>
              <a:spLocks noChangeArrowheads="1"/>
            </p:cNvSpPr>
            <p:nvPr/>
          </p:nvSpPr>
          <p:spPr bwMode="auto">
            <a:xfrm>
              <a:off x="3046" y="189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78" name="AutoShape 4519"/>
            <p:cNvSpPr>
              <a:spLocks noChangeArrowheads="1"/>
            </p:cNvSpPr>
            <p:nvPr/>
          </p:nvSpPr>
          <p:spPr bwMode="auto">
            <a:xfrm>
              <a:off x="3046" y="19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79" name="AutoShape 4520"/>
            <p:cNvSpPr>
              <a:spLocks noChangeArrowheads="1"/>
            </p:cNvSpPr>
            <p:nvPr/>
          </p:nvSpPr>
          <p:spPr bwMode="auto">
            <a:xfrm>
              <a:off x="3046" y="1914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80" name="AutoShape 4521"/>
            <p:cNvSpPr>
              <a:spLocks noChangeArrowheads="1"/>
            </p:cNvSpPr>
            <p:nvPr/>
          </p:nvSpPr>
          <p:spPr bwMode="auto">
            <a:xfrm>
              <a:off x="3046" y="192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81" name="AutoShape 4522"/>
            <p:cNvSpPr>
              <a:spLocks noChangeArrowheads="1"/>
            </p:cNvSpPr>
            <p:nvPr/>
          </p:nvSpPr>
          <p:spPr bwMode="auto">
            <a:xfrm>
              <a:off x="3046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82" name="AutoShape 4523"/>
            <p:cNvSpPr>
              <a:spLocks noChangeArrowheads="1"/>
            </p:cNvSpPr>
            <p:nvPr/>
          </p:nvSpPr>
          <p:spPr bwMode="auto">
            <a:xfrm>
              <a:off x="3046" y="194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83" name="AutoShape 4524"/>
            <p:cNvSpPr>
              <a:spLocks noChangeArrowheads="1"/>
            </p:cNvSpPr>
            <p:nvPr/>
          </p:nvSpPr>
          <p:spPr bwMode="auto">
            <a:xfrm>
              <a:off x="3048" y="187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84" name="AutoShape 4525"/>
            <p:cNvSpPr>
              <a:spLocks noChangeArrowheads="1"/>
            </p:cNvSpPr>
            <p:nvPr/>
          </p:nvSpPr>
          <p:spPr bwMode="auto">
            <a:xfrm>
              <a:off x="3051" y="186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85" name="AutoShape 4526"/>
            <p:cNvSpPr>
              <a:spLocks noChangeArrowheads="1"/>
            </p:cNvSpPr>
            <p:nvPr/>
          </p:nvSpPr>
          <p:spPr bwMode="auto">
            <a:xfrm>
              <a:off x="3055" y="1859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86" name="AutoShape 4527"/>
            <p:cNvSpPr>
              <a:spLocks noChangeArrowheads="1"/>
            </p:cNvSpPr>
            <p:nvPr/>
          </p:nvSpPr>
          <p:spPr bwMode="auto">
            <a:xfrm>
              <a:off x="3060" y="185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87" name="AutoShape 4528"/>
            <p:cNvSpPr>
              <a:spLocks noChangeArrowheads="1"/>
            </p:cNvSpPr>
            <p:nvPr/>
          </p:nvSpPr>
          <p:spPr bwMode="auto">
            <a:xfrm>
              <a:off x="3065" y="184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88" name="AutoShape 4529"/>
            <p:cNvSpPr>
              <a:spLocks noChangeArrowheads="1"/>
            </p:cNvSpPr>
            <p:nvPr/>
          </p:nvSpPr>
          <p:spPr bwMode="auto">
            <a:xfrm>
              <a:off x="3070" y="1832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89" name="AutoShape 4530"/>
            <p:cNvSpPr>
              <a:spLocks noChangeArrowheads="1"/>
            </p:cNvSpPr>
            <p:nvPr/>
          </p:nvSpPr>
          <p:spPr bwMode="auto">
            <a:xfrm>
              <a:off x="3076" y="182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90" name="AutoShape 4531"/>
            <p:cNvSpPr>
              <a:spLocks noChangeArrowheads="1"/>
            </p:cNvSpPr>
            <p:nvPr/>
          </p:nvSpPr>
          <p:spPr bwMode="auto">
            <a:xfrm>
              <a:off x="3081" y="181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91" name="AutoShape 4532"/>
            <p:cNvSpPr>
              <a:spLocks noChangeArrowheads="1"/>
            </p:cNvSpPr>
            <p:nvPr/>
          </p:nvSpPr>
          <p:spPr bwMode="auto">
            <a:xfrm>
              <a:off x="3086" y="180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92" name="AutoShape 4533"/>
            <p:cNvSpPr>
              <a:spLocks noChangeArrowheads="1"/>
            </p:cNvSpPr>
            <p:nvPr/>
          </p:nvSpPr>
          <p:spPr bwMode="auto">
            <a:xfrm>
              <a:off x="3093" y="180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93" name="AutoShape 4534"/>
            <p:cNvSpPr>
              <a:spLocks noChangeArrowheads="1"/>
            </p:cNvSpPr>
            <p:nvPr/>
          </p:nvSpPr>
          <p:spPr bwMode="auto">
            <a:xfrm>
              <a:off x="3100" y="1796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94" name="AutoShape 4535"/>
            <p:cNvSpPr>
              <a:spLocks noChangeArrowheads="1"/>
            </p:cNvSpPr>
            <p:nvPr/>
          </p:nvSpPr>
          <p:spPr bwMode="auto">
            <a:xfrm>
              <a:off x="3107" y="179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95" name="AutoShape 4536"/>
            <p:cNvSpPr>
              <a:spLocks noChangeArrowheads="1"/>
            </p:cNvSpPr>
            <p:nvPr/>
          </p:nvSpPr>
          <p:spPr bwMode="auto">
            <a:xfrm>
              <a:off x="3116" y="178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96" name="AutoShape 4537"/>
            <p:cNvSpPr>
              <a:spLocks noChangeArrowheads="1"/>
            </p:cNvSpPr>
            <p:nvPr/>
          </p:nvSpPr>
          <p:spPr bwMode="auto">
            <a:xfrm>
              <a:off x="3123" y="178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97" name="AutoShape 4538"/>
            <p:cNvSpPr>
              <a:spLocks noChangeArrowheads="1"/>
            </p:cNvSpPr>
            <p:nvPr/>
          </p:nvSpPr>
          <p:spPr bwMode="auto">
            <a:xfrm>
              <a:off x="3131" y="178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98" name="AutoShape 4539"/>
            <p:cNvSpPr>
              <a:spLocks noChangeArrowheads="1"/>
            </p:cNvSpPr>
            <p:nvPr/>
          </p:nvSpPr>
          <p:spPr bwMode="auto">
            <a:xfrm>
              <a:off x="3140" y="177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99" name="AutoShape 4540"/>
            <p:cNvSpPr>
              <a:spLocks noChangeArrowheads="1"/>
            </p:cNvSpPr>
            <p:nvPr/>
          </p:nvSpPr>
          <p:spPr bwMode="auto">
            <a:xfrm>
              <a:off x="3148" y="1777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00" name="AutoShape 4541"/>
            <p:cNvSpPr>
              <a:spLocks noChangeArrowheads="1"/>
            </p:cNvSpPr>
            <p:nvPr/>
          </p:nvSpPr>
          <p:spPr bwMode="auto">
            <a:xfrm>
              <a:off x="3158" y="177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01" name="AutoShape 4542"/>
            <p:cNvSpPr>
              <a:spLocks noChangeArrowheads="1"/>
            </p:cNvSpPr>
            <p:nvPr/>
          </p:nvSpPr>
          <p:spPr bwMode="auto">
            <a:xfrm>
              <a:off x="3165" y="17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02" name="AutoShape 4543"/>
            <p:cNvSpPr>
              <a:spLocks noChangeArrowheads="1"/>
            </p:cNvSpPr>
            <p:nvPr/>
          </p:nvSpPr>
          <p:spPr bwMode="auto">
            <a:xfrm>
              <a:off x="3171" y="17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03" name="AutoShape 4544"/>
            <p:cNvSpPr>
              <a:spLocks noChangeArrowheads="1"/>
            </p:cNvSpPr>
            <p:nvPr/>
          </p:nvSpPr>
          <p:spPr bwMode="auto">
            <a:xfrm>
              <a:off x="3176" y="1796"/>
              <a:ext cx="17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04" name="AutoShape 4545"/>
            <p:cNvSpPr>
              <a:spLocks noChangeArrowheads="1"/>
            </p:cNvSpPr>
            <p:nvPr/>
          </p:nvSpPr>
          <p:spPr bwMode="auto">
            <a:xfrm>
              <a:off x="3178" y="180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05" name="AutoShape 4546"/>
            <p:cNvSpPr>
              <a:spLocks noChangeArrowheads="1"/>
            </p:cNvSpPr>
            <p:nvPr/>
          </p:nvSpPr>
          <p:spPr bwMode="auto">
            <a:xfrm>
              <a:off x="3182" y="181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06" name="AutoShape 4547"/>
            <p:cNvSpPr>
              <a:spLocks noChangeArrowheads="1"/>
            </p:cNvSpPr>
            <p:nvPr/>
          </p:nvSpPr>
          <p:spPr bwMode="auto">
            <a:xfrm>
              <a:off x="3182" y="182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07" name="AutoShape 4548"/>
            <p:cNvSpPr>
              <a:spLocks noChangeArrowheads="1"/>
            </p:cNvSpPr>
            <p:nvPr/>
          </p:nvSpPr>
          <p:spPr bwMode="auto">
            <a:xfrm>
              <a:off x="3182" y="1830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08" name="AutoShape 4549"/>
            <p:cNvSpPr>
              <a:spLocks noChangeArrowheads="1"/>
            </p:cNvSpPr>
            <p:nvPr/>
          </p:nvSpPr>
          <p:spPr bwMode="auto">
            <a:xfrm>
              <a:off x="3182" y="184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09" name="AutoShape 4550"/>
            <p:cNvSpPr>
              <a:spLocks noChangeArrowheads="1"/>
            </p:cNvSpPr>
            <p:nvPr/>
          </p:nvSpPr>
          <p:spPr bwMode="auto">
            <a:xfrm>
              <a:off x="3182" y="185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10" name="AutoShape 4551"/>
            <p:cNvSpPr>
              <a:spLocks noChangeArrowheads="1"/>
            </p:cNvSpPr>
            <p:nvPr/>
          </p:nvSpPr>
          <p:spPr bwMode="auto">
            <a:xfrm>
              <a:off x="3182" y="186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11" name="AutoShape 4552"/>
            <p:cNvSpPr>
              <a:spLocks noChangeArrowheads="1"/>
            </p:cNvSpPr>
            <p:nvPr/>
          </p:nvSpPr>
          <p:spPr bwMode="auto">
            <a:xfrm>
              <a:off x="3182" y="1872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12" name="AutoShape 4553"/>
            <p:cNvSpPr>
              <a:spLocks noChangeArrowheads="1"/>
            </p:cNvSpPr>
            <p:nvPr/>
          </p:nvSpPr>
          <p:spPr bwMode="auto">
            <a:xfrm>
              <a:off x="3182" y="188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13" name="AutoShape 4554"/>
            <p:cNvSpPr>
              <a:spLocks noChangeArrowheads="1"/>
            </p:cNvSpPr>
            <p:nvPr/>
          </p:nvSpPr>
          <p:spPr bwMode="auto">
            <a:xfrm>
              <a:off x="3182" y="1893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14" name="AutoShape 4555"/>
            <p:cNvSpPr>
              <a:spLocks noChangeArrowheads="1"/>
            </p:cNvSpPr>
            <p:nvPr/>
          </p:nvSpPr>
          <p:spPr bwMode="auto">
            <a:xfrm>
              <a:off x="3182" y="190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15" name="AutoShape 4556"/>
            <p:cNvSpPr>
              <a:spLocks noChangeArrowheads="1"/>
            </p:cNvSpPr>
            <p:nvPr/>
          </p:nvSpPr>
          <p:spPr bwMode="auto">
            <a:xfrm>
              <a:off x="3183" y="191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16" name="AutoShape 4557"/>
            <p:cNvSpPr>
              <a:spLocks noChangeArrowheads="1"/>
            </p:cNvSpPr>
            <p:nvPr/>
          </p:nvSpPr>
          <p:spPr bwMode="auto">
            <a:xfrm>
              <a:off x="3185" y="1921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17" name="AutoShape 4558"/>
            <p:cNvSpPr>
              <a:spLocks noChangeArrowheads="1"/>
            </p:cNvSpPr>
            <p:nvPr/>
          </p:nvSpPr>
          <p:spPr bwMode="auto">
            <a:xfrm>
              <a:off x="3188" y="1930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18" name="AutoShape 4559"/>
            <p:cNvSpPr>
              <a:spLocks noChangeArrowheads="1"/>
            </p:cNvSpPr>
            <p:nvPr/>
          </p:nvSpPr>
          <p:spPr bwMode="auto">
            <a:xfrm>
              <a:off x="3192" y="1937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19" name="AutoShape 4560"/>
            <p:cNvSpPr>
              <a:spLocks noChangeArrowheads="1"/>
            </p:cNvSpPr>
            <p:nvPr/>
          </p:nvSpPr>
          <p:spPr bwMode="auto">
            <a:xfrm>
              <a:off x="3195" y="1943"/>
              <a:ext cx="19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20" name="AutoShape 4561"/>
            <p:cNvSpPr>
              <a:spLocks noChangeArrowheads="1"/>
            </p:cNvSpPr>
            <p:nvPr/>
          </p:nvSpPr>
          <p:spPr bwMode="auto">
            <a:xfrm>
              <a:off x="3202" y="1952"/>
              <a:ext cx="17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21" name="AutoShape 4562"/>
            <p:cNvSpPr>
              <a:spLocks noChangeArrowheads="1"/>
            </p:cNvSpPr>
            <p:nvPr/>
          </p:nvSpPr>
          <p:spPr bwMode="auto">
            <a:xfrm>
              <a:off x="3211" y="1958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22" name="AutoShape 4563"/>
            <p:cNvSpPr>
              <a:spLocks noChangeArrowheads="1"/>
            </p:cNvSpPr>
            <p:nvPr/>
          </p:nvSpPr>
          <p:spPr bwMode="auto">
            <a:xfrm>
              <a:off x="3222" y="195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23" name="AutoShape 4564"/>
            <p:cNvSpPr>
              <a:spLocks noChangeArrowheads="1"/>
            </p:cNvSpPr>
            <p:nvPr/>
          </p:nvSpPr>
          <p:spPr bwMode="auto">
            <a:xfrm>
              <a:off x="3234" y="1955"/>
              <a:ext cx="18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24" name="AutoShape 4565"/>
            <p:cNvSpPr>
              <a:spLocks noChangeArrowheads="1"/>
            </p:cNvSpPr>
            <p:nvPr/>
          </p:nvSpPr>
          <p:spPr bwMode="auto">
            <a:xfrm>
              <a:off x="3244" y="194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25" name="AutoShape 4566"/>
            <p:cNvSpPr>
              <a:spLocks noChangeArrowheads="1"/>
            </p:cNvSpPr>
            <p:nvPr/>
          </p:nvSpPr>
          <p:spPr bwMode="auto">
            <a:xfrm>
              <a:off x="3250" y="193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26" name="AutoShape 4567"/>
            <p:cNvSpPr>
              <a:spLocks noChangeArrowheads="1"/>
            </p:cNvSpPr>
            <p:nvPr/>
          </p:nvSpPr>
          <p:spPr bwMode="auto">
            <a:xfrm>
              <a:off x="3256" y="192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27" name="AutoShape 4568"/>
            <p:cNvSpPr>
              <a:spLocks noChangeArrowheads="1"/>
            </p:cNvSpPr>
            <p:nvPr/>
          </p:nvSpPr>
          <p:spPr bwMode="auto">
            <a:xfrm>
              <a:off x="3260" y="1920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28" name="AutoShape 4569"/>
            <p:cNvSpPr>
              <a:spLocks noChangeArrowheads="1"/>
            </p:cNvSpPr>
            <p:nvPr/>
          </p:nvSpPr>
          <p:spPr bwMode="auto">
            <a:xfrm>
              <a:off x="3264" y="1913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29" name="AutoShape 4570"/>
            <p:cNvSpPr>
              <a:spLocks noChangeArrowheads="1"/>
            </p:cNvSpPr>
            <p:nvPr/>
          </p:nvSpPr>
          <p:spPr bwMode="auto">
            <a:xfrm>
              <a:off x="3270" y="1905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30" name="AutoShape 4571"/>
            <p:cNvSpPr>
              <a:spLocks noChangeArrowheads="1"/>
            </p:cNvSpPr>
            <p:nvPr/>
          </p:nvSpPr>
          <p:spPr bwMode="auto">
            <a:xfrm>
              <a:off x="3275" y="18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31" name="AutoShape 4572"/>
            <p:cNvSpPr>
              <a:spLocks noChangeArrowheads="1"/>
            </p:cNvSpPr>
            <p:nvPr/>
          </p:nvSpPr>
          <p:spPr bwMode="auto">
            <a:xfrm>
              <a:off x="3281" y="1886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32" name="AutoShape 4573"/>
            <p:cNvSpPr>
              <a:spLocks noChangeArrowheads="1"/>
            </p:cNvSpPr>
            <p:nvPr/>
          </p:nvSpPr>
          <p:spPr bwMode="auto">
            <a:xfrm>
              <a:off x="3285" y="1878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33" name="AutoShape 4574"/>
            <p:cNvSpPr>
              <a:spLocks noChangeArrowheads="1"/>
            </p:cNvSpPr>
            <p:nvPr/>
          </p:nvSpPr>
          <p:spPr bwMode="auto">
            <a:xfrm>
              <a:off x="3288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34" name="AutoShape 4575"/>
            <p:cNvSpPr>
              <a:spLocks noChangeArrowheads="1"/>
            </p:cNvSpPr>
            <p:nvPr/>
          </p:nvSpPr>
          <p:spPr bwMode="auto">
            <a:xfrm>
              <a:off x="329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35" name="AutoShape 4576"/>
            <p:cNvSpPr>
              <a:spLocks noChangeArrowheads="1"/>
            </p:cNvSpPr>
            <p:nvPr/>
          </p:nvSpPr>
          <p:spPr bwMode="auto">
            <a:xfrm>
              <a:off x="3296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36" name="AutoShape 4577"/>
            <p:cNvSpPr>
              <a:spLocks noChangeArrowheads="1"/>
            </p:cNvSpPr>
            <p:nvPr/>
          </p:nvSpPr>
          <p:spPr bwMode="auto">
            <a:xfrm>
              <a:off x="3298" y="183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37" name="AutoShape 4578"/>
            <p:cNvSpPr>
              <a:spLocks noChangeArrowheads="1"/>
            </p:cNvSpPr>
            <p:nvPr/>
          </p:nvSpPr>
          <p:spPr bwMode="auto">
            <a:xfrm>
              <a:off x="3302" y="18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38" name="AutoShape 4579"/>
            <p:cNvSpPr>
              <a:spLocks noChangeArrowheads="1"/>
            </p:cNvSpPr>
            <p:nvPr/>
          </p:nvSpPr>
          <p:spPr bwMode="auto">
            <a:xfrm>
              <a:off x="3306" y="181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39" name="AutoShape 4580"/>
            <p:cNvSpPr>
              <a:spLocks noChangeArrowheads="1"/>
            </p:cNvSpPr>
            <p:nvPr/>
          </p:nvSpPr>
          <p:spPr bwMode="auto">
            <a:xfrm>
              <a:off x="3310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40" name="AutoShape 4581"/>
            <p:cNvSpPr>
              <a:spLocks noChangeArrowheads="1"/>
            </p:cNvSpPr>
            <p:nvPr/>
          </p:nvSpPr>
          <p:spPr bwMode="auto">
            <a:xfrm>
              <a:off x="3314" y="17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41" name="AutoShape 4582"/>
            <p:cNvSpPr>
              <a:spLocks noChangeArrowheads="1"/>
            </p:cNvSpPr>
            <p:nvPr/>
          </p:nvSpPr>
          <p:spPr bwMode="auto">
            <a:xfrm>
              <a:off x="3316" y="17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42" name="AutoShape 4583"/>
            <p:cNvSpPr>
              <a:spLocks noChangeArrowheads="1"/>
            </p:cNvSpPr>
            <p:nvPr/>
          </p:nvSpPr>
          <p:spPr bwMode="auto">
            <a:xfrm>
              <a:off x="3314" y="179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43" name="AutoShape 4584"/>
            <p:cNvSpPr>
              <a:spLocks noChangeArrowheads="1"/>
            </p:cNvSpPr>
            <p:nvPr/>
          </p:nvSpPr>
          <p:spPr bwMode="auto">
            <a:xfrm>
              <a:off x="3314" y="179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44" name="AutoShape 4585"/>
            <p:cNvSpPr>
              <a:spLocks noChangeArrowheads="1"/>
            </p:cNvSpPr>
            <p:nvPr/>
          </p:nvSpPr>
          <p:spPr bwMode="auto">
            <a:xfrm>
              <a:off x="3314" y="18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45" name="AutoShape 4586"/>
            <p:cNvSpPr>
              <a:spLocks noChangeArrowheads="1"/>
            </p:cNvSpPr>
            <p:nvPr/>
          </p:nvSpPr>
          <p:spPr bwMode="auto">
            <a:xfrm>
              <a:off x="3314" y="182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46" name="AutoShape 4587"/>
            <p:cNvSpPr>
              <a:spLocks noChangeArrowheads="1"/>
            </p:cNvSpPr>
            <p:nvPr/>
          </p:nvSpPr>
          <p:spPr bwMode="auto">
            <a:xfrm>
              <a:off x="3314" y="18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47" name="AutoShape 4588"/>
            <p:cNvSpPr>
              <a:spLocks noChangeArrowheads="1"/>
            </p:cNvSpPr>
            <p:nvPr/>
          </p:nvSpPr>
          <p:spPr bwMode="auto">
            <a:xfrm>
              <a:off x="3312" y="184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48" name="AutoShape 4589"/>
            <p:cNvSpPr>
              <a:spLocks noChangeArrowheads="1"/>
            </p:cNvSpPr>
            <p:nvPr/>
          </p:nvSpPr>
          <p:spPr bwMode="auto">
            <a:xfrm>
              <a:off x="3312" y="185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49" name="AutoShape 4590"/>
            <p:cNvSpPr>
              <a:spLocks noChangeArrowheads="1"/>
            </p:cNvSpPr>
            <p:nvPr/>
          </p:nvSpPr>
          <p:spPr bwMode="auto">
            <a:xfrm>
              <a:off x="3312" y="186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0" name="AutoShape 4591"/>
            <p:cNvSpPr>
              <a:spLocks noChangeArrowheads="1"/>
            </p:cNvSpPr>
            <p:nvPr/>
          </p:nvSpPr>
          <p:spPr bwMode="auto">
            <a:xfrm>
              <a:off x="3314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1" name="AutoShape 4592"/>
            <p:cNvSpPr>
              <a:spLocks noChangeArrowheads="1"/>
            </p:cNvSpPr>
            <p:nvPr/>
          </p:nvSpPr>
          <p:spPr bwMode="auto">
            <a:xfrm>
              <a:off x="331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2" name="AutoShape 4593"/>
            <p:cNvSpPr>
              <a:spLocks noChangeArrowheads="1"/>
            </p:cNvSpPr>
            <p:nvPr/>
          </p:nvSpPr>
          <p:spPr bwMode="auto">
            <a:xfrm>
              <a:off x="3314" y="189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3" name="AutoShape 4594"/>
            <p:cNvSpPr>
              <a:spLocks noChangeArrowheads="1"/>
            </p:cNvSpPr>
            <p:nvPr/>
          </p:nvSpPr>
          <p:spPr bwMode="auto">
            <a:xfrm>
              <a:off x="3314" y="190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4" name="AutoShape 4595"/>
            <p:cNvSpPr>
              <a:spLocks noChangeArrowheads="1"/>
            </p:cNvSpPr>
            <p:nvPr/>
          </p:nvSpPr>
          <p:spPr bwMode="auto">
            <a:xfrm>
              <a:off x="3314" y="191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5" name="AutoShape 4596"/>
            <p:cNvSpPr>
              <a:spLocks noChangeArrowheads="1"/>
            </p:cNvSpPr>
            <p:nvPr/>
          </p:nvSpPr>
          <p:spPr bwMode="auto">
            <a:xfrm>
              <a:off x="3314" y="192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6" name="AutoShape 4597"/>
            <p:cNvSpPr>
              <a:spLocks noChangeArrowheads="1"/>
            </p:cNvSpPr>
            <p:nvPr/>
          </p:nvSpPr>
          <p:spPr bwMode="auto">
            <a:xfrm>
              <a:off x="3314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7" name="AutoShape 4598"/>
            <p:cNvSpPr>
              <a:spLocks noChangeArrowheads="1"/>
            </p:cNvSpPr>
            <p:nvPr/>
          </p:nvSpPr>
          <p:spPr bwMode="auto">
            <a:xfrm>
              <a:off x="3316" y="194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8" name="AutoShape 4599"/>
            <p:cNvSpPr>
              <a:spLocks noChangeArrowheads="1"/>
            </p:cNvSpPr>
            <p:nvPr/>
          </p:nvSpPr>
          <p:spPr bwMode="auto">
            <a:xfrm>
              <a:off x="332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59" name="AutoShape 4600"/>
            <p:cNvSpPr>
              <a:spLocks noChangeArrowheads="1"/>
            </p:cNvSpPr>
            <p:nvPr/>
          </p:nvSpPr>
          <p:spPr bwMode="auto">
            <a:xfrm>
              <a:off x="3330" y="195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0" name="AutoShape 4601"/>
            <p:cNvSpPr>
              <a:spLocks noChangeArrowheads="1"/>
            </p:cNvSpPr>
            <p:nvPr/>
          </p:nvSpPr>
          <p:spPr bwMode="auto">
            <a:xfrm>
              <a:off x="3342" y="196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1" name="AutoShape 4602"/>
            <p:cNvSpPr>
              <a:spLocks noChangeArrowheads="1"/>
            </p:cNvSpPr>
            <p:nvPr/>
          </p:nvSpPr>
          <p:spPr bwMode="auto">
            <a:xfrm>
              <a:off x="3352" y="195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2" name="AutoShape 4603"/>
            <p:cNvSpPr>
              <a:spLocks noChangeArrowheads="1"/>
            </p:cNvSpPr>
            <p:nvPr/>
          </p:nvSpPr>
          <p:spPr bwMode="auto">
            <a:xfrm>
              <a:off x="3360" y="195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3" name="AutoShape 4604"/>
            <p:cNvSpPr>
              <a:spLocks noChangeArrowheads="1"/>
            </p:cNvSpPr>
            <p:nvPr/>
          </p:nvSpPr>
          <p:spPr bwMode="auto">
            <a:xfrm>
              <a:off x="3368" y="194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4" name="AutoShape 4605"/>
            <p:cNvSpPr>
              <a:spLocks noChangeArrowheads="1"/>
            </p:cNvSpPr>
            <p:nvPr/>
          </p:nvSpPr>
          <p:spPr bwMode="auto">
            <a:xfrm>
              <a:off x="3372" y="193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5" name="AutoShape 4606"/>
            <p:cNvSpPr>
              <a:spLocks noChangeArrowheads="1"/>
            </p:cNvSpPr>
            <p:nvPr/>
          </p:nvSpPr>
          <p:spPr bwMode="auto">
            <a:xfrm>
              <a:off x="3378" y="1929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6" name="AutoShape 4607"/>
            <p:cNvSpPr>
              <a:spLocks noChangeArrowheads="1"/>
            </p:cNvSpPr>
            <p:nvPr/>
          </p:nvSpPr>
          <p:spPr bwMode="auto">
            <a:xfrm>
              <a:off x="3384" y="1921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7" name="AutoShape 4608"/>
            <p:cNvSpPr>
              <a:spLocks noChangeArrowheads="1"/>
            </p:cNvSpPr>
            <p:nvPr/>
          </p:nvSpPr>
          <p:spPr bwMode="auto">
            <a:xfrm>
              <a:off x="3388" y="1913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8" name="AutoShape 4609"/>
            <p:cNvSpPr>
              <a:spLocks noChangeArrowheads="1"/>
            </p:cNvSpPr>
            <p:nvPr/>
          </p:nvSpPr>
          <p:spPr bwMode="auto">
            <a:xfrm>
              <a:off x="3394" y="1905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69" name="AutoShape 4610"/>
            <p:cNvSpPr>
              <a:spLocks noChangeArrowheads="1"/>
            </p:cNvSpPr>
            <p:nvPr/>
          </p:nvSpPr>
          <p:spPr bwMode="auto">
            <a:xfrm>
              <a:off x="3398" y="189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70" name="AutoShape 4611"/>
            <p:cNvSpPr>
              <a:spLocks noChangeArrowheads="1"/>
            </p:cNvSpPr>
            <p:nvPr/>
          </p:nvSpPr>
          <p:spPr bwMode="auto">
            <a:xfrm>
              <a:off x="3404" y="188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71" name="AutoShape 4612"/>
            <p:cNvSpPr>
              <a:spLocks noChangeArrowheads="1"/>
            </p:cNvSpPr>
            <p:nvPr/>
          </p:nvSpPr>
          <p:spPr bwMode="auto">
            <a:xfrm>
              <a:off x="3410" y="1877"/>
              <a:ext cx="20" cy="18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72" name="Oval 4613"/>
            <p:cNvSpPr>
              <a:spLocks noChangeArrowheads="1"/>
            </p:cNvSpPr>
            <p:nvPr/>
          </p:nvSpPr>
          <p:spPr bwMode="auto">
            <a:xfrm>
              <a:off x="3412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73" name="Oval 4614"/>
            <p:cNvSpPr>
              <a:spLocks noChangeArrowheads="1"/>
            </p:cNvSpPr>
            <p:nvPr/>
          </p:nvSpPr>
          <p:spPr bwMode="auto">
            <a:xfrm>
              <a:off x="3416" y="18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74" name="Oval 4615"/>
            <p:cNvSpPr>
              <a:spLocks noChangeArrowheads="1"/>
            </p:cNvSpPr>
            <p:nvPr/>
          </p:nvSpPr>
          <p:spPr bwMode="auto">
            <a:xfrm>
              <a:off x="3420" y="185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75" name="Oval 4616"/>
            <p:cNvSpPr>
              <a:spLocks noChangeArrowheads="1"/>
            </p:cNvSpPr>
            <p:nvPr/>
          </p:nvSpPr>
          <p:spPr bwMode="auto">
            <a:xfrm>
              <a:off x="3422" y="184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76" name="Oval 4617"/>
            <p:cNvSpPr>
              <a:spLocks noChangeArrowheads="1"/>
            </p:cNvSpPr>
            <p:nvPr/>
          </p:nvSpPr>
          <p:spPr bwMode="auto">
            <a:xfrm>
              <a:off x="3428" y="183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77" name="Oval 4618"/>
            <p:cNvSpPr>
              <a:spLocks noChangeArrowheads="1"/>
            </p:cNvSpPr>
            <p:nvPr/>
          </p:nvSpPr>
          <p:spPr bwMode="auto">
            <a:xfrm>
              <a:off x="3432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78" name="Oval 4619"/>
            <p:cNvSpPr>
              <a:spLocks noChangeArrowheads="1"/>
            </p:cNvSpPr>
            <p:nvPr/>
          </p:nvSpPr>
          <p:spPr bwMode="auto">
            <a:xfrm>
              <a:off x="3436" y="181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79" name="Oval 4620"/>
            <p:cNvSpPr>
              <a:spLocks noChangeArrowheads="1"/>
            </p:cNvSpPr>
            <p:nvPr/>
          </p:nvSpPr>
          <p:spPr bwMode="auto">
            <a:xfrm>
              <a:off x="3436" y="180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80" name="Oval 4621"/>
            <p:cNvSpPr>
              <a:spLocks noChangeArrowheads="1"/>
            </p:cNvSpPr>
            <p:nvPr/>
          </p:nvSpPr>
          <p:spPr bwMode="auto">
            <a:xfrm>
              <a:off x="3436" y="179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81" name="Oval 4622"/>
            <p:cNvSpPr>
              <a:spLocks noChangeArrowheads="1"/>
            </p:cNvSpPr>
            <p:nvPr/>
          </p:nvSpPr>
          <p:spPr bwMode="auto">
            <a:xfrm>
              <a:off x="3436" y="178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82" name="Oval 4623"/>
            <p:cNvSpPr>
              <a:spLocks noChangeArrowheads="1"/>
            </p:cNvSpPr>
            <p:nvPr/>
          </p:nvSpPr>
          <p:spPr bwMode="auto">
            <a:xfrm>
              <a:off x="343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83" name="Oval 4624"/>
            <p:cNvSpPr>
              <a:spLocks noChangeArrowheads="1"/>
            </p:cNvSpPr>
            <p:nvPr/>
          </p:nvSpPr>
          <p:spPr bwMode="auto">
            <a:xfrm>
              <a:off x="3435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84" name="Oval 4625"/>
            <p:cNvSpPr>
              <a:spLocks noChangeArrowheads="1"/>
            </p:cNvSpPr>
            <p:nvPr/>
          </p:nvSpPr>
          <p:spPr bwMode="auto">
            <a:xfrm>
              <a:off x="3433" y="18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85" name="Oval 4626"/>
            <p:cNvSpPr>
              <a:spLocks noChangeArrowheads="1"/>
            </p:cNvSpPr>
            <p:nvPr/>
          </p:nvSpPr>
          <p:spPr bwMode="auto">
            <a:xfrm>
              <a:off x="3433" y="181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86" name="Oval 4627"/>
            <p:cNvSpPr>
              <a:spLocks noChangeArrowheads="1"/>
            </p:cNvSpPr>
            <p:nvPr/>
          </p:nvSpPr>
          <p:spPr bwMode="auto">
            <a:xfrm>
              <a:off x="3433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87" name="Oval 4628"/>
            <p:cNvSpPr>
              <a:spLocks noChangeArrowheads="1"/>
            </p:cNvSpPr>
            <p:nvPr/>
          </p:nvSpPr>
          <p:spPr bwMode="auto">
            <a:xfrm>
              <a:off x="3433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88" name="Oval 4629"/>
            <p:cNvSpPr>
              <a:spLocks noChangeArrowheads="1"/>
            </p:cNvSpPr>
            <p:nvPr/>
          </p:nvSpPr>
          <p:spPr bwMode="auto">
            <a:xfrm>
              <a:off x="3433" y="184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89" name="Oval 4630"/>
            <p:cNvSpPr>
              <a:spLocks noChangeArrowheads="1"/>
            </p:cNvSpPr>
            <p:nvPr/>
          </p:nvSpPr>
          <p:spPr bwMode="auto">
            <a:xfrm>
              <a:off x="3433" y="184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90" name="Oval 4631"/>
            <p:cNvSpPr>
              <a:spLocks noChangeArrowheads="1"/>
            </p:cNvSpPr>
            <p:nvPr/>
          </p:nvSpPr>
          <p:spPr bwMode="auto">
            <a:xfrm>
              <a:off x="3433" y="18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91" name="Oval 4632"/>
            <p:cNvSpPr>
              <a:spLocks noChangeArrowheads="1"/>
            </p:cNvSpPr>
            <p:nvPr/>
          </p:nvSpPr>
          <p:spPr bwMode="auto">
            <a:xfrm>
              <a:off x="3435" y="186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92" name="Oval 4633"/>
            <p:cNvSpPr>
              <a:spLocks noChangeArrowheads="1"/>
            </p:cNvSpPr>
            <p:nvPr/>
          </p:nvSpPr>
          <p:spPr bwMode="auto">
            <a:xfrm>
              <a:off x="3435" y="18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93" name="Oval 4634"/>
            <p:cNvSpPr>
              <a:spLocks noChangeArrowheads="1"/>
            </p:cNvSpPr>
            <p:nvPr/>
          </p:nvSpPr>
          <p:spPr bwMode="auto">
            <a:xfrm>
              <a:off x="3435" y="18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94" name="Oval 4635"/>
            <p:cNvSpPr>
              <a:spLocks noChangeArrowheads="1"/>
            </p:cNvSpPr>
            <p:nvPr/>
          </p:nvSpPr>
          <p:spPr bwMode="auto">
            <a:xfrm>
              <a:off x="3435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95" name="Oval 4636"/>
            <p:cNvSpPr>
              <a:spLocks noChangeArrowheads="1"/>
            </p:cNvSpPr>
            <p:nvPr/>
          </p:nvSpPr>
          <p:spPr bwMode="auto">
            <a:xfrm>
              <a:off x="3435" y="189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96" name="Oval 4637"/>
            <p:cNvSpPr>
              <a:spLocks noChangeArrowheads="1"/>
            </p:cNvSpPr>
            <p:nvPr/>
          </p:nvSpPr>
          <p:spPr bwMode="auto">
            <a:xfrm>
              <a:off x="3435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97" name="Oval 4638"/>
            <p:cNvSpPr>
              <a:spLocks noChangeArrowheads="1"/>
            </p:cNvSpPr>
            <p:nvPr/>
          </p:nvSpPr>
          <p:spPr bwMode="auto">
            <a:xfrm>
              <a:off x="3435" y="19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98" name="Oval 4639"/>
            <p:cNvSpPr>
              <a:spLocks noChangeArrowheads="1"/>
            </p:cNvSpPr>
            <p:nvPr/>
          </p:nvSpPr>
          <p:spPr bwMode="auto">
            <a:xfrm>
              <a:off x="3435" y="192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699" name="Oval 4640"/>
            <p:cNvSpPr>
              <a:spLocks noChangeArrowheads="1"/>
            </p:cNvSpPr>
            <p:nvPr/>
          </p:nvSpPr>
          <p:spPr bwMode="auto">
            <a:xfrm>
              <a:off x="3435" y="193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00" name="Oval 4641"/>
            <p:cNvSpPr>
              <a:spLocks noChangeArrowheads="1"/>
            </p:cNvSpPr>
            <p:nvPr/>
          </p:nvSpPr>
          <p:spPr bwMode="auto">
            <a:xfrm>
              <a:off x="3435" y="193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01" name="Oval 4642"/>
            <p:cNvSpPr>
              <a:spLocks noChangeArrowheads="1"/>
            </p:cNvSpPr>
            <p:nvPr/>
          </p:nvSpPr>
          <p:spPr bwMode="auto">
            <a:xfrm>
              <a:off x="3435" y="19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02" name="Oval 4643"/>
            <p:cNvSpPr>
              <a:spLocks noChangeArrowheads="1"/>
            </p:cNvSpPr>
            <p:nvPr/>
          </p:nvSpPr>
          <p:spPr bwMode="auto">
            <a:xfrm>
              <a:off x="3435" y="19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03" name="Oval 4644"/>
            <p:cNvSpPr>
              <a:spLocks noChangeArrowheads="1"/>
            </p:cNvSpPr>
            <p:nvPr/>
          </p:nvSpPr>
          <p:spPr bwMode="auto">
            <a:xfrm>
              <a:off x="3437" y="19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04" name="Oval 4645"/>
            <p:cNvSpPr>
              <a:spLocks noChangeArrowheads="1"/>
            </p:cNvSpPr>
            <p:nvPr/>
          </p:nvSpPr>
          <p:spPr bwMode="auto">
            <a:xfrm>
              <a:off x="3435" y="19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05" name="Oval 4646"/>
            <p:cNvSpPr>
              <a:spLocks noChangeArrowheads="1"/>
            </p:cNvSpPr>
            <p:nvPr/>
          </p:nvSpPr>
          <p:spPr bwMode="auto">
            <a:xfrm>
              <a:off x="3437" y="197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06" name="Oval 4647"/>
            <p:cNvSpPr>
              <a:spLocks noChangeArrowheads="1"/>
            </p:cNvSpPr>
            <p:nvPr/>
          </p:nvSpPr>
          <p:spPr bwMode="auto">
            <a:xfrm>
              <a:off x="3437" y="19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07" name="Oval 4648"/>
            <p:cNvSpPr>
              <a:spLocks noChangeArrowheads="1"/>
            </p:cNvSpPr>
            <p:nvPr/>
          </p:nvSpPr>
          <p:spPr bwMode="auto">
            <a:xfrm>
              <a:off x="3435" y="19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08" name="Oval 4649"/>
            <p:cNvSpPr>
              <a:spLocks noChangeArrowheads="1"/>
            </p:cNvSpPr>
            <p:nvPr/>
          </p:nvSpPr>
          <p:spPr bwMode="auto">
            <a:xfrm>
              <a:off x="3435" y="19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09" name="Oval 4650"/>
            <p:cNvSpPr>
              <a:spLocks noChangeArrowheads="1"/>
            </p:cNvSpPr>
            <p:nvPr/>
          </p:nvSpPr>
          <p:spPr bwMode="auto">
            <a:xfrm>
              <a:off x="3435" y="20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10" name="Oval 4651"/>
            <p:cNvSpPr>
              <a:spLocks noChangeArrowheads="1"/>
            </p:cNvSpPr>
            <p:nvPr/>
          </p:nvSpPr>
          <p:spPr bwMode="auto">
            <a:xfrm>
              <a:off x="3435" y="20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11" name="Oval 4652"/>
            <p:cNvSpPr>
              <a:spLocks noChangeArrowheads="1"/>
            </p:cNvSpPr>
            <p:nvPr/>
          </p:nvSpPr>
          <p:spPr bwMode="auto">
            <a:xfrm>
              <a:off x="3435" y="202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12" name="Oval 4653"/>
            <p:cNvSpPr>
              <a:spLocks noChangeArrowheads="1"/>
            </p:cNvSpPr>
            <p:nvPr/>
          </p:nvSpPr>
          <p:spPr bwMode="auto">
            <a:xfrm>
              <a:off x="3435" y="20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13" name="Oval 4654"/>
            <p:cNvSpPr>
              <a:spLocks noChangeArrowheads="1"/>
            </p:cNvSpPr>
            <p:nvPr/>
          </p:nvSpPr>
          <p:spPr bwMode="auto">
            <a:xfrm>
              <a:off x="3435" y="20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14" name="Oval 4655"/>
            <p:cNvSpPr>
              <a:spLocks noChangeArrowheads="1"/>
            </p:cNvSpPr>
            <p:nvPr/>
          </p:nvSpPr>
          <p:spPr bwMode="auto">
            <a:xfrm>
              <a:off x="3435" y="205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15" name="Oval 4656"/>
            <p:cNvSpPr>
              <a:spLocks noChangeArrowheads="1"/>
            </p:cNvSpPr>
            <p:nvPr/>
          </p:nvSpPr>
          <p:spPr bwMode="auto">
            <a:xfrm>
              <a:off x="3435" y="205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16" name="Oval 4657"/>
            <p:cNvSpPr>
              <a:spLocks noChangeArrowheads="1"/>
            </p:cNvSpPr>
            <p:nvPr/>
          </p:nvSpPr>
          <p:spPr bwMode="auto">
            <a:xfrm>
              <a:off x="3435" y="206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17" name="Oval 4658"/>
            <p:cNvSpPr>
              <a:spLocks noChangeArrowheads="1"/>
            </p:cNvSpPr>
            <p:nvPr/>
          </p:nvSpPr>
          <p:spPr bwMode="auto">
            <a:xfrm>
              <a:off x="3435" y="207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18" name="Oval 4659"/>
            <p:cNvSpPr>
              <a:spLocks noChangeArrowheads="1"/>
            </p:cNvSpPr>
            <p:nvPr/>
          </p:nvSpPr>
          <p:spPr bwMode="auto">
            <a:xfrm>
              <a:off x="3435" y="20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19" name="Oval 4660"/>
            <p:cNvSpPr>
              <a:spLocks noChangeArrowheads="1"/>
            </p:cNvSpPr>
            <p:nvPr/>
          </p:nvSpPr>
          <p:spPr bwMode="auto">
            <a:xfrm>
              <a:off x="3435" y="209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20" name="Oval 4661"/>
            <p:cNvSpPr>
              <a:spLocks noChangeArrowheads="1"/>
            </p:cNvSpPr>
            <p:nvPr/>
          </p:nvSpPr>
          <p:spPr bwMode="auto">
            <a:xfrm>
              <a:off x="3437" y="21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21" name="Oval 4662"/>
            <p:cNvSpPr>
              <a:spLocks noChangeArrowheads="1"/>
            </p:cNvSpPr>
            <p:nvPr/>
          </p:nvSpPr>
          <p:spPr bwMode="auto">
            <a:xfrm>
              <a:off x="3435" y="21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22" name="Oval 4663"/>
            <p:cNvSpPr>
              <a:spLocks noChangeArrowheads="1"/>
            </p:cNvSpPr>
            <p:nvPr/>
          </p:nvSpPr>
          <p:spPr bwMode="auto">
            <a:xfrm>
              <a:off x="3437" y="211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23" name="Oval 4664"/>
            <p:cNvSpPr>
              <a:spLocks noChangeArrowheads="1"/>
            </p:cNvSpPr>
            <p:nvPr/>
          </p:nvSpPr>
          <p:spPr bwMode="auto">
            <a:xfrm>
              <a:off x="3435" y="21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24" name="Oval 4665"/>
            <p:cNvSpPr>
              <a:spLocks noChangeArrowheads="1"/>
            </p:cNvSpPr>
            <p:nvPr/>
          </p:nvSpPr>
          <p:spPr bwMode="auto">
            <a:xfrm>
              <a:off x="3435" y="212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25" name="Oval 4666"/>
            <p:cNvSpPr>
              <a:spLocks noChangeArrowheads="1"/>
            </p:cNvSpPr>
            <p:nvPr/>
          </p:nvSpPr>
          <p:spPr bwMode="auto">
            <a:xfrm>
              <a:off x="3435" y="2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26" name="Oval 4667"/>
            <p:cNvSpPr>
              <a:spLocks noChangeArrowheads="1"/>
            </p:cNvSpPr>
            <p:nvPr/>
          </p:nvSpPr>
          <p:spPr bwMode="auto">
            <a:xfrm>
              <a:off x="3435" y="214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27" name="Oval 4668"/>
            <p:cNvSpPr>
              <a:spLocks noChangeArrowheads="1"/>
            </p:cNvSpPr>
            <p:nvPr/>
          </p:nvSpPr>
          <p:spPr bwMode="auto">
            <a:xfrm>
              <a:off x="3440" y="187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28" name="Oval 4669"/>
            <p:cNvSpPr>
              <a:spLocks noChangeArrowheads="1"/>
            </p:cNvSpPr>
            <p:nvPr/>
          </p:nvSpPr>
          <p:spPr bwMode="auto">
            <a:xfrm>
              <a:off x="3437" y="190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29" name="Oval 4670"/>
            <p:cNvSpPr>
              <a:spLocks noChangeArrowheads="1"/>
            </p:cNvSpPr>
            <p:nvPr/>
          </p:nvSpPr>
          <p:spPr bwMode="auto">
            <a:xfrm>
              <a:off x="3444" y="18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30" name="Oval 4671"/>
            <p:cNvSpPr>
              <a:spLocks noChangeArrowheads="1"/>
            </p:cNvSpPr>
            <p:nvPr/>
          </p:nvSpPr>
          <p:spPr bwMode="auto">
            <a:xfrm>
              <a:off x="3449" y="185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31" name="Oval 4672"/>
            <p:cNvSpPr>
              <a:spLocks noChangeArrowheads="1"/>
            </p:cNvSpPr>
            <p:nvPr/>
          </p:nvSpPr>
          <p:spPr bwMode="auto">
            <a:xfrm>
              <a:off x="3453" y="184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32" name="Oval 4673"/>
            <p:cNvSpPr>
              <a:spLocks noChangeArrowheads="1"/>
            </p:cNvSpPr>
            <p:nvPr/>
          </p:nvSpPr>
          <p:spPr bwMode="auto">
            <a:xfrm>
              <a:off x="3457" y="183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33" name="Oval 4674"/>
            <p:cNvSpPr>
              <a:spLocks noChangeArrowheads="1"/>
            </p:cNvSpPr>
            <p:nvPr/>
          </p:nvSpPr>
          <p:spPr bwMode="auto">
            <a:xfrm>
              <a:off x="3459" y="183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34" name="Oval 4675"/>
            <p:cNvSpPr>
              <a:spLocks noChangeArrowheads="1"/>
            </p:cNvSpPr>
            <p:nvPr/>
          </p:nvSpPr>
          <p:spPr bwMode="auto">
            <a:xfrm>
              <a:off x="3465" y="182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35" name="Oval 4676"/>
            <p:cNvSpPr>
              <a:spLocks noChangeArrowheads="1"/>
            </p:cNvSpPr>
            <p:nvPr/>
          </p:nvSpPr>
          <p:spPr bwMode="auto">
            <a:xfrm>
              <a:off x="3469" y="182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36" name="Oval 4677"/>
            <p:cNvSpPr>
              <a:spLocks noChangeArrowheads="1"/>
            </p:cNvSpPr>
            <p:nvPr/>
          </p:nvSpPr>
          <p:spPr bwMode="auto">
            <a:xfrm>
              <a:off x="3475" y="181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37" name="Oval 4678"/>
            <p:cNvSpPr>
              <a:spLocks noChangeArrowheads="1"/>
            </p:cNvSpPr>
            <p:nvPr/>
          </p:nvSpPr>
          <p:spPr bwMode="auto">
            <a:xfrm>
              <a:off x="3481" y="181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38" name="Oval 4679"/>
            <p:cNvSpPr>
              <a:spLocks noChangeArrowheads="1"/>
            </p:cNvSpPr>
            <p:nvPr/>
          </p:nvSpPr>
          <p:spPr bwMode="auto">
            <a:xfrm>
              <a:off x="3487" y="180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39" name="Oval 4680"/>
            <p:cNvSpPr>
              <a:spLocks noChangeArrowheads="1"/>
            </p:cNvSpPr>
            <p:nvPr/>
          </p:nvSpPr>
          <p:spPr bwMode="auto">
            <a:xfrm>
              <a:off x="3493" y="17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40" name="Oval 4681"/>
            <p:cNvSpPr>
              <a:spLocks noChangeArrowheads="1"/>
            </p:cNvSpPr>
            <p:nvPr/>
          </p:nvSpPr>
          <p:spPr bwMode="auto">
            <a:xfrm>
              <a:off x="3499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41" name="Oval 4682"/>
            <p:cNvSpPr>
              <a:spLocks noChangeArrowheads="1"/>
            </p:cNvSpPr>
            <p:nvPr/>
          </p:nvSpPr>
          <p:spPr bwMode="auto">
            <a:xfrm>
              <a:off x="3509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42" name="Oval 4683"/>
            <p:cNvSpPr>
              <a:spLocks noChangeArrowheads="1"/>
            </p:cNvSpPr>
            <p:nvPr/>
          </p:nvSpPr>
          <p:spPr bwMode="auto">
            <a:xfrm>
              <a:off x="3519" y="178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43" name="Oval 4684"/>
            <p:cNvSpPr>
              <a:spLocks noChangeArrowheads="1"/>
            </p:cNvSpPr>
            <p:nvPr/>
          </p:nvSpPr>
          <p:spPr bwMode="auto">
            <a:xfrm>
              <a:off x="352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44" name="Oval 4685"/>
            <p:cNvSpPr>
              <a:spLocks noChangeArrowheads="1"/>
            </p:cNvSpPr>
            <p:nvPr/>
          </p:nvSpPr>
          <p:spPr bwMode="auto">
            <a:xfrm>
              <a:off x="3539" y="17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45" name="Oval 4686"/>
            <p:cNvSpPr>
              <a:spLocks noChangeArrowheads="1"/>
            </p:cNvSpPr>
            <p:nvPr/>
          </p:nvSpPr>
          <p:spPr bwMode="auto">
            <a:xfrm>
              <a:off x="3546" y="178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46" name="Oval 4687"/>
            <p:cNvSpPr>
              <a:spLocks noChangeArrowheads="1"/>
            </p:cNvSpPr>
            <p:nvPr/>
          </p:nvSpPr>
          <p:spPr bwMode="auto">
            <a:xfrm>
              <a:off x="3553" y="17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47" name="Oval 4688"/>
            <p:cNvSpPr>
              <a:spLocks noChangeArrowheads="1"/>
            </p:cNvSpPr>
            <p:nvPr/>
          </p:nvSpPr>
          <p:spPr bwMode="auto">
            <a:xfrm>
              <a:off x="3559" y="179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48" name="Oval 4689"/>
            <p:cNvSpPr>
              <a:spLocks noChangeArrowheads="1"/>
            </p:cNvSpPr>
            <p:nvPr/>
          </p:nvSpPr>
          <p:spPr bwMode="auto">
            <a:xfrm>
              <a:off x="3565" y="180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49" name="Oval 4690"/>
            <p:cNvSpPr>
              <a:spLocks noChangeArrowheads="1"/>
            </p:cNvSpPr>
            <p:nvPr/>
          </p:nvSpPr>
          <p:spPr bwMode="auto">
            <a:xfrm>
              <a:off x="3569" y="18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50" name="Oval 4691"/>
            <p:cNvSpPr>
              <a:spLocks noChangeArrowheads="1"/>
            </p:cNvSpPr>
            <p:nvPr/>
          </p:nvSpPr>
          <p:spPr bwMode="auto">
            <a:xfrm>
              <a:off x="3571" y="182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51" name="Oval 4692"/>
            <p:cNvSpPr>
              <a:spLocks noChangeArrowheads="1"/>
            </p:cNvSpPr>
            <p:nvPr/>
          </p:nvSpPr>
          <p:spPr bwMode="auto">
            <a:xfrm>
              <a:off x="3572" y="18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52" name="Oval 4693"/>
            <p:cNvSpPr>
              <a:spLocks noChangeArrowheads="1"/>
            </p:cNvSpPr>
            <p:nvPr/>
          </p:nvSpPr>
          <p:spPr bwMode="auto">
            <a:xfrm>
              <a:off x="3572" y="184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53" name="Oval 4694"/>
            <p:cNvSpPr>
              <a:spLocks noChangeArrowheads="1"/>
            </p:cNvSpPr>
            <p:nvPr/>
          </p:nvSpPr>
          <p:spPr bwMode="auto">
            <a:xfrm>
              <a:off x="3572" y="18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54" name="Oval 4695"/>
            <p:cNvSpPr>
              <a:spLocks noChangeArrowheads="1"/>
            </p:cNvSpPr>
            <p:nvPr/>
          </p:nvSpPr>
          <p:spPr bwMode="auto">
            <a:xfrm>
              <a:off x="3571" y="186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55" name="Oval 4696"/>
            <p:cNvSpPr>
              <a:spLocks noChangeArrowheads="1"/>
            </p:cNvSpPr>
            <p:nvPr/>
          </p:nvSpPr>
          <p:spPr bwMode="auto">
            <a:xfrm>
              <a:off x="3570" y="187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56" name="Oval 4697"/>
            <p:cNvSpPr>
              <a:spLocks noChangeArrowheads="1"/>
            </p:cNvSpPr>
            <p:nvPr/>
          </p:nvSpPr>
          <p:spPr bwMode="auto">
            <a:xfrm>
              <a:off x="3570" y="188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57" name="Oval 4698"/>
            <p:cNvSpPr>
              <a:spLocks noChangeArrowheads="1"/>
            </p:cNvSpPr>
            <p:nvPr/>
          </p:nvSpPr>
          <p:spPr bwMode="auto">
            <a:xfrm>
              <a:off x="3570" y="189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58" name="Oval 4699"/>
            <p:cNvSpPr>
              <a:spLocks noChangeArrowheads="1"/>
            </p:cNvSpPr>
            <p:nvPr/>
          </p:nvSpPr>
          <p:spPr bwMode="auto">
            <a:xfrm>
              <a:off x="3571" y="190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59" name="Oval 4700"/>
            <p:cNvSpPr>
              <a:spLocks noChangeArrowheads="1"/>
            </p:cNvSpPr>
            <p:nvPr/>
          </p:nvSpPr>
          <p:spPr bwMode="auto">
            <a:xfrm>
              <a:off x="3570" y="191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60" name="Oval 4701"/>
            <p:cNvSpPr>
              <a:spLocks noChangeArrowheads="1"/>
            </p:cNvSpPr>
            <p:nvPr/>
          </p:nvSpPr>
          <p:spPr bwMode="auto">
            <a:xfrm>
              <a:off x="3570" y="192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61" name="Oval 4702"/>
            <p:cNvSpPr>
              <a:spLocks noChangeArrowheads="1"/>
            </p:cNvSpPr>
            <p:nvPr/>
          </p:nvSpPr>
          <p:spPr bwMode="auto">
            <a:xfrm>
              <a:off x="3570" y="193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62" name="Oval 4703"/>
            <p:cNvSpPr>
              <a:spLocks noChangeArrowheads="1"/>
            </p:cNvSpPr>
            <p:nvPr/>
          </p:nvSpPr>
          <p:spPr bwMode="auto">
            <a:xfrm>
              <a:off x="3572" y="194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63" name="Oval 4704"/>
            <p:cNvSpPr>
              <a:spLocks noChangeArrowheads="1"/>
            </p:cNvSpPr>
            <p:nvPr/>
          </p:nvSpPr>
          <p:spPr bwMode="auto">
            <a:xfrm>
              <a:off x="3576" y="195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64" name="Oval 4705"/>
            <p:cNvSpPr>
              <a:spLocks noChangeArrowheads="1"/>
            </p:cNvSpPr>
            <p:nvPr/>
          </p:nvSpPr>
          <p:spPr bwMode="auto">
            <a:xfrm>
              <a:off x="3584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65" name="Oval 4706"/>
            <p:cNvSpPr>
              <a:spLocks noChangeArrowheads="1"/>
            </p:cNvSpPr>
            <p:nvPr/>
          </p:nvSpPr>
          <p:spPr bwMode="auto">
            <a:xfrm>
              <a:off x="3594" y="196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66" name="Oval 4707"/>
            <p:cNvSpPr>
              <a:spLocks noChangeArrowheads="1"/>
            </p:cNvSpPr>
            <p:nvPr/>
          </p:nvSpPr>
          <p:spPr bwMode="auto">
            <a:xfrm>
              <a:off x="3606" y="1964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67" name="Oval 4708"/>
            <p:cNvSpPr>
              <a:spLocks noChangeArrowheads="1"/>
            </p:cNvSpPr>
            <p:nvPr/>
          </p:nvSpPr>
          <p:spPr bwMode="auto">
            <a:xfrm>
              <a:off x="3614" y="1958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68" name="Oval 4709"/>
            <p:cNvSpPr>
              <a:spLocks noChangeArrowheads="1"/>
            </p:cNvSpPr>
            <p:nvPr/>
          </p:nvSpPr>
          <p:spPr bwMode="auto">
            <a:xfrm>
              <a:off x="3622" y="195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69" name="Oval 4710"/>
            <p:cNvSpPr>
              <a:spLocks noChangeArrowheads="1"/>
            </p:cNvSpPr>
            <p:nvPr/>
          </p:nvSpPr>
          <p:spPr bwMode="auto">
            <a:xfrm>
              <a:off x="3630" y="194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70" name="Oval 4711"/>
            <p:cNvSpPr>
              <a:spLocks noChangeArrowheads="1"/>
            </p:cNvSpPr>
            <p:nvPr/>
          </p:nvSpPr>
          <p:spPr bwMode="auto">
            <a:xfrm>
              <a:off x="3638" y="193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71" name="Oval 4712"/>
            <p:cNvSpPr>
              <a:spLocks noChangeArrowheads="1"/>
            </p:cNvSpPr>
            <p:nvPr/>
          </p:nvSpPr>
          <p:spPr bwMode="auto">
            <a:xfrm>
              <a:off x="3644" y="1922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72" name="Oval 4713"/>
            <p:cNvSpPr>
              <a:spLocks noChangeArrowheads="1"/>
            </p:cNvSpPr>
            <p:nvPr/>
          </p:nvSpPr>
          <p:spPr bwMode="auto">
            <a:xfrm>
              <a:off x="3648" y="191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73" name="Oval 4714"/>
            <p:cNvSpPr>
              <a:spLocks noChangeArrowheads="1"/>
            </p:cNvSpPr>
            <p:nvPr/>
          </p:nvSpPr>
          <p:spPr bwMode="auto">
            <a:xfrm>
              <a:off x="3654" y="190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74" name="Oval 4715"/>
            <p:cNvSpPr>
              <a:spLocks noChangeArrowheads="1"/>
            </p:cNvSpPr>
            <p:nvPr/>
          </p:nvSpPr>
          <p:spPr bwMode="auto">
            <a:xfrm>
              <a:off x="3656" y="1897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75" name="Oval 4716"/>
            <p:cNvSpPr>
              <a:spLocks noChangeArrowheads="1"/>
            </p:cNvSpPr>
            <p:nvPr/>
          </p:nvSpPr>
          <p:spPr bwMode="auto">
            <a:xfrm>
              <a:off x="3660" y="188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76" name="Oval 4717"/>
            <p:cNvSpPr>
              <a:spLocks noChangeArrowheads="1"/>
            </p:cNvSpPr>
            <p:nvPr/>
          </p:nvSpPr>
          <p:spPr bwMode="auto">
            <a:xfrm>
              <a:off x="3664" y="1879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77" name="Oval 4718"/>
            <p:cNvSpPr>
              <a:spLocks noChangeArrowheads="1"/>
            </p:cNvSpPr>
            <p:nvPr/>
          </p:nvSpPr>
          <p:spPr bwMode="auto">
            <a:xfrm>
              <a:off x="3314" y="17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78" name="Oval 4719"/>
            <p:cNvSpPr>
              <a:spLocks noChangeArrowheads="1"/>
            </p:cNvSpPr>
            <p:nvPr/>
          </p:nvSpPr>
          <p:spPr bwMode="auto">
            <a:xfrm>
              <a:off x="3319" y="20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6800" name="Oval 4720"/>
          <p:cNvSpPr>
            <a:spLocks noChangeArrowheads="1"/>
          </p:cNvSpPr>
          <p:nvPr/>
        </p:nvSpPr>
        <p:spPr bwMode="auto">
          <a:xfrm>
            <a:off x="3225800" y="508158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01" name="Oval 4721"/>
          <p:cNvSpPr>
            <a:spLocks noChangeArrowheads="1"/>
          </p:cNvSpPr>
          <p:nvPr/>
        </p:nvSpPr>
        <p:spPr bwMode="auto">
          <a:xfrm>
            <a:off x="3235325" y="50657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02" name="Oval 4722"/>
          <p:cNvSpPr>
            <a:spLocks noChangeArrowheads="1"/>
          </p:cNvSpPr>
          <p:nvPr/>
        </p:nvSpPr>
        <p:spPr bwMode="auto">
          <a:xfrm>
            <a:off x="3244850" y="5048250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03" name="Oval 4723"/>
          <p:cNvSpPr>
            <a:spLocks noChangeArrowheads="1"/>
          </p:cNvSpPr>
          <p:nvPr/>
        </p:nvSpPr>
        <p:spPr bwMode="auto">
          <a:xfrm>
            <a:off x="3252788" y="5032375"/>
            <a:ext cx="28575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04" name="Oval 4724"/>
          <p:cNvSpPr>
            <a:spLocks noChangeArrowheads="1"/>
          </p:cNvSpPr>
          <p:nvPr/>
        </p:nvSpPr>
        <p:spPr bwMode="auto">
          <a:xfrm>
            <a:off x="3260725" y="5019675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05" name="Oval 4725"/>
          <p:cNvSpPr>
            <a:spLocks noChangeArrowheads="1"/>
          </p:cNvSpPr>
          <p:nvPr/>
        </p:nvSpPr>
        <p:spPr bwMode="auto">
          <a:xfrm>
            <a:off x="3268663" y="5003800"/>
            <a:ext cx="28575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06" name="Oval 4726"/>
          <p:cNvSpPr>
            <a:spLocks noChangeArrowheads="1"/>
          </p:cNvSpPr>
          <p:nvPr/>
        </p:nvSpPr>
        <p:spPr bwMode="auto">
          <a:xfrm>
            <a:off x="3276600" y="4987925"/>
            <a:ext cx="25400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07" name="Oval 4727"/>
          <p:cNvSpPr>
            <a:spLocks noChangeArrowheads="1"/>
          </p:cNvSpPr>
          <p:nvPr/>
        </p:nvSpPr>
        <p:spPr bwMode="auto">
          <a:xfrm>
            <a:off x="3284538" y="4973638"/>
            <a:ext cx="26987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08" name="Oval 4728"/>
          <p:cNvSpPr>
            <a:spLocks noChangeArrowheads="1"/>
          </p:cNvSpPr>
          <p:nvPr/>
        </p:nvSpPr>
        <p:spPr bwMode="auto">
          <a:xfrm>
            <a:off x="3294063" y="495776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09" name="Oval 4729"/>
          <p:cNvSpPr>
            <a:spLocks noChangeArrowheads="1"/>
          </p:cNvSpPr>
          <p:nvPr/>
        </p:nvSpPr>
        <p:spPr bwMode="auto">
          <a:xfrm>
            <a:off x="3300413" y="4940300"/>
            <a:ext cx="28575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10" name="Oval 4730"/>
          <p:cNvSpPr>
            <a:spLocks noChangeArrowheads="1"/>
          </p:cNvSpPr>
          <p:nvPr/>
        </p:nvSpPr>
        <p:spPr bwMode="auto">
          <a:xfrm>
            <a:off x="3308350" y="4927600"/>
            <a:ext cx="28575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11" name="Oval 4731"/>
          <p:cNvSpPr>
            <a:spLocks noChangeArrowheads="1"/>
          </p:cNvSpPr>
          <p:nvPr/>
        </p:nvSpPr>
        <p:spPr bwMode="auto">
          <a:xfrm>
            <a:off x="3316288" y="4911725"/>
            <a:ext cx="28575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12" name="Oval 4732"/>
          <p:cNvSpPr>
            <a:spLocks noChangeArrowheads="1"/>
          </p:cNvSpPr>
          <p:nvPr/>
        </p:nvSpPr>
        <p:spPr bwMode="auto">
          <a:xfrm>
            <a:off x="3325813" y="48990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13" name="Oval 4733"/>
          <p:cNvSpPr>
            <a:spLocks noChangeArrowheads="1"/>
          </p:cNvSpPr>
          <p:nvPr/>
        </p:nvSpPr>
        <p:spPr bwMode="auto">
          <a:xfrm>
            <a:off x="3335338" y="4881563"/>
            <a:ext cx="26987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14" name="Oval 4734"/>
          <p:cNvSpPr>
            <a:spLocks noChangeArrowheads="1"/>
          </p:cNvSpPr>
          <p:nvPr/>
        </p:nvSpPr>
        <p:spPr bwMode="auto">
          <a:xfrm>
            <a:off x="3343275" y="4865688"/>
            <a:ext cx="26988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15" name="Oval 4735"/>
          <p:cNvSpPr>
            <a:spLocks noChangeArrowheads="1"/>
          </p:cNvSpPr>
          <p:nvPr/>
        </p:nvSpPr>
        <p:spPr bwMode="auto">
          <a:xfrm>
            <a:off x="3348038" y="4852988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16" name="Oval 4736"/>
          <p:cNvSpPr>
            <a:spLocks noChangeArrowheads="1"/>
          </p:cNvSpPr>
          <p:nvPr/>
        </p:nvSpPr>
        <p:spPr bwMode="auto">
          <a:xfrm>
            <a:off x="3355975" y="4838700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17" name="Oval 4737"/>
          <p:cNvSpPr>
            <a:spLocks noChangeArrowheads="1"/>
          </p:cNvSpPr>
          <p:nvPr/>
        </p:nvSpPr>
        <p:spPr bwMode="auto">
          <a:xfrm>
            <a:off x="3363913" y="4822825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18" name="Oval 4738"/>
          <p:cNvSpPr>
            <a:spLocks noChangeArrowheads="1"/>
          </p:cNvSpPr>
          <p:nvPr/>
        </p:nvSpPr>
        <p:spPr bwMode="auto">
          <a:xfrm>
            <a:off x="3371850" y="4808538"/>
            <a:ext cx="25400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19" name="Oval 4739"/>
          <p:cNvSpPr>
            <a:spLocks noChangeArrowheads="1"/>
          </p:cNvSpPr>
          <p:nvPr/>
        </p:nvSpPr>
        <p:spPr bwMode="auto">
          <a:xfrm>
            <a:off x="3379788" y="4792663"/>
            <a:ext cx="26987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20" name="Oval 4740"/>
          <p:cNvSpPr>
            <a:spLocks noChangeArrowheads="1"/>
          </p:cNvSpPr>
          <p:nvPr/>
        </p:nvSpPr>
        <p:spPr bwMode="auto">
          <a:xfrm>
            <a:off x="3386138" y="4778375"/>
            <a:ext cx="26987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21" name="Oval 4741"/>
          <p:cNvSpPr>
            <a:spLocks noChangeArrowheads="1"/>
          </p:cNvSpPr>
          <p:nvPr/>
        </p:nvSpPr>
        <p:spPr bwMode="auto">
          <a:xfrm>
            <a:off x="3390900" y="476250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22" name="Oval 4742"/>
          <p:cNvSpPr>
            <a:spLocks noChangeArrowheads="1"/>
          </p:cNvSpPr>
          <p:nvPr/>
        </p:nvSpPr>
        <p:spPr bwMode="auto">
          <a:xfrm>
            <a:off x="3394075" y="4749800"/>
            <a:ext cx="28575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23" name="Oval 4743"/>
          <p:cNvSpPr>
            <a:spLocks noChangeArrowheads="1"/>
          </p:cNvSpPr>
          <p:nvPr/>
        </p:nvSpPr>
        <p:spPr bwMode="auto">
          <a:xfrm>
            <a:off x="3398838" y="4732338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24" name="Oval 4744"/>
          <p:cNvSpPr>
            <a:spLocks noChangeArrowheads="1"/>
          </p:cNvSpPr>
          <p:nvPr/>
        </p:nvSpPr>
        <p:spPr bwMode="auto">
          <a:xfrm>
            <a:off x="3405188" y="4711700"/>
            <a:ext cx="2857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25" name="Oval 4745"/>
          <p:cNvSpPr>
            <a:spLocks noChangeArrowheads="1"/>
          </p:cNvSpPr>
          <p:nvPr/>
        </p:nvSpPr>
        <p:spPr bwMode="auto">
          <a:xfrm>
            <a:off x="3408363" y="4694238"/>
            <a:ext cx="28575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26" name="Oval 4746"/>
          <p:cNvSpPr>
            <a:spLocks noChangeArrowheads="1"/>
          </p:cNvSpPr>
          <p:nvPr/>
        </p:nvSpPr>
        <p:spPr bwMode="auto">
          <a:xfrm>
            <a:off x="3413125" y="4678363"/>
            <a:ext cx="28575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27" name="Oval 4747"/>
          <p:cNvSpPr>
            <a:spLocks noChangeArrowheads="1"/>
          </p:cNvSpPr>
          <p:nvPr/>
        </p:nvSpPr>
        <p:spPr bwMode="auto">
          <a:xfrm>
            <a:off x="3414713" y="466248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28" name="Oval 4748"/>
          <p:cNvSpPr>
            <a:spLocks noChangeArrowheads="1"/>
          </p:cNvSpPr>
          <p:nvPr/>
        </p:nvSpPr>
        <p:spPr bwMode="auto">
          <a:xfrm>
            <a:off x="3414713" y="4645025"/>
            <a:ext cx="26987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29" name="Oval 4749"/>
          <p:cNvSpPr>
            <a:spLocks noChangeArrowheads="1"/>
          </p:cNvSpPr>
          <p:nvPr/>
        </p:nvSpPr>
        <p:spPr bwMode="auto">
          <a:xfrm>
            <a:off x="3414713" y="4625975"/>
            <a:ext cx="26987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30" name="Oval 4750"/>
          <p:cNvSpPr>
            <a:spLocks noChangeArrowheads="1"/>
          </p:cNvSpPr>
          <p:nvPr/>
        </p:nvSpPr>
        <p:spPr bwMode="auto">
          <a:xfrm>
            <a:off x="3411538" y="4608513"/>
            <a:ext cx="28575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31" name="Oval 4751"/>
          <p:cNvSpPr>
            <a:spLocks noChangeArrowheads="1"/>
          </p:cNvSpPr>
          <p:nvPr/>
        </p:nvSpPr>
        <p:spPr bwMode="auto">
          <a:xfrm>
            <a:off x="3406775" y="4594225"/>
            <a:ext cx="28575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32" name="Oval 4752"/>
          <p:cNvSpPr>
            <a:spLocks noChangeArrowheads="1"/>
          </p:cNvSpPr>
          <p:nvPr/>
        </p:nvSpPr>
        <p:spPr bwMode="auto">
          <a:xfrm>
            <a:off x="3400425" y="4584700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33" name="Oval 4753"/>
          <p:cNvSpPr>
            <a:spLocks noChangeArrowheads="1"/>
          </p:cNvSpPr>
          <p:nvPr/>
        </p:nvSpPr>
        <p:spPr bwMode="auto">
          <a:xfrm>
            <a:off x="3392488" y="4576763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34" name="Oval 4754"/>
          <p:cNvSpPr>
            <a:spLocks noChangeArrowheads="1"/>
          </p:cNvSpPr>
          <p:nvPr/>
        </p:nvSpPr>
        <p:spPr bwMode="auto">
          <a:xfrm>
            <a:off x="3381375" y="4572000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35" name="Oval 4755"/>
          <p:cNvSpPr>
            <a:spLocks noChangeArrowheads="1"/>
          </p:cNvSpPr>
          <p:nvPr/>
        </p:nvSpPr>
        <p:spPr bwMode="auto">
          <a:xfrm>
            <a:off x="3368675" y="4572000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36" name="Oval 4756"/>
          <p:cNvSpPr>
            <a:spLocks noChangeArrowheads="1"/>
          </p:cNvSpPr>
          <p:nvPr/>
        </p:nvSpPr>
        <p:spPr bwMode="auto">
          <a:xfrm>
            <a:off x="3354388" y="4576763"/>
            <a:ext cx="2857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37" name="Oval 4757"/>
          <p:cNvSpPr>
            <a:spLocks noChangeArrowheads="1"/>
          </p:cNvSpPr>
          <p:nvPr/>
        </p:nvSpPr>
        <p:spPr bwMode="auto">
          <a:xfrm>
            <a:off x="3344863" y="4586288"/>
            <a:ext cx="26987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38" name="Oval 4758"/>
          <p:cNvSpPr>
            <a:spLocks noChangeArrowheads="1"/>
          </p:cNvSpPr>
          <p:nvPr/>
        </p:nvSpPr>
        <p:spPr bwMode="auto">
          <a:xfrm>
            <a:off x="3335338" y="460057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39" name="Oval 4759"/>
          <p:cNvSpPr>
            <a:spLocks noChangeArrowheads="1"/>
          </p:cNvSpPr>
          <p:nvPr/>
        </p:nvSpPr>
        <p:spPr bwMode="auto">
          <a:xfrm>
            <a:off x="3324225" y="461327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40" name="Oval 4760"/>
          <p:cNvSpPr>
            <a:spLocks noChangeArrowheads="1"/>
          </p:cNvSpPr>
          <p:nvPr/>
        </p:nvSpPr>
        <p:spPr bwMode="auto">
          <a:xfrm>
            <a:off x="3314700" y="4630738"/>
            <a:ext cx="28575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41" name="Oval 4761"/>
          <p:cNvSpPr>
            <a:spLocks noChangeArrowheads="1"/>
          </p:cNvSpPr>
          <p:nvPr/>
        </p:nvSpPr>
        <p:spPr bwMode="auto">
          <a:xfrm>
            <a:off x="3309938" y="4651375"/>
            <a:ext cx="28575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42" name="Oval 4762"/>
          <p:cNvSpPr>
            <a:spLocks noChangeArrowheads="1"/>
          </p:cNvSpPr>
          <p:nvPr/>
        </p:nvSpPr>
        <p:spPr bwMode="auto">
          <a:xfrm>
            <a:off x="3305175" y="4670425"/>
            <a:ext cx="28575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43" name="Oval 4763"/>
          <p:cNvSpPr>
            <a:spLocks noChangeArrowheads="1"/>
          </p:cNvSpPr>
          <p:nvPr/>
        </p:nvSpPr>
        <p:spPr bwMode="auto">
          <a:xfrm>
            <a:off x="3300413" y="4687888"/>
            <a:ext cx="28575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44" name="Oval 4764"/>
          <p:cNvSpPr>
            <a:spLocks noChangeArrowheads="1"/>
          </p:cNvSpPr>
          <p:nvPr/>
        </p:nvSpPr>
        <p:spPr bwMode="auto">
          <a:xfrm>
            <a:off x="3297238" y="4702175"/>
            <a:ext cx="2857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45" name="Oval 4765"/>
          <p:cNvSpPr>
            <a:spLocks noChangeArrowheads="1"/>
          </p:cNvSpPr>
          <p:nvPr/>
        </p:nvSpPr>
        <p:spPr bwMode="auto">
          <a:xfrm>
            <a:off x="3295650" y="4725988"/>
            <a:ext cx="26988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46" name="Oval 4766"/>
          <p:cNvSpPr>
            <a:spLocks noChangeArrowheads="1"/>
          </p:cNvSpPr>
          <p:nvPr/>
        </p:nvSpPr>
        <p:spPr bwMode="auto">
          <a:xfrm>
            <a:off x="3294063" y="47355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47" name="Oval 4767"/>
          <p:cNvSpPr>
            <a:spLocks noChangeArrowheads="1"/>
          </p:cNvSpPr>
          <p:nvPr/>
        </p:nvSpPr>
        <p:spPr bwMode="auto">
          <a:xfrm>
            <a:off x="3292475" y="4756150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48" name="Oval 4768"/>
          <p:cNvSpPr>
            <a:spLocks noChangeArrowheads="1"/>
          </p:cNvSpPr>
          <p:nvPr/>
        </p:nvSpPr>
        <p:spPr bwMode="auto">
          <a:xfrm>
            <a:off x="3292475" y="4767263"/>
            <a:ext cx="26988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49" name="Oval 4769"/>
          <p:cNvSpPr>
            <a:spLocks noChangeArrowheads="1"/>
          </p:cNvSpPr>
          <p:nvPr/>
        </p:nvSpPr>
        <p:spPr bwMode="auto">
          <a:xfrm>
            <a:off x="3292475" y="4787900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50" name="Oval 4770"/>
          <p:cNvSpPr>
            <a:spLocks noChangeArrowheads="1"/>
          </p:cNvSpPr>
          <p:nvPr/>
        </p:nvSpPr>
        <p:spPr bwMode="auto">
          <a:xfrm>
            <a:off x="3292475" y="4797425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51" name="Oval 4771"/>
          <p:cNvSpPr>
            <a:spLocks noChangeArrowheads="1"/>
          </p:cNvSpPr>
          <p:nvPr/>
        </p:nvSpPr>
        <p:spPr bwMode="auto">
          <a:xfrm>
            <a:off x="3292475" y="4818063"/>
            <a:ext cx="26988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52" name="Oval 4772"/>
          <p:cNvSpPr>
            <a:spLocks noChangeArrowheads="1"/>
          </p:cNvSpPr>
          <p:nvPr/>
        </p:nvSpPr>
        <p:spPr bwMode="auto">
          <a:xfrm>
            <a:off x="3292475" y="48323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53" name="Oval 4773"/>
          <p:cNvSpPr>
            <a:spLocks noChangeArrowheads="1"/>
          </p:cNvSpPr>
          <p:nvPr/>
        </p:nvSpPr>
        <p:spPr bwMode="auto">
          <a:xfrm>
            <a:off x="3292475" y="48498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54" name="Oval 4774"/>
          <p:cNvSpPr>
            <a:spLocks noChangeArrowheads="1"/>
          </p:cNvSpPr>
          <p:nvPr/>
        </p:nvSpPr>
        <p:spPr bwMode="auto">
          <a:xfrm>
            <a:off x="3292475" y="486092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55" name="Oval 4775"/>
          <p:cNvSpPr>
            <a:spLocks noChangeArrowheads="1"/>
          </p:cNvSpPr>
          <p:nvPr/>
        </p:nvSpPr>
        <p:spPr bwMode="auto">
          <a:xfrm>
            <a:off x="3292475" y="4876800"/>
            <a:ext cx="26988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56" name="Oval 4776"/>
          <p:cNvSpPr>
            <a:spLocks noChangeArrowheads="1"/>
          </p:cNvSpPr>
          <p:nvPr/>
        </p:nvSpPr>
        <p:spPr bwMode="auto">
          <a:xfrm>
            <a:off x="3292475" y="48910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57" name="Oval 4777"/>
          <p:cNvSpPr>
            <a:spLocks noChangeArrowheads="1"/>
          </p:cNvSpPr>
          <p:nvPr/>
        </p:nvSpPr>
        <p:spPr bwMode="auto">
          <a:xfrm>
            <a:off x="3292475" y="49101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58" name="Oval 4778"/>
          <p:cNvSpPr>
            <a:spLocks noChangeArrowheads="1"/>
          </p:cNvSpPr>
          <p:nvPr/>
        </p:nvSpPr>
        <p:spPr bwMode="auto">
          <a:xfrm>
            <a:off x="3292475" y="49196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59" name="Oval 4779"/>
          <p:cNvSpPr>
            <a:spLocks noChangeArrowheads="1"/>
          </p:cNvSpPr>
          <p:nvPr/>
        </p:nvSpPr>
        <p:spPr bwMode="auto">
          <a:xfrm>
            <a:off x="3292475" y="49418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60" name="Oval 4780"/>
          <p:cNvSpPr>
            <a:spLocks noChangeArrowheads="1"/>
          </p:cNvSpPr>
          <p:nvPr/>
        </p:nvSpPr>
        <p:spPr bwMode="auto">
          <a:xfrm>
            <a:off x="3292475" y="49545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61" name="Oval 4781"/>
          <p:cNvSpPr>
            <a:spLocks noChangeArrowheads="1"/>
          </p:cNvSpPr>
          <p:nvPr/>
        </p:nvSpPr>
        <p:spPr bwMode="auto">
          <a:xfrm>
            <a:off x="3292475" y="4973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62" name="Oval 4782"/>
          <p:cNvSpPr>
            <a:spLocks noChangeArrowheads="1"/>
          </p:cNvSpPr>
          <p:nvPr/>
        </p:nvSpPr>
        <p:spPr bwMode="auto">
          <a:xfrm>
            <a:off x="3292475" y="49831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63" name="Oval 4783"/>
          <p:cNvSpPr>
            <a:spLocks noChangeArrowheads="1"/>
          </p:cNvSpPr>
          <p:nvPr/>
        </p:nvSpPr>
        <p:spPr bwMode="auto">
          <a:xfrm>
            <a:off x="3294063" y="5003800"/>
            <a:ext cx="26987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64" name="Oval 4784"/>
          <p:cNvSpPr>
            <a:spLocks noChangeArrowheads="1"/>
          </p:cNvSpPr>
          <p:nvPr/>
        </p:nvSpPr>
        <p:spPr bwMode="auto">
          <a:xfrm>
            <a:off x="3294063" y="5014913"/>
            <a:ext cx="26987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65" name="Oval 4785"/>
          <p:cNvSpPr>
            <a:spLocks noChangeArrowheads="1"/>
          </p:cNvSpPr>
          <p:nvPr/>
        </p:nvSpPr>
        <p:spPr bwMode="auto">
          <a:xfrm>
            <a:off x="3294063" y="5035550"/>
            <a:ext cx="26987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66" name="Oval 4786"/>
          <p:cNvSpPr>
            <a:spLocks noChangeArrowheads="1"/>
          </p:cNvSpPr>
          <p:nvPr/>
        </p:nvSpPr>
        <p:spPr bwMode="auto">
          <a:xfrm>
            <a:off x="3294063" y="5049838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67" name="Oval 4787"/>
          <p:cNvSpPr>
            <a:spLocks noChangeArrowheads="1"/>
          </p:cNvSpPr>
          <p:nvPr/>
        </p:nvSpPr>
        <p:spPr bwMode="auto">
          <a:xfrm>
            <a:off x="3294063" y="5067300"/>
            <a:ext cx="26987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68" name="Oval 4788"/>
          <p:cNvSpPr>
            <a:spLocks noChangeArrowheads="1"/>
          </p:cNvSpPr>
          <p:nvPr/>
        </p:nvSpPr>
        <p:spPr bwMode="auto">
          <a:xfrm>
            <a:off x="3294063" y="50784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69" name="Oval 4789"/>
          <p:cNvSpPr>
            <a:spLocks noChangeArrowheads="1"/>
          </p:cNvSpPr>
          <p:nvPr/>
        </p:nvSpPr>
        <p:spPr bwMode="auto">
          <a:xfrm>
            <a:off x="3294063" y="5095875"/>
            <a:ext cx="26987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70" name="Oval 4790"/>
          <p:cNvSpPr>
            <a:spLocks noChangeArrowheads="1"/>
          </p:cNvSpPr>
          <p:nvPr/>
        </p:nvSpPr>
        <p:spPr bwMode="auto">
          <a:xfrm>
            <a:off x="3294063" y="5106988"/>
            <a:ext cx="26987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71" name="Oval 4791"/>
          <p:cNvSpPr>
            <a:spLocks noChangeArrowheads="1"/>
          </p:cNvSpPr>
          <p:nvPr/>
        </p:nvSpPr>
        <p:spPr bwMode="auto">
          <a:xfrm>
            <a:off x="3295650" y="51196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72" name="Oval 4792"/>
          <p:cNvSpPr>
            <a:spLocks noChangeArrowheads="1"/>
          </p:cNvSpPr>
          <p:nvPr/>
        </p:nvSpPr>
        <p:spPr bwMode="auto">
          <a:xfrm>
            <a:off x="3297238" y="5137150"/>
            <a:ext cx="26987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73" name="Oval 4793"/>
          <p:cNvSpPr>
            <a:spLocks noChangeArrowheads="1"/>
          </p:cNvSpPr>
          <p:nvPr/>
        </p:nvSpPr>
        <p:spPr bwMode="auto">
          <a:xfrm>
            <a:off x="3300413" y="5157788"/>
            <a:ext cx="2857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74" name="Oval 4794"/>
          <p:cNvSpPr>
            <a:spLocks noChangeArrowheads="1"/>
          </p:cNvSpPr>
          <p:nvPr/>
        </p:nvSpPr>
        <p:spPr bwMode="auto">
          <a:xfrm>
            <a:off x="3308350" y="5176838"/>
            <a:ext cx="28575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75" name="Oval 4795"/>
          <p:cNvSpPr>
            <a:spLocks noChangeArrowheads="1"/>
          </p:cNvSpPr>
          <p:nvPr/>
        </p:nvSpPr>
        <p:spPr bwMode="auto">
          <a:xfrm>
            <a:off x="3316288" y="5191125"/>
            <a:ext cx="28575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76" name="Oval 4796"/>
          <p:cNvSpPr>
            <a:spLocks noChangeArrowheads="1"/>
          </p:cNvSpPr>
          <p:nvPr/>
        </p:nvSpPr>
        <p:spPr bwMode="auto">
          <a:xfrm>
            <a:off x="3327400" y="5203825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77" name="Oval 4797"/>
          <p:cNvSpPr>
            <a:spLocks noChangeArrowheads="1"/>
          </p:cNvSpPr>
          <p:nvPr/>
        </p:nvSpPr>
        <p:spPr bwMode="auto">
          <a:xfrm>
            <a:off x="3340100" y="5221288"/>
            <a:ext cx="26988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78" name="Oval 4798"/>
          <p:cNvSpPr>
            <a:spLocks noChangeArrowheads="1"/>
          </p:cNvSpPr>
          <p:nvPr/>
        </p:nvSpPr>
        <p:spPr bwMode="auto">
          <a:xfrm>
            <a:off x="3354388" y="5230813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79" name="Oval 4799"/>
          <p:cNvSpPr>
            <a:spLocks noChangeArrowheads="1"/>
          </p:cNvSpPr>
          <p:nvPr/>
        </p:nvSpPr>
        <p:spPr bwMode="auto">
          <a:xfrm>
            <a:off x="3373438" y="5232400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80" name="Oval 4800"/>
          <p:cNvSpPr>
            <a:spLocks noChangeArrowheads="1"/>
          </p:cNvSpPr>
          <p:nvPr/>
        </p:nvSpPr>
        <p:spPr bwMode="auto">
          <a:xfrm>
            <a:off x="3392488" y="5230813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81" name="Oval 4801"/>
          <p:cNvSpPr>
            <a:spLocks noChangeArrowheads="1"/>
          </p:cNvSpPr>
          <p:nvPr/>
        </p:nvSpPr>
        <p:spPr bwMode="auto">
          <a:xfrm>
            <a:off x="3409950" y="5224463"/>
            <a:ext cx="2857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82" name="Oval 4802"/>
          <p:cNvSpPr>
            <a:spLocks noChangeArrowheads="1"/>
          </p:cNvSpPr>
          <p:nvPr/>
        </p:nvSpPr>
        <p:spPr bwMode="auto">
          <a:xfrm>
            <a:off x="3425825" y="5218113"/>
            <a:ext cx="26988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83" name="Oval 4803"/>
          <p:cNvSpPr>
            <a:spLocks noChangeArrowheads="1"/>
          </p:cNvSpPr>
          <p:nvPr/>
        </p:nvSpPr>
        <p:spPr bwMode="auto">
          <a:xfrm>
            <a:off x="3440113" y="5203825"/>
            <a:ext cx="26987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84" name="Oval 4804"/>
          <p:cNvSpPr>
            <a:spLocks noChangeArrowheads="1"/>
          </p:cNvSpPr>
          <p:nvPr/>
        </p:nvSpPr>
        <p:spPr bwMode="auto">
          <a:xfrm>
            <a:off x="3451225" y="5189538"/>
            <a:ext cx="28575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85" name="Oval 4805"/>
          <p:cNvSpPr>
            <a:spLocks noChangeArrowheads="1"/>
          </p:cNvSpPr>
          <p:nvPr/>
        </p:nvSpPr>
        <p:spPr bwMode="auto">
          <a:xfrm>
            <a:off x="3462338" y="5170488"/>
            <a:ext cx="26987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86" name="Oval 4806"/>
          <p:cNvSpPr>
            <a:spLocks noChangeArrowheads="1"/>
          </p:cNvSpPr>
          <p:nvPr/>
        </p:nvSpPr>
        <p:spPr bwMode="auto">
          <a:xfrm>
            <a:off x="3468688" y="5156200"/>
            <a:ext cx="26987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87" name="Oval 4807"/>
          <p:cNvSpPr>
            <a:spLocks noChangeArrowheads="1"/>
          </p:cNvSpPr>
          <p:nvPr/>
        </p:nvSpPr>
        <p:spPr bwMode="auto">
          <a:xfrm>
            <a:off x="3471863" y="5141913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88" name="Oval 4808"/>
          <p:cNvSpPr>
            <a:spLocks noChangeArrowheads="1"/>
          </p:cNvSpPr>
          <p:nvPr/>
        </p:nvSpPr>
        <p:spPr bwMode="auto">
          <a:xfrm>
            <a:off x="3478213" y="5122863"/>
            <a:ext cx="26987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89" name="Oval 4809"/>
          <p:cNvSpPr>
            <a:spLocks noChangeArrowheads="1"/>
          </p:cNvSpPr>
          <p:nvPr/>
        </p:nvSpPr>
        <p:spPr bwMode="auto">
          <a:xfrm>
            <a:off x="3479800" y="5111750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90" name="Oval 4810"/>
          <p:cNvSpPr>
            <a:spLocks noChangeArrowheads="1"/>
          </p:cNvSpPr>
          <p:nvPr/>
        </p:nvSpPr>
        <p:spPr bwMode="auto">
          <a:xfrm>
            <a:off x="3482975" y="5095875"/>
            <a:ext cx="26988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91" name="Oval 4811"/>
          <p:cNvSpPr>
            <a:spLocks noChangeArrowheads="1"/>
          </p:cNvSpPr>
          <p:nvPr/>
        </p:nvSpPr>
        <p:spPr bwMode="auto">
          <a:xfrm>
            <a:off x="3486150" y="507841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92" name="Oval 4812"/>
          <p:cNvSpPr>
            <a:spLocks noChangeArrowheads="1"/>
          </p:cNvSpPr>
          <p:nvPr/>
        </p:nvSpPr>
        <p:spPr bwMode="auto">
          <a:xfrm>
            <a:off x="3486150" y="50593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93" name="Oval 4813"/>
          <p:cNvSpPr>
            <a:spLocks noChangeArrowheads="1"/>
          </p:cNvSpPr>
          <p:nvPr/>
        </p:nvSpPr>
        <p:spPr bwMode="auto">
          <a:xfrm>
            <a:off x="3489325" y="50434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94" name="Oval 4814"/>
          <p:cNvSpPr>
            <a:spLocks noChangeArrowheads="1"/>
          </p:cNvSpPr>
          <p:nvPr/>
        </p:nvSpPr>
        <p:spPr bwMode="auto">
          <a:xfrm>
            <a:off x="3487738" y="5026025"/>
            <a:ext cx="26987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95" name="Oval 4815"/>
          <p:cNvSpPr>
            <a:spLocks noChangeArrowheads="1"/>
          </p:cNvSpPr>
          <p:nvPr/>
        </p:nvSpPr>
        <p:spPr bwMode="auto">
          <a:xfrm>
            <a:off x="3484563" y="501173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96" name="Oval 4816"/>
          <p:cNvSpPr>
            <a:spLocks noChangeArrowheads="1"/>
          </p:cNvSpPr>
          <p:nvPr/>
        </p:nvSpPr>
        <p:spPr bwMode="auto">
          <a:xfrm>
            <a:off x="3473450" y="4992688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97" name="Oval 4817"/>
          <p:cNvSpPr>
            <a:spLocks noChangeArrowheads="1"/>
          </p:cNvSpPr>
          <p:nvPr/>
        </p:nvSpPr>
        <p:spPr bwMode="auto">
          <a:xfrm>
            <a:off x="3465513" y="4979988"/>
            <a:ext cx="26987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98" name="Oval 4818"/>
          <p:cNvSpPr>
            <a:spLocks noChangeArrowheads="1"/>
          </p:cNvSpPr>
          <p:nvPr/>
        </p:nvSpPr>
        <p:spPr bwMode="auto">
          <a:xfrm>
            <a:off x="3452813" y="4973638"/>
            <a:ext cx="28575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899" name="Oval 4819"/>
          <p:cNvSpPr>
            <a:spLocks noChangeArrowheads="1"/>
          </p:cNvSpPr>
          <p:nvPr/>
        </p:nvSpPr>
        <p:spPr bwMode="auto">
          <a:xfrm>
            <a:off x="3438525" y="49736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900" name="Oval 4820"/>
          <p:cNvSpPr>
            <a:spLocks noChangeArrowheads="1"/>
          </p:cNvSpPr>
          <p:nvPr/>
        </p:nvSpPr>
        <p:spPr bwMode="auto">
          <a:xfrm>
            <a:off x="3427413" y="4981575"/>
            <a:ext cx="26987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901" name="Oval 4821"/>
          <p:cNvSpPr>
            <a:spLocks noChangeArrowheads="1"/>
          </p:cNvSpPr>
          <p:nvPr/>
        </p:nvSpPr>
        <p:spPr bwMode="auto">
          <a:xfrm>
            <a:off x="3425825" y="4997450"/>
            <a:ext cx="26988" cy="3016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902" name="Oval 4822"/>
          <p:cNvSpPr>
            <a:spLocks noChangeArrowheads="1"/>
          </p:cNvSpPr>
          <p:nvPr/>
        </p:nvSpPr>
        <p:spPr bwMode="auto">
          <a:xfrm>
            <a:off x="3430588" y="5011738"/>
            <a:ext cx="26987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903" name="Oval 4823"/>
          <p:cNvSpPr>
            <a:spLocks noChangeArrowheads="1"/>
          </p:cNvSpPr>
          <p:nvPr/>
        </p:nvSpPr>
        <p:spPr bwMode="auto">
          <a:xfrm>
            <a:off x="3441700" y="5024438"/>
            <a:ext cx="26988" cy="26987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904" name="Oval 4824"/>
          <p:cNvSpPr>
            <a:spLocks noChangeArrowheads="1"/>
          </p:cNvSpPr>
          <p:nvPr/>
        </p:nvSpPr>
        <p:spPr bwMode="auto">
          <a:xfrm>
            <a:off x="3454400" y="5032375"/>
            <a:ext cx="28575" cy="26988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905" name="Oval 4825"/>
          <p:cNvSpPr>
            <a:spLocks noChangeArrowheads="1"/>
          </p:cNvSpPr>
          <p:nvPr/>
        </p:nvSpPr>
        <p:spPr bwMode="auto">
          <a:xfrm>
            <a:off x="3467100" y="5033963"/>
            <a:ext cx="26988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906" name="Oval 4826"/>
          <p:cNvSpPr>
            <a:spLocks noChangeArrowheads="1"/>
          </p:cNvSpPr>
          <p:nvPr/>
        </p:nvSpPr>
        <p:spPr bwMode="auto">
          <a:xfrm>
            <a:off x="3492500" y="5026025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907" name="Oval 4827"/>
          <p:cNvSpPr>
            <a:spLocks noChangeArrowheads="1"/>
          </p:cNvSpPr>
          <p:nvPr/>
        </p:nvSpPr>
        <p:spPr bwMode="auto">
          <a:xfrm>
            <a:off x="3500438" y="5030788"/>
            <a:ext cx="28575" cy="2857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908" name="Oval 4828"/>
          <p:cNvSpPr>
            <a:spLocks noChangeArrowheads="1"/>
          </p:cNvSpPr>
          <p:nvPr/>
        </p:nvSpPr>
        <p:spPr bwMode="auto">
          <a:xfrm>
            <a:off x="3519488" y="5024438"/>
            <a:ext cx="26987" cy="3016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6909" name="AutoShape 4829"/>
          <p:cNvSpPr>
            <a:spLocks noChangeArrowheads="1"/>
          </p:cNvSpPr>
          <p:nvPr/>
        </p:nvSpPr>
        <p:spPr bwMode="auto">
          <a:xfrm>
            <a:off x="3530600" y="5022850"/>
            <a:ext cx="30163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10" name="AutoShape 4830"/>
          <p:cNvSpPr>
            <a:spLocks noChangeArrowheads="1"/>
          </p:cNvSpPr>
          <p:nvPr/>
        </p:nvSpPr>
        <p:spPr bwMode="auto">
          <a:xfrm>
            <a:off x="3544888" y="5013325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11" name="AutoShape 4831"/>
          <p:cNvSpPr>
            <a:spLocks noChangeArrowheads="1"/>
          </p:cNvSpPr>
          <p:nvPr/>
        </p:nvSpPr>
        <p:spPr bwMode="auto">
          <a:xfrm>
            <a:off x="3554413" y="5005388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12" name="AutoShape 4832"/>
          <p:cNvSpPr>
            <a:spLocks noChangeArrowheads="1"/>
          </p:cNvSpPr>
          <p:nvPr/>
        </p:nvSpPr>
        <p:spPr bwMode="auto">
          <a:xfrm>
            <a:off x="3567113" y="4994275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13" name="AutoShape 4833"/>
          <p:cNvSpPr>
            <a:spLocks noChangeArrowheads="1"/>
          </p:cNvSpPr>
          <p:nvPr/>
        </p:nvSpPr>
        <p:spPr bwMode="auto">
          <a:xfrm>
            <a:off x="3579813" y="498316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14" name="AutoShape 4834"/>
          <p:cNvSpPr>
            <a:spLocks noChangeArrowheads="1"/>
          </p:cNvSpPr>
          <p:nvPr/>
        </p:nvSpPr>
        <p:spPr bwMode="auto">
          <a:xfrm>
            <a:off x="3590925" y="4986338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15" name="AutoShape 4835"/>
          <p:cNvSpPr>
            <a:spLocks noChangeArrowheads="1"/>
          </p:cNvSpPr>
          <p:nvPr/>
        </p:nvSpPr>
        <p:spPr bwMode="auto">
          <a:xfrm>
            <a:off x="3594100" y="4972050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16" name="AutoShape 4836"/>
          <p:cNvSpPr>
            <a:spLocks noChangeArrowheads="1"/>
          </p:cNvSpPr>
          <p:nvPr/>
        </p:nvSpPr>
        <p:spPr bwMode="auto">
          <a:xfrm>
            <a:off x="3590925" y="4991100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17" name="AutoShape 4837"/>
          <p:cNvSpPr>
            <a:spLocks noChangeArrowheads="1"/>
          </p:cNvSpPr>
          <p:nvPr/>
        </p:nvSpPr>
        <p:spPr bwMode="auto">
          <a:xfrm>
            <a:off x="3590925" y="5002213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18" name="AutoShape 4838"/>
          <p:cNvSpPr>
            <a:spLocks noChangeArrowheads="1"/>
          </p:cNvSpPr>
          <p:nvPr/>
        </p:nvSpPr>
        <p:spPr bwMode="auto">
          <a:xfrm>
            <a:off x="3590925" y="5022850"/>
            <a:ext cx="3175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19" name="AutoShape 4839"/>
          <p:cNvSpPr>
            <a:spLocks noChangeArrowheads="1"/>
          </p:cNvSpPr>
          <p:nvPr/>
        </p:nvSpPr>
        <p:spPr bwMode="auto">
          <a:xfrm>
            <a:off x="3590925" y="5038725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20" name="AutoShape 4840"/>
          <p:cNvSpPr>
            <a:spLocks noChangeArrowheads="1"/>
          </p:cNvSpPr>
          <p:nvPr/>
        </p:nvSpPr>
        <p:spPr bwMode="auto">
          <a:xfrm>
            <a:off x="3590925" y="5056188"/>
            <a:ext cx="3175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21" name="AutoShape 4841"/>
          <p:cNvSpPr>
            <a:spLocks noChangeArrowheads="1"/>
          </p:cNvSpPr>
          <p:nvPr/>
        </p:nvSpPr>
        <p:spPr bwMode="auto">
          <a:xfrm>
            <a:off x="3587750" y="5067300"/>
            <a:ext cx="3175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22" name="AutoShape 4842"/>
          <p:cNvSpPr>
            <a:spLocks noChangeArrowheads="1"/>
          </p:cNvSpPr>
          <p:nvPr/>
        </p:nvSpPr>
        <p:spPr bwMode="auto">
          <a:xfrm>
            <a:off x="3587750" y="5080000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23" name="AutoShape 4843"/>
          <p:cNvSpPr>
            <a:spLocks noChangeArrowheads="1"/>
          </p:cNvSpPr>
          <p:nvPr/>
        </p:nvSpPr>
        <p:spPr bwMode="auto">
          <a:xfrm>
            <a:off x="3587750" y="5097463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24" name="AutoShape 4844"/>
          <p:cNvSpPr>
            <a:spLocks noChangeArrowheads="1"/>
          </p:cNvSpPr>
          <p:nvPr/>
        </p:nvSpPr>
        <p:spPr bwMode="auto">
          <a:xfrm>
            <a:off x="3590925" y="5111750"/>
            <a:ext cx="3175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25" name="AutoShape 4845"/>
          <p:cNvSpPr>
            <a:spLocks noChangeArrowheads="1"/>
          </p:cNvSpPr>
          <p:nvPr/>
        </p:nvSpPr>
        <p:spPr bwMode="auto">
          <a:xfrm>
            <a:off x="3590925" y="5124450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26" name="AutoShape 4846"/>
          <p:cNvSpPr>
            <a:spLocks noChangeArrowheads="1"/>
          </p:cNvSpPr>
          <p:nvPr/>
        </p:nvSpPr>
        <p:spPr bwMode="auto">
          <a:xfrm>
            <a:off x="3590925" y="5133975"/>
            <a:ext cx="3175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27" name="AutoShape 4847"/>
          <p:cNvSpPr>
            <a:spLocks noChangeArrowheads="1"/>
          </p:cNvSpPr>
          <p:nvPr/>
        </p:nvSpPr>
        <p:spPr bwMode="auto">
          <a:xfrm>
            <a:off x="3590925" y="5146675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28" name="AutoShape 4848"/>
          <p:cNvSpPr>
            <a:spLocks noChangeArrowheads="1"/>
          </p:cNvSpPr>
          <p:nvPr/>
        </p:nvSpPr>
        <p:spPr bwMode="auto">
          <a:xfrm>
            <a:off x="3590925" y="5164138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29" name="AutoShape 4849"/>
          <p:cNvSpPr>
            <a:spLocks noChangeArrowheads="1"/>
          </p:cNvSpPr>
          <p:nvPr/>
        </p:nvSpPr>
        <p:spPr bwMode="auto">
          <a:xfrm>
            <a:off x="3590925" y="5180013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30" name="AutoShape 4850"/>
          <p:cNvSpPr>
            <a:spLocks noChangeArrowheads="1"/>
          </p:cNvSpPr>
          <p:nvPr/>
        </p:nvSpPr>
        <p:spPr bwMode="auto">
          <a:xfrm>
            <a:off x="3597275" y="5189538"/>
            <a:ext cx="3175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31" name="AutoShape 4851"/>
          <p:cNvSpPr>
            <a:spLocks noChangeArrowheads="1"/>
          </p:cNvSpPr>
          <p:nvPr/>
        </p:nvSpPr>
        <p:spPr bwMode="auto">
          <a:xfrm>
            <a:off x="3600450" y="5200650"/>
            <a:ext cx="31750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32" name="AutoShape 4852"/>
          <p:cNvSpPr>
            <a:spLocks noChangeArrowheads="1"/>
          </p:cNvSpPr>
          <p:nvPr/>
        </p:nvSpPr>
        <p:spPr bwMode="auto">
          <a:xfrm>
            <a:off x="3616325" y="5211763"/>
            <a:ext cx="30163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33" name="AutoShape 4853"/>
          <p:cNvSpPr>
            <a:spLocks noChangeArrowheads="1"/>
          </p:cNvSpPr>
          <p:nvPr/>
        </p:nvSpPr>
        <p:spPr bwMode="auto">
          <a:xfrm>
            <a:off x="3629025" y="5222875"/>
            <a:ext cx="30163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34" name="AutoShape 4854"/>
          <p:cNvSpPr>
            <a:spLocks noChangeArrowheads="1"/>
          </p:cNvSpPr>
          <p:nvPr/>
        </p:nvSpPr>
        <p:spPr bwMode="auto">
          <a:xfrm>
            <a:off x="3633788" y="5227638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35" name="AutoShape 4855"/>
          <p:cNvSpPr>
            <a:spLocks noChangeArrowheads="1"/>
          </p:cNvSpPr>
          <p:nvPr/>
        </p:nvSpPr>
        <p:spPr bwMode="auto">
          <a:xfrm>
            <a:off x="3649663" y="522446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36" name="AutoShape 4856"/>
          <p:cNvSpPr>
            <a:spLocks noChangeArrowheads="1"/>
          </p:cNvSpPr>
          <p:nvPr/>
        </p:nvSpPr>
        <p:spPr bwMode="auto">
          <a:xfrm>
            <a:off x="3662363" y="5222875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37" name="AutoShape 4857"/>
          <p:cNvSpPr>
            <a:spLocks noChangeArrowheads="1"/>
          </p:cNvSpPr>
          <p:nvPr/>
        </p:nvSpPr>
        <p:spPr bwMode="auto">
          <a:xfrm>
            <a:off x="3675063" y="5222875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38" name="AutoShape 4858"/>
          <p:cNvSpPr>
            <a:spLocks noChangeArrowheads="1"/>
          </p:cNvSpPr>
          <p:nvPr/>
        </p:nvSpPr>
        <p:spPr bwMode="auto">
          <a:xfrm>
            <a:off x="3689350" y="5213350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39" name="AutoShape 4859"/>
          <p:cNvSpPr>
            <a:spLocks noChangeArrowheads="1"/>
          </p:cNvSpPr>
          <p:nvPr/>
        </p:nvSpPr>
        <p:spPr bwMode="auto">
          <a:xfrm>
            <a:off x="3705225" y="5205413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40" name="AutoShape 4860"/>
          <p:cNvSpPr>
            <a:spLocks noChangeArrowheads="1"/>
          </p:cNvSpPr>
          <p:nvPr/>
        </p:nvSpPr>
        <p:spPr bwMode="auto">
          <a:xfrm>
            <a:off x="3714750" y="5191125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41" name="AutoShape 4861"/>
          <p:cNvSpPr>
            <a:spLocks noChangeArrowheads="1"/>
          </p:cNvSpPr>
          <p:nvPr/>
        </p:nvSpPr>
        <p:spPr bwMode="auto">
          <a:xfrm>
            <a:off x="3724275" y="5180013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42" name="AutoShape 4862"/>
          <p:cNvSpPr>
            <a:spLocks noChangeArrowheads="1"/>
          </p:cNvSpPr>
          <p:nvPr/>
        </p:nvSpPr>
        <p:spPr bwMode="auto">
          <a:xfrm>
            <a:off x="3732213" y="5167313"/>
            <a:ext cx="31750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43" name="AutoShape 4863"/>
          <p:cNvSpPr>
            <a:spLocks noChangeArrowheads="1"/>
          </p:cNvSpPr>
          <p:nvPr/>
        </p:nvSpPr>
        <p:spPr bwMode="auto">
          <a:xfrm>
            <a:off x="3741738" y="5153025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44" name="AutoShape 4864"/>
          <p:cNvSpPr>
            <a:spLocks noChangeArrowheads="1"/>
          </p:cNvSpPr>
          <p:nvPr/>
        </p:nvSpPr>
        <p:spPr bwMode="auto">
          <a:xfrm>
            <a:off x="3748088" y="513556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45" name="AutoShape 4865"/>
          <p:cNvSpPr>
            <a:spLocks noChangeArrowheads="1"/>
          </p:cNvSpPr>
          <p:nvPr/>
        </p:nvSpPr>
        <p:spPr bwMode="auto">
          <a:xfrm>
            <a:off x="3757613" y="511651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46" name="Oval 4866"/>
          <p:cNvSpPr>
            <a:spLocks noChangeArrowheads="1"/>
          </p:cNvSpPr>
          <p:nvPr/>
        </p:nvSpPr>
        <p:spPr bwMode="auto">
          <a:xfrm>
            <a:off x="3757613" y="51260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47" name="Oval 4867"/>
          <p:cNvSpPr>
            <a:spLocks noChangeArrowheads="1"/>
          </p:cNvSpPr>
          <p:nvPr/>
        </p:nvSpPr>
        <p:spPr bwMode="auto">
          <a:xfrm>
            <a:off x="3767138" y="51038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48" name="Oval 4868"/>
          <p:cNvSpPr>
            <a:spLocks noChangeArrowheads="1"/>
          </p:cNvSpPr>
          <p:nvPr/>
        </p:nvSpPr>
        <p:spPr bwMode="auto">
          <a:xfrm>
            <a:off x="3773488" y="50895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49" name="Oval 4869"/>
          <p:cNvSpPr>
            <a:spLocks noChangeArrowheads="1"/>
          </p:cNvSpPr>
          <p:nvPr/>
        </p:nvSpPr>
        <p:spPr bwMode="auto">
          <a:xfrm>
            <a:off x="3778250" y="5078413"/>
            <a:ext cx="26988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50" name="Oval 4870"/>
          <p:cNvSpPr>
            <a:spLocks noChangeArrowheads="1"/>
          </p:cNvSpPr>
          <p:nvPr/>
        </p:nvSpPr>
        <p:spPr bwMode="auto">
          <a:xfrm>
            <a:off x="3781425" y="5064125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51" name="Oval 4871"/>
          <p:cNvSpPr>
            <a:spLocks noChangeArrowheads="1"/>
          </p:cNvSpPr>
          <p:nvPr/>
        </p:nvSpPr>
        <p:spPr bwMode="auto">
          <a:xfrm>
            <a:off x="3787775" y="5056188"/>
            <a:ext cx="26988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52" name="Oval 4872"/>
          <p:cNvSpPr>
            <a:spLocks noChangeArrowheads="1"/>
          </p:cNvSpPr>
          <p:nvPr/>
        </p:nvSpPr>
        <p:spPr bwMode="auto">
          <a:xfrm>
            <a:off x="3790950" y="5046663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53" name="Oval 4873"/>
          <p:cNvSpPr>
            <a:spLocks noChangeArrowheads="1"/>
          </p:cNvSpPr>
          <p:nvPr/>
        </p:nvSpPr>
        <p:spPr bwMode="auto">
          <a:xfrm>
            <a:off x="3794125" y="5033963"/>
            <a:ext cx="26988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54" name="Oval 4874"/>
          <p:cNvSpPr>
            <a:spLocks noChangeArrowheads="1"/>
          </p:cNvSpPr>
          <p:nvPr/>
        </p:nvSpPr>
        <p:spPr bwMode="auto">
          <a:xfrm>
            <a:off x="3794125" y="5022850"/>
            <a:ext cx="26988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55" name="Oval 4875"/>
          <p:cNvSpPr>
            <a:spLocks noChangeArrowheads="1"/>
          </p:cNvSpPr>
          <p:nvPr/>
        </p:nvSpPr>
        <p:spPr bwMode="auto">
          <a:xfrm>
            <a:off x="3794125" y="5008563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56" name="Oval 4876"/>
          <p:cNvSpPr>
            <a:spLocks noChangeArrowheads="1"/>
          </p:cNvSpPr>
          <p:nvPr/>
        </p:nvSpPr>
        <p:spPr bwMode="auto">
          <a:xfrm>
            <a:off x="3794125" y="4991100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57" name="Oval 4877"/>
          <p:cNvSpPr>
            <a:spLocks noChangeArrowheads="1"/>
          </p:cNvSpPr>
          <p:nvPr/>
        </p:nvSpPr>
        <p:spPr bwMode="auto">
          <a:xfrm>
            <a:off x="3790950" y="497998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58" name="Oval 4878"/>
          <p:cNvSpPr>
            <a:spLocks noChangeArrowheads="1"/>
          </p:cNvSpPr>
          <p:nvPr/>
        </p:nvSpPr>
        <p:spPr bwMode="auto">
          <a:xfrm>
            <a:off x="3794125" y="5083175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59" name="Oval 4879"/>
          <p:cNvSpPr>
            <a:spLocks noChangeArrowheads="1"/>
          </p:cNvSpPr>
          <p:nvPr/>
        </p:nvSpPr>
        <p:spPr bwMode="auto">
          <a:xfrm>
            <a:off x="3794125" y="5072063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60" name="Oval 4880"/>
          <p:cNvSpPr>
            <a:spLocks noChangeArrowheads="1"/>
          </p:cNvSpPr>
          <p:nvPr/>
        </p:nvSpPr>
        <p:spPr bwMode="auto">
          <a:xfrm>
            <a:off x="3794125" y="5057775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61" name="Oval 4881"/>
          <p:cNvSpPr>
            <a:spLocks noChangeArrowheads="1"/>
          </p:cNvSpPr>
          <p:nvPr/>
        </p:nvSpPr>
        <p:spPr bwMode="auto">
          <a:xfrm>
            <a:off x="3794125" y="5041900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62" name="Oval 4882"/>
          <p:cNvSpPr>
            <a:spLocks noChangeArrowheads="1"/>
          </p:cNvSpPr>
          <p:nvPr/>
        </p:nvSpPr>
        <p:spPr bwMode="auto">
          <a:xfrm>
            <a:off x="3790950" y="503078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63" name="Oval 4883"/>
          <p:cNvSpPr>
            <a:spLocks noChangeArrowheads="1"/>
          </p:cNvSpPr>
          <p:nvPr/>
        </p:nvSpPr>
        <p:spPr bwMode="auto">
          <a:xfrm>
            <a:off x="3794125" y="5097463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64" name="Oval 4884"/>
          <p:cNvSpPr>
            <a:spLocks noChangeArrowheads="1"/>
          </p:cNvSpPr>
          <p:nvPr/>
        </p:nvSpPr>
        <p:spPr bwMode="auto">
          <a:xfrm>
            <a:off x="3790950" y="5105400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65" name="Oval 4885"/>
          <p:cNvSpPr>
            <a:spLocks noChangeArrowheads="1"/>
          </p:cNvSpPr>
          <p:nvPr/>
        </p:nvSpPr>
        <p:spPr bwMode="auto">
          <a:xfrm>
            <a:off x="3794125" y="511333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66" name="Oval 4886"/>
          <p:cNvSpPr>
            <a:spLocks noChangeArrowheads="1"/>
          </p:cNvSpPr>
          <p:nvPr/>
        </p:nvSpPr>
        <p:spPr bwMode="auto">
          <a:xfrm>
            <a:off x="3794125" y="5124450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67" name="Oval 4887"/>
          <p:cNvSpPr>
            <a:spLocks noChangeArrowheads="1"/>
          </p:cNvSpPr>
          <p:nvPr/>
        </p:nvSpPr>
        <p:spPr bwMode="auto">
          <a:xfrm>
            <a:off x="3794125" y="513873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68" name="Oval 4888"/>
          <p:cNvSpPr>
            <a:spLocks noChangeArrowheads="1"/>
          </p:cNvSpPr>
          <p:nvPr/>
        </p:nvSpPr>
        <p:spPr bwMode="auto">
          <a:xfrm>
            <a:off x="3794125" y="5153025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69" name="Oval 4889"/>
          <p:cNvSpPr>
            <a:spLocks noChangeArrowheads="1"/>
          </p:cNvSpPr>
          <p:nvPr/>
        </p:nvSpPr>
        <p:spPr bwMode="auto">
          <a:xfrm>
            <a:off x="3794125" y="5167313"/>
            <a:ext cx="26988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70" name="Oval 4890"/>
          <p:cNvSpPr>
            <a:spLocks noChangeArrowheads="1"/>
          </p:cNvSpPr>
          <p:nvPr/>
        </p:nvSpPr>
        <p:spPr bwMode="auto">
          <a:xfrm>
            <a:off x="3790950" y="518318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71" name="Oval 4891"/>
          <p:cNvSpPr>
            <a:spLocks noChangeArrowheads="1"/>
          </p:cNvSpPr>
          <p:nvPr/>
        </p:nvSpPr>
        <p:spPr bwMode="auto">
          <a:xfrm>
            <a:off x="3794125" y="5197475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72" name="Oval 4892"/>
          <p:cNvSpPr>
            <a:spLocks noChangeArrowheads="1"/>
          </p:cNvSpPr>
          <p:nvPr/>
        </p:nvSpPr>
        <p:spPr bwMode="auto">
          <a:xfrm>
            <a:off x="3797300" y="52133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73" name="Oval 4893"/>
          <p:cNvSpPr>
            <a:spLocks noChangeArrowheads="1"/>
          </p:cNvSpPr>
          <p:nvPr/>
        </p:nvSpPr>
        <p:spPr bwMode="auto">
          <a:xfrm>
            <a:off x="3810000" y="52228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74" name="Oval 4894"/>
          <p:cNvSpPr>
            <a:spLocks noChangeArrowheads="1"/>
          </p:cNvSpPr>
          <p:nvPr/>
        </p:nvSpPr>
        <p:spPr bwMode="auto">
          <a:xfrm>
            <a:off x="3822700" y="52308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75" name="Oval 4895"/>
          <p:cNvSpPr>
            <a:spLocks noChangeArrowheads="1"/>
          </p:cNvSpPr>
          <p:nvPr/>
        </p:nvSpPr>
        <p:spPr bwMode="auto">
          <a:xfrm>
            <a:off x="3830638" y="523081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76" name="Oval 4896"/>
          <p:cNvSpPr>
            <a:spLocks noChangeArrowheads="1"/>
          </p:cNvSpPr>
          <p:nvPr/>
        </p:nvSpPr>
        <p:spPr bwMode="auto">
          <a:xfrm>
            <a:off x="3846513" y="52276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77" name="Oval 4897"/>
          <p:cNvSpPr>
            <a:spLocks noChangeArrowheads="1"/>
          </p:cNvSpPr>
          <p:nvPr/>
        </p:nvSpPr>
        <p:spPr bwMode="auto">
          <a:xfrm>
            <a:off x="3862388" y="52197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78" name="Oval 4898"/>
          <p:cNvSpPr>
            <a:spLocks noChangeArrowheads="1"/>
          </p:cNvSpPr>
          <p:nvPr/>
        </p:nvSpPr>
        <p:spPr bwMode="auto">
          <a:xfrm>
            <a:off x="3871913" y="521176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79" name="Oval 4899"/>
          <p:cNvSpPr>
            <a:spLocks noChangeArrowheads="1"/>
          </p:cNvSpPr>
          <p:nvPr/>
        </p:nvSpPr>
        <p:spPr bwMode="auto">
          <a:xfrm>
            <a:off x="3883025" y="520223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80" name="Oval 4900"/>
          <p:cNvSpPr>
            <a:spLocks noChangeArrowheads="1"/>
          </p:cNvSpPr>
          <p:nvPr/>
        </p:nvSpPr>
        <p:spPr bwMode="auto">
          <a:xfrm>
            <a:off x="3892550" y="5191125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81" name="Oval 4901"/>
          <p:cNvSpPr>
            <a:spLocks noChangeArrowheads="1"/>
          </p:cNvSpPr>
          <p:nvPr/>
        </p:nvSpPr>
        <p:spPr bwMode="auto">
          <a:xfrm>
            <a:off x="3898900" y="51784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82" name="Oval 4902"/>
          <p:cNvSpPr>
            <a:spLocks noChangeArrowheads="1"/>
          </p:cNvSpPr>
          <p:nvPr/>
        </p:nvSpPr>
        <p:spPr bwMode="auto">
          <a:xfrm>
            <a:off x="3908425" y="51641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83" name="Oval 4903"/>
          <p:cNvSpPr>
            <a:spLocks noChangeArrowheads="1"/>
          </p:cNvSpPr>
          <p:nvPr/>
        </p:nvSpPr>
        <p:spPr bwMode="auto">
          <a:xfrm>
            <a:off x="3911600" y="51498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84" name="Oval 4904"/>
          <p:cNvSpPr>
            <a:spLocks noChangeArrowheads="1"/>
          </p:cNvSpPr>
          <p:nvPr/>
        </p:nvSpPr>
        <p:spPr bwMode="auto">
          <a:xfrm>
            <a:off x="3919538" y="513556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85" name="Oval 4905"/>
          <p:cNvSpPr>
            <a:spLocks noChangeArrowheads="1"/>
          </p:cNvSpPr>
          <p:nvPr/>
        </p:nvSpPr>
        <p:spPr bwMode="auto">
          <a:xfrm>
            <a:off x="3922713" y="5124450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86" name="Oval 4906"/>
          <p:cNvSpPr>
            <a:spLocks noChangeArrowheads="1"/>
          </p:cNvSpPr>
          <p:nvPr/>
        </p:nvSpPr>
        <p:spPr bwMode="auto">
          <a:xfrm>
            <a:off x="3929063" y="5111750"/>
            <a:ext cx="26987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87" name="Oval 4907"/>
          <p:cNvSpPr>
            <a:spLocks noChangeArrowheads="1"/>
          </p:cNvSpPr>
          <p:nvPr/>
        </p:nvSpPr>
        <p:spPr bwMode="auto">
          <a:xfrm>
            <a:off x="3935413" y="509746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88" name="Oval 4908"/>
          <p:cNvSpPr>
            <a:spLocks noChangeArrowheads="1"/>
          </p:cNvSpPr>
          <p:nvPr/>
        </p:nvSpPr>
        <p:spPr bwMode="auto">
          <a:xfrm>
            <a:off x="3941763" y="50831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89" name="Oval 4909"/>
          <p:cNvSpPr>
            <a:spLocks noChangeArrowheads="1"/>
          </p:cNvSpPr>
          <p:nvPr/>
        </p:nvSpPr>
        <p:spPr bwMode="auto">
          <a:xfrm>
            <a:off x="3948113" y="506095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90" name="Oval 4910"/>
          <p:cNvSpPr>
            <a:spLocks noChangeArrowheads="1"/>
          </p:cNvSpPr>
          <p:nvPr/>
        </p:nvSpPr>
        <p:spPr bwMode="auto">
          <a:xfrm>
            <a:off x="3957638" y="50450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91" name="Oval 4911"/>
          <p:cNvSpPr>
            <a:spLocks noChangeArrowheads="1"/>
          </p:cNvSpPr>
          <p:nvPr/>
        </p:nvSpPr>
        <p:spPr bwMode="auto">
          <a:xfrm>
            <a:off x="3963988" y="50323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92" name="Oval 4912"/>
          <p:cNvSpPr>
            <a:spLocks noChangeArrowheads="1"/>
          </p:cNvSpPr>
          <p:nvPr/>
        </p:nvSpPr>
        <p:spPr bwMode="auto">
          <a:xfrm>
            <a:off x="3968750" y="501808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93" name="Oval 4913"/>
          <p:cNvSpPr>
            <a:spLocks noChangeArrowheads="1"/>
          </p:cNvSpPr>
          <p:nvPr/>
        </p:nvSpPr>
        <p:spPr bwMode="auto">
          <a:xfrm>
            <a:off x="3968750" y="5005388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94" name="Oval 4914"/>
          <p:cNvSpPr>
            <a:spLocks noChangeArrowheads="1"/>
          </p:cNvSpPr>
          <p:nvPr/>
        </p:nvSpPr>
        <p:spPr bwMode="auto">
          <a:xfrm>
            <a:off x="3968750" y="4989513"/>
            <a:ext cx="26988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95" name="Oval 4915"/>
          <p:cNvSpPr>
            <a:spLocks noChangeArrowheads="1"/>
          </p:cNvSpPr>
          <p:nvPr/>
        </p:nvSpPr>
        <p:spPr bwMode="auto">
          <a:xfrm>
            <a:off x="3968750" y="497046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96" name="Oval 4916"/>
          <p:cNvSpPr>
            <a:spLocks noChangeArrowheads="1"/>
          </p:cNvSpPr>
          <p:nvPr/>
        </p:nvSpPr>
        <p:spPr bwMode="auto">
          <a:xfrm>
            <a:off x="3965575" y="49799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97" name="Oval 4917"/>
          <p:cNvSpPr>
            <a:spLocks noChangeArrowheads="1"/>
          </p:cNvSpPr>
          <p:nvPr/>
        </p:nvSpPr>
        <p:spPr bwMode="auto">
          <a:xfrm>
            <a:off x="3967163" y="499268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98" name="Oval 4918"/>
          <p:cNvSpPr>
            <a:spLocks noChangeArrowheads="1"/>
          </p:cNvSpPr>
          <p:nvPr/>
        </p:nvSpPr>
        <p:spPr bwMode="auto">
          <a:xfrm>
            <a:off x="3965575" y="50069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999" name="Oval 4919"/>
          <p:cNvSpPr>
            <a:spLocks noChangeArrowheads="1"/>
          </p:cNvSpPr>
          <p:nvPr/>
        </p:nvSpPr>
        <p:spPr bwMode="auto">
          <a:xfrm>
            <a:off x="3965575" y="502443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00" name="Oval 4920"/>
          <p:cNvSpPr>
            <a:spLocks noChangeArrowheads="1"/>
          </p:cNvSpPr>
          <p:nvPr/>
        </p:nvSpPr>
        <p:spPr bwMode="auto">
          <a:xfrm>
            <a:off x="3965575" y="50387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01" name="Oval 4921"/>
          <p:cNvSpPr>
            <a:spLocks noChangeArrowheads="1"/>
          </p:cNvSpPr>
          <p:nvPr/>
        </p:nvSpPr>
        <p:spPr bwMode="auto">
          <a:xfrm>
            <a:off x="3965575" y="50466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02" name="Oval 4922"/>
          <p:cNvSpPr>
            <a:spLocks noChangeArrowheads="1"/>
          </p:cNvSpPr>
          <p:nvPr/>
        </p:nvSpPr>
        <p:spPr bwMode="auto">
          <a:xfrm>
            <a:off x="3965575" y="50561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03" name="Oval 4923"/>
          <p:cNvSpPr>
            <a:spLocks noChangeArrowheads="1"/>
          </p:cNvSpPr>
          <p:nvPr/>
        </p:nvSpPr>
        <p:spPr bwMode="auto">
          <a:xfrm>
            <a:off x="3965575" y="506253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04" name="Oval 4924"/>
          <p:cNvSpPr>
            <a:spLocks noChangeArrowheads="1"/>
          </p:cNvSpPr>
          <p:nvPr/>
        </p:nvSpPr>
        <p:spPr bwMode="auto">
          <a:xfrm>
            <a:off x="3965575" y="507365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05" name="Oval 4925"/>
          <p:cNvSpPr>
            <a:spLocks noChangeArrowheads="1"/>
          </p:cNvSpPr>
          <p:nvPr/>
        </p:nvSpPr>
        <p:spPr bwMode="auto">
          <a:xfrm>
            <a:off x="3967163" y="508952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06" name="Oval 4926"/>
          <p:cNvSpPr>
            <a:spLocks noChangeArrowheads="1"/>
          </p:cNvSpPr>
          <p:nvPr/>
        </p:nvSpPr>
        <p:spPr bwMode="auto">
          <a:xfrm>
            <a:off x="3967163" y="510222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07" name="Oval 4927"/>
          <p:cNvSpPr>
            <a:spLocks noChangeArrowheads="1"/>
          </p:cNvSpPr>
          <p:nvPr/>
        </p:nvSpPr>
        <p:spPr bwMode="auto">
          <a:xfrm>
            <a:off x="3967163" y="5118100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08" name="Oval 4928"/>
          <p:cNvSpPr>
            <a:spLocks noChangeArrowheads="1"/>
          </p:cNvSpPr>
          <p:nvPr/>
        </p:nvSpPr>
        <p:spPr bwMode="auto">
          <a:xfrm>
            <a:off x="3967163" y="512603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09" name="Oval 4929"/>
          <p:cNvSpPr>
            <a:spLocks noChangeArrowheads="1"/>
          </p:cNvSpPr>
          <p:nvPr/>
        </p:nvSpPr>
        <p:spPr bwMode="auto">
          <a:xfrm>
            <a:off x="3967163" y="514032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10" name="Oval 4930"/>
          <p:cNvSpPr>
            <a:spLocks noChangeArrowheads="1"/>
          </p:cNvSpPr>
          <p:nvPr/>
        </p:nvSpPr>
        <p:spPr bwMode="auto">
          <a:xfrm>
            <a:off x="3967163" y="515302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11" name="Oval 4931"/>
          <p:cNvSpPr>
            <a:spLocks noChangeArrowheads="1"/>
          </p:cNvSpPr>
          <p:nvPr/>
        </p:nvSpPr>
        <p:spPr bwMode="auto">
          <a:xfrm>
            <a:off x="3967163" y="516731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12" name="Oval 4932"/>
          <p:cNvSpPr>
            <a:spLocks noChangeArrowheads="1"/>
          </p:cNvSpPr>
          <p:nvPr/>
        </p:nvSpPr>
        <p:spPr bwMode="auto">
          <a:xfrm>
            <a:off x="3967163" y="51720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13" name="Oval 4933"/>
          <p:cNvSpPr>
            <a:spLocks noChangeArrowheads="1"/>
          </p:cNvSpPr>
          <p:nvPr/>
        </p:nvSpPr>
        <p:spPr bwMode="auto">
          <a:xfrm>
            <a:off x="3967163" y="5187950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14" name="Oval 4934"/>
          <p:cNvSpPr>
            <a:spLocks noChangeArrowheads="1"/>
          </p:cNvSpPr>
          <p:nvPr/>
        </p:nvSpPr>
        <p:spPr bwMode="auto">
          <a:xfrm>
            <a:off x="3967163" y="519588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15" name="Oval 4935"/>
          <p:cNvSpPr>
            <a:spLocks noChangeArrowheads="1"/>
          </p:cNvSpPr>
          <p:nvPr/>
        </p:nvSpPr>
        <p:spPr bwMode="auto">
          <a:xfrm>
            <a:off x="3967163" y="521017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16" name="Oval 4936"/>
          <p:cNvSpPr>
            <a:spLocks noChangeArrowheads="1"/>
          </p:cNvSpPr>
          <p:nvPr/>
        </p:nvSpPr>
        <p:spPr bwMode="auto">
          <a:xfrm>
            <a:off x="3967163" y="522287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17" name="Oval 4937"/>
          <p:cNvSpPr>
            <a:spLocks noChangeArrowheads="1"/>
          </p:cNvSpPr>
          <p:nvPr/>
        </p:nvSpPr>
        <p:spPr bwMode="auto">
          <a:xfrm>
            <a:off x="3970338" y="52355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18" name="Oval 4938"/>
          <p:cNvSpPr>
            <a:spLocks noChangeArrowheads="1"/>
          </p:cNvSpPr>
          <p:nvPr/>
        </p:nvSpPr>
        <p:spPr bwMode="auto">
          <a:xfrm>
            <a:off x="3967163" y="523875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19" name="Oval 4939"/>
          <p:cNvSpPr>
            <a:spLocks noChangeArrowheads="1"/>
          </p:cNvSpPr>
          <p:nvPr/>
        </p:nvSpPr>
        <p:spPr bwMode="auto">
          <a:xfrm>
            <a:off x="3970338" y="525462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20" name="Oval 4940"/>
          <p:cNvSpPr>
            <a:spLocks noChangeArrowheads="1"/>
          </p:cNvSpPr>
          <p:nvPr/>
        </p:nvSpPr>
        <p:spPr bwMode="auto">
          <a:xfrm>
            <a:off x="3970338" y="525938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21" name="Oval 4941"/>
          <p:cNvSpPr>
            <a:spLocks noChangeArrowheads="1"/>
          </p:cNvSpPr>
          <p:nvPr/>
        </p:nvSpPr>
        <p:spPr bwMode="auto">
          <a:xfrm>
            <a:off x="3967163" y="52736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22" name="Oval 4942"/>
          <p:cNvSpPr>
            <a:spLocks noChangeArrowheads="1"/>
          </p:cNvSpPr>
          <p:nvPr/>
        </p:nvSpPr>
        <p:spPr bwMode="auto">
          <a:xfrm>
            <a:off x="3967163" y="5283200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23" name="Oval 4943"/>
          <p:cNvSpPr>
            <a:spLocks noChangeArrowheads="1"/>
          </p:cNvSpPr>
          <p:nvPr/>
        </p:nvSpPr>
        <p:spPr bwMode="auto">
          <a:xfrm>
            <a:off x="3967163" y="529748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24" name="Oval 4944"/>
          <p:cNvSpPr>
            <a:spLocks noChangeArrowheads="1"/>
          </p:cNvSpPr>
          <p:nvPr/>
        </p:nvSpPr>
        <p:spPr bwMode="auto">
          <a:xfrm>
            <a:off x="3967163" y="531177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25" name="Oval 4945"/>
          <p:cNvSpPr>
            <a:spLocks noChangeArrowheads="1"/>
          </p:cNvSpPr>
          <p:nvPr/>
        </p:nvSpPr>
        <p:spPr bwMode="auto">
          <a:xfrm>
            <a:off x="3967163" y="532288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26" name="Oval 4946"/>
          <p:cNvSpPr>
            <a:spLocks noChangeArrowheads="1"/>
          </p:cNvSpPr>
          <p:nvPr/>
        </p:nvSpPr>
        <p:spPr bwMode="auto">
          <a:xfrm>
            <a:off x="3967163" y="53371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27" name="Oval 4947"/>
          <p:cNvSpPr>
            <a:spLocks noChangeArrowheads="1"/>
          </p:cNvSpPr>
          <p:nvPr/>
        </p:nvSpPr>
        <p:spPr bwMode="auto">
          <a:xfrm>
            <a:off x="3967163" y="53498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28" name="Oval 4948"/>
          <p:cNvSpPr>
            <a:spLocks noChangeArrowheads="1"/>
          </p:cNvSpPr>
          <p:nvPr/>
        </p:nvSpPr>
        <p:spPr bwMode="auto">
          <a:xfrm>
            <a:off x="3967163" y="53641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29" name="Oval 4949"/>
          <p:cNvSpPr>
            <a:spLocks noChangeArrowheads="1"/>
          </p:cNvSpPr>
          <p:nvPr/>
        </p:nvSpPr>
        <p:spPr bwMode="auto">
          <a:xfrm>
            <a:off x="3967163" y="536892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30" name="Oval 4950"/>
          <p:cNvSpPr>
            <a:spLocks noChangeArrowheads="1"/>
          </p:cNvSpPr>
          <p:nvPr/>
        </p:nvSpPr>
        <p:spPr bwMode="auto">
          <a:xfrm>
            <a:off x="3967163" y="538480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31" name="Oval 4951"/>
          <p:cNvSpPr>
            <a:spLocks noChangeArrowheads="1"/>
          </p:cNvSpPr>
          <p:nvPr/>
        </p:nvSpPr>
        <p:spPr bwMode="auto">
          <a:xfrm>
            <a:off x="3967163" y="539273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32" name="Oval 4952"/>
          <p:cNvSpPr>
            <a:spLocks noChangeArrowheads="1"/>
          </p:cNvSpPr>
          <p:nvPr/>
        </p:nvSpPr>
        <p:spPr bwMode="auto">
          <a:xfrm>
            <a:off x="3967163" y="540861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33" name="Oval 4953"/>
          <p:cNvSpPr>
            <a:spLocks noChangeArrowheads="1"/>
          </p:cNvSpPr>
          <p:nvPr/>
        </p:nvSpPr>
        <p:spPr bwMode="auto">
          <a:xfrm>
            <a:off x="3967163" y="541972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34" name="Oval 4954"/>
          <p:cNvSpPr>
            <a:spLocks noChangeArrowheads="1"/>
          </p:cNvSpPr>
          <p:nvPr/>
        </p:nvSpPr>
        <p:spPr bwMode="auto">
          <a:xfrm>
            <a:off x="3970338" y="543401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35" name="Oval 4955"/>
          <p:cNvSpPr>
            <a:spLocks noChangeArrowheads="1"/>
          </p:cNvSpPr>
          <p:nvPr/>
        </p:nvSpPr>
        <p:spPr bwMode="auto">
          <a:xfrm>
            <a:off x="3967163" y="544036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36" name="Oval 4956"/>
          <p:cNvSpPr>
            <a:spLocks noChangeArrowheads="1"/>
          </p:cNvSpPr>
          <p:nvPr/>
        </p:nvSpPr>
        <p:spPr bwMode="auto">
          <a:xfrm>
            <a:off x="3970338" y="54514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37" name="Oval 4957"/>
          <p:cNvSpPr>
            <a:spLocks noChangeArrowheads="1"/>
          </p:cNvSpPr>
          <p:nvPr/>
        </p:nvSpPr>
        <p:spPr bwMode="auto">
          <a:xfrm>
            <a:off x="3967163" y="545623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38" name="Oval 4958"/>
          <p:cNvSpPr>
            <a:spLocks noChangeArrowheads="1"/>
          </p:cNvSpPr>
          <p:nvPr/>
        </p:nvSpPr>
        <p:spPr bwMode="auto">
          <a:xfrm>
            <a:off x="3967163" y="547211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39" name="Oval 4959"/>
          <p:cNvSpPr>
            <a:spLocks noChangeArrowheads="1"/>
          </p:cNvSpPr>
          <p:nvPr/>
        </p:nvSpPr>
        <p:spPr bwMode="auto">
          <a:xfrm>
            <a:off x="3967163" y="548005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40" name="Oval 4960"/>
          <p:cNvSpPr>
            <a:spLocks noChangeArrowheads="1"/>
          </p:cNvSpPr>
          <p:nvPr/>
        </p:nvSpPr>
        <p:spPr bwMode="auto">
          <a:xfrm>
            <a:off x="3975100" y="510381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41" name="Oval 4961"/>
          <p:cNvSpPr>
            <a:spLocks noChangeArrowheads="1"/>
          </p:cNvSpPr>
          <p:nvPr/>
        </p:nvSpPr>
        <p:spPr bwMode="auto">
          <a:xfrm>
            <a:off x="3970338" y="5145088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42" name="Oval 4962"/>
          <p:cNvSpPr>
            <a:spLocks noChangeArrowheads="1"/>
          </p:cNvSpPr>
          <p:nvPr/>
        </p:nvSpPr>
        <p:spPr bwMode="auto">
          <a:xfrm>
            <a:off x="3981450" y="509111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43" name="Oval 4963"/>
          <p:cNvSpPr>
            <a:spLocks noChangeArrowheads="1"/>
          </p:cNvSpPr>
          <p:nvPr/>
        </p:nvSpPr>
        <p:spPr bwMode="auto">
          <a:xfrm>
            <a:off x="3989388" y="50768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44" name="Oval 4964"/>
          <p:cNvSpPr>
            <a:spLocks noChangeArrowheads="1"/>
          </p:cNvSpPr>
          <p:nvPr/>
        </p:nvSpPr>
        <p:spPr bwMode="auto">
          <a:xfrm>
            <a:off x="3995738" y="50657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45" name="Oval 4965"/>
          <p:cNvSpPr>
            <a:spLocks noChangeArrowheads="1"/>
          </p:cNvSpPr>
          <p:nvPr/>
        </p:nvSpPr>
        <p:spPr bwMode="auto">
          <a:xfrm>
            <a:off x="4002088" y="50546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46" name="Oval 4966"/>
          <p:cNvSpPr>
            <a:spLocks noChangeArrowheads="1"/>
          </p:cNvSpPr>
          <p:nvPr/>
        </p:nvSpPr>
        <p:spPr bwMode="auto">
          <a:xfrm>
            <a:off x="4005263" y="50466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47" name="Oval 4967"/>
          <p:cNvSpPr>
            <a:spLocks noChangeArrowheads="1"/>
          </p:cNvSpPr>
          <p:nvPr/>
        </p:nvSpPr>
        <p:spPr bwMode="auto">
          <a:xfrm>
            <a:off x="4014788" y="50387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48" name="Oval 4968"/>
          <p:cNvSpPr>
            <a:spLocks noChangeArrowheads="1"/>
          </p:cNvSpPr>
          <p:nvPr/>
        </p:nvSpPr>
        <p:spPr bwMode="auto">
          <a:xfrm>
            <a:off x="4019550" y="5030788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49" name="Oval 4969"/>
          <p:cNvSpPr>
            <a:spLocks noChangeArrowheads="1"/>
          </p:cNvSpPr>
          <p:nvPr/>
        </p:nvSpPr>
        <p:spPr bwMode="auto">
          <a:xfrm>
            <a:off x="4029075" y="5022850"/>
            <a:ext cx="26988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50" name="Oval 4970"/>
          <p:cNvSpPr>
            <a:spLocks noChangeArrowheads="1"/>
          </p:cNvSpPr>
          <p:nvPr/>
        </p:nvSpPr>
        <p:spPr bwMode="auto">
          <a:xfrm>
            <a:off x="4038600" y="501173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51" name="Oval 4971"/>
          <p:cNvSpPr>
            <a:spLocks noChangeArrowheads="1"/>
          </p:cNvSpPr>
          <p:nvPr/>
        </p:nvSpPr>
        <p:spPr bwMode="auto">
          <a:xfrm>
            <a:off x="4048125" y="500062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52" name="Oval 4972"/>
          <p:cNvSpPr>
            <a:spLocks noChangeArrowheads="1"/>
          </p:cNvSpPr>
          <p:nvPr/>
        </p:nvSpPr>
        <p:spPr bwMode="auto">
          <a:xfrm>
            <a:off x="4057650" y="49926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53" name="Oval 4973"/>
          <p:cNvSpPr>
            <a:spLocks noChangeArrowheads="1"/>
          </p:cNvSpPr>
          <p:nvPr/>
        </p:nvSpPr>
        <p:spPr bwMode="auto">
          <a:xfrm>
            <a:off x="4065588" y="497998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54" name="Oval 4974"/>
          <p:cNvSpPr>
            <a:spLocks noChangeArrowheads="1"/>
          </p:cNvSpPr>
          <p:nvPr/>
        </p:nvSpPr>
        <p:spPr bwMode="auto">
          <a:xfrm>
            <a:off x="4081463" y="497205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55" name="Oval 4975"/>
          <p:cNvSpPr>
            <a:spLocks noChangeArrowheads="1"/>
          </p:cNvSpPr>
          <p:nvPr/>
        </p:nvSpPr>
        <p:spPr bwMode="auto">
          <a:xfrm>
            <a:off x="4097338" y="49688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56" name="Oval 4976"/>
          <p:cNvSpPr>
            <a:spLocks noChangeArrowheads="1"/>
          </p:cNvSpPr>
          <p:nvPr/>
        </p:nvSpPr>
        <p:spPr bwMode="auto">
          <a:xfrm>
            <a:off x="4111625" y="496728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57" name="Oval 4977"/>
          <p:cNvSpPr>
            <a:spLocks noChangeArrowheads="1"/>
          </p:cNvSpPr>
          <p:nvPr/>
        </p:nvSpPr>
        <p:spPr bwMode="auto">
          <a:xfrm>
            <a:off x="4127500" y="496728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58" name="Oval 4978"/>
          <p:cNvSpPr>
            <a:spLocks noChangeArrowheads="1"/>
          </p:cNvSpPr>
          <p:nvPr/>
        </p:nvSpPr>
        <p:spPr bwMode="auto">
          <a:xfrm>
            <a:off x="4138613" y="497205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59" name="Oval 4979"/>
          <p:cNvSpPr>
            <a:spLocks noChangeArrowheads="1"/>
          </p:cNvSpPr>
          <p:nvPr/>
        </p:nvSpPr>
        <p:spPr bwMode="auto">
          <a:xfrm>
            <a:off x="4149725" y="49799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60" name="Oval 4980"/>
          <p:cNvSpPr>
            <a:spLocks noChangeArrowheads="1"/>
          </p:cNvSpPr>
          <p:nvPr/>
        </p:nvSpPr>
        <p:spPr bwMode="auto">
          <a:xfrm>
            <a:off x="4157663" y="498951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61" name="Oval 4981"/>
          <p:cNvSpPr>
            <a:spLocks noChangeArrowheads="1"/>
          </p:cNvSpPr>
          <p:nvPr/>
        </p:nvSpPr>
        <p:spPr bwMode="auto">
          <a:xfrm>
            <a:off x="4167188" y="500380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62" name="Oval 4982"/>
          <p:cNvSpPr>
            <a:spLocks noChangeArrowheads="1"/>
          </p:cNvSpPr>
          <p:nvPr/>
        </p:nvSpPr>
        <p:spPr bwMode="auto">
          <a:xfrm>
            <a:off x="4173538" y="501967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63" name="Oval 4983"/>
          <p:cNvSpPr>
            <a:spLocks noChangeArrowheads="1"/>
          </p:cNvSpPr>
          <p:nvPr/>
        </p:nvSpPr>
        <p:spPr bwMode="auto">
          <a:xfrm>
            <a:off x="4176713" y="503237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64" name="Oval 4984"/>
          <p:cNvSpPr>
            <a:spLocks noChangeArrowheads="1"/>
          </p:cNvSpPr>
          <p:nvPr/>
        </p:nvSpPr>
        <p:spPr bwMode="auto">
          <a:xfrm>
            <a:off x="4178300" y="5053013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65" name="Oval 4985"/>
          <p:cNvSpPr>
            <a:spLocks noChangeArrowheads="1"/>
          </p:cNvSpPr>
          <p:nvPr/>
        </p:nvSpPr>
        <p:spPr bwMode="auto">
          <a:xfrm>
            <a:off x="4178300" y="5067300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66" name="Oval 4986"/>
          <p:cNvSpPr>
            <a:spLocks noChangeArrowheads="1"/>
          </p:cNvSpPr>
          <p:nvPr/>
        </p:nvSpPr>
        <p:spPr bwMode="auto">
          <a:xfrm>
            <a:off x="4178300" y="508158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67" name="Oval 4987"/>
          <p:cNvSpPr>
            <a:spLocks noChangeArrowheads="1"/>
          </p:cNvSpPr>
          <p:nvPr/>
        </p:nvSpPr>
        <p:spPr bwMode="auto">
          <a:xfrm>
            <a:off x="4176713" y="5095875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68" name="Oval 4988"/>
          <p:cNvSpPr>
            <a:spLocks noChangeArrowheads="1"/>
          </p:cNvSpPr>
          <p:nvPr/>
        </p:nvSpPr>
        <p:spPr bwMode="auto">
          <a:xfrm>
            <a:off x="4175125" y="5110163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69" name="Oval 4989"/>
          <p:cNvSpPr>
            <a:spLocks noChangeArrowheads="1"/>
          </p:cNvSpPr>
          <p:nvPr/>
        </p:nvSpPr>
        <p:spPr bwMode="auto">
          <a:xfrm>
            <a:off x="4175125" y="5124450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70" name="Oval 4990"/>
          <p:cNvSpPr>
            <a:spLocks noChangeArrowheads="1"/>
          </p:cNvSpPr>
          <p:nvPr/>
        </p:nvSpPr>
        <p:spPr bwMode="auto">
          <a:xfrm>
            <a:off x="4175125" y="5138738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71" name="Oval 4991"/>
          <p:cNvSpPr>
            <a:spLocks noChangeArrowheads="1"/>
          </p:cNvSpPr>
          <p:nvPr/>
        </p:nvSpPr>
        <p:spPr bwMode="auto">
          <a:xfrm>
            <a:off x="4176713" y="515461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72" name="Oval 4992"/>
          <p:cNvSpPr>
            <a:spLocks noChangeArrowheads="1"/>
          </p:cNvSpPr>
          <p:nvPr/>
        </p:nvSpPr>
        <p:spPr bwMode="auto">
          <a:xfrm>
            <a:off x="4175125" y="5167313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73" name="Oval 4993"/>
          <p:cNvSpPr>
            <a:spLocks noChangeArrowheads="1"/>
          </p:cNvSpPr>
          <p:nvPr/>
        </p:nvSpPr>
        <p:spPr bwMode="auto">
          <a:xfrm>
            <a:off x="4175125" y="518318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74" name="Oval 4994"/>
          <p:cNvSpPr>
            <a:spLocks noChangeArrowheads="1"/>
          </p:cNvSpPr>
          <p:nvPr/>
        </p:nvSpPr>
        <p:spPr bwMode="auto">
          <a:xfrm>
            <a:off x="4175125" y="5197475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75" name="Oval 4995"/>
          <p:cNvSpPr>
            <a:spLocks noChangeArrowheads="1"/>
          </p:cNvSpPr>
          <p:nvPr/>
        </p:nvSpPr>
        <p:spPr bwMode="auto">
          <a:xfrm>
            <a:off x="4178300" y="5208588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76" name="Oval 4996"/>
          <p:cNvSpPr>
            <a:spLocks noChangeArrowheads="1"/>
          </p:cNvSpPr>
          <p:nvPr/>
        </p:nvSpPr>
        <p:spPr bwMode="auto">
          <a:xfrm>
            <a:off x="4184650" y="5222875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77" name="Oval 4997"/>
          <p:cNvSpPr>
            <a:spLocks noChangeArrowheads="1"/>
          </p:cNvSpPr>
          <p:nvPr/>
        </p:nvSpPr>
        <p:spPr bwMode="auto">
          <a:xfrm>
            <a:off x="4197350" y="52339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78" name="Oval 4998"/>
          <p:cNvSpPr>
            <a:spLocks noChangeArrowheads="1"/>
          </p:cNvSpPr>
          <p:nvPr/>
        </p:nvSpPr>
        <p:spPr bwMode="auto">
          <a:xfrm>
            <a:off x="4211638" y="5237163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79" name="Oval 4999"/>
          <p:cNvSpPr>
            <a:spLocks noChangeArrowheads="1"/>
          </p:cNvSpPr>
          <p:nvPr/>
        </p:nvSpPr>
        <p:spPr bwMode="auto">
          <a:xfrm>
            <a:off x="4230688" y="523398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80" name="Oval 5000"/>
          <p:cNvSpPr>
            <a:spLocks noChangeArrowheads="1"/>
          </p:cNvSpPr>
          <p:nvPr/>
        </p:nvSpPr>
        <p:spPr bwMode="auto">
          <a:xfrm>
            <a:off x="4243388" y="5226050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81" name="Oval 5001"/>
          <p:cNvSpPr>
            <a:spLocks noChangeArrowheads="1"/>
          </p:cNvSpPr>
          <p:nvPr/>
        </p:nvSpPr>
        <p:spPr bwMode="auto">
          <a:xfrm>
            <a:off x="4254500" y="521493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82" name="Oval 5002"/>
          <p:cNvSpPr>
            <a:spLocks noChangeArrowheads="1"/>
          </p:cNvSpPr>
          <p:nvPr/>
        </p:nvSpPr>
        <p:spPr bwMode="auto">
          <a:xfrm>
            <a:off x="4267200" y="5202238"/>
            <a:ext cx="26988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83" name="Oval 5003"/>
          <p:cNvSpPr>
            <a:spLocks noChangeArrowheads="1"/>
          </p:cNvSpPr>
          <p:nvPr/>
        </p:nvSpPr>
        <p:spPr bwMode="auto">
          <a:xfrm>
            <a:off x="4279900" y="518953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84" name="Oval 5004"/>
          <p:cNvSpPr>
            <a:spLocks noChangeArrowheads="1"/>
          </p:cNvSpPr>
          <p:nvPr/>
        </p:nvSpPr>
        <p:spPr bwMode="auto">
          <a:xfrm>
            <a:off x="4289425" y="5173663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85" name="Oval 5005"/>
          <p:cNvSpPr>
            <a:spLocks noChangeArrowheads="1"/>
          </p:cNvSpPr>
          <p:nvPr/>
        </p:nvSpPr>
        <p:spPr bwMode="auto">
          <a:xfrm>
            <a:off x="4295775" y="5164138"/>
            <a:ext cx="25400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86" name="Oval 5006"/>
          <p:cNvSpPr>
            <a:spLocks noChangeArrowheads="1"/>
          </p:cNvSpPr>
          <p:nvPr/>
        </p:nvSpPr>
        <p:spPr bwMode="auto">
          <a:xfrm>
            <a:off x="4303713" y="515302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87" name="Oval 5007"/>
          <p:cNvSpPr>
            <a:spLocks noChangeArrowheads="1"/>
          </p:cNvSpPr>
          <p:nvPr/>
        </p:nvSpPr>
        <p:spPr bwMode="auto">
          <a:xfrm>
            <a:off x="4306888" y="5137150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88" name="Oval 5008"/>
          <p:cNvSpPr>
            <a:spLocks noChangeArrowheads="1"/>
          </p:cNvSpPr>
          <p:nvPr/>
        </p:nvSpPr>
        <p:spPr bwMode="auto">
          <a:xfrm>
            <a:off x="4313238" y="5126038"/>
            <a:ext cx="26987" cy="25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89" name="Oval 5009"/>
          <p:cNvSpPr>
            <a:spLocks noChangeArrowheads="1"/>
          </p:cNvSpPr>
          <p:nvPr/>
        </p:nvSpPr>
        <p:spPr bwMode="auto">
          <a:xfrm>
            <a:off x="4319588" y="5111750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90" name="Oval 5010"/>
          <p:cNvSpPr>
            <a:spLocks noChangeArrowheads="1"/>
          </p:cNvSpPr>
          <p:nvPr/>
        </p:nvSpPr>
        <p:spPr bwMode="auto">
          <a:xfrm>
            <a:off x="3748088" y="484981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91" name="Oval 5011"/>
          <p:cNvSpPr>
            <a:spLocks noChangeArrowheads="1"/>
          </p:cNvSpPr>
          <p:nvPr/>
        </p:nvSpPr>
        <p:spPr bwMode="auto">
          <a:xfrm>
            <a:off x="3735388" y="4864100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92" name="Oval 5012"/>
          <p:cNvSpPr>
            <a:spLocks noChangeArrowheads="1"/>
          </p:cNvSpPr>
          <p:nvPr/>
        </p:nvSpPr>
        <p:spPr bwMode="auto">
          <a:xfrm>
            <a:off x="3724275" y="48783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93" name="Oval 5013"/>
          <p:cNvSpPr>
            <a:spLocks noChangeArrowheads="1"/>
          </p:cNvSpPr>
          <p:nvPr/>
        </p:nvSpPr>
        <p:spPr bwMode="auto">
          <a:xfrm>
            <a:off x="3714750" y="48895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94" name="Oval 5014"/>
          <p:cNvSpPr>
            <a:spLocks noChangeArrowheads="1"/>
          </p:cNvSpPr>
          <p:nvPr/>
        </p:nvSpPr>
        <p:spPr bwMode="auto">
          <a:xfrm>
            <a:off x="3705225" y="49006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95" name="Oval 5015"/>
          <p:cNvSpPr>
            <a:spLocks noChangeArrowheads="1"/>
          </p:cNvSpPr>
          <p:nvPr/>
        </p:nvSpPr>
        <p:spPr bwMode="auto">
          <a:xfrm>
            <a:off x="3692525" y="4913313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96" name="Oval 5016"/>
          <p:cNvSpPr>
            <a:spLocks noChangeArrowheads="1"/>
          </p:cNvSpPr>
          <p:nvPr/>
        </p:nvSpPr>
        <p:spPr bwMode="auto">
          <a:xfrm>
            <a:off x="4533900" y="52355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97" name="Oval 5017"/>
          <p:cNvSpPr>
            <a:spLocks noChangeArrowheads="1"/>
          </p:cNvSpPr>
          <p:nvPr/>
        </p:nvSpPr>
        <p:spPr bwMode="auto">
          <a:xfrm>
            <a:off x="4546600" y="52228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98" name="Oval 5018"/>
          <p:cNvSpPr>
            <a:spLocks noChangeArrowheads="1"/>
          </p:cNvSpPr>
          <p:nvPr/>
        </p:nvSpPr>
        <p:spPr bwMode="auto">
          <a:xfrm>
            <a:off x="4554538" y="5208588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099" name="Oval 5019"/>
          <p:cNvSpPr>
            <a:spLocks noChangeArrowheads="1"/>
          </p:cNvSpPr>
          <p:nvPr/>
        </p:nvSpPr>
        <p:spPr bwMode="auto">
          <a:xfrm>
            <a:off x="4567238" y="5194300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00" name="Oval 5020"/>
          <p:cNvSpPr>
            <a:spLocks noChangeArrowheads="1"/>
          </p:cNvSpPr>
          <p:nvPr/>
        </p:nvSpPr>
        <p:spPr bwMode="auto">
          <a:xfrm>
            <a:off x="4579938" y="517842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01" name="Oval 5021"/>
          <p:cNvSpPr>
            <a:spLocks noChangeArrowheads="1"/>
          </p:cNvSpPr>
          <p:nvPr/>
        </p:nvSpPr>
        <p:spPr bwMode="auto">
          <a:xfrm>
            <a:off x="4592638" y="51609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02" name="Oval 5022"/>
          <p:cNvSpPr>
            <a:spLocks noChangeArrowheads="1"/>
          </p:cNvSpPr>
          <p:nvPr/>
        </p:nvSpPr>
        <p:spPr bwMode="auto">
          <a:xfrm>
            <a:off x="4602163" y="51450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03" name="Oval 5023"/>
          <p:cNvSpPr>
            <a:spLocks noChangeArrowheads="1"/>
          </p:cNvSpPr>
          <p:nvPr/>
        </p:nvSpPr>
        <p:spPr bwMode="auto">
          <a:xfrm>
            <a:off x="4606925" y="5130800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04" name="Oval 5024"/>
          <p:cNvSpPr>
            <a:spLocks noChangeArrowheads="1"/>
          </p:cNvSpPr>
          <p:nvPr/>
        </p:nvSpPr>
        <p:spPr bwMode="auto">
          <a:xfrm>
            <a:off x="4616450" y="5116513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05" name="Oval 5025"/>
          <p:cNvSpPr>
            <a:spLocks noChangeArrowheads="1"/>
          </p:cNvSpPr>
          <p:nvPr/>
        </p:nvSpPr>
        <p:spPr bwMode="auto">
          <a:xfrm>
            <a:off x="4625975" y="51006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06" name="Oval 5026"/>
          <p:cNvSpPr>
            <a:spLocks noChangeArrowheads="1"/>
          </p:cNvSpPr>
          <p:nvPr/>
        </p:nvSpPr>
        <p:spPr bwMode="auto">
          <a:xfrm>
            <a:off x="4632325" y="50831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07" name="Oval 5027"/>
          <p:cNvSpPr>
            <a:spLocks noChangeArrowheads="1"/>
          </p:cNvSpPr>
          <p:nvPr/>
        </p:nvSpPr>
        <p:spPr bwMode="auto">
          <a:xfrm>
            <a:off x="4638675" y="50688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08" name="Oval 5028"/>
          <p:cNvSpPr>
            <a:spLocks noChangeArrowheads="1"/>
          </p:cNvSpPr>
          <p:nvPr/>
        </p:nvSpPr>
        <p:spPr bwMode="auto">
          <a:xfrm>
            <a:off x="4645025" y="50561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09" name="Oval 5029"/>
          <p:cNvSpPr>
            <a:spLocks noChangeArrowheads="1"/>
          </p:cNvSpPr>
          <p:nvPr/>
        </p:nvSpPr>
        <p:spPr bwMode="auto">
          <a:xfrm>
            <a:off x="4652963" y="503872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10" name="Oval 5030"/>
          <p:cNvSpPr>
            <a:spLocks noChangeArrowheads="1"/>
          </p:cNvSpPr>
          <p:nvPr/>
        </p:nvSpPr>
        <p:spPr bwMode="auto">
          <a:xfrm>
            <a:off x="4659313" y="5022850"/>
            <a:ext cx="26987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11" name="Oval 5031"/>
          <p:cNvSpPr>
            <a:spLocks noChangeArrowheads="1"/>
          </p:cNvSpPr>
          <p:nvPr/>
        </p:nvSpPr>
        <p:spPr bwMode="auto">
          <a:xfrm>
            <a:off x="4665663" y="5005388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12" name="Oval 5032"/>
          <p:cNvSpPr>
            <a:spLocks noChangeArrowheads="1"/>
          </p:cNvSpPr>
          <p:nvPr/>
        </p:nvSpPr>
        <p:spPr bwMode="auto">
          <a:xfrm>
            <a:off x="4672013" y="4989513"/>
            <a:ext cx="26987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13" name="Oval 5033"/>
          <p:cNvSpPr>
            <a:spLocks noChangeArrowheads="1"/>
          </p:cNvSpPr>
          <p:nvPr/>
        </p:nvSpPr>
        <p:spPr bwMode="auto">
          <a:xfrm>
            <a:off x="4678363" y="49720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14" name="Oval 5034"/>
          <p:cNvSpPr>
            <a:spLocks noChangeArrowheads="1"/>
          </p:cNvSpPr>
          <p:nvPr/>
        </p:nvSpPr>
        <p:spPr bwMode="auto">
          <a:xfrm>
            <a:off x="4678363" y="495300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15" name="Oval 5035"/>
          <p:cNvSpPr>
            <a:spLocks noChangeArrowheads="1"/>
          </p:cNvSpPr>
          <p:nvPr/>
        </p:nvSpPr>
        <p:spPr bwMode="auto">
          <a:xfrm>
            <a:off x="4678363" y="49339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16" name="Oval 5036"/>
          <p:cNvSpPr>
            <a:spLocks noChangeArrowheads="1"/>
          </p:cNvSpPr>
          <p:nvPr/>
        </p:nvSpPr>
        <p:spPr bwMode="auto">
          <a:xfrm>
            <a:off x="4672013" y="4916488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17" name="Oval 5037"/>
          <p:cNvSpPr>
            <a:spLocks noChangeArrowheads="1"/>
          </p:cNvSpPr>
          <p:nvPr/>
        </p:nvSpPr>
        <p:spPr bwMode="auto">
          <a:xfrm>
            <a:off x="4656138" y="4905375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18" name="Oval 5038"/>
          <p:cNvSpPr>
            <a:spLocks noChangeArrowheads="1"/>
          </p:cNvSpPr>
          <p:nvPr/>
        </p:nvSpPr>
        <p:spPr bwMode="auto">
          <a:xfrm>
            <a:off x="4641850" y="49085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19" name="Oval 5039"/>
          <p:cNvSpPr>
            <a:spLocks noChangeArrowheads="1"/>
          </p:cNvSpPr>
          <p:nvPr/>
        </p:nvSpPr>
        <p:spPr bwMode="auto">
          <a:xfrm>
            <a:off x="4632325" y="49196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20" name="Oval 5040"/>
          <p:cNvSpPr>
            <a:spLocks noChangeArrowheads="1"/>
          </p:cNvSpPr>
          <p:nvPr/>
        </p:nvSpPr>
        <p:spPr bwMode="auto">
          <a:xfrm>
            <a:off x="4632325" y="49339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21" name="Oval 5041"/>
          <p:cNvSpPr>
            <a:spLocks noChangeArrowheads="1"/>
          </p:cNvSpPr>
          <p:nvPr/>
        </p:nvSpPr>
        <p:spPr bwMode="auto">
          <a:xfrm>
            <a:off x="4638675" y="49466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22" name="Oval 5042"/>
          <p:cNvSpPr>
            <a:spLocks noChangeArrowheads="1"/>
          </p:cNvSpPr>
          <p:nvPr/>
        </p:nvSpPr>
        <p:spPr bwMode="auto">
          <a:xfrm>
            <a:off x="4651375" y="4956175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23" name="Oval 5043"/>
          <p:cNvSpPr>
            <a:spLocks noChangeArrowheads="1"/>
          </p:cNvSpPr>
          <p:nvPr/>
        </p:nvSpPr>
        <p:spPr bwMode="auto">
          <a:xfrm>
            <a:off x="4659313" y="4964113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24" name="Oval 5044"/>
          <p:cNvSpPr>
            <a:spLocks noChangeArrowheads="1"/>
          </p:cNvSpPr>
          <p:nvPr/>
        </p:nvSpPr>
        <p:spPr bwMode="auto">
          <a:xfrm>
            <a:off x="4672013" y="4972050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25" name="Oval 5045"/>
          <p:cNvSpPr>
            <a:spLocks noChangeArrowheads="1"/>
          </p:cNvSpPr>
          <p:nvPr/>
        </p:nvSpPr>
        <p:spPr bwMode="auto">
          <a:xfrm>
            <a:off x="4691063" y="49831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26" name="Oval 5046"/>
          <p:cNvSpPr>
            <a:spLocks noChangeArrowheads="1"/>
          </p:cNvSpPr>
          <p:nvPr/>
        </p:nvSpPr>
        <p:spPr bwMode="auto">
          <a:xfrm>
            <a:off x="4702175" y="4991100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27" name="Oval 5047"/>
          <p:cNvSpPr>
            <a:spLocks noChangeArrowheads="1"/>
          </p:cNvSpPr>
          <p:nvPr/>
        </p:nvSpPr>
        <p:spPr bwMode="auto">
          <a:xfrm>
            <a:off x="4714875" y="5000625"/>
            <a:ext cx="26988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28" name="Oval 5048"/>
          <p:cNvSpPr>
            <a:spLocks noChangeArrowheads="1"/>
          </p:cNvSpPr>
          <p:nvPr/>
        </p:nvSpPr>
        <p:spPr bwMode="auto">
          <a:xfrm>
            <a:off x="4727575" y="501173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29" name="Oval 5049"/>
          <p:cNvSpPr>
            <a:spLocks noChangeArrowheads="1"/>
          </p:cNvSpPr>
          <p:nvPr/>
        </p:nvSpPr>
        <p:spPr bwMode="auto">
          <a:xfrm>
            <a:off x="4737100" y="501967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30" name="Oval 5050"/>
          <p:cNvSpPr>
            <a:spLocks noChangeArrowheads="1"/>
          </p:cNvSpPr>
          <p:nvPr/>
        </p:nvSpPr>
        <p:spPr bwMode="auto">
          <a:xfrm>
            <a:off x="4751388" y="5030788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31" name="Oval 5051"/>
          <p:cNvSpPr>
            <a:spLocks noChangeArrowheads="1"/>
          </p:cNvSpPr>
          <p:nvPr/>
        </p:nvSpPr>
        <p:spPr bwMode="auto">
          <a:xfrm>
            <a:off x="4764088" y="5045075"/>
            <a:ext cx="26987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32" name="Oval 5052"/>
          <p:cNvSpPr>
            <a:spLocks noChangeArrowheads="1"/>
          </p:cNvSpPr>
          <p:nvPr/>
        </p:nvSpPr>
        <p:spPr bwMode="auto">
          <a:xfrm>
            <a:off x="4773613" y="5056188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33" name="Oval 5053"/>
          <p:cNvSpPr>
            <a:spLocks noChangeArrowheads="1"/>
          </p:cNvSpPr>
          <p:nvPr/>
        </p:nvSpPr>
        <p:spPr bwMode="auto">
          <a:xfrm>
            <a:off x="4779963" y="506730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34" name="Oval 5054"/>
          <p:cNvSpPr>
            <a:spLocks noChangeArrowheads="1"/>
          </p:cNvSpPr>
          <p:nvPr/>
        </p:nvSpPr>
        <p:spPr bwMode="auto">
          <a:xfrm>
            <a:off x="4786313" y="5078413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35" name="Oval 5055"/>
          <p:cNvSpPr>
            <a:spLocks noChangeArrowheads="1"/>
          </p:cNvSpPr>
          <p:nvPr/>
        </p:nvSpPr>
        <p:spPr bwMode="auto">
          <a:xfrm>
            <a:off x="4792663" y="50942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36" name="Oval 5056"/>
          <p:cNvSpPr>
            <a:spLocks noChangeArrowheads="1"/>
          </p:cNvSpPr>
          <p:nvPr/>
        </p:nvSpPr>
        <p:spPr bwMode="auto">
          <a:xfrm>
            <a:off x="4797425" y="5111750"/>
            <a:ext cx="26988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37" name="Oval 5057"/>
          <p:cNvSpPr>
            <a:spLocks noChangeArrowheads="1"/>
          </p:cNvSpPr>
          <p:nvPr/>
        </p:nvSpPr>
        <p:spPr bwMode="auto">
          <a:xfrm>
            <a:off x="4800600" y="5127625"/>
            <a:ext cx="26988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38" name="Oval 5058"/>
          <p:cNvSpPr>
            <a:spLocks noChangeArrowheads="1"/>
          </p:cNvSpPr>
          <p:nvPr/>
        </p:nvSpPr>
        <p:spPr bwMode="auto">
          <a:xfrm>
            <a:off x="4800600" y="5141913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39" name="Oval 5059"/>
          <p:cNvSpPr>
            <a:spLocks noChangeArrowheads="1"/>
          </p:cNvSpPr>
          <p:nvPr/>
        </p:nvSpPr>
        <p:spPr bwMode="auto">
          <a:xfrm>
            <a:off x="4797425" y="5157788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40" name="Oval 5060"/>
          <p:cNvSpPr>
            <a:spLocks noChangeArrowheads="1"/>
          </p:cNvSpPr>
          <p:nvPr/>
        </p:nvSpPr>
        <p:spPr bwMode="auto">
          <a:xfrm>
            <a:off x="4792663" y="5175250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41" name="Oval 5061"/>
          <p:cNvSpPr>
            <a:spLocks noChangeArrowheads="1"/>
          </p:cNvSpPr>
          <p:nvPr/>
        </p:nvSpPr>
        <p:spPr bwMode="auto">
          <a:xfrm>
            <a:off x="4783138" y="51911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42" name="Oval 5062"/>
          <p:cNvSpPr>
            <a:spLocks noChangeArrowheads="1"/>
          </p:cNvSpPr>
          <p:nvPr/>
        </p:nvSpPr>
        <p:spPr bwMode="auto">
          <a:xfrm>
            <a:off x="4773613" y="5200650"/>
            <a:ext cx="25400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43" name="Oval 5063"/>
          <p:cNvSpPr>
            <a:spLocks noChangeArrowheads="1"/>
          </p:cNvSpPr>
          <p:nvPr/>
        </p:nvSpPr>
        <p:spPr bwMode="auto">
          <a:xfrm>
            <a:off x="4760913" y="5211763"/>
            <a:ext cx="26987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44" name="Oval 5064"/>
          <p:cNvSpPr>
            <a:spLocks noChangeArrowheads="1"/>
          </p:cNvSpPr>
          <p:nvPr/>
        </p:nvSpPr>
        <p:spPr bwMode="auto">
          <a:xfrm>
            <a:off x="4748213" y="5219700"/>
            <a:ext cx="26987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45" name="Oval 5065"/>
          <p:cNvSpPr>
            <a:spLocks noChangeArrowheads="1"/>
          </p:cNvSpPr>
          <p:nvPr/>
        </p:nvSpPr>
        <p:spPr bwMode="auto">
          <a:xfrm>
            <a:off x="4737100" y="522446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46" name="Oval 5066"/>
          <p:cNvSpPr>
            <a:spLocks noChangeArrowheads="1"/>
          </p:cNvSpPr>
          <p:nvPr/>
        </p:nvSpPr>
        <p:spPr bwMode="auto">
          <a:xfrm>
            <a:off x="4721225" y="52308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47" name="Oval 5067"/>
          <p:cNvSpPr>
            <a:spLocks noChangeArrowheads="1"/>
          </p:cNvSpPr>
          <p:nvPr/>
        </p:nvSpPr>
        <p:spPr bwMode="auto">
          <a:xfrm>
            <a:off x="4705350" y="5230813"/>
            <a:ext cx="26988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48" name="Oval 5068"/>
          <p:cNvSpPr>
            <a:spLocks noChangeArrowheads="1"/>
          </p:cNvSpPr>
          <p:nvPr/>
        </p:nvSpPr>
        <p:spPr bwMode="auto">
          <a:xfrm>
            <a:off x="4687888" y="5230813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49" name="Oval 5069"/>
          <p:cNvSpPr>
            <a:spLocks noChangeArrowheads="1"/>
          </p:cNvSpPr>
          <p:nvPr/>
        </p:nvSpPr>
        <p:spPr bwMode="auto">
          <a:xfrm>
            <a:off x="4672013" y="5227638"/>
            <a:ext cx="26987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50" name="Oval 5070"/>
          <p:cNvSpPr>
            <a:spLocks noChangeArrowheads="1"/>
          </p:cNvSpPr>
          <p:nvPr/>
        </p:nvSpPr>
        <p:spPr bwMode="auto">
          <a:xfrm>
            <a:off x="4652963" y="5222875"/>
            <a:ext cx="26987" cy="22225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51" name="Oval 5071"/>
          <p:cNvSpPr>
            <a:spLocks noChangeArrowheads="1"/>
          </p:cNvSpPr>
          <p:nvPr/>
        </p:nvSpPr>
        <p:spPr bwMode="auto">
          <a:xfrm>
            <a:off x="4641850" y="5216525"/>
            <a:ext cx="25400" cy="23813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52" name="Oval 5072"/>
          <p:cNvSpPr>
            <a:spLocks noChangeArrowheads="1"/>
          </p:cNvSpPr>
          <p:nvPr/>
        </p:nvSpPr>
        <p:spPr bwMode="auto">
          <a:xfrm>
            <a:off x="4629150" y="5208588"/>
            <a:ext cx="25400" cy="23812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53" name="Oval 5073"/>
          <p:cNvSpPr>
            <a:spLocks noChangeArrowheads="1"/>
          </p:cNvSpPr>
          <p:nvPr/>
        </p:nvSpPr>
        <p:spPr bwMode="auto">
          <a:xfrm>
            <a:off x="4800600" y="5180013"/>
            <a:ext cx="36513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54" name="Oval 5074"/>
          <p:cNvSpPr>
            <a:spLocks noChangeArrowheads="1"/>
          </p:cNvSpPr>
          <p:nvPr/>
        </p:nvSpPr>
        <p:spPr bwMode="auto">
          <a:xfrm>
            <a:off x="4829175" y="5172075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55" name="Oval 5075"/>
          <p:cNvSpPr>
            <a:spLocks noChangeArrowheads="1"/>
          </p:cNvSpPr>
          <p:nvPr/>
        </p:nvSpPr>
        <p:spPr bwMode="auto">
          <a:xfrm>
            <a:off x="4862513" y="5175250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56" name="Oval 5076"/>
          <p:cNvSpPr>
            <a:spLocks noChangeArrowheads="1"/>
          </p:cNvSpPr>
          <p:nvPr/>
        </p:nvSpPr>
        <p:spPr bwMode="auto">
          <a:xfrm>
            <a:off x="4881563" y="5156200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57" name="Oval 5077"/>
          <p:cNvSpPr>
            <a:spLocks noChangeArrowheads="1"/>
          </p:cNvSpPr>
          <p:nvPr/>
        </p:nvSpPr>
        <p:spPr bwMode="auto">
          <a:xfrm>
            <a:off x="4908550" y="5138738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58" name="Oval 5078"/>
          <p:cNvSpPr>
            <a:spLocks noChangeArrowheads="1"/>
          </p:cNvSpPr>
          <p:nvPr/>
        </p:nvSpPr>
        <p:spPr bwMode="auto">
          <a:xfrm>
            <a:off x="4937125" y="5122863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59" name="Oval 5079"/>
          <p:cNvSpPr>
            <a:spLocks noChangeArrowheads="1"/>
          </p:cNvSpPr>
          <p:nvPr/>
        </p:nvSpPr>
        <p:spPr bwMode="auto">
          <a:xfrm>
            <a:off x="4957763" y="5105400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60" name="Oval 5080"/>
          <p:cNvSpPr>
            <a:spLocks noChangeArrowheads="1"/>
          </p:cNvSpPr>
          <p:nvPr/>
        </p:nvSpPr>
        <p:spPr bwMode="auto">
          <a:xfrm>
            <a:off x="4970463" y="5089525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61" name="Oval 5081"/>
          <p:cNvSpPr>
            <a:spLocks noChangeArrowheads="1"/>
          </p:cNvSpPr>
          <p:nvPr/>
        </p:nvSpPr>
        <p:spPr bwMode="auto">
          <a:xfrm>
            <a:off x="4979988" y="5068888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62" name="Oval 5082"/>
          <p:cNvSpPr>
            <a:spLocks noChangeArrowheads="1"/>
          </p:cNvSpPr>
          <p:nvPr/>
        </p:nvSpPr>
        <p:spPr bwMode="auto">
          <a:xfrm>
            <a:off x="4987925" y="5045075"/>
            <a:ext cx="36513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63" name="Oval 5083"/>
          <p:cNvSpPr>
            <a:spLocks noChangeArrowheads="1"/>
          </p:cNvSpPr>
          <p:nvPr/>
        </p:nvSpPr>
        <p:spPr bwMode="auto">
          <a:xfrm>
            <a:off x="4991100" y="5019675"/>
            <a:ext cx="36513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64" name="Oval 5084"/>
          <p:cNvSpPr>
            <a:spLocks noChangeArrowheads="1"/>
          </p:cNvSpPr>
          <p:nvPr/>
        </p:nvSpPr>
        <p:spPr bwMode="auto">
          <a:xfrm>
            <a:off x="4976813" y="4995863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65" name="Oval 5085"/>
          <p:cNvSpPr>
            <a:spLocks noChangeArrowheads="1"/>
          </p:cNvSpPr>
          <p:nvPr/>
        </p:nvSpPr>
        <p:spPr bwMode="auto">
          <a:xfrm>
            <a:off x="4954588" y="4979988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66" name="Oval 5086"/>
          <p:cNvSpPr>
            <a:spLocks noChangeArrowheads="1"/>
          </p:cNvSpPr>
          <p:nvPr/>
        </p:nvSpPr>
        <p:spPr bwMode="auto">
          <a:xfrm>
            <a:off x="4924425" y="4975225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67" name="Oval 5087"/>
          <p:cNvSpPr>
            <a:spLocks noChangeArrowheads="1"/>
          </p:cNvSpPr>
          <p:nvPr/>
        </p:nvSpPr>
        <p:spPr bwMode="auto">
          <a:xfrm>
            <a:off x="4895850" y="4986338"/>
            <a:ext cx="36513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68" name="Oval 5088"/>
          <p:cNvSpPr>
            <a:spLocks noChangeArrowheads="1"/>
          </p:cNvSpPr>
          <p:nvPr/>
        </p:nvSpPr>
        <p:spPr bwMode="auto">
          <a:xfrm>
            <a:off x="4872038" y="5002213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69" name="Oval 5089"/>
          <p:cNvSpPr>
            <a:spLocks noChangeArrowheads="1"/>
          </p:cNvSpPr>
          <p:nvPr/>
        </p:nvSpPr>
        <p:spPr bwMode="auto">
          <a:xfrm>
            <a:off x="4852988" y="5027613"/>
            <a:ext cx="36512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70" name="Oval 5090"/>
          <p:cNvSpPr>
            <a:spLocks noChangeArrowheads="1"/>
          </p:cNvSpPr>
          <p:nvPr/>
        </p:nvSpPr>
        <p:spPr bwMode="auto">
          <a:xfrm>
            <a:off x="4841875" y="5053013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71" name="Oval 5091"/>
          <p:cNvSpPr>
            <a:spLocks noChangeArrowheads="1"/>
          </p:cNvSpPr>
          <p:nvPr/>
        </p:nvSpPr>
        <p:spPr bwMode="auto">
          <a:xfrm>
            <a:off x="4835525" y="5080000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72" name="Oval 5092"/>
          <p:cNvSpPr>
            <a:spLocks noChangeArrowheads="1"/>
          </p:cNvSpPr>
          <p:nvPr/>
        </p:nvSpPr>
        <p:spPr bwMode="auto">
          <a:xfrm>
            <a:off x="4835525" y="5102225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73" name="Oval 5093"/>
          <p:cNvSpPr>
            <a:spLocks noChangeArrowheads="1"/>
          </p:cNvSpPr>
          <p:nvPr/>
        </p:nvSpPr>
        <p:spPr bwMode="auto">
          <a:xfrm>
            <a:off x="4838700" y="5122863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74" name="Oval 5094"/>
          <p:cNvSpPr>
            <a:spLocks noChangeArrowheads="1"/>
          </p:cNvSpPr>
          <p:nvPr/>
        </p:nvSpPr>
        <p:spPr bwMode="auto">
          <a:xfrm>
            <a:off x="4841875" y="5141913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75" name="Oval 5095"/>
          <p:cNvSpPr>
            <a:spLocks noChangeArrowheads="1"/>
          </p:cNvSpPr>
          <p:nvPr/>
        </p:nvSpPr>
        <p:spPr bwMode="auto">
          <a:xfrm>
            <a:off x="4849813" y="5160963"/>
            <a:ext cx="36512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76" name="Oval 5096"/>
          <p:cNvSpPr>
            <a:spLocks noChangeArrowheads="1"/>
          </p:cNvSpPr>
          <p:nvPr/>
        </p:nvSpPr>
        <p:spPr bwMode="auto">
          <a:xfrm>
            <a:off x="4875213" y="5194300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77" name="Oval 5097"/>
          <p:cNvSpPr>
            <a:spLocks noChangeArrowheads="1"/>
          </p:cNvSpPr>
          <p:nvPr/>
        </p:nvSpPr>
        <p:spPr bwMode="auto">
          <a:xfrm>
            <a:off x="4892675" y="5211763"/>
            <a:ext cx="36513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78" name="Oval 5098"/>
          <p:cNvSpPr>
            <a:spLocks noChangeArrowheads="1"/>
          </p:cNvSpPr>
          <p:nvPr/>
        </p:nvSpPr>
        <p:spPr bwMode="auto">
          <a:xfrm>
            <a:off x="4914900" y="5222875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79" name="Oval 5099"/>
          <p:cNvSpPr>
            <a:spLocks noChangeArrowheads="1"/>
          </p:cNvSpPr>
          <p:nvPr/>
        </p:nvSpPr>
        <p:spPr bwMode="auto">
          <a:xfrm>
            <a:off x="4938713" y="5227638"/>
            <a:ext cx="36512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80" name="Oval 5100"/>
          <p:cNvSpPr>
            <a:spLocks noChangeArrowheads="1"/>
          </p:cNvSpPr>
          <p:nvPr/>
        </p:nvSpPr>
        <p:spPr bwMode="auto">
          <a:xfrm>
            <a:off x="4960938" y="5227638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81" name="Oval 5101"/>
          <p:cNvSpPr>
            <a:spLocks noChangeArrowheads="1"/>
          </p:cNvSpPr>
          <p:nvPr/>
        </p:nvSpPr>
        <p:spPr bwMode="auto">
          <a:xfrm>
            <a:off x="4986338" y="5222875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82" name="Oval 5102"/>
          <p:cNvSpPr>
            <a:spLocks noChangeArrowheads="1"/>
          </p:cNvSpPr>
          <p:nvPr/>
        </p:nvSpPr>
        <p:spPr bwMode="auto">
          <a:xfrm>
            <a:off x="5000625" y="5213350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83" name="Oval 5103"/>
          <p:cNvSpPr>
            <a:spLocks noChangeArrowheads="1"/>
          </p:cNvSpPr>
          <p:nvPr/>
        </p:nvSpPr>
        <p:spPr bwMode="auto">
          <a:xfrm>
            <a:off x="5013325" y="5202238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84" name="Oval 5104"/>
          <p:cNvSpPr>
            <a:spLocks noChangeArrowheads="1"/>
          </p:cNvSpPr>
          <p:nvPr/>
        </p:nvSpPr>
        <p:spPr bwMode="auto">
          <a:xfrm>
            <a:off x="5029200" y="5189538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85" name="Oval 5105"/>
          <p:cNvSpPr>
            <a:spLocks noChangeArrowheads="1"/>
          </p:cNvSpPr>
          <p:nvPr/>
        </p:nvSpPr>
        <p:spPr bwMode="auto">
          <a:xfrm>
            <a:off x="5043488" y="5172075"/>
            <a:ext cx="36512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86" name="Oval 5106"/>
          <p:cNvSpPr>
            <a:spLocks noChangeArrowheads="1"/>
          </p:cNvSpPr>
          <p:nvPr/>
        </p:nvSpPr>
        <p:spPr bwMode="auto">
          <a:xfrm>
            <a:off x="5054600" y="5157788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87" name="Oval 5107"/>
          <p:cNvSpPr>
            <a:spLocks noChangeArrowheads="1"/>
          </p:cNvSpPr>
          <p:nvPr/>
        </p:nvSpPr>
        <p:spPr bwMode="auto">
          <a:xfrm>
            <a:off x="5065713" y="5143500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88" name="Oval 5108"/>
          <p:cNvSpPr>
            <a:spLocks noChangeArrowheads="1"/>
          </p:cNvSpPr>
          <p:nvPr/>
        </p:nvSpPr>
        <p:spPr bwMode="auto">
          <a:xfrm>
            <a:off x="5070475" y="5130800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89" name="Oval 5109"/>
          <p:cNvSpPr>
            <a:spLocks noChangeArrowheads="1"/>
          </p:cNvSpPr>
          <p:nvPr/>
        </p:nvSpPr>
        <p:spPr bwMode="auto">
          <a:xfrm>
            <a:off x="5076825" y="5113338"/>
            <a:ext cx="34925" cy="3175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90" name="AutoShape 5110"/>
          <p:cNvSpPr>
            <a:spLocks noChangeArrowheads="1"/>
          </p:cNvSpPr>
          <p:nvPr/>
        </p:nvSpPr>
        <p:spPr bwMode="auto">
          <a:xfrm>
            <a:off x="5086350" y="5099050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91" name="AutoShape 5111"/>
          <p:cNvSpPr>
            <a:spLocks noChangeArrowheads="1"/>
          </p:cNvSpPr>
          <p:nvPr/>
        </p:nvSpPr>
        <p:spPr bwMode="auto">
          <a:xfrm>
            <a:off x="5095875" y="5081588"/>
            <a:ext cx="30163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92" name="AutoShape 5112"/>
          <p:cNvSpPr>
            <a:spLocks noChangeArrowheads="1"/>
          </p:cNvSpPr>
          <p:nvPr/>
        </p:nvSpPr>
        <p:spPr bwMode="auto">
          <a:xfrm>
            <a:off x="5105400" y="506253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93" name="AutoShape 5113"/>
          <p:cNvSpPr>
            <a:spLocks noChangeArrowheads="1"/>
          </p:cNvSpPr>
          <p:nvPr/>
        </p:nvSpPr>
        <p:spPr bwMode="auto">
          <a:xfrm>
            <a:off x="5116513" y="504348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94" name="AutoShape 5114"/>
          <p:cNvSpPr>
            <a:spLocks noChangeArrowheads="1"/>
          </p:cNvSpPr>
          <p:nvPr/>
        </p:nvSpPr>
        <p:spPr bwMode="auto">
          <a:xfrm>
            <a:off x="5124450" y="5027613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95" name="AutoShape 5115"/>
          <p:cNvSpPr>
            <a:spLocks noChangeArrowheads="1"/>
          </p:cNvSpPr>
          <p:nvPr/>
        </p:nvSpPr>
        <p:spPr bwMode="auto">
          <a:xfrm>
            <a:off x="5130800" y="5011738"/>
            <a:ext cx="30163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96" name="AutoShape 5116"/>
          <p:cNvSpPr>
            <a:spLocks noChangeArrowheads="1"/>
          </p:cNvSpPr>
          <p:nvPr/>
        </p:nvSpPr>
        <p:spPr bwMode="auto">
          <a:xfrm>
            <a:off x="5140325" y="4997450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97" name="AutoShape 5117"/>
          <p:cNvSpPr>
            <a:spLocks noChangeArrowheads="1"/>
          </p:cNvSpPr>
          <p:nvPr/>
        </p:nvSpPr>
        <p:spPr bwMode="auto">
          <a:xfrm>
            <a:off x="5156200" y="4986338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98" name="AutoShape 5118"/>
          <p:cNvSpPr>
            <a:spLocks noChangeArrowheads="1"/>
          </p:cNvSpPr>
          <p:nvPr/>
        </p:nvSpPr>
        <p:spPr bwMode="auto">
          <a:xfrm>
            <a:off x="5168900" y="497998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199" name="AutoShape 5119"/>
          <p:cNvSpPr>
            <a:spLocks noChangeArrowheads="1"/>
          </p:cNvSpPr>
          <p:nvPr/>
        </p:nvSpPr>
        <p:spPr bwMode="auto">
          <a:xfrm>
            <a:off x="5180013" y="4979988"/>
            <a:ext cx="30162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0" name="AutoShape 5120"/>
          <p:cNvSpPr>
            <a:spLocks noChangeArrowheads="1"/>
          </p:cNvSpPr>
          <p:nvPr/>
        </p:nvSpPr>
        <p:spPr bwMode="auto">
          <a:xfrm>
            <a:off x="5192713" y="4983163"/>
            <a:ext cx="31750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1" name="AutoShape 5121"/>
          <p:cNvSpPr>
            <a:spLocks noChangeArrowheads="1"/>
          </p:cNvSpPr>
          <p:nvPr/>
        </p:nvSpPr>
        <p:spPr bwMode="auto">
          <a:xfrm>
            <a:off x="5205413" y="499268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2" name="AutoShape 5122"/>
          <p:cNvSpPr>
            <a:spLocks noChangeArrowheads="1"/>
          </p:cNvSpPr>
          <p:nvPr/>
        </p:nvSpPr>
        <p:spPr bwMode="auto">
          <a:xfrm>
            <a:off x="5214938" y="500856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3" name="AutoShape 5123"/>
          <p:cNvSpPr>
            <a:spLocks noChangeArrowheads="1"/>
          </p:cNvSpPr>
          <p:nvPr/>
        </p:nvSpPr>
        <p:spPr bwMode="auto">
          <a:xfrm>
            <a:off x="5219700" y="5022850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4" name="AutoShape 5124"/>
          <p:cNvSpPr>
            <a:spLocks noChangeArrowheads="1"/>
          </p:cNvSpPr>
          <p:nvPr/>
        </p:nvSpPr>
        <p:spPr bwMode="auto">
          <a:xfrm>
            <a:off x="5219700" y="5035550"/>
            <a:ext cx="28575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5" name="AutoShape 5125"/>
          <p:cNvSpPr>
            <a:spLocks noChangeArrowheads="1"/>
          </p:cNvSpPr>
          <p:nvPr/>
        </p:nvSpPr>
        <p:spPr bwMode="auto">
          <a:xfrm>
            <a:off x="5219700" y="504983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6" name="AutoShape 5126"/>
          <p:cNvSpPr>
            <a:spLocks noChangeArrowheads="1"/>
          </p:cNvSpPr>
          <p:nvPr/>
        </p:nvSpPr>
        <p:spPr bwMode="auto">
          <a:xfrm>
            <a:off x="5219700" y="5067300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7" name="AutoShape 5127"/>
          <p:cNvSpPr>
            <a:spLocks noChangeArrowheads="1"/>
          </p:cNvSpPr>
          <p:nvPr/>
        </p:nvSpPr>
        <p:spPr bwMode="auto">
          <a:xfrm>
            <a:off x="5219700" y="507841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8" name="AutoShape 5128"/>
          <p:cNvSpPr>
            <a:spLocks noChangeArrowheads="1"/>
          </p:cNvSpPr>
          <p:nvPr/>
        </p:nvSpPr>
        <p:spPr bwMode="auto">
          <a:xfrm>
            <a:off x="5219700" y="5091113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09" name="AutoShape 5129"/>
          <p:cNvSpPr>
            <a:spLocks noChangeArrowheads="1"/>
          </p:cNvSpPr>
          <p:nvPr/>
        </p:nvSpPr>
        <p:spPr bwMode="auto">
          <a:xfrm>
            <a:off x="5219700" y="5103813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0" name="AutoShape 5130"/>
          <p:cNvSpPr>
            <a:spLocks noChangeArrowheads="1"/>
          </p:cNvSpPr>
          <p:nvPr/>
        </p:nvSpPr>
        <p:spPr bwMode="auto">
          <a:xfrm>
            <a:off x="5219700" y="5116513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1" name="AutoShape 5131"/>
          <p:cNvSpPr>
            <a:spLocks noChangeArrowheads="1"/>
          </p:cNvSpPr>
          <p:nvPr/>
        </p:nvSpPr>
        <p:spPr bwMode="auto">
          <a:xfrm>
            <a:off x="5219700" y="5130800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2" name="AutoShape 5132"/>
          <p:cNvSpPr>
            <a:spLocks noChangeArrowheads="1"/>
          </p:cNvSpPr>
          <p:nvPr/>
        </p:nvSpPr>
        <p:spPr bwMode="auto">
          <a:xfrm>
            <a:off x="5219700" y="514508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3" name="AutoShape 5133"/>
          <p:cNvSpPr>
            <a:spLocks noChangeArrowheads="1"/>
          </p:cNvSpPr>
          <p:nvPr/>
        </p:nvSpPr>
        <p:spPr bwMode="auto">
          <a:xfrm>
            <a:off x="5219700" y="515778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4" name="AutoShape 5134"/>
          <p:cNvSpPr>
            <a:spLocks noChangeArrowheads="1"/>
          </p:cNvSpPr>
          <p:nvPr/>
        </p:nvSpPr>
        <p:spPr bwMode="auto">
          <a:xfrm>
            <a:off x="5219700" y="5172075"/>
            <a:ext cx="28575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5" name="AutoShape 5135"/>
          <p:cNvSpPr>
            <a:spLocks noChangeArrowheads="1"/>
          </p:cNvSpPr>
          <p:nvPr/>
        </p:nvSpPr>
        <p:spPr bwMode="auto">
          <a:xfrm>
            <a:off x="5219700" y="51863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6" name="AutoShape 5136"/>
          <p:cNvSpPr>
            <a:spLocks noChangeArrowheads="1"/>
          </p:cNvSpPr>
          <p:nvPr/>
        </p:nvSpPr>
        <p:spPr bwMode="auto">
          <a:xfrm>
            <a:off x="5219700" y="5197475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7" name="AutoShape 5137"/>
          <p:cNvSpPr>
            <a:spLocks noChangeArrowheads="1"/>
          </p:cNvSpPr>
          <p:nvPr/>
        </p:nvSpPr>
        <p:spPr bwMode="auto">
          <a:xfrm>
            <a:off x="5219700" y="520858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8" name="AutoShape 5138"/>
          <p:cNvSpPr>
            <a:spLocks noChangeArrowheads="1"/>
          </p:cNvSpPr>
          <p:nvPr/>
        </p:nvSpPr>
        <p:spPr bwMode="auto">
          <a:xfrm>
            <a:off x="5219700" y="5219700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19" name="AutoShape 5139"/>
          <p:cNvSpPr>
            <a:spLocks noChangeArrowheads="1"/>
          </p:cNvSpPr>
          <p:nvPr/>
        </p:nvSpPr>
        <p:spPr bwMode="auto">
          <a:xfrm>
            <a:off x="5219700" y="5233988"/>
            <a:ext cx="28575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0" name="AutoShape 5140"/>
          <p:cNvSpPr>
            <a:spLocks noChangeArrowheads="1"/>
          </p:cNvSpPr>
          <p:nvPr/>
        </p:nvSpPr>
        <p:spPr bwMode="auto">
          <a:xfrm>
            <a:off x="5224463" y="5175250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1" name="AutoShape 5141"/>
          <p:cNvSpPr>
            <a:spLocks noChangeArrowheads="1"/>
          </p:cNvSpPr>
          <p:nvPr/>
        </p:nvSpPr>
        <p:spPr bwMode="auto">
          <a:xfrm>
            <a:off x="5227638" y="5165725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2" name="AutoShape 5142"/>
          <p:cNvSpPr>
            <a:spLocks noChangeArrowheads="1"/>
          </p:cNvSpPr>
          <p:nvPr/>
        </p:nvSpPr>
        <p:spPr bwMode="auto">
          <a:xfrm>
            <a:off x="5232400" y="5151438"/>
            <a:ext cx="30163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3" name="AutoShape 5143"/>
          <p:cNvSpPr>
            <a:spLocks noChangeArrowheads="1"/>
          </p:cNvSpPr>
          <p:nvPr/>
        </p:nvSpPr>
        <p:spPr bwMode="auto">
          <a:xfrm>
            <a:off x="5233988" y="5135563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4" name="AutoShape 5144"/>
          <p:cNvSpPr>
            <a:spLocks noChangeArrowheads="1"/>
          </p:cNvSpPr>
          <p:nvPr/>
        </p:nvSpPr>
        <p:spPr bwMode="auto">
          <a:xfrm>
            <a:off x="5238750" y="5124450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5" name="AutoShape 5145"/>
          <p:cNvSpPr>
            <a:spLocks noChangeArrowheads="1"/>
          </p:cNvSpPr>
          <p:nvPr/>
        </p:nvSpPr>
        <p:spPr bwMode="auto">
          <a:xfrm>
            <a:off x="5246688" y="51101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6" name="AutoShape 5146"/>
          <p:cNvSpPr>
            <a:spLocks noChangeArrowheads="1"/>
          </p:cNvSpPr>
          <p:nvPr/>
        </p:nvSpPr>
        <p:spPr bwMode="auto">
          <a:xfrm>
            <a:off x="5253038" y="5095875"/>
            <a:ext cx="28575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7" name="AutoShape 5147"/>
          <p:cNvSpPr>
            <a:spLocks noChangeArrowheads="1"/>
          </p:cNvSpPr>
          <p:nvPr/>
        </p:nvSpPr>
        <p:spPr bwMode="auto">
          <a:xfrm>
            <a:off x="5257800" y="5081588"/>
            <a:ext cx="30163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8" name="AutoShape 5148"/>
          <p:cNvSpPr>
            <a:spLocks noChangeArrowheads="1"/>
          </p:cNvSpPr>
          <p:nvPr/>
        </p:nvSpPr>
        <p:spPr bwMode="auto">
          <a:xfrm>
            <a:off x="5264150" y="5070475"/>
            <a:ext cx="30163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29" name="AutoShape 5149"/>
          <p:cNvSpPr>
            <a:spLocks noChangeArrowheads="1"/>
          </p:cNvSpPr>
          <p:nvPr/>
        </p:nvSpPr>
        <p:spPr bwMode="auto">
          <a:xfrm>
            <a:off x="5270500" y="505618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0" name="AutoShape 5150"/>
          <p:cNvSpPr>
            <a:spLocks noChangeArrowheads="1"/>
          </p:cNvSpPr>
          <p:nvPr/>
        </p:nvSpPr>
        <p:spPr bwMode="auto">
          <a:xfrm>
            <a:off x="5278438" y="5045075"/>
            <a:ext cx="30162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1" name="AutoShape 5151"/>
          <p:cNvSpPr>
            <a:spLocks noChangeArrowheads="1"/>
          </p:cNvSpPr>
          <p:nvPr/>
        </p:nvSpPr>
        <p:spPr bwMode="auto">
          <a:xfrm>
            <a:off x="5286375" y="5032375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2" name="AutoShape 5152"/>
          <p:cNvSpPr>
            <a:spLocks noChangeArrowheads="1"/>
          </p:cNvSpPr>
          <p:nvPr/>
        </p:nvSpPr>
        <p:spPr bwMode="auto">
          <a:xfrm>
            <a:off x="5294313" y="5022850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3" name="AutoShape 5153"/>
          <p:cNvSpPr>
            <a:spLocks noChangeArrowheads="1"/>
          </p:cNvSpPr>
          <p:nvPr/>
        </p:nvSpPr>
        <p:spPr bwMode="auto">
          <a:xfrm>
            <a:off x="5303838" y="501173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4" name="AutoShape 5154"/>
          <p:cNvSpPr>
            <a:spLocks noChangeArrowheads="1"/>
          </p:cNvSpPr>
          <p:nvPr/>
        </p:nvSpPr>
        <p:spPr bwMode="auto">
          <a:xfrm>
            <a:off x="5313363" y="5002213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5" name="AutoShape 5155"/>
          <p:cNvSpPr>
            <a:spLocks noChangeArrowheads="1"/>
          </p:cNvSpPr>
          <p:nvPr/>
        </p:nvSpPr>
        <p:spPr bwMode="auto">
          <a:xfrm>
            <a:off x="5321300" y="4994275"/>
            <a:ext cx="31750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6" name="AutoShape 5156"/>
          <p:cNvSpPr>
            <a:spLocks noChangeArrowheads="1"/>
          </p:cNvSpPr>
          <p:nvPr/>
        </p:nvSpPr>
        <p:spPr bwMode="auto">
          <a:xfrm>
            <a:off x="5334000" y="4989513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7" name="AutoShape 5157"/>
          <p:cNvSpPr>
            <a:spLocks noChangeArrowheads="1"/>
          </p:cNvSpPr>
          <p:nvPr/>
        </p:nvSpPr>
        <p:spPr bwMode="auto">
          <a:xfrm>
            <a:off x="5343525" y="4981575"/>
            <a:ext cx="28575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8" name="AutoShape 5158"/>
          <p:cNvSpPr>
            <a:spLocks noChangeArrowheads="1"/>
          </p:cNvSpPr>
          <p:nvPr/>
        </p:nvSpPr>
        <p:spPr bwMode="auto">
          <a:xfrm>
            <a:off x="5354638" y="497998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9" name="AutoShape 5159"/>
          <p:cNvSpPr>
            <a:spLocks noChangeArrowheads="1"/>
          </p:cNvSpPr>
          <p:nvPr/>
        </p:nvSpPr>
        <p:spPr bwMode="auto">
          <a:xfrm>
            <a:off x="5368925" y="4978400"/>
            <a:ext cx="30163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0" name="AutoShape 5160"/>
          <p:cNvSpPr>
            <a:spLocks noChangeArrowheads="1"/>
          </p:cNvSpPr>
          <p:nvPr/>
        </p:nvSpPr>
        <p:spPr bwMode="auto">
          <a:xfrm>
            <a:off x="5383213" y="4976813"/>
            <a:ext cx="31750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1" name="AutoShape 5161"/>
          <p:cNvSpPr>
            <a:spLocks noChangeArrowheads="1"/>
          </p:cNvSpPr>
          <p:nvPr/>
        </p:nvSpPr>
        <p:spPr bwMode="auto">
          <a:xfrm>
            <a:off x="5395913" y="4979988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2" name="AutoShape 5162"/>
          <p:cNvSpPr>
            <a:spLocks noChangeArrowheads="1"/>
          </p:cNvSpPr>
          <p:nvPr/>
        </p:nvSpPr>
        <p:spPr bwMode="auto">
          <a:xfrm>
            <a:off x="5407025" y="4987925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3" name="AutoShape 5163"/>
          <p:cNvSpPr>
            <a:spLocks noChangeArrowheads="1"/>
          </p:cNvSpPr>
          <p:nvPr/>
        </p:nvSpPr>
        <p:spPr bwMode="auto">
          <a:xfrm>
            <a:off x="5418138" y="4997450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4" name="AutoShape 5164"/>
          <p:cNvSpPr>
            <a:spLocks noChangeArrowheads="1"/>
          </p:cNvSpPr>
          <p:nvPr/>
        </p:nvSpPr>
        <p:spPr bwMode="auto">
          <a:xfrm>
            <a:off x="5426075" y="5008563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5" name="AutoShape 5165"/>
          <p:cNvSpPr>
            <a:spLocks noChangeArrowheads="1"/>
          </p:cNvSpPr>
          <p:nvPr/>
        </p:nvSpPr>
        <p:spPr bwMode="auto">
          <a:xfrm>
            <a:off x="5435600" y="50212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6" name="AutoShape 5166"/>
          <p:cNvSpPr>
            <a:spLocks noChangeArrowheads="1"/>
          </p:cNvSpPr>
          <p:nvPr/>
        </p:nvSpPr>
        <p:spPr bwMode="auto">
          <a:xfrm>
            <a:off x="5438775" y="50339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7" name="AutoShape 5167"/>
          <p:cNvSpPr>
            <a:spLocks noChangeArrowheads="1"/>
          </p:cNvSpPr>
          <p:nvPr/>
        </p:nvSpPr>
        <p:spPr bwMode="auto">
          <a:xfrm>
            <a:off x="5438775" y="5045075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8" name="AutoShape 5168"/>
          <p:cNvSpPr>
            <a:spLocks noChangeArrowheads="1"/>
          </p:cNvSpPr>
          <p:nvPr/>
        </p:nvSpPr>
        <p:spPr bwMode="auto">
          <a:xfrm>
            <a:off x="5438775" y="5057775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9" name="AutoShape 5169"/>
          <p:cNvSpPr>
            <a:spLocks noChangeArrowheads="1"/>
          </p:cNvSpPr>
          <p:nvPr/>
        </p:nvSpPr>
        <p:spPr bwMode="auto">
          <a:xfrm>
            <a:off x="5438775" y="506888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0" name="AutoShape 5170"/>
          <p:cNvSpPr>
            <a:spLocks noChangeArrowheads="1"/>
          </p:cNvSpPr>
          <p:nvPr/>
        </p:nvSpPr>
        <p:spPr bwMode="auto">
          <a:xfrm>
            <a:off x="5438775" y="508158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1" name="AutoShape 5171"/>
          <p:cNvSpPr>
            <a:spLocks noChangeArrowheads="1"/>
          </p:cNvSpPr>
          <p:nvPr/>
        </p:nvSpPr>
        <p:spPr bwMode="auto">
          <a:xfrm>
            <a:off x="5438775" y="5095875"/>
            <a:ext cx="28575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2" name="AutoShape 5172"/>
          <p:cNvSpPr>
            <a:spLocks noChangeArrowheads="1"/>
          </p:cNvSpPr>
          <p:nvPr/>
        </p:nvSpPr>
        <p:spPr bwMode="auto">
          <a:xfrm>
            <a:off x="5438775" y="5108575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3" name="AutoShape 5173"/>
          <p:cNvSpPr>
            <a:spLocks noChangeArrowheads="1"/>
          </p:cNvSpPr>
          <p:nvPr/>
        </p:nvSpPr>
        <p:spPr bwMode="auto">
          <a:xfrm>
            <a:off x="5438775" y="51228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4" name="AutoShape 5174"/>
          <p:cNvSpPr>
            <a:spLocks noChangeArrowheads="1"/>
          </p:cNvSpPr>
          <p:nvPr/>
        </p:nvSpPr>
        <p:spPr bwMode="auto">
          <a:xfrm>
            <a:off x="5438775" y="5137150"/>
            <a:ext cx="28575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5" name="AutoShape 5175"/>
          <p:cNvSpPr>
            <a:spLocks noChangeArrowheads="1"/>
          </p:cNvSpPr>
          <p:nvPr/>
        </p:nvSpPr>
        <p:spPr bwMode="auto">
          <a:xfrm>
            <a:off x="5438775" y="5149850"/>
            <a:ext cx="28575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6" name="AutoShape 5176"/>
          <p:cNvSpPr>
            <a:spLocks noChangeArrowheads="1"/>
          </p:cNvSpPr>
          <p:nvPr/>
        </p:nvSpPr>
        <p:spPr bwMode="auto">
          <a:xfrm>
            <a:off x="5438775" y="516731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7" name="AutoShape 5177"/>
          <p:cNvSpPr>
            <a:spLocks noChangeArrowheads="1"/>
          </p:cNvSpPr>
          <p:nvPr/>
        </p:nvSpPr>
        <p:spPr bwMode="auto">
          <a:xfrm>
            <a:off x="5438775" y="5180013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8" name="AutoShape 5178"/>
          <p:cNvSpPr>
            <a:spLocks noChangeArrowheads="1"/>
          </p:cNvSpPr>
          <p:nvPr/>
        </p:nvSpPr>
        <p:spPr bwMode="auto">
          <a:xfrm>
            <a:off x="5440363" y="5191125"/>
            <a:ext cx="28575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9" name="AutoShape 5179"/>
          <p:cNvSpPr>
            <a:spLocks noChangeArrowheads="1"/>
          </p:cNvSpPr>
          <p:nvPr/>
        </p:nvSpPr>
        <p:spPr bwMode="auto">
          <a:xfrm>
            <a:off x="5446713" y="5207000"/>
            <a:ext cx="28575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0" name="AutoShape 5180"/>
          <p:cNvSpPr>
            <a:spLocks noChangeArrowheads="1"/>
          </p:cNvSpPr>
          <p:nvPr/>
        </p:nvSpPr>
        <p:spPr bwMode="auto">
          <a:xfrm>
            <a:off x="5453063" y="5218113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1" name="AutoShape 5181"/>
          <p:cNvSpPr>
            <a:spLocks noChangeArrowheads="1"/>
          </p:cNvSpPr>
          <p:nvPr/>
        </p:nvSpPr>
        <p:spPr bwMode="auto">
          <a:xfrm>
            <a:off x="5461000" y="5226050"/>
            <a:ext cx="30163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2" name="AutoShape 5182"/>
          <p:cNvSpPr>
            <a:spLocks noChangeArrowheads="1"/>
          </p:cNvSpPr>
          <p:nvPr/>
        </p:nvSpPr>
        <p:spPr bwMode="auto">
          <a:xfrm>
            <a:off x="5473700" y="5233988"/>
            <a:ext cx="30163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3" name="AutoShape 5183"/>
          <p:cNvSpPr>
            <a:spLocks noChangeArrowheads="1"/>
          </p:cNvSpPr>
          <p:nvPr/>
        </p:nvSpPr>
        <p:spPr bwMode="auto">
          <a:xfrm>
            <a:off x="5484813" y="5229225"/>
            <a:ext cx="30162" cy="26988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4" name="AutoShape 5184"/>
          <p:cNvSpPr>
            <a:spLocks noChangeArrowheads="1"/>
          </p:cNvSpPr>
          <p:nvPr/>
        </p:nvSpPr>
        <p:spPr bwMode="auto">
          <a:xfrm>
            <a:off x="5499100" y="5233988"/>
            <a:ext cx="28575" cy="26987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5" name="AutoShape 5185"/>
          <p:cNvSpPr>
            <a:spLocks noChangeArrowheads="1"/>
          </p:cNvSpPr>
          <p:nvPr/>
        </p:nvSpPr>
        <p:spPr bwMode="auto">
          <a:xfrm>
            <a:off x="5510213" y="5222875"/>
            <a:ext cx="28575" cy="23813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6" name="AutoShape 5186"/>
          <p:cNvSpPr>
            <a:spLocks noChangeArrowheads="1"/>
          </p:cNvSpPr>
          <p:nvPr/>
        </p:nvSpPr>
        <p:spPr bwMode="auto">
          <a:xfrm>
            <a:off x="5516563" y="5211763"/>
            <a:ext cx="30162" cy="23812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7" name="AutoShape 5187"/>
          <p:cNvSpPr>
            <a:spLocks noChangeArrowheads="1"/>
          </p:cNvSpPr>
          <p:nvPr/>
        </p:nvSpPr>
        <p:spPr bwMode="auto">
          <a:xfrm>
            <a:off x="5519738" y="5208588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8" name="AutoShape 5188"/>
          <p:cNvSpPr>
            <a:spLocks noChangeArrowheads="1"/>
          </p:cNvSpPr>
          <p:nvPr/>
        </p:nvSpPr>
        <p:spPr bwMode="auto">
          <a:xfrm>
            <a:off x="5529263" y="5197475"/>
            <a:ext cx="30162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9" name="AutoShape 5189"/>
          <p:cNvSpPr>
            <a:spLocks noChangeArrowheads="1"/>
          </p:cNvSpPr>
          <p:nvPr/>
        </p:nvSpPr>
        <p:spPr bwMode="auto">
          <a:xfrm>
            <a:off x="5535613" y="51863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0" name="AutoShape 5190"/>
          <p:cNvSpPr>
            <a:spLocks noChangeArrowheads="1"/>
          </p:cNvSpPr>
          <p:nvPr/>
        </p:nvSpPr>
        <p:spPr bwMode="auto">
          <a:xfrm>
            <a:off x="5541963" y="5175250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1" name="AutoShape 5191"/>
          <p:cNvSpPr>
            <a:spLocks noChangeArrowheads="1"/>
          </p:cNvSpPr>
          <p:nvPr/>
        </p:nvSpPr>
        <p:spPr bwMode="auto">
          <a:xfrm>
            <a:off x="5548313" y="516096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2" name="AutoShape 5192"/>
          <p:cNvSpPr>
            <a:spLocks noChangeArrowheads="1"/>
          </p:cNvSpPr>
          <p:nvPr/>
        </p:nvSpPr>
        <p:spPr bwMode="auto">
          <a:xfrm>
            <a:off x="5548313" y="5157788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3" name="AutoShape 5193"/>
          <p:cNvSpPr>
            <a:spLocks noChangeArrowheads="1"/>
          </p:cNvSpPr>
          <p:nvPr/>
        </p:nvSpPr>
        <p:spPr bwMode="auto">
          <a:xfrm>
            <a:off x="5554663" y="5141913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4" name="AutoShape 5194"/>
          <p:cNvSpPr>
            <a:spLocks noChangeArrowheads="1"/>
          </p:cNvSpPr>
          <p:nvPr/>
        </p:nvSpPr>
        <p:spPr bwMode="auto">
          <a:xfrm>
            <a:off x="5554663" y="5127625"/>
            <a:ext cx="28575" cy="25400"/>
          </a:xfrm>
          <a:prstGeom prst="flowChartConnector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" name="Group 5197"/>
          <p:cNvGrpSpPr>
            <a:grpSpLocks/>
          </p:cNvGrpSpPr>
          <p:nvPr/>
        </p:nvGrpSpPr>
        <p:grpSpPr bwMode="auto">
          <a:xfrm>
            <a:off x="5948363" y="4572000"/>
            <a:ext cx="2357437" cy="933450"/>
            <a:chOff x="2032" y="2880"/>
            <a:chExt cx="1485" cy="588"/>
          </a:xfrm>
        </p:grpSpPr>
        <p:sp>
          <p:nvSpPr>
            <p:cNvPr id="35662" name="Oval 5198"/>
            <p:cNvSpPr>
              <a:spLocks noChangeArrowheads="1"/>
            </p:cNvSpPr>
            <p:nvPr/>
          </p:nvSpPr>
          <p:spPr bwMode="auto">
            <a:xfrm>
              <a:off x="2032" y="32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63" name="Oval 5199"/>
            <p:cNvSpPr>
              <a:spLocks noChangeArrowheads="1"/>
            </p:cNvSpPr>
            <p:nvPr/>
          </p:nvSpPr>
          <p:spPr bwMode="auto">
            <a:xfrm>
              <a:off x="2038" y="31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64" name="Oval 5200"/>
            <p:cNvSpPr>
              <a:spLocks noChangeArrowheads="1"/>
            </p:cNvSpPr>
            <p:nvPr/>
          </p:nvSpPr>
          <p:spPr bwMode="auto">
            <a:xfrm>
              <a:off x="2044" y="31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65" name="Oval 5201"/>
            <p:cNvSpPr>
              <a:spLocks noChangeArrowheads="1"/>
            </p:cNvSpPr>
            <p:nvPr/>
          </p:nvSpPr>
          <p:spPr bwMode="auto">
            <a:xfrm>
              <a:off x="2049" y="317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66" name="Oval 5202"/>
            <p:cNvSpPr>
              <a:spLocks noChangeArrowheads="1"/>
            </p:cNvSpPr>
            <p:nvPr/>
          </p:nvSpPr>
          <p:spPr bwMode="auto">
            <a:xfrm>
              <a:off x="2054" y="3162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67" name="Oval 5203"/>
            <p:cNvSpPr>
              <a:spLocks noChangeArrowheads="1"/>
            </p:cNvSpPr>
            <p:nvPr/>
          </p:nvSpPr>
          <p:spPr bwMode="auto">
            <a:xfrm>
              <a:off x="2059" y="315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68" name="Oval 5204"/>
            <p:cNvSpPr>
              <a:spLocks noChangeArrowheads="1"/>
            </p:cNvSpPr>
            <p:nvPr/>
          </p:nvSpPr>
          <p:spPr bwMode="auto">
            <a:xfrm>
              <a:off x="2064" y="3142"/>
              <a:ext cx="16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69" name="Oval 5205"/>
            <p:cNvSpPr>
              <a:spLocks noChangeArrowheads="1"/>
            </p:cNvSpPr>
            <p:nvPr/>
          </p:nvSpPr>
          <p:spPr bwMode="auto">
            <a:xfrm>
              <a:off x="2069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70" name="Oval 5206"/>
            <p:cNvSpPr>
              <a:spLocks noChangeArrowheads="1"/>
            </p:cNvSpPr>
            <p:nvPr/>
          </p:nvSpPr>
          <p:spPr bwMode="auto">
            <a:xfrm>
              <a:off x="2075" y="312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71" name="Oval 5207"/>
            <p:cNvSpPr>
              <a:spLocks noChangeArrowheads="1"/>
            </p:cNvSpPr>
            <p:nvPr/>
          </p:nvSpPr>
          <p:spPr bwMode="auto">
            <a:xfrm>
              <a:off x="2079" y="311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72" name="Oval 5208"/>
            <p:cNvSpPr>
              <a:spLocks noChangeArrowheads="1"/>
            </p:cNvSpPr>
            <p:nvPr/>
          </p:nvSpPr>
          <p:spPr bwMode="auto">
            <a:xfrm>
              <a:off x="2084" y="310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73" name="Oval 5209"/>
            <p:cNvSpPr>
              <a:spLocks noChangeArrowheads="1"/>
            </p:cNvSpPr>
            <p:nvPr/>
          </p:nvSpPr>
          <p:spPr bwMode="auto">
            <a:xfrm>
              <a:off x="2089" y="309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74" name="Oval 5210"/>
            <p:cNvSpPr>
              <a:spLocks noChangeArrowheads="1"/>
            </p:cNvSpPr>
            <p:nvPr/>
          </p:nvSpPr>
          <p:spPr bwMode="auto">
            <a:xfrm>
              <a:off x="2095" y="30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75" name="Oval 5211"/>
            <p:cNvSpPr>
              <a:spLocks noChangeArrowheads="1"/>
            </p:cNvSpPr>
            <p:nvPr/>
          </p:nvSpPr>
          <p:spPr bwMode="auto">
            <a:xfrm>
              <a:off x="2101" y="307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76" name="Oval 5212"/>
            <p:cNvSpPr>
              <a:spLocks noChangeArrowheads="1"/>
            </p:cNvSpPr>
            <p:nvPr/>
          </p:nvSpPr>
          <p:spPr bwMode="auto">
            <a:xfrm>
              <a:off x="2106" y="306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77" name="Oval 5213"/>
            <p:cNvSpPr>
              <a:spLocks noChangeArrowheads="1"/>
            </p:cNvSpPr>
            <p:nvPr/>
          </p:nvSpPr>
          <p:spPr bwMode="auto">
            <a:xfrm>
              <a:off x="2109" y="3057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78" name="Oval 5214"/>
            <p:cNvSpPr>
              <a:spLocks noChangeArrowheads="1"/>
            </p:cNvSpPr>
            <p:nvPr/>
          </p:nvSpPr>
          <p:spPr bwMode="auto">
            <a:xfrm>
              <a:off x="2114" y="304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79" name="Oval 5215"/>
            <p:cNvSpPr>
              <a:spLocks noChangeArrowheads="1"/>
            </p:cNvSpPr>
            <p:nvPr/>
          </p:nvSpPr>
          <p:spPr bwMode="auto">
            <a:xfrm>
              <a:off x="2119" y="30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80" name="Oval 5216"/>
            <p:cNvSpPr>
              <a:spLocks noChangeArrowheads="1"/>
            </p:cNvSpPr>
            <p:nvPr/>
          </p:nvSpPr>
          <p:spPr bwMode="auto">
            <a:xfrm>
              <a:off x="2124" y="3029"/>
              <a:ext cx="16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81" name="Oval 5217"/>
            <p:cNvSpPr>
              <a:spLocks noChangeArrowheads="1"/>
            </p:cNvSpPr>
            <p:nvPr/>
          </p:nvSpPr>
          <p:spPr bwMode="auto">
            <a:xfrm>
              <a:off x="2129" y="301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82" name="Oval 5218"/>
            <p:cNvSpPr>
              <a:spLocks noChangeArrowheads="1"/>
            </p:cNvSpPr>
            <p:nvPr/>
          </p:nvSpPr>
          <p:spPr bwMode="auto">
            <a:xfrm>
              <a:off x="2133" y="301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83" name="Oval 5219"/>
            <p:cNvSpPr>
              <a:spLocks noChangeArrowheads="1"/>
            </p:cNvSpPr>
            <p:nvPr/>
          </p:nvSpPr>
          <p:spPr bwMode="auto">
            <a:xfrm>
              <a:off x="2136" y="30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84" name="Oval 5220"/>
            <p:cNvSpPr>
              <a:spLocks noChangeArrowheads="1"/>
            </p:cNvSpPr>
            <p:nvPr/>
          </p:nvSpPr>
          <p:spPr bwMode="auto">
            <a:xfrm>
              <a:off x="2138" y="299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85" name="Oval 5221"/>
            <p:cNvSpPr>
              <a:spLocks noChangeArrowheads="1"/>
            </p:cNvSpPr>
            <p:nvPr/>
          </p:nvSpPr>
          <p:spPr bwMode="auto">
            <a:xfrm>
              <a:off x="2141" y="2981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86" name="Oval 5222"/>
            <p:cNvSpPr>
              <a:spLocks noChangeArrowheads="1"/>
            </p:cNvSpPr>
            <p:nvPr/>
          </p:nvSpPr>
          <p:spPr bwMode="auto">
            <a:xfrm>
              <a:off x="2145" y="296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87" name="Oval 5223"/>
            <p:cNvSpPr>
              <a:spLocks noChangeArrowheads="1"/>
            </p:cNvSpPr>
            <p:nvPr/>
          </p:nvSpPr>
          <p:spPr bwMode="auto">
            <a:xfrm>
              <a:off x="2147" y="295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88" name="Oval 5224"/>
            <p:cNvSpPr>
              <a:spLocks noChangeArrowheads="1"/>
            </p:cNvSpPr>
            <p:nvPr/>
          </p:nvSpPr>
          <p:spPr bwMode="auto">
            <a:xfrm>
              <a:off x="2150" y="29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89" name="Oval 5225"/>
            <p:cNvSpPr>
              <a:spLocks noChangeArrowheads="1"/>
            </p:cNvSpPr>
            <p:nvPr/>
          </p:nvSpPr>
          <p:spPr bwMode="auto">
            <a:xfrm>
              <a:off x="2151" y="29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90" name="Oval 5226"/>
            <p:cNvSpPr>
              <a:spLocks noChangeArrowheads="1"/>
            </p:cNvSpPr>
            <p:nvPr/>
          </p:nvSpPr>
          <p:spPr bwMode="auto">
            <a:xfrm>
              <a:off x="2151" y="292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91" name="Oval 5227"/>
            <p:cNvSpPr>
              <a:spLocks noChangeArrowheads="1"/>
            </p:cNvSpPr>
            <p:nvPr/>
          </p:nvSpPr>
          <p:spPr bwMode="auto">
            <a:xfrm>
              <a:off x="2151" y="2914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92" name="Oval 5228"/>
            <p:cNvSpPr>
              <a:spLocks noChangeArrowheads="1"/>
            </p:cNvSpPr>
            <p:nvPr/>
          </p:nvSpPr>
          <p:spPr bwMode="auto">
            <a:xfrm>
              <a:off x="2149" y="29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93" name="Oval 5229"/>
            <p:cNvSpPr>
              <a:spLocks noChangeArrowheads="1"/>
            </p:cNvSpPr>
            <p:nvPr/>
          </p:nvSpPr>
          <p:spPr bwMode="auto">
            <a:xfrm>
              <a:off x="2146" y="289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94" name="Oval 5230"/>
            <p:cNvSpPr>
              <a:spLocks noChangeArrowheads="1"/>
            </p:cNvSpPr>
            <p:nvPr/>
          </p:nvSpPr>
          <p:spPr bwMode="auto">
            <a:xfrm>
              <a:off x="2142" y="288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95" name="Oval 5231"/>
            <p:cNvSpPr>
              <a:spLocks noChangeArrowheads="1"/>
            </p:cNvSpPr>
            <p:nvPr/>
          </p:nvSpPr>
          <p:spPr bwMode="auto">
            <a:xfrm>
              <a:off x="2137" y="2883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96" name="Oval 5232"/>
            <p:cNvSpPr>
              <a:spLocks noChangeArrowheads="1"/>
            </p:cNvSpPr>
            <p:nvPr/>
          </p:nvSpPr>
          <p:spPr bwMode="auto">
            <a:xfrm>
              <a:off x="2130" y="28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97" name="Oval 5233"/>
            <p:cNvSpPr>
              <a:spLocks noChangeArrowheads="1"/>
            </p:cNvSpPr>
            <p:nvPr/>
          </p:nvSpPr>
          <p:spPr bwMode="auto">
            <a:xfrm>
              <a:off x="2122" y="28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98" name="Oval 5234"/>
            <p:cNvSpPr>
              <a:spLocks noChangeArrowheads="1"/>
            </p:cNvSpPr>
            <p:nvPr/>
          </p:nvSpPr>
          <p:spPr bwMode="auto">
            <a:xfrm>
              <a:off x="2113" y="2883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699" name="Oval 5235"/>
            <p:cNvSpPr>
              <a:spLocks noChangeArrowheads="1"/>
            </p:cNvSpPr>
            <p:nvPr/>
          </p:nvSpPr>
          <p:spPr bwMode="auto">
            <a:xfrm>
              <a:off x="2107" y="288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00" name="Oval 5236"/>
            <p:cNvSpPr>
              <a:spLocks noChangeArrowheads="1"/>
            </p:cNvSpPr>
            <p:nvPr/>
          </p:nvSpPr>
          <p:spPr bwMode="auto">
            <a:xfrm>
              <a:off x="2101" y="28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01" name="Oval 5237"/>
            <p:cNvSpPr>
              <a:spLocks noChangeArrowheads="1"/>
            </p:cNvSpPr>
            <p:nvPr/>
          </p:nvSpPr>
          <p:spPr bwMode="auto">
            <a:xfrm>
              <a:off x="2094" y="290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02" name="Oval 5238"/>
            <p:cNvSpPr>
              <a:spLocks noChangeArrowheads="1"/>
            </p:cNvSpPr>
            <p:nvPr/>
          </p:nvSpPr>
          <p:spPr bwMode="auto">
            <a:xfrm>
              <a:off x="2088" y="291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03" name="Oval 5239"/>
            <p:cNvSpPr>
              <a:spLocks noChangeArrowheads="1"/>
            </p:cNvSpPr>
            <p:nvPr/>
          </p:nvSpPr>
          <p:spPr bwMode="auto">
            <a:xfrm>
              <a:off x="2085" y="2930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04" name="Oval 5240"/>
            <p:cNvSpPr>
              <a:spLocks noChangeArrowheads="1"/>
            </p:cNvSpPr>
            <p:nvPr/>
          </p:nvSpPr>
          <p:spPr bwMode="auto">
            <a:xfrm>
              <a:off x="2082" y="2942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05" name="Oval 5241"/>
            <p:cNvSpPr>
              <a:spLocks noChangeArrowheads="1"/>
            </p:cNvSpPr>
            <p:nvPr/>
          </p:nvSpPr>
          <p:spPr bwMode="auto">
            <a:xfrm>
              <a:off x="2079" y="295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06" name="Oval 5242"/>
            <p:cNvSpPr>
              <a:spLocks noChangeArrowheads="1"/>
            </p:cNvSpPr>
            <p:nvPr/>
          </p:nvSpPr>
          <p:spPr bwMode="auto">
            <a:xfrm>
              <a:off x="2077" y="296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07" name="Oval 5243"/>
            <p:cNvSpPr>
              <a:spLocks noChangeArrowheads="1"/>
            </p:cNvSpPr>
            <p:nvPr/>
          </p:nvSpPr>
          <p:spPr bwMode="auto">
            <a:xfrm>
              <a:off x="2076" y="297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08" name="Oval 5244"/>
            <p:cNvSpPr>
              <a:spLocks noChangeArrowheads="1"/>
            </p:cNvSpPr>
            <p:nvPr/>
          </p:nvSpPr>
          <p:spPr bwMode="auto">
            <a:xfrm>
              <a:off x="2075" y="29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09" name="Oval 5245"/>
            <p:cNvSpPr>
              <a:spLocks noChangeArrowheads="1"/>
            </p:cNvSpPr>
            <p:nvPr/>
          </p:nvSpPr>
          <p:spPr bwMode="auto">
            <a:xfrm>
              <a:off x="2074" y="29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10" name="Oval 5246"/>
            <p:cNvSpPr>
              <a:spLocks noChangeArrowheads="1"/>
            </p:cNvSpPr>
            <p:nvPr/>
          </p:nvSpPr>
          <p:spPr bwMode="auto">
            <a:xfrm>
              <a:off x="2074" y="3003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11" name="Oval 5247"/>
            <p:cNvSpPr>
              <a:spLocks noChangeArrowheads="1"/>
            </p:cNvSpPr>
            <p:nvPr/>
          </p:nvSpPr>
          <p:spPr bwMode="auto">
            <a:xfrm>
              <a:off x="2074" y="3016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12" name="Oval 5248"/>
            <p:cNvSpPr>
              <a:spLocks noChangeArrowheads="1"/>
            </p:cNvSpPr>
            <p:nvPr/>
          </p:nvSpPr>
          <p:spPr bwMode="auto">
            <a:xfrm>
              <a:off x="2074" y="30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13" name="Oval 5249"/>
            <p:cNvSpPr>
              <a:spLocks noChangeArrowheads="1"/>
            </p:cNvSpPr>
            <p:nvPr/>
          </p:nvSpPr>
          <p:spPr bwMode="auto">
            <a:xfrm>
              <a:off x="2074" y="303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14" name="Oval 5250"/>
            <p:cNvSpPr>
              <a:spLocks noChangeArrowheads="1"/>
            </p:cNvSpPr>
            <p:nvPr/>
          </p:nvSpPr>
          <p:spPr bwMode="auto">
            <a:xfrm>
              <a:off x="2074" y="30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15" name="Oval 5251"/>
            <p:cNvSpPr>
              <a:spLocks noChangeArrowheads="1"/>
            </p:cNvSpPr>
            <p:nvPr/>
          </p:nvSpPr>
          <p:spPr bwMode="auto">
            <a:xfrm>
              <a:off x="2074" y="30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16" name="Oval 5252"/>
            <p:cNvSpPr>
              <a:spLocks noChangeArrowheads="1"/>
            </p:cNvSpPr>
            <p:nvPr/>
          </p:nvSpPr>
          <p:spPr bwMode="auto">
            <a:xfrm>
              <a:off x="2074" y="306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17" name="Oval 5253"/>
            <p:cNvSpPr>
              <a:spLocks noChangeArrowheads="1"/>
            </p:cNvSpPr>
            <p:nvPr/>
          </p:nvSpPr>
          <p:spPr bwMode="auto">
            <a:xfrm>
              <a:off x="2074" y="3072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18" name="Oval 5254"/>
            <p:cNvSpPr>
              <a:spLocks noChangeArrowheads="1"/>
            </p:cNvSpPr>
            <p:nvPr/>
          </p:nvSpPr>
          <p:spPr bwMode="auto">
            <a:xfrm>
              <a:off x="2074" y="30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19" name="Oval 5255"/>
            <p:cNvSpPr>
              <a:spLocks noChangeArrowheads="1"/>
            </p:cNvSpPr>
            <p:nvPr/>
          </p:nvSpPr>
          <p:spPr bwMode="auto">
            <a:xfrm>
              <a:off x="2074" y="3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20" name="Oval 5256"/>
            <p:cNvSpPr>
              <a:spLocks noChangeArrowheads="1"/>
            </p:cNvSpPr>
            <p:nvPr/>
          </p:nvSpPr>
          <p:spPr bwMode="auto">
            <a:xfrm>
              <a:off x="2074" y="30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21" name="Oval 5257"/>
            <p:cNvSpPr>
              <a:spLocks noChangeArrowheads="1"/>
            </p:cNvSpPr>
            <p:nvPr/>
          </p:nvSpPr>
          <p:spPr bwMode="auto">
            <a:xfrm>
              <a:off x="2074" y="311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22" name="Oval 5258"/>
            <p:cNvSpPr>
              <a:spLocks noChangeArrowheads="1"/>
            </p:cNvSpPr>
            <p:nvPr/>
          </p:nvSpPr>
          <p:spPr bwMode="auto">
            <a:xfrm>
              <a:off x="2074" y="31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23" name="Oval 5259"/>
            <p:cNvSpPr>
              <a:spLocks noChangeArrowheads="1"/>
            </p:cNvSpPr>
            <p:nvPr/>
          </p:nvSpPr>
          <p:spPr bwMode="auto">
            <a:xfrm>
              <a:off x="2074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24" name="Oval 5260"/>
            <p:cNvSpPr>
              <a:spLocks noChangeArrowheads="1"/>
            </p:cNvSpPr>
            <p:nvPr/>
          </p:nvSpPr>
          <p:spPr bwMode="auto">
            <a:xfrm>
              <a:off x="2074" y="31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25" name="Oval 5261"/>
            <p:cNvSpPr>
              <a:spLocks noChangeArrowheads="1"/>
            </p:cNvSpPr>
            <p:nvPr/>
          </p:nvSpPr>
          <p:spPr bwMode="auto">
            <a:xfrm>
              <a:off x="2075" y="315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26" name="Oval 5262"/>
            <p:cNvSpPr>
              <a:spLocks noChangeArrowheads="1"/>
            </p:cNvSpPr>
            <p:nvPr/>
          </p:nvSpPr>
          <p:spPr bwMode="auto">
            <a:xfrm>
              <a:off x="2075" y="315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27" name="Oval 5263"/>
            <p:cNvSpPr>
              <a:spLocks noChangeArrowheads="1"/>
            </p:cNvSpPr>
            <p:nvPr/>
          </p:nvSpPr>
          <p:spPr bwMode="auto">
            <a:xfrm>
              <a:off x="2075" y="3172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28" name="Oval 5264"/>
            <p:cNvSpPr>
              <a:spLocks noChangeArrowheads="1"/>
            </p:cNvSpPr>
            <p:nvPr/>
          </p:nvSpPr>
          <p:spPr bwMode="auto">
            <a:xfrm>
              <a:off x="2075" y="31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29" name="Oval 5265"/>
            <p:cNvSpPr>
              <a:spLocks noChangeArrowheads="1"/>
            </p:cNvSpPr>
            <p:nvPr/>
          </p:nvSpPr>
          <p:spPr bwMode="auto">
            <a:xfrm>
              <a:off x="2075" y="319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30" name="Oval 5266"/>
            <p:cNvSpPr>
              <a:spLocks noChangeArrowheads="1"/>
            </p:cNvSpPr>
            <p:nvPr/>
          </p:nvSpPr>
          <p:spPr bwMode="auto">
            <a:xfrm>
              <a:off x="2075" y="31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31" name="Oval 5267"/>
            <p:cNvSpPr>
              <a:spLocks noChangeArrowheads="1"/>
            </p:cNvSpPr>
            <p:nvPr/>
          </p:nvSpPr>
          <p:spPr bwMode="auto">
            <a:xfrm>
              <a:off x="2075" y="3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32" name="Oval 5268"/>
            <p:cNvSpPr>
              <a:spLocks noChangeArrowheads="1"/>
            </p:cNvSpPr>
            <p:nvPr/>
          </p:nvSpPr>
          <p:spPr bwMode="auto">
            <a:xfrm>
              <a:off x="2075" y="321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33" name="Oval 5269"/>
            <p:cNvSpPr>
              <a:spLocks noChangeArrowheads="1"/>
            </p:cNvSpPr>
            <p:nvPr/>
          </p:nvSpPr>
          <p:spPr bwMode="auto">
            <a:xfrm>
              <a:off x="2076" y="322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34" name="Oval 5270"/>
            <p:cNvSpPr>
              <a:spLocks noChangeArrowheads="1"/>
            </p:cNvSpPr>
            <p:nvPr/>
          </p:nvSpPr>
          <p:spPr bwMode="auto">
            <a:xfrm>
              <a:off x="2077" y="323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35" name="Oval 5271"/>
            <p:cNvSpPr>
              <a:spLocks noChangeArrowheads="1"/>
            </p:cNvSpPr>
            <p:nvPr/>
          </p:nvSpPr>
          <p:spPr bwMode="auto">
            <a:xfrm>
              <a:off x="2079" y="3249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36" name="Oval 5272"/>
            <p:cNvSpPr>
              <a:spLocks noChangeArrowheads="1"/>
            </p:cNvSpPr>
            <p:nvPr/>
          </p:nvSpPr>
          <p:spPr bwMode="auto">
            <a:xfrm>
              <a:off x="2084" y="3261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37" name="Oval 5273"/>
            <p:cNvSpPr>
              <a:spLocks noChangeArrowheads="1"/>
            </p:cNvSpPr>
            <p:nvPr/>
          </p:nvSpPr>
          <p:spPr bwMode="auto">
            <a:xfrm>
              <a:off x="2089" y="327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38" name="Oval 5274"/>
            <p:cNvSpPr>
              <a:spLocks noChangeArrowheads="1"/>
            </p:cNvSpPr>
            <p:nvPr/>
          </p:nvSpPr>
          <p:spPr bwMode="auto">
            <a:xfrm>
              <a:off x="2096" y="327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39" name="Oval 5275"/>
            <p:cNvSpPr>
              <a:spLocks noChangeArrowheads="1"/>
            </p:cNvSpPr>
            <p:nvPr/>
          </p:nvSpPr>
          <p:spPr bwMode="auto">
            <a:xfrm>
              <a:off x="2104" y="328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40" name="Oval 5276"/>
            <p:cNvSpPr>
              <a:spLocks noChangeArrowheads="1"/>
            </p:cNvSpPr>
            <p:nvPr/>
          </p:nvSpPr>
          <p:spPr bwMode="auto">
            <a:xfrm>
              <a:off x="2113" y="3295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41" name="Oval 5277"/>
            <p:cNvSpPr>
              <a:spLocks noChangeArrowheads="1"/>
            </p:cNvSpPr>
            <p:nvPr/>
          </p:nvSpPr>
          <p:spPr bwMode="auto">
            <a:xfrm>
              <a:off x="2125" y="329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42" name="Oval 5278"/>
            <p:cNvSpPr>
              <a:spLocks noChangeArrowheads="1"/>
            </p:cNvSpPr>
            <p:nvPr/>
          </p:nvSpPr>
          <p:spPr bwMode="auto">
            <a:xfrm>
              <a:off x="2137" y="3295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43" name="Oval 5279"/>
            <p:cNvSpPr>
              <a:spLocks noChangeArrowheads="1"/>
            </p:cNvSpPr>
            <p:nvPr/>
          </p:nvSpPr>
          <p:spPr bwMode="auto">
            <a:xfrm>
              <a:off x="2148" y="329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44" name="Oval 5280"/>
            <p:cNvSpPr>
              <a:spLocks noChangeArrowheads="1"/>
            </p:cNvSpPr>
            <p:nvPr/>
          </p:nvSpPr>
          <p:spPr bwMode="auto">
            <a:xfrm>
              <a:off x="2158" y="328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45" name="Oval 5281"/>
            <p:cNvSpPr>
              <a:spLocks noChangeArrowheads="1"/>
            </p:cNvSpPr>
            <p:nvPr/>
          </p:nvSpPr>
          <p:spPr bwMode="auto">
            <a:xfrm>
              <a:off x="2167" y="327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46" name="Oval 5282"/>
            <p:cNvSpPr>
              <a:spLocks noChangeArrowheads="1"/>
            </p:cNvSpPr>
            <p:nvPr/>
          </p:nvSpPr>
          <p:spPr bwMode="auto">
            <a:xfrm>
              <a:off x="2174" y="326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47" name="Oval 5283"/>
            <p:cNvSpPr>
              <a:spLocks noChangeArrowheads="1"/>
            </p:cNvSpPr>
            <p:nvPr/>
          </p:nvSpPr>
          <p:spPr bwMode="auto">
            <a:xfrm>
              <a:off x="2181" y="325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48" name="Oval 5284"/>
            <p:cNvSpPr>
              <a:spLocks noChangeArrowheads="1"/>
            </p:cNvSpPr>
            <p:nvPr/>
          </p:nvSpPr>
          <p:spPr bwMode="auto">
            <a:xfrm>
              <a:off x="2185" y="3248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49" name="Oval 5285"/>
            <p:cNvSpPr>
              <a:spLocks noChangeArrowheads="1"/>
            </p:cNvSpPr>
            <p:nvPr/>
          </p:nvSpPr>
          <p:spPr bwMode="auto">
            <a:xfrm>
              <a:off x="2187" y="32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50" name="Oval 5286"/>
            <p:cNvSpPr>
              <a:spLocks noChangeArrowheads="1"/>
            </p:cNvSpPr>
            <p:nvPr/>
          </p:nvSpPr>
          <p:spPr bwMode="auto">
            <a:xfrm>
              <a:off x="2191" y="322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51" name="Oval 5287"/>
            <p:cNvSpPr>
              <a:spLocks noChangeArrowheads="1"/>
            </p:cNvSpPr>
            <p:nvPr/>
          </p:nvSpPr>
          <p:spPr bwMode="auto">
            <a:xfrm>
              <a:off x="2192" y="32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52" name="Oval 5288"/>
            <p:cNvSpPr>
              <a:spLocks noChangeArrowheads="1"/>
            </p:cNvSpPr>
            <p:nvPr/>
          </p:nvSpPr>
          <p:spPr bwMode="auto">
            <a:xfrm>
              <a:off x="2194" y="3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53" name="Oval 5289"/>
            <p:cNvSpPr>
              <a:spLocks noChangeArrowheads="1"/>
            </p:cNvSpPr>
            <p:nvPr/>
          </p:nvSpPr>
          <p:spPr bwMode="auto">
            <a:xfrm>
              <a:off x="2196" y="31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54" name="Oval 5290"/>
            <p:cNvSpPr>
              <a:spLocks noChangeArrowheads="1"/>
            </p:cNvSpPr>
            <p:nvPr/>
          </p:nvSpPr>
          <p:spPr bwMode="auto">
            <a:xfrm>
              <a:off x="2196" y="31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55" name="Oval 5291"/>
            <p:cNvSpPr>
              <a:spLocks noChangeArrowheads="1"/>
            </p:cNvSpPr>
            <p:nvPr/>
          </p:nvSpPr>
          <p:spPr bwMode="auto">
            <a:xfrm>
              <a:off x="2198" y="31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56" name="Oval 5292"/>
            <p:cNvSpPr>
              <a:spLocks noChangeArrowheads="1"/>
            </p:cNvSpPr>
            <p:nvPr/>
          </p:nvSpPr>
          <p:spPr bwMode="auto">
            <a:xfrm>
              <a:off x="2197" y="31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57" name="Oval 5293"/>
            <p:cNvSpPr>
              <a:spLocks noChangeArrowheads="1"/>
            </p:cNvSpPr>
            <p:nvPr/>
          </p:nvSpPr>
          <p:spPr bwMode="auto">
            <a:xfrm>
              <a:off x="2195" y="315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58" name="Oval 5294"/>
            <p:cNvSpPr>
              <a:spLocks noChangeArrowheads="1"/>
            </p:cNvSpPr>
            <p:nvPr/>
          </p:nvSpPr>
          <p:spPr bwMode="auto">
            <a:xfrm>
              <a:off x="2188" y="31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59" name="Oval 5295"/>
            <p:cNvSpPr>
              <a:spLocks noChangeArrowheads="1"/>
            </p:cNvSpPr>
            <p:nvPr/>
          </p:nvSpPr>
          <p:spPr bwMode="auto">
            <a:xfrm>
              <a:off x="2183" y="313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60" name="Oval 5296"/>
            <p:cNvSpPr>
              <a:spLocks noChangeArrowheads="1"/>
            </p:cNvSpPr>
            <p:nvPr/>
          </p:nvSpPr>
          <p:spPr bwMode="auto">
            <a:xfrm>
              <a:off x="2175" y="3133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61" name="Oval 5297"/>
            <p:cNvSpPr>
              <a:spLocks noChangeArrowheads="1"/>
            </p:cNvSpPr>
            <p:nvPr/>
          </p:nvSpPr>
          <p:spPr bwMode="auto">
            <a:xfrm>
              <a:off x="2166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62" name="Oval 5298"/>
            <p:cNvSpPr>
              <a:spLocks noChangeArrowheads="1"/>
            </p:cNvSpPr>
            <p:nvPr/>
          </p:nvSpPr>
          <p:spPr bwMode="auto">
            <a:xfrm>
              <a:off x="2159" y="313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63" name="Oval 5299"/>
            <p:cNvSpPr>
              <a:spLocks noChangeArrowheads="1"/>
            </p:cNvSpPr>
            <p:nvPr/>
          </p:nvSpPr>
          <p:spPr bwMode="auto">
            <a:xfrm>
              <a:off x="2158" y="314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64" name="Oval 5300"/>
            <p:cNvSpPr>
              <a:spLocks noChangeArrowheads="1"/>
            </p:cNvSpPr>
            <p:nvPr/>
          </p:nvSpPr>
          <p:spPr bwMode="auto">
            <a:xfrm>
              <a:off x="2161" y="315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65" name="Oval 5301"/>
            <p:cNvSpPr>
              <a:spLocks noChangeArrowheads="1"/>
            </p:cNvSpPr>
            <p:nvPr/>
          </p:nvSpPr>
          <p:spPr bwMode="auto">
            <a:xfrm>
              <a:off x="2168" y="31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66" name="Oval 5302"/>
            <p:cNvSpPr>
              <a:spLocks noChangeArrowheads="1"/>
            </p:cNvSpPr>
            <p:nvPr/>
          </p:nvSpPr>
          <p:spPr bwMode="auto">
            <a:xfrm>
              <a:off x="2176" y="3170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67" name="Oval 5303"/>
            <p:cNvSpPr>
              <a:spLocks noChangeArrowheads="1"/>
            </p:cNvSpPr>
            <p:nvPr/>
          </p:nvSpPr>
          <p:spPr bwMode="auto">
            <a:xfrm>
              <a:off x="2184" y="317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68" name="Oval 5304"/>
            <p:cNvSpPr>
              <a:spLocks noChangeArrowheads="1"/>
            </p:cNvSpPr>
            <p:nvPr/>
          </p:nvSpPr>
          <p:spPr bwMode="auto">
            <a:xfrm>
              <a:off x="2200" y="3166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69" name="Oval 5305"/>
            <p:cNvSpPr>
              <a:spLocks noChangeArrowheads="1"/>
            </p:cNvSpPr>
            <p:nvPr/>
          </p:nvSpPr>
          <p:spPr bwMode="auto">
            <a:xfrm>
              <a:off x="2205" y="316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70" name="Oval 5306"/>
            <p:cNvSpPr>
              <a:spLocks noChangeArrowheads="1"/>
            </p:cNvSpPr>
            <p:nvPr/>
          </p:nvSpPr>
          <p:spPr bwMode="auto">
            <a:xfrm>
              <a:off x="2217" y="316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771" name="AutoShape 5307"/>
            <p:cNvSpPr>
              <a:spLocks noChangeArrowheads="1"/>
            </p:cNvSpPr>
            <p:nvPr/>
          </p:nvSpPr>
          <p:spPr bwMode="auto">
            <a:xfrm>
              <a:off x="2224" y="3164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72" name="AutoShape 5308"/>
            <p:cNvSpPr>
              <a:spLocks noChangeArrowheads="1"/>
            </p:cNvSpPr>
            <p:nvPr/>
          </p:nvSpPr>
          <p:spPr bwMode="auto">
            <a:xfrm>
              <a:off x="2233" y="315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73" name="AutoShape 5309"/>
            <p:cNvSpPr>
              <a:spLocks noChangeArrowheads="1"/>
            </p:cNvSpPr>
            <p:nvPr/>
          </p:nvSpPr>
          <p:spPr bwMode="auto">
            <a:xfrm>
              <a:off x="2239" y="315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74" name="AutoShape 5310"/>
            <p:cNvSpPr>
              <a:spLocks noChangeArrowheads="1"/>
            </p:cNvSpPr>
            <p:nvPr/>
          </p:nvSpPr>
          <p:spPr bwMode="auto">
            <a:xfrm>
              <a:off x="2247" y="3146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75" name="AutoShape 5311"/>
            <p:cNvSpPr>
              <a:spLocks noChangeArrowheads="1"/>
            </p:cNvSpPr>
            <p:nvPr/>
          </p:nvSpPr>
          <p:spPr bwMode="auto">
            <a:xfrm>
              <a:off x="2255" y="3139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76" name="AutoShape 5312"/>
            <p:cNvSpPr>
              <a:spLocks noChangeArrowheads="1"/>
            </p:cNvSpPr>
            <p:nvPr/>
          </p:nvSpPr>
          <p:spPr bwMode="auto">
            <a:xfrm>
              <a:off x="2262" y="314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77" name="AutoShape 5313"/>
            <p:cNvSpPr>
              <a:spLocks noChangeArrowheads="1"/>
            </p:cNvSpPr>
            <p:nvPr/>
          </p:nvSpPr>
          <p:spPr bwMode="auto">
            <a:xfrm>
              <a:off x="2264" y="3132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78" name="AutoShape 5314"/>
            <p:cNvSpPr>
              <a:spLocks noChangeArrowheads="1"/>
            </p:cNvSpPr>
            <p:nvPr/>
          </p:nvSpPr>
          <p:spPr bwMode="auto">
            <a:xfrm>
              <a:off x="2262" y="314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79" name="AutoShape 5315"/>
            <p:cNvSpPr>
              <a:spLocks noChangeArrowheads="1"/>
            </p:cNvSpPr>
            <p:nvPr/>
          </p:nvSpPr>
          <p:spPr bwMode="auto">
            <a:xfrm>
              <a:off x="2262" y="315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80" name="AutoShape 5316"/>
            <p:cNvSpPr>
              <a:spLocks noChangeArrowheads="1"/>
            </p:cNvSpPr>
            <p:nvPr/>
          </p:nvSpPr>
          <p:spPr bwMode="auto">
            <a:xfrm>
              <a:off x="2262" y="3164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81" name="AutoShape 5317"/>
            <p:cNvSpPr>
              <a:spLocks noChangeArrowheads="1"/>
            </p:cNvSpPr>
            <p:nvPr/>
          </p:nvSpPr>
          <p:spPr bwMode="auto">
            <a:xfrm>
              <a:off x="2262" y="317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82" name="AutoShape 5318"/>
            <p:cNvSpPr>
              <a:spLocks noChangeArrowheads="1"/>
            </p:cNvSpPr>
            <p:nvPr/>
          </p:nvSpPr>
          <p:spPr bwMode="auto">
            <a:xfrm>
              <a:off x="2262" y="3185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83" name="AutoShape 5319"/>
            <p:cNvSpPr>
              <a:spLocks noChangeArrowheads="1"/>
            </p:cNvSpPr>
            <p:nvPr/>
          </p:nvSpPr>
          <p:spPr bwMode="auto">
            <a:xfrm>
              <a:off x="2260" y="3192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84" name="AutoShape 5320"/>
            <p:cNvSpPr>
              <a:spLocks noChangeArrowheads="1"/>
            </p:cNvSpPr>
            <p:nvPr/>
          </p:nvSpPr>
          <p:spPr bwMode="auto">
            <a:xfrm>
              <a:off x="2260" y="3200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85" name="AutoShape 5321"/>
            <p:cNvSpPr>
              <a:spLocks noChangeArrowheads="1"/>
            </p:cNvSpPr>
            <p:nvPr/>
          </p:nvSpPr>
          <p:spPr bwMode="auto">
            <a:xfrm>
              <a:off x="2260" y="321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86" name="AutoShape 5322"/>
            <p:cNvSpPr>
              <a:spLocks noChangeArrowheads="1"/>
            </p:cNvSpPr>
            <p:nvPr/>
          </p:nvSpPr>
          <p:spPr bwMode="auto">
            <a:xfrm>
              <a:off x="2262" y="3220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87" name="AutoShape 5323"/>
            <p:cNvSpPr>
              <a:spLocks noChangeArrowheads="1"/>
            </p:cNvSpPr>
            <p:nvPr/>
          </p:nvSpPr>
          <p:spPr bwMode="auto">
            <a:xfrm>
              <a:off x="2262" y="322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88" name="AutoShape 5324"/>
            <p:cNvSpPr>
              <a:spLocks noChangeArrowheads="1"/>
            </p:cNvSpPr>
            <p:nvPr/>
          </p:nvSpPr>
          <p:spPr bwMode="auto">
            <a:xfrm>
              <a:off x="2262" y="3234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89" name="AutoShape 5325"/>
            <p:cNvSpPr>
              <a:spLocks noChangeArrowheads="1"/>
            </p:cNvSpPr>
            <p:nvPr/>
          </p:nvSpPr>
          <p:spPr bwMode="auto">
            <a:xfrm>
              <a:off x="2262" y="3242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90" name="AutoShape 5326"/>
            <p:cNvSpPr>
              <a:spLocks noChangeArrowheads="1"/>
            </p:cNvSpPr>
            <p:nvPr/>
          </p:nvSpPr>
          <p:spPr bwMode="auto">
            <a:xfrm>
              <a:off x="2262" y="325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91" name="AutoShape 5327"/>
            <p:cNvSpPr>
              <a:spLocks noChangeArrowheads="1"/>
            </p:cNvSpPr>
            <p:nvPr/>
          </p:nvSpPr>
          <p:spPr bwMode="auto">
            <a:xfrm>
              <a:off x="2262" y="326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92" name="AutoShape 5328"/>
            <p:cNvSpPr>
              <a:spLocks noChangeArrowheads="1"/>
            </p:cNvSpPr>
            <p:nvPr/>
          </p:nvSpPr>
          <p:spPr bwMode="auto">
            <a:xfrm>
              <a:off x="2266" y="3269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93" name="AutoShape 5329"/>
            <p:cNvSpPr>
              <a:spLocks noChangeArrowheads="1"/>
            </p:cNvSpPr>
            <p:nvPr/>
          </p:nvSpPr>
          <p:spPr bwMode="auto">
            <a:xfrm>
              <a:off x="2268" y="3276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94" name="AutoShape 5330"/>
            <p:cNvSpPr>
              <a:spLocks noChangeArrowheads="1"/>
            </p:cNvSpPr>
            <p:nvPr/>
          </p:nvSpPr>
          <p:spPr bwMode="auto">
            <a:xfrm>
              <a:off x="2278" y="3283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95" name="AutoShape 5331"/>
            <p:cNvSpPr>
              <a:spLocks noChangeArrowheads="1"/>
            </p:cNvSpPr>
            <p:nvPr/>
          </p:nvSpPr>
          <p:spPr bwMode="auto">
            <a:xfrm>
              <a:off x="2286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96" name="AutoShape 5332"/>
            <p:cNvSpPr>
              <a:spLocks noChangeArrowheads="1"/>
            </p:cNvSpPr>
            <p:nvPr/>
          </p:nvSpPr>
          <p:spPr bwMode="auto">
            <a:xfrm>
              <a:off x="2289" y="329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97" name="AutoShape 5333"/>
            <p:cNvSpPr>
              <a:spLocks noChangeArrowheads="1"/>
            </p:cNvSpPr>
            <p:nvPr/>
          </p:nvSpPr>
          <p:spPr bwMode="auto">
            <a:xfrm>
              <a:off x="2299" y="329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98" name="AutoShape 5334"/>
            <p:cNvSpPr>
              <a:spLocks noChangeArrowheads="1"/>
            </p:cNvSpPr>
            <p:nvPr/>
          </p:nvSpPr>
          <p:spPr bwMode="auto">
            <a:xfrm>
              <a:off x="2307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99" name="AutoShape 5335"/>
            <p:cNvSpPr>
              <a:spLocks noChangeArrowheads="1"/>
            </p:cNvSpPr>
            <p:nvPr/>
          </p:nvSpPr>
          <p:spPr bwMode="auto">
            <a:xfrm>
              <a:off x="2315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00" name="AutoShape 5336"/>
            <p:cNvSpPr>
              <a:spLocks noChangeArrowheads="1"/>
            </p:cNvSpPr>
            <p:nvPr/>
          </p:nvSpPr>
          <p:spPr bwMode="auto">
            <a:xfrm>
              <a:off x="2324" y="328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01" name="AutoShape 5337"/>
            <p:cNvSpPr>
              <a:spLocks noChangeArrowheads="1"/>
            </p:cNvSpPr>
            <p:nvPr/>
          </p:nvSpPr>
          <p:spPr bwMode="auto">
            <a:xfrm>
              <a:off x="2334" y="3279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02" name="AutoShape 5338"/>
            <p:cNvSpPr>
              <a:spLocks noChangeArrowheads="1"/>
            </p:cNvSpPr>
            <p:nvPr/>
          </p:nvSpPr>
          <p:spPr bwMode="auto">
            <a:xfrm>
              <a:off x="2340" y="327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03" name="AutoShape 5339"/>
            <p:cNvSpPr>
              <a:spLocks noChangeArrowheads="1"/>
            </p:cNvSpPr>
            <p:nvPr/>
          </p:nvSpPr>
          <p:spPr bwMode="auto">
            <a:xfrm>
              <a:off x="2346" y="326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04" name="AutoShape 5340"/>
            <p:cNvSpPr>
              <a:spLocks noChangeArrowheads="1"/>
            </p:cNvSpPr>
            <p:nvPr/>
          </p:nvSpPr>
          <p:spPr bwMode="auto">
            <a:xfrm>
              <a:off x="2351" y="3255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05" name="AutoShape 5341"/>
            <p:cNvSpPr>
              <a:spLocks noChangeArrowheads="1"/>
            </p:cNvSpPr>
            <p:nvPr/>
          </p:nvSpPr>
          <p:spPr bwMode="auto">
            <a:xfrm>
              <a:off x="2357" y="3246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06" name="AutoShape 5342"/>
            <p:cNvSpPr>
              <a:spLocks noChangeArrowheads="1"/>
            </p:cNvSpPr>
            <p:nvPr/>
          </p:nvSpPr>
          <p:spPr bwMode="auto">
            <a:xfrm>
              <a:off x="2361" y="323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07" name="AutoShape 5343"/>
            <p:cNvSpPr>
              <a:spLocks noChangeArrowheads="1"/>
            </p:cNvSpPr>
            <p:nvPr/>
          </p:nvSpPr>
          <p:spPr bwMode="auto">
            <a:xfrm>
              <a:off x="2367" y="322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08" name="Oval 5344"/>
            <p:cNvSpPr>
              <a:spLocks noChangeArrowheads="1"/>
            </p:cNvSpPr>
            <p:nvPr/>
          </p:nvSpPr>
          <p:spPr bwMode="auto">
            <a:xfrm>
              <a:off x="2367" y="322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09" name="Oval 5345"/>
            <p:cNvSpPr>
              <a:spLocks noChangeArrowheads="1"/>
            </p:cNvSpPr>
            <p:nvPr/>
          </p:nvSpPr>
          <p:spPr bwMode="auto">
            <a:xfrm>
              <a:off x="2373" y="321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10" name="Oval 5346"/>
            <p:cNvSpPr>
              <a:spLocks noChangeArrowheads="1"/>
            </p:cNvSpPr>
            <p:nvPr/>
          </p:nvSpPr>
          <p:spPr bwMode="auto">
            <a:xfrm>
              <a:off x="2377" y="320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11" name="Oval 5347"/>
            <p:cNvSpPr>
              <a:spLocks noChangeArrowheads="1"/>
            </p:cNvSpPr>
            <p:nvPr/>
          </p:nvSpPr>
          <p:spPr bwMode="auto">
            <a:xfrm>
              <a:off x="2380" y="3199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12" name="Oval 5348"/>
            <p:cNvSpPr>
              <a:spLocks noChangeArrowheads="1"/>
            </p:cNvSpPr>
            <p:nvPr/>
          </p:nvSpPr>
          <p:spPr bwMode="auto">
            <a:xfrm>
              <a:off x="2382" y="31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13" name="Oval 5349"/>
            <p:cNvSpPr>
              <a:spLocks noChangeArrowheads="1"/>
            </p:cNvSpPr>
            <p:nvPr/>
          </p:nvSpPr>
          <p:spPr bwMode="auto">
            <a:xfrm>
              <a:off x="2386" y="3185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14" name="Oval 5350"/>
            <p:cNvSpPr>
              <a:spLocks noChangeArrowheads="1"/>
            </p:cNvSpPr>
            <p:nvPr/>
          </p:nvSpPr>
          <p:spPr bwMode="auto">
            <a:xfrm>
              <a:off x="2388" y="317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15" name="Oval 5351"/>
            <p:cNvSpPr>
              <a:spLocks noChangeArrowheads="1"/>
            </p:cNvSpPr>
            <p:nvPr/>
          </p:nvSpPr>
          <p:spPr bwMode="auto">
            <a:xfrm>
              <a:off x="2390" y="3171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16" name="Oval 5352"/>
            <p:cNvSpPr>
              <a:spLocks noChangeArrowheads="1"/>
            </p:cNvSpPr>
            <p:nvPr/>
          </p:nvSpPr>
          <p:spPr bwMode="auto">
            <a:xfrm>
              <a:off x="2390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17" name="Oval 5353"/>
            <p:cNvSpPr>
              <a:spLocks noChangeArrowheads="1"/>
            </p:cNvSpPr>
            <p:nvPr/>
          </p:nvSpPr>
          <p:spPr bwMode="auto">
            <a:xfrm>
              <a:off x="2390" y="31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18" name="Oval 5354"/>
            <p:cNvSpPr>
              <a:spLocks noChangeArrowheads="1"/>
            </p:cNvSpPr>
            <p:nvPr/>
          </p:nvSpPr>
          <p:spPr bwMode="auto">
            <a:xfrm>
              <a:off x="2390" y="314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19" name="Oval 5355"/>
            <p:cNvSpPr>
              <a:spLocks noChangeArrowheads="1"/>
            </p:cNvSpPr>
            <p:nvPr/>
          </p:nvSpPr>
          <p:spPr bwMode="auto">
            <a:xfrm>
              <a:off x="2388" y="313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20" name="Oval 5356"/>
            <p:cNvSpPr>
              <a:spLocks noChangeArrowheads="1"/>
            </p:cNvSpPr>
            <p:nvPr/>
          </p:nvSpPr>
          <p:spPr bwMode="auto">
            <a:xfrm>
              <a:off x="2390" y="320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21" name="Oval 5357"/>
            <p:cNvSpPr>
              <a:spLocks noChangeArrowheads="1"/>
            </p:cNvSpPr>
            <p:nvPr/>
          </p:nvSpPr>
          <p:spPr bwMode="auto">
            <a:xfrm>
              <a:off x="2390" y="31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22" name="Oval 5358"/>
            <p:cNvSpPr>
              <a:spLocks noChangeArrowheads="1"/>
            </p:cNvSpPr>
            <p:nvPr/>
          </p:nvSpPr>
          <p:spPr bwMode="auto">
            <a:xfrm>
              <a:off x="2390" y="318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23" name="Oval 5359"/>
            <p:cNvSpPr>
              <a:spLocks noChangeArrowheads="1"/>
            </p:cNvSpPr>
            <p:nvPr/>
          </p:nvSpPr>
          <p:spPr bwMode="auto">
            <a:xfrm>
              <a:off x="2390" y="317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24" name="Oval 5360"/>
            <p:cNvSpPr>
              <a:spLocks noChangeArrowheads="1"/>
            </p:cNvSpPr>
            <p:nvPr/>
          </p:nvSpPr>
          <p:spPr bwMode="auto">
            <a:xfrm>
              <a:off x="2388" y="316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25" name="Oval 5361"/>
            <p:cNvSpPr>
              <a:spLocks noChangeArrowheads="1"/>
            </p:cNvSpPr>
            <p:nvPr/>
          </p:nvSpPr>
          <p:spPr bwMode="auto">
            <a:xfrm>
              <a:off x="2390" y="321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26" name="Oval 5362"/>
            <p:cNvSpPr>
              <a:spLocks noChangeArrowheads="1"/>
            </p:cNvSpPr>
            <p:nvPr/>
          </p:nvSpPr>
          <p:spPr bwMode="auto">
            <a:xfrm>
              <a:off x="2388" y="321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27" name="Oval 5363"/>
            <p:cNvSpPr>
              <a:spLocks noChangeArrowheads="1"/>
            </p:cNvSpPr>
            <p:nvPr/>
          </p:nvSpPr>
          <p:spPr bwMode="auto">
            <a:xfrm>
              <a:off x="2390" y="322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28" name="Oval 5364"/>
            <p:cNvSpPr>
              <a:spLocks noChangeArrowheads="1"/>
            </p:cNvSpPr>
            <p:nvPr/>
          </p:nvSpPr>
          <p:spPr bwMode="auto">
            <a:xfrm>
              <a:off x="2390" y="32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29" name="Oval 5365"/>
            <p:cNvSpPr>
              <a:spLocks noChangeArrowheads="1"/>
            </p:cNvSpPr>
            <p:nvPr/>
          </p:nvSpPr>
          <p:spPr bwMode="auto">
            <a:xfrm>
              <a:off x="2390" y="323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30" name="Oval 5366"/>
            <p:cNvSpPr>
              <a:spLocks noChangeArrowheads="1"/>
            </p:cNvSpPr>
            <p:nvPr/>
          </p:nvSpPr>
          <p:spPr bwMode="auto">
            <a:xfrm>
              <a:off x="2390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31" name="Oval 5367"/>
            <p:cNvSpPr>
              <a:spLocks noChangeArrowheads="1"/>
            </p:cNvSpPr>
            <p:nvPr/>
          </p:nvSpPr>
          <p:spPr bwMode="auto">
            <a:xfrm>
              <a:off x="2390" y="3255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32" name="Oval 5368"/>
            <p:cNvSpPr>
              <a:spLocks noChangeArrowheads="1"/>
            </p:cNvSpPr>
            <p:nvPr/>
          </p:nvSpPr>
          <p:spPr bwMode="auto">
            <a:xfrm>
              <a:off x="2388" y="326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33" name="Oval 5369"/>
            <p:cNvSpPr>
              <a:spLocks noChangeArrowheads="1"/>
            </p:cNvSpPr>
            <p:nvPr/>
          </p:nvSpPr>
          <p:spPr bwMode="auto">
            <a:xfrm>
              <a:off x="2390" y="327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34" name="Oval 5370"/>
            <p:cNvSpPr>
              <a:spLocks noChangeArrowheads="1"/>
            </p:cNvSpPr>
            <p:nvPr/>
          </p:nvSpPr>
          <p:spPr bwMode="auto">
            <a:xfrm>
              <a:off x="2392" y="328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35" name="Oval 5371"/>
            <p:cNvSpPr>
              <a:spLocks noChangeArrowheads="1"/>
            </p:cNvSpPr>
            <p:nvPr/>
          </p:nvSpPr>
          <p:spPr bwMode="auto">
            <a:xfrm>
              <a:off x="2400" y="329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36" name="Oval 5372"/>
            <p:cNvSpPr>
              <a:spLocks noChangeArrowheads="1"/>
            </p:cNvSpPr>
            <p:nvPr/>
          </p:nvSpPr>
          <p:spPr bwMode="auto">
            <a:xfrm>
              <a:off x="2408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37" name="Oval 5373"/>
            <p:cNvSpPr>
              <a:spLocks noChangeArrowheads="1"/>
            </p:cNvSpPr>
            <p:nvPr/>
          </p:nvSpPr>
          <p:spPr bwMode="auto">
            <a:xfrm>
              <a:off x="2413" y="32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38" name="Oval 5374"/>
            <p:cNvSpPr>
              <a:spLocks noChangeArrowheads="1"/>
            </p:cNvSpPr>
            <p:nvPr/>
          </p:nvSpPr>
          <p:spPr bwMode="auto">
            <a:xfrm>
              <a:off x="2423" y="329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39" name="Oval 5375"/>
            <p:cNvSpPr>
              <a:spLocks noChangeArrowheads="1"/>
            </p:cNvSpPr>
            <p:nvPr/>
          </p:nvSpPr>
          <p:spPr bwMode="auto">
            <a:xfrm>
              <a:off x="2433" y="328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0" name="Oval 5376"/>
            <p:cNvSpPr>
              <a:spLocks noChangeArrowheads="1"/>
            </p:cNvSpPr>
            <p:nvPr/>
          </p:nvSpPr>
          <p:spPr bwMode="auto">
            <a:xfrm>
              <a:off x="2439" y="328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1" name="Oval 5377"/>
            <p:cNvSpPr>
              <a:spLocks noChangeArrowheads="1"/>
            </p:cNvSpPr>
            <p:nvPr/>
          </p:nvSpPr>
          <p:spPr bwMode="auto">
            <a:xfrm>
              <a:off x="2446" y="327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2" name="Oval 5378"/>
            <p:cNvSpPr>
              <a:spLocks noChangeArrowheads="1"/>
            </p:cNvSpPr>
            <p:nvPr/>
          </p:nvSpPr>
          <p:spPr bwMode="auto">
            <a:xfrm>
              <a:off x="2452" y="327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3" name="Oval 5379"/>
            <p:cNvSpPr>
              <a:spLocks noChangeArrowheads="1"/>
            </p:cNvSpPr>
            <p:nvPr/>
          </p:nvSpPr>
          <p:spPr bwMode="auto">
            <a:xfrm>
              <a:off x="2456" y="326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4" name="Oval 5380"/>
            <p:cNvSpPr>
              <a:spLocks noChangeArrowheads="1"/>
            </p:cNvSpPr>
            <p:nvPr/>
          </p:nvSpPr>
          <p:spPr bwMode="auto">
            <a:xfrm>
              <a:off x="2462" y="325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5" name="Oval 5381"/>
            <p:cNvSpPr>
              <a:spLocks noChangeArrowheads="1"/>
            </p:cNvSpPr>
            <p:nvPr/>
          </p:nvSpPr>
          <p:spPr bwMode="auto">
            <a:xfrm>
              <a:off x="2464" y="324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6" name="Oval 5382"/>
            <p:cNvSpPr>
              <a:spLocks noChangeArrowheads="1"/>
            </p:cNvSpPr>
            <p:nvPr/>
          </p:nvSpPr>
          <p:spPr bwMode="auto">
            <a:xfrm>
              <a:off x="2469" y="323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7" name="Oval 5383"/>
            <p:cNvSpPr>
              <a:spLocks noChangeArrowheads="1"/>
            </p:cNvSpPr>
            <p:nvPr/>
          </p:nvSpPr>
          <p:spPr bwMode="auto">
            <a:xfrm>
              <a:off x="2471" y="32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8" name="Oval 5384"/>
            <p:cNvSpPr>
              <a:spLocks noChangeArrowheads="1"/>
            </p:cNvSpPr>
            <p:nvPr/>
          </p:nvSpPr>
          <p:spPr bwMode="auto">
            <a:xfrm>
              <a:off x="2475" y="322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49" name="Oval 5385"/>
            <p:cNvSpPr>
              <a:spLocks noChangeArrowheads="1"/>
            </p:cNvSpPr>
            <p:nvPr/>
          </p:nvSpPr>
          <p:spPr bwMode="auto">
            <a:xfrm>
              <a:off x="2479" y="321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Oval 5386"/>
            <p:cNvSpPr>
              <a:spLocks noChangeArrowheads="1"/>
            </p:cNvSpPr>
            <p:nvPr/>
          </p:nvSpPr>
          <p:spPr bwMode="auto">
            <a:xfrm>
              <a:off x="2483" y="320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Oval 5387"/>
            <p:cNvSpPr>
              <a:spLocks noChangeArrowheads="1"/>
            </p:cNvSpPr>
            <p:nvPr/>
          </p:nvSpPr>
          <p:spPr bwMode="auto">
            <a:xfrm>
              <a:off x="2487" y="3188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2" name="Oval 5388"/>
            <p:cNvSpPr>
              <a:spLocks noChangeArrowheads="1"/>
            </p:cNvSpPr>
            <p:nvPr/>
          </p:nvSpPr>
          <p:spPr bwMode="auto">
            <a:xfrm>
              <a:off x="2493" y="3178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3" name="Oval 5389"/>
            <p:cNvSpPr>
              <a:spLocks noChangeArrowheads="1"/>
            </p:cNvSpPr>
            <p:nvPr/>
          </p:nvSpPr>
          <p:spPr bwMode="auto">
            <a:xfrm>
              <a:off x="2497" y="317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4" name="Oval 5390"/>
            <p:cNvSpPr>
              <a:spLocks noChangeArrowheads="1"/>
            </p:cNvSpPr>
            <p:nvPr/>
          </p:nvSpPr>
          <p:spPr bwMode="auto">
            <a:xfrm>
              <a:off x="2500" y="316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5" name="Oval 5391"/>
            <p:cNvSpPr>
              <a:spLocks noChangeArrowheads="1"/>
            </p:cNvSpPr>
            <p:nvPr/>
          </p:nvSpPr>
          <p:spPr bwMode="auto">
            <a:xfrm>
              <a:off x="2500" y="315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6" name="Oval 5392"/>
            <p:cNvSpPr>
              <a:spLocks noChangeArrowheads="1"/>
            </p:cNvSpPr>
            <p:nvPr/>
          </p:nvSpPr>
          <p:spPr bwMode="auto">
            <a:xfrm>
              <a:off x="2500" y="314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7" name="Oval 5393"/>
            <p:cNvSpPr>
              <a:spLocks noChangeArrowheads="1"/>
            </p:cNvSpPr>
            <p:nvPr/>
          </p:nvSpPr>
          <p:spPr bwMode="auto">
            <a:xfrm>
              <a:off x="2500" y="3131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8" name="Oval 5394"/>
            <p:cNvSpPr>
              <a:spLocks noChangeArrowheads="1"/>
            </p:cNvSpPr>
            <p:nvPr/>
          </p:nvSpPr>
          <p:spPr bwMode="auto">
            <a:xfrm>
              <a:off x="2498" y="313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9" name="Oval 5395"/>
            <p:cNvSpPr>
              <a:spLocks noChangeArrowheads="1"/>
            </p:cNvSpPr>
            <p:nvPr/>
          </p:nvSpPr>
          <p:spPr bwMode="auto">
            <a:xfrm>
              <a:off x="2499" y="314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0" name="Oval 5396"/>
            <p:cNvSpPr>
              <a:spLocks noChangeArrowheads="1"/>
            </p:cNvSpPr>
            <p:nvPr/>
          </p:nvSpPr>
          <p:spPr bwMode="auto">
            <a:xfrm>
              <a:off x="2498" y="315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1" name="Oval 5397"/>
            <p:cNvSpPr>
              <a:spLocks noChangeArrowheads="1"/>
            </p:cNvSpPr>
            <p:nvPr/>
          </p:nvSpPr>
          <p:spPr bwMode="auto">
            <a:xfrm>
              <a:off x="2498" y="316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2" name="Oval 5398"/>
            <p:cNvSpPr>
              <a:spLocks noChangeArrowheads="1"/>
            </p:cNvSpPr>
            <p:nvPr/>
          </p:nvSpPr>
          <p:spPr bwMode="auto">
            <a:xfrm>
              <a:off x="2498" y="317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3" name="Oval 5399"/>
            <p:cNvSpPr>
              <a:spLocks noChangeArrowheads="1"/>
            </p:cNvSpPr>
            <p:nvPr/>
          </p:nvSpPr>
          <p:spPr bwMode="auto">
            <a:xfrm>
              <a:off x="2498" y="317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4" name="Oval 5400"/>
            <p:cNvSpPr>
              <a:spLocks noChangeArrowheads="1"/>
            </p:cNvSpPr>
            <p:nvPr/>
          </p:nvSpPr>
          <p:spPr bwMode="auto">
            <a:xfrm>
              <a:off x="2498" y="318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5" name="Oval 5401"/>
            <p:cNvSpPr>
              <a:spLocks noChangeArrowheads="1"/>
            </p:cNvSpPr>
            <p:nvPr/>
          </p:nvSpPr>
          <p:spPr bwMode="auto">
            <a:xfrm>
              <a:off x="2498" y="318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6" name="Oval 5402"/>
            <p:cNvSpPr>
              <a:spLocks noChangeArrowheads="1"/>
            </p:cNvSpPr>
            <p:nvPr/>
          </p:nvSpPr>
          <p:spPr bwMode="auto">
            <a:xfrm>
              <a:off x="2498" y="3196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7" name="Oval 5403"/>
            <p:cNvSpPr>
              <a:spLocks noChangeArrowheads="1"/>
            </p:cNvSpPr>
            <p:nvPr/>
          </p:nvSpPr>
          <p:spPr bwMode="auto">
            <a:xfrm>
              <a:off x="2499" y="320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8" name="Oval 5404"/>
            <p:cNvSpPr>
              <a:spLocks noChangeArrowheads="1"/>
            </p:cNvSpPr>
            <p:nvPr/>
          </p:nvSpPr>
          <p:spPr bwMode="auto">
            <a:xfrm>
              <a:off x="2499" y="321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9" name="Oval 5405"/>
            <p:cNvSpPr>
              <a:spLocks noChangeArrowheads="1"/>
            </p:cNvSpPr>
            <p:nvPr/>
          </p:nvSpPr>
          <p:spPr bwMode="auto">
            <a:xfrm>
              <a:off x="2499" y="322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0" name="Oval 5406"/>
            <p:cNvSpPr>
              <a:spLocks noChangeArrowheads="1"/>
            </p:cNvSpPr>
            <p:nvPr/>
          </p:nvSpPr>
          <p:spPr bwMode="auto">
            <a:xfrm>
              <a:off x="2499" y="322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1" name="Oval 5407"/>
            <p:cNvSpPr>
              <a:spLocks noChangeArrowheads="1"/>
            </p:cNvSpPr>
            <p:nvPr/>
          </p:nvSpPr>
          <p:spPr bwMode="auto">
            <a:xfrm>
              <a:off x="2499" y="323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2" name="Oval 5408"/>
            <p:cNvSpPr>
              <a:spLocks noChangeArrowheads="1"/>
            </p:cNvSpPr>
            <p:nvPr/>
          </p:nvSpPr>
          <p:spPr bwMode="auto">
            <a:xfrm>
              <a:off x="2499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3" name="Oval 5409"/>
            <p:cNvSpPr>
              <a:spLocks noChangeArrowheads="1"/>
            </p:cNvSpPr>
            <p:nvPr/>
          </p:nvSpPr>
          <p:spPr bwMode="auto">
            <a:xfrm>
              <a:off x="2499" y="32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4" name="Oval 5410"/>
            <p:cNvSpPr>
              <a:spLocks noChangeArrowheads="1"/>
            </p:cNvSpPr>
            <p:nvPr/>
          </p:nvSpPr>
          <p:spPr bwMode="auto">
            <a:xfrm>
              <a:off x="2499" y="325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5" name="Oval 5411"/>
            <p:cNvSpPr>
              <a:spLocks noChangeArrowheads="1"/>
            </p:cNvSpPr>
            <p:nvPr/>
          </p:nvSpPr>
          <p:spPr bwMode="auto">
            <a:xfrm>
              <a:off x="2499" y="326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6" name="Oval 5412"/>
            <p:cNvSpPr>
              <a:spLocks noChangeArrowheads="1"/>
            </p:cNvSpPr>
            <p:nvPr/>
          </p:nvSpPr>
          <p:spPr bwMode="auto">
            <a:xfrm>
              <a:off x="2499" y="327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7" name="Oval 5413"/>
            <p:cNvSpPr>
              <a:spLocks noChangeArrowheads="1"/>
            </p:cNvSpPr>
            <p:nvPr/>
          </p:nvSpPr>
          <p:spPr bwMode="auto">
            <a:xfrm>
              <a:off x="2499" y="328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8" name="Oval 5414"/>
            <p:cNvSpPr>
              <a:spLocks noChangeArrowheads="1"/>
            </p:cNvSpPr>
            <p:nvPr/>
          </p:nvSpPr>
          <p:spPr bwMode="auto">
            <a:xfrm>
              <a:off x="2499" y="32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9" name="Oval 5415"/>
            <p:cNvSpPr>
              <a:spLocks noChangeArrowheads="1"/>
            </p:cNvSpPr>
            <p:nvPr/>
          </p:nvSpPr>
          <p:spPr bwMode="auto">
            <a:xfrm>
              <a:off x="2501" y="329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0" name="Oval 5416"/>
            <p:cNvSpPr>
              <a:spLocks noChangeArrowheads="1"/>
            </p:cNvSpPr>
            <p:nvPr/>
          </p:nvSpPr>
          <p:spPr bwMode="auto">
            <a:xfrm>
              <a:off x="2499" y="330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1" name="Oval 5417"/>
            <p:cNvSpPr>
              <a:spLocks noChangeArrowheads="1"/>
            </p:cNvSpPr>
            <p:nvPr/>
          </p:nvSpPr>
          <p:spPr bwMode="auto">
            <a:xfrm>
              <a:off x="2501" y="331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2" name="Oval 5418"/>
            <p:cNvSpPr>
              <a:spLocks noChangeArrowheads="1"/>
            </p:cNvSpPr>
            <p:nvPr/>
          </p:nvSpPr>
          <p:spPr bwMode="auto">
            <a:xfrm>
              <a:off x="2501" y="331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3" name="Oval 5419"/>
            <p:cNvSpPr>
              <a:spLocks noChangeArrowheads="1"/>
            </p:cNvSpPr>
            <p:nvPr/>
          </p:nvSpPr>
          <p:spPr bwMode="auto">
            <a:xfrm>
              <a:off x="2499" y="332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4" name="Oval 5420"/>
            <p:cNvSpPr>
              <a:spLocks noChangeArrowheads="1"/>
            </p:cNvSpPr>
            <p:nvPr/>
          </p:nvSpPr>
          <p:spPr bwMode="auto">
            <a:xfrm>
              <a:off x="2499" y="33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5" name="Oval 5421"/>
            <p:cNvSpPr>
              <a:spLocks noChangeArrowheads="1"/>
            </p:cNvSpPr>
            <p:nvPr/>
          </p:nvSpPr>
          <p:spPr bwMode="auto">
            <a:xfrm>
              <a:off x="2499" y="33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6" name="Oval 5422"/>
            <p:cNvSpPr>
              <a:spLocks noChangeArrowheads="1"/>
            </p:cNvSpPr>
            <p:nvPr/>
          </p:nvSpPr>
          <p:spPr bwMode="auto">
            <a:xfrm>
              <a:off x="2499" y="33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7" name="Oval 5423"/>
            <p:cNvSpPr>
              <a:spLocks noChangeArrowheads="1"/>
            </p:cNvSpPr>
            <p:nvPr/>
          </p:nvSpPr>
          <p:spPr bwMode="auto">
            <a:xfrm>
              <a:off x="2499" y="335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8" name="Oval 5424"/>
            <p:cNvSpPr>
              <a:spLocks noChangeArrowheads="1"/>
            </p:cNvSpPr>
            <p:nvPr/>
          </p:nvSpPr>
          <p:spPr bwMode="auto">
            <a:xfrm>
              <a:off x="2499" y="336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9" name="Oval 5425"/>
            <p:cNvSpPr>
              <a:spLocks noChangeArrowheads="1"/>
            </p:cNvSpPr>
            <p:nvPr/>
          </p:nvSpPr>
          <p:spPr bwMode="auto">
            <a:xfrm>
              <a:off x="2499" y="337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0" name="Oval 5426"/>
            <p:cNvSpPr>
              <a:spLocks noChangeArrowheads="1"/>
            </p:cNvSpPr>
            <p:nvPr/>
          </p:nvSpPr>
          <p:spPr bwMode="auto">
            <a:xfrm>
              <a:off x="2499" y="337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1" name="Oval 5427"/>
            <p:cNvSpPr>
              <a:spLocks noChangeArrowheads="1"/>
            </p:cNvSpPr>
            <p:nvPr/>
          </p:nvSpPr>
          <p:spPr bwMode="auto">
            <a:xfrm>
              <a:off x="2499" y="338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2" name="Oval 5428"/>
            <p:cNvSpPr>
              <a:spLocks noChangeArrowheads="1"/>
            </p:cNvSpPr>
            <p:nvPr/>
          </p:nvSpPr>
          <p:spPr bwMode="auto">
            <a:xfrm>
              <a:off x="2499" y="339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3" name="Oval 5429"/>
            <p:cNvSpPr>
              <a:spLocks noChangeArrowheads="1"/>
            </p:cNvSpPr>
            <p:nvPr/>
          </p:nvSpPr>
          <p:spPr bwMode="auto">
            <a:xfrm>
              <a:off x="2499" y="339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4" name="Oval 5430"/>
            <p:cNvSpPr>
              <a:spLocks noChangeArrowheads="1"/>
            </p:cNvSpPr>
            <p:nvPr/>
          </p:nvSpPr>
          <p:spPr bwMode="auto">
            <a:xfrm>
              <a:off x="2499" y="340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5" name="Oval 5431"/>
            <p:cNvSpPr>
              <a:spLocks noChangeArrowheads="1"/>
            </p:cNvSpPr>
            <p:nvPr/>
          </p:nvSpPr>
          <p:spPr bwMode="auto">
            <a:xfrm>
              <a:off x="2499" y="341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6" name="Oval 5432"/>
            <p:cNvSpPr>
              <a:spLocks noChangeArrowheads="1"/>
            </p:cNvSpPr>
            <p:nvPr/>
          </p:nvSpPr>
          <p:spPr bwMode="auto">
            <a:xfrm>
              <a:off x="2501" y="342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7" name="Oval 5433"/>
            <p:cNvSpPr>
              <a:spLocks noChangeArrowheads="1"/>
            </p:cNvSpPr>
            <p:nvPr/>
          </p:nvSpPr>
          <p:spPr bwMode="auto">
            <a:xfrm>
              <a:off x="2499" y="342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8" name="Oval 5434"/>
            <p:cNvSpPr>
              <a:spLocks noChangeArrowheads="1"/>
            </p:cNvSpPr>
            <p:nvPr/>
          </p:nvSpPr>
          <p:spPr bwMode="auto">
            <a:xfrm>
              <a:off x="2501" y="343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9" name="Oval 5435"/>
            <p:cNvSpPr>
              <a:spLocks noChangeArrowheads="1"/>
            </p:cNvSpPr>
            <p:nvPr/>
          </p:nvSpPr>
          <p:spPr bwMode="auto">
            <a:xfrm>
              <a:off x="2499" y="34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0" name="Oval 5436"/>
            <p:cNvSpPr>
              <a:spLocks noChangeArrowheads="1"/>
            </p:cNvSpPr>
            <p:nvPr/>
          </p:nvSpPr>
          <p:spPr bwMode="auto">
            <a:xfrm>
              <a:off x="2499" y="344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1" name="Oval 5437"/>
            <p:cNvSpPr>
              <a:spLocks noChangeArrowheads="1"/>
            </p:cNvSpPr>
            <p:nvPr/>
          </p:nvSpPr>
          <p:spPr bwMode="auto">
            <a:xfrm>
              <a:off x="2499" y="345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Oval 5438"/>
            <p:cNvSpPr>
              <a:spLocks noChangeArrowheads="1"/>
            </p:cNvSpPr>
            <p:nvPr/>
          </p:nvSpPr>
          <p:spPr bwMode="auto">
            <a:xfrm>
              <a:off x="2504" y="321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3" name="Oval 5439"/>
            <p:cNvSpPr>
              <a:spLocks noChangeArrowheads="1"/>
            </p:cNvSpPr>
            <p:nvPr/>
          </p:nvSpPr>
          <p:spPr bwMode="auto">
            <a:xfrm>
              <a:off x="2501" y="324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4" name="Oval 5440"/>
            <p:cNvSpPr>
              <a:spLocks noChangeArrowheads="1"/>
            </p:cNvSpPr>
            <p:nvPr/>
          </p:nvSpPr>
          <p:spPr bwMode="auto">
            <a:xfrm>
              <a:off x="2508" y="320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5" name="Oval 5441"/>
            <p:cNvSpPr>
              <a:spLocks noChangeArrowheads="1"/>
            </p:cNvSpPr>
            <p:nvPr/>
          </p:nvSpPr>
          <p:spPr bwMode="auto">
            <a:xfrm>
              <a:off x="2513" y="319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6" name="Oval 5442"/>
            <p:cNvSpPr>
              <a:spLocks noChangeArrowheads="1"/>
            </p:cNvSpPr>
            <p:nvPr/>
          </p:nvSpPr>
          <p:spPr bwMode="auto">
            <a:xfrm>
              <a:off x="2517" y="319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7" name="Oval 5443"/>
            <p:cNvSpPr>
              <a:spLocks noChangeArrowheads="1"/>
            </p:cNvSpPr>
            <p:nvPr/>
          </p:nvSpPr>
          <p:spPr bwMode="auto">
            <a:xfrm>
              <a:off x="2521" y="318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8" name="Oval 5444"/>
            <p:cNvSpPr>
              <a:spLocks noChangeArrowheads="1"/>
            </p:cNvSpPr>
            <p:nvPr/>
          </p:nvSpPr>
          <p:spPr bwMode="auto">
            <a:xfrm>
              <a:off x="2523" y="317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9" name="Oval 5445"/>
            <p:cNvSpPr>
              <a:spLocks noChangeArrowheads="1"/>
            </p:cNvSpPr>
            <p:nvPr/>
          </p:nvSpPr>
          <p:spPr bwMode="auto">
            <a:xfrm>
              <a:off x="2529" y="317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0" name="Oval 5446"/>
            <p:cNvSpPr>
              <a:spLocks noChangeArrowheads="1"/>
            </p:cNvSpPr>
            <p:nvPr/>
          </p:nvSpPr>
          <p:spPr bwMode="auto">
            <a:xfrm>
              <a:off x="2532" y="316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1" name="Oval 5447"/>
            <p:cNvSpPr>
              <a:spLocks noChangeArrowheads="1"/>
            </p:cNvSpPr>
            <p:nvPr/>
          </p:nvSpPr>
          <p:spPr bwMode="auto">
            <a:xfrm>
              <a:off x="2538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2" name="Oval 5448"/>
            <p:cNvSpPr>
              <a:spLocks noChangeArrowheads="1"/>
            </p:cNvSpPr>
            <p:nvPr/>
          </p:nvSpPr>
          <p:spPr bwMode="auto">
            <a:xfrm>
              <a:off x="2544" y="315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3" name="Oval 5449"/>
            <p:cNvSpPr>
              <a:spLocks noChangeArrowheads="1"/>
            </p:cNvSpPr>
            <p:nvPr/>
          </p:nvSpPr>
          <p:spPr bwMode="auto">
            <a:xfrm>
              <a:off x="2550" y="315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4" name="Oval 5450"/>
            <p:cNvSpPr>
              <a:spLocks noChangeArrowheads="1"/>
            </p:cNvSpPr>
            <p:nvPr/>
          </p:nvSpPr>
          <p:spPr bwMode="auto">
            <a:xfrm>
              <a:off x="2556" y="314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5" name="Oval 5451"/>
            <p:cNvSpPr>
              <a:spLocks noChangeArrowheads="1"/>
            </p:cNvSpPr>
            <p:nvPr/>
          </p:nvSpPr>
          <p:spPr bwMode="auto">
            <a:xfrm>
              <a:off x="2561" y="31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6" name="Oval 5452"/>
            <p:cNvSpPr>
              <a:spLocks noChangeArrowheads="1"/>
            </p:cNvSpPr>
            <p:nvPr/>
          </p:nvSpPr>
          <p:spPr bwMode="auto">
            <a:xfrm>
              <a:off x="2571" y="313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7" name="Oval 5453"/>
            <p:cNvSpPr>
              <a:spLocks noChangeArrowheads="1"/>
            </p:cNvSpPr>
            <p:nvPr/>
          </p:nvSpPr>
          <p:spPr bwMode="auto">
            <a:xfrm>
              <a:off x="2581" y="313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8" name="Oval 5454"/>
            <p:cNvSpPr>
              <a:spLocks noChangeArrowheads="1"/>
            </p:cNvSpPr>
            <p:nvPr/>
          </p:nvSpPr>
          <p:spPr bwMode="auto">
            <a:xfrm>
              <a:off x="2590" y="312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19" name="Oval 5455"/>
            <p:cNvSpPr>
              <a:spLocks noChangeArrowheads="1"/>
            </p:cNvSpPr>
            <p:nvPr/>
          </p:nvSpPr>
          <p:spPr bwMode="auto">
            <a:xfrm>
              <a:off x="2600" y="312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0" name="Oval 5456"/>
            <p:cNvSpPr>
              <a:spLocks noChangeArrowheads="1"/>
            </p:cNvSpPr>
            <p:nvPr/>
          </p:nvSpPr>
          <p:spPr bwMode="auto">
            <a:xfrm>
              <a:off x="2607" y="3132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1" name="Oval 5457"/>
            <p:cNvSpPr>
              <a:spLocks noChangeArrowheads="1"/>
            </p:cNvSpPr>
            <p:nvPr/>
          </p:nvSpPr>
          <p:spPr bwMode="auto">
            <a:xfrm>
              <a:off x="2614" y="313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2" name="Oval 5458"/>
            <p:cNvSpPr>
              <a:spLocks noChangeArrowheads="1"/>
            </p:cNvSpPr>
            <p:nvPr/>
          </p:nvSpPr>
          <p:spPr bwMode="auto">
            <a:xfrm>
              <a:off x="2619" y="314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3" name="Oval 5459"/>
            <p:cNvSpPr>
              <a:spLocks noChangeArrowheads="1"/>
            </p:cNvSpPr>
            <p:nvPr/>
          </p:nvSpPr>
          <p:spPr bwMode="auto">
            <a:xfrm>
              <a:off x="2625" y="315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4" name="Oval 5460"/>
            <p:cNvSpPr>
              <a:spLocks noChangeArrowheads="1"/>
            </p:cNvSpPr>
            <p:nvPr/>
          </p:nvSpPr>
          <p:spPr bwMode="auto">
            <a:xfrm>
              <a:off x="2629" y="316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5" name="Oval 5461"/>
            <p:cNvSpPr>
              <a:spLocks noChangeArrowheads="1"/>
            </p:cNvSpPr>
            <p:nvPr/>
          </p:nvSpPr>
          <p:spPr bwMode="auto">
            <a:xfrm>
              <a:off x="2631" y="317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6" name="Oval 5462"/>
            <p:cNvSpPr>
              <a:spLocks noChangeArrowheads="1"/>
            </p:cNvSpPr>
            <p:nvPr/>
          </p:nvSpPr>
          <p:spPr bwMode="auto">
            <a:xfrm>
              <a:off x="2632" y="318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7" name="Oval 5463"/>
            <p:cNvSpPr>
              <a:spLocks noChangeArrowheads="1"/>
            </p:cNvSpPr>
            <p:nvPr/>
          </p:nvSpPr>
          <p:spPr bwMode="auto">
            <a:xfrm>
              <a:off x="2632" y="319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8" name="Oval 5464"/>
            <p:cNvSpPr>
              <a:spLocks noChangeArrowheads="1"/>
            </p:cNvSpPr>
            <p:nvPr/>
          </p:nvSpPr>
          <p:spPr bwMode="auto">
            <a:xfrm>
              <a:off x="2632" y="320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9" name="Oval 5465"/>
            <p:cNvSpPr>
              <a:spLocks noChangeArrowheads="1"/>
            </p:cNvSpPr>
            <p:nvPr/>
          </p:nvSpPr>
          <p:spPr bwMode="auto">
            <a:xfrm>
              <a:off x="2631" y="321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0" name="Oval 5466"/>
            <p:cNvSpPr>
              <a:spLocks noChangeArrowheads="1"/>
            </p:cNvSpPr>
            <p:nvPr/>
          </p:nvSpPr>
          <p:spPr bwMode="auto">
            <a:xfrm>
              <a:off x="2630" y="321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1" name="Oval 5467"/>
            <p:cNvSpPr>
              <a:spLocks noChangeArrowheads="1"/>
            </p:cNvSpPr>
            <p:nvPr/>
          </p:nvSpPr>
          <p:spPr bwMode="auto">
            <a:xfrm>
              <a:off x="2630" y="322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2" name="Oval 5468"/>
            <p:cNvSpPr>
              <a:spLocks noChangeArrowheads="1"/>
            </p:cNvSpPr>
            <p:nvPr/>
          </p:nvSpPr>
          <p:spPr bwMode="auto">
            <a:xfrm>
              <a:off x="2630" y="32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3" name="Oval 5469"/>
            <p:cNvSpPr>
              <a:spLocks noChangeArrowheads="1"/>
            </p:cNvSpPr>
            <p:nvPr/>
          </p:nvSpPr>
          <p:spPr bwMode="auto">
            <a:xfrm>
              <a:off x="2631" y="324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4" name="Oval 5470"/>
            <p:cNvSpPr>
              <a:spLocks noChangeArrowheads="1"/>
            </p:cNvSpPr>
            <p:nvPr/>
          </p:nvSpPr>
          <p:spPr bwMode="auto">
            <a:xfrm>
              <a:off x="2630" y="325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5" name="Oval 5471"/>
            <p:cNvSpPr>
              <a:spLocks noChangeArrowheads="1"/>
            </p:cNvSpPr>
            <p:nvPr/>
          </p:nvSpPr>
          <p:spPr bwMode="auto">
            <a:xfrm>
              <a:off x="2630" y="326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6" name="Oval 5472"/>
            <p:cNvSpPr>
              <a:spLocks noChangeArrowheads="1"/>
            </p:cNvSpPr>
            <p:nvPr/>
          </p:nvSpPr>
          <p:spPr bwMode="auto">
            <a:xfrm>
              <a:off x="2630" y="327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7" name="Oval 5473"/>
            <p:cNvSpPr>
              <a:spLocks noChangeArrowheads="1"/>
            </p:cNvSpPr>
            <p:nvPr/>
          </p:nvSpPr>
          <p:spPr bwMode="auto">
            <a:xfrm>
              <a:off x="2632" y="3281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8" name="Oval 5474"/>
            <p:cNvSpPr>
              <a:spLocks noChangeArrowheads="1"/>
            </p:cNvSpPr>
            <p:nvPr/>
          </p:nvSpPr>
          <p:spPr bwMode="auto">
            <a:xfrm>
              <a:off x="2636" y="329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39" name="Oval 5475"/>
            <p:cNvSpPr>
              <a:spLocks noChangeArrowheads="1"/>
            </p:cNvSpPr>
            <p:nvPr/>
          </p:nvSpPr>
          <p:spPr bwMode="auto">
            <a:xfrm>
              <a:off x="2644" y="329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0" name="Oval 5476"/>
            <p:cNvSpPr>
              <a:spLocks noChangeArrowheads="1"/>
            </p:cNvSpPr>
            <p:nvPr/>
          </p:nvSpPr>
          <p:spPr bwMode="auto">
            <a:xfrm>
              <a:off x="2653" y="329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1" name="Oval 5477"/>
            <p:cNvSpPr>
              <a:spLocks noChangeArrowheads="1"/>
            </p:cNvSpPr>
            <p:nvPr/>
          </p:nvSpPr>
          <p:spPr bwMode="auto">
            <a:xfrm>
              <a:off x="2665" y="329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2" name="Oval 5478"/>
            <p:cNvSpPr>
              <a:spLocks noChangeArrowheads="1"/>
            </p:cNvSpPr>
            <p:nvPr/>
          </p:nvSpPr>
          <p:spPr bwMode="auto">
            <a:xfrm>
              <a:off x="2673" y="3292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3" name="Oval 5479"/>
            <p:cNvSpPr>
              <a:spLocks noChangeArrowheads="1"/>
            </p:cNvSpPr>
            <p:nvPr/>
          </p:nvSpPr>
          <p:spPr bwMode="auto">
            <a:xfrm>
              <a:off x="2680" y="328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4" name="Oval 5480"/>
            <p:cNvSpPr>
              <a:spLocks noChangeArrowheads="1"/>
            </p:cNvSpPr>
            <p:nvPr/>
          </p:nvSpPr>
          <p:spPr bwMode="auto">
            <a:xfrm>
              <a:off x="2688" y="327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5" name="Oval 5481"/>
            <p:cNvSpPr>
              <a:spLocks noChangeArrowheads="1"/>
            </p:cNvSpPr>
            <p:nvPr/>
          </p:nvSpPr>
          <p:spPr bwMode="auto">
            <a:xfrm>
              <a:off x="2696" y="326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6" name="Oval 5482"/>
            <p:cNvSpPr>
              <a:spLocks noChangeArrowheads="1"/>
            </p:cNvSpPr>
            <p:nvPr/>
          </p:nvSpPr>
          <p:spPr bwMode="auto">
            <a:xfrm>
              <a:off x="2702" y="325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7" name="Oval 5483"/>
            <p:cNvSpPr>
              <a:spLocks noChangeArrowheads="1"/>
            </p:cNvSpPr>
            <p:nvPr/>
          </p:nvSpPr>
          <p:spPr bwMode="auto">
            <a:xfrm>
              <a:off x="2706" y="3253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8" name="Oval 5484"/>
            <p:cNvSpPr>
              <a:spLocks noChangeArrowheads="1"/>
            </p:cNvSpPr>
            <p:nvPr/>
          </p:nvSpPr>
          <p:spPr bwMode="auto">
            <a:xfrm>
              <a:off x="2711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49" name="Oval 5485"/>
            <p:cNvSpPr>
              <a:spLocks noChangeArrowheads="1"/>
            </p:cNvSpPr>
            <p:nvPr/>
          </p:nvSpPr>
          <p:spPr bwMode="auto">
            <a:xfrm>
              <a:off x="2713" y="3236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0" name="Oval 5486"/>
            <p:cNvSpPr>
              <a:spLocks noChangeArrowheads="1"/>
            </p:cNvSpPr>
            <p:nvPr/>
          </p:nvSpPr>
          <p:spPr bwMode="auto">
            <a:xfrm>
              <a:off x="2717" y="322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1" name="Oval 5487"/>
            <p:cNvSpPr>
              <a:spLocks noChangeArrowheads="1"/>
            </p:cNvSpPr>
            <p:nvPr/>
          </p:nvSpPr>
          <p:spPr bwMode="auto">
            <a:xfrm>
              <a:off x="2721" y="322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2" name="Oval 5488"/>
            <p:cNvSpPr>
              <a:spLocks noChangeArrowheads="1"/>
            </p:cNvSpPr>
            <p:nvPr/>
          </p:nvSpPr>
          <p:spPr bwMode="auto">
            <a:xfrm>
              <a:off x="2361" y="30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3" name="Oval 5489"/>
            <p:cNvSpPr>
              <a:spLocks noChangeArrowheads="1"/>
            </p:cNvSpPr>
            <p:nvPr/>
          </p:nvSpPr>
          <p:spPr bwMode="auto">
            <a:xfrm>
              <a:off x="2353" y="306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4" name="Oval 5490"/>
            <p:cNvSpPr>
              <a:spLocks noChangeArrowheads="1"/>
            </p:cNvSpPr>
            <p:nvPr/>
          </p:nvSpPr>
          <p:spPr bwMode="auto">
            <a:xfrm>
              <a:off x="2346" y="307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5" name="Oval 5491"/>
            <p:cNvSpPr>
              <a:spLocks noChangeArrowheads="1"/>
            </p:cNvSpPr>
            <p:nvPr/>
          </p:nvSpPr>
          <p:spPr bwMode="auto">
            <a:xfrm>
              <a:off x="2340" y="308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6" name="Oval 5492"/>
            <p:cNvSpPr>
              <a:spLocks noChangeArrowheads="1"/>
            </p:cNvSpPr>
            <p:nvPr/>
          </p:nvSpPr>
          <p:spPr bwMode="auto">
            <a:xfrm>
              <a:off x="2334" y="3087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7" name="Oval 5493"/>
            <p:cNvSpPr>
              <a:spLocks noChangeArrowheads="1"/>
            </p:cNvSpPr>
            <p:nvPr/>
          </p:nvSpPr>
          <p:spPr bwMode="auto">
            <a:xfrm>
              <a:off x="2326" y="30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8" name="Oval 5494"/>
            <p:cNvSpPr>
              <a:spLocks noChangeArrowheads="1"/>
            </p:cNvSpPr>
            <p:nvPr/>
          </p:nvSpPr>
          <p:spPr bwMode="auto">
            <a:xfrm>
              <a:off x="2856" y="329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59" name="Oval 5495"/>
            <p:cNvSpPr>
              <a:spLocks noChangeArrowheads="1"/>
            </p:cNvSpPr>
            <p:nvPr/>
          </p:nvSpPr>
          <p:spPr bwMode="auto">
            <a:xfrm>
              <a:off x="2864" y="329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0" name="Oval 5496"/>
            <p:cNvSpPr>
              <a:spLocks noChangeArrowheads="1"/>
            </p:cNvSpPr>
            <p:nvPr/>
          </p:nvSpPr>
          <p:spPr bwMode="auto">
            <a:xfrm>
              <a:off x="2869" y="328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1" name="Oval 5497"/>
            <p:cNvSpPr>
              <a:spLocks noChangeArrowheads="1"/>
            </p:cNvSpPr>
            <p:nvPr/>
          </p:nvSpPr>
          <p:spPr bwMode="auto">
            <a:xfrm>
              <a:off x="2877" y="327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2" name="Oval 5498"/>
            <p:cNvSpPr>
              <a:spLocks noChangeArrowheads="1"/>
            </p:cNvSpPr>
            <p:nvPr/>
          </p:nvSpPr>
          <p:spPr bwMode="auto">
            <a:xfrm>
              <a:off x="2885" y="326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3" name="Oval 5499"/>
            <p:cNvSpPr>
              <a:spLocks noChangeArrowheads="1"/>
            </p:cNvSpPr>
            <p:nvPr/>
          </p:nvSpPr>
          <p:spPr bwMode="auto">
            <a:xfrm>
              <a:off x="2893" y="325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4" name="Oval 5500"/>
            <p:cNvSpPr>
              <a:spLocks noChangeArrowheads="1"/>
            </p:cNvSpPr>
            <p:nvPr/>
          </p:nvSpPr>
          <p:spPr bwMode="auto">
            <a:xfrm>
              <a:off x="2899" y="3241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5" name="Oval 5501"/>
            <p:cNvSpPr>
              <a:spLocks noChangeArrowheads="1"/>
            </p:cNvSpPr>
            <p:nvPr/>
          </p:nvSpPr>
          <p:spPr bwMode="auto">
            <a:xfrm>
              <a:off x="2902" y="323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6" name="Oval 5502"/>
            <p:cNvSpPr>
              <a:spLocks noChangeArrowheads="1"/>
            </p:cNvSpPr>
            <p:nvPr/>
          </p:nvSpPr>
          <p:spPr bwMode="auto">
            <a:xfrm>
              <a:off x="2908" y="322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7" name="Oval 5503"/>
            <p:cNvSpPr>
              <a:spLocks noChangeArrowheads="1"/>
            </p:cNvSpPr>
            <p:nvPr/>
          </p:nvSpPr>
          <p:spPr bwMode="auto">
            <a:xfrm>
              <a:off x="2914" y="321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8" name="Oval 5504"/>
            <p:cNvSpPr>
              <a:spLocks noChangeArrowheads="1"/>
            </p:cNvSpPr>
            <p:nvPr/>
          </p:nvSpPr>
          <p:spPr bwMode="auto">
            <a:xfrm>
              <a:off x="2918" y="320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69" name="Oval 5505"/>
            <p:cNvSpPr>
              <a:spLocks noChangeArrowheads="1"/>
            </p:cNvSpPr>
            <p:nvPr/>
          </p:nvSpPr>
          <p:spPr bwMode="auto">
            <a:xfrm>
              <a:off x="2922" y="319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0" name="Oval 5506"/>
            <p:cNvSpPr>
              <a:spLocks noChangeArrowheads="1"/>
            </p:cNvSpPr>
            <p:nvPr/>
          </p:nvSpPr>
          <p:spPr bwMode="auto">
            <a:xfrm>
              <a:off x="2926" y="3185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1" name="Oval 5507"/>
            <p:cNvSpPr>
              <a:spLocks noChangeArrowheads="1"/>
            </p:cNvSpPr>
            <p:nvPr/>
          </p:nvSpPr>
          <p:spPr bwMode="auto">
            <a:xfrm>
              <a:off x="2931" y="317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2" name="Oval 5508"/>
            <p:cNvSpPr>
              <a:spLocks noChangeArrowheads="1"/>
            </p:cNvSpPr>
            <p:nvPr/>
          </p:nvSpPr>
          <p:spPr bwMode="auto">
            <a:xfrm>
              <a:off x="2935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3" name="Oval 5509"/>
            <p:cNvSpPr>
              <a:spLocks noChangeArrowheads="1"/>
            </p:cNvSpPr>
            <p:nvPr/>
          </p:nvSpPr>
          <p:spPr bwMode="auto">
            <a:xfrm>
              <a:off x="2939" y="315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4" name="Oval 5510"/>
            <p:cNvSpPr>
              <a:spLocks noChangeArrowheads="1"/>
            </p:cNvSpPr>
            <p:nvPr/>
          </p:nvSpPr>
          <p:spPr bwMode="auto">
            <a:xfrm>
              <a:off x="2943" y="314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5" name="Oval 5511"/>
            <p:cNvSpPr>
              <a:spLocks noChangeArrowheads="1"/>
            </p:cNvSpPr>
            <p:nvPr/>
          </p:nvSpPr>
          <p:spPr bwMode="auto">
            <a:xfrm>
              <a:off x="2947" y="313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6" name="Oval 5512"/>
            <p:cNvSpPr>
              <a:spLocks noChangeArrowheads="1"/>
            </p:cNvSpPr>
            <p:nvPr/>
          </p:nvSpPr>
          <p:spPr bwMode="auto">
            <a:xfrm>
              <a:off x="2947" y="312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7" name="Oval 5513"/>
            <p:cNvSpPr>
              <a:spLocks noChangeArrowheads="1"/>
            </p:cNvSpPr>
            <p:nvPr/>
          </p:nvSpPr>
          <p:spPr bwMode="auto">
            <a:xfrm>
              <a:off x="2947" y="3108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8" name="Oval 5514"/>
            <p:cNvSpPr>
              <a:spLocks noChangeArrowheads="1"/>
            </p:cNvSpPr>
            <p:nvPr/>
          </p:nvSpPr>
          <p:spPr bwMode="auto">
            <a:xfrm>
              <a:off x="2943" y="309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79" name="Oval 5515"/>
            <p:cNvSpPr>
              <a:spLocks noChangeArrowheads="1"/>
            </p:cNvSpPr>
            <p:nvPr/>
          </p:nvSpPr>
          <p:spPr bwMode="auto">
            <a:xfrm>
              <a:off x="2933" y="30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0" name="Oval 5516"/>
            <p:cNvSpPr>
              <a:spLocks noChangeArrowheads="1"/>
            </p:cNvSpPr>
            <p:nvPr/>
          </p:nvSpPr>
          <p:spPr bwMode="auto">
            <a:xfrm>
              <a:off x="2924" y="309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1" name="Oval 5517"/>
            <p:cNvSpPr>
              <a:spLocks noChangeArrowheads="1"/>
            </p:cNvSpPr>
            <p:nvPr/>
          </p:nvSpPr>
          <p:spPr bwMode="auto">
            <a:xfrm>
              <a:off x="2918" y="309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2" name="Oval 5518"/>
            <p:cNvSpPr>
              <a:spLocks noChangeArrowheads="1"/>
            </p:cNvSpPr>
            <p:nvPr/>
          </p:nvSpPr>
          <p:spPr bwMode="auto">
            <a:xfrm>
              <a:off x="2918" y="3108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3" name="Oval 5519"/>
            <p:cNvSpPr>
              <a:spLocks noChangeArrowheads="1"/>
            </p:cNvSpPr>
            <p:nvPr/>
          </p:nvSpPr>
          <p:spPr bwMode="auto">
            <a:xfrm>
              <a:off x="2922" y="311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4" name="Oval 5520"/>
            <p:cNvSpPr>
              <a:spLocks noChangeArrowheads="1"/>
            </p:cNvSpPr>
            <p:nvPr/>
          </p:nvSpPr>
          <p:spPr bwMode="auto">
            <a:xfrm>
              <a:off x="2930" y="312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5" name="Oval 5521"/>
            <p:cNvSpPr>
              <a:spLocks noChangeArrowheads="1"/>
            </p:cNvSpPr>
            <p:nvPr/>
          </p:nvSpPr>
          <p:spPr bwMode="auto">
            <a:xfrm>
              <a:off x="2935" y="312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6" name="Oval 5522"/>
            <p:cNvSpPr>
              <a:spLocks noChangeArrowheads="1"/>
            </p:cNvSpPr>
            <p:nvPr/>
          </p:nvSpPr>
          <p:spPr bwMode="auto">
            <a:xfrm>
              <a:off x="2943" y="313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7" name="Oval 5523"/>
            <p:cNvSpPr>
              <a:spLocks noChangeArrowheads="1"/>
            </p:cNvSpPr>
            <p:nvPr/>
          </p:nvSpPr>
          <p:spPr bwMode="auto">
            <a:xfrm>
              <a:off x="2955" y="313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8" name="Oval 5524"/>
            <p:cNvSpPr>
              <a:spLocks noChangeArrowheads="1"/>
            </p:cNvSpPr>
            <p:nvPr/>
          </p:nvSpPr>
          <p:spPr bwMode="auto">
            <a:xfrm>
              <a:off x="2962" y="314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89" name="Oval 5525"/>
            <p:cNvSpPr>
              <a:spLocks noChangeArrowheads="1"/>
            </p:cNvSpPr>
            <p:nvPr/>
          </p:nvSpPr>
          <p:spPr bwMode="auto">
            <a:xfrm>
              <a:off x="2970" y="315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0" name="Oval 5526"/>
            <p:cNvSpPr>
              <a:spLocks noChangeArrowheads="1"/>
            </p:cNvSpPr>
            <p:nvPr/>
          </p:nvSpPr>
          <p:spPr bwMode="auto">
            <a:xfrm>
              <a:off x="2978" y="3157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1" name="Oval 5527"/>
            <p:cNvSpPr>
              <a:spLocks noChangeArrowheads="1"/>
            </p:cNvSpPr>
            <p:nvPr/>
          </p:nvSpPr>
          <p:spPr bwMode="auto">
            <a:xfrm>
              <a:off x="2984" y="316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2" name="Oval 5528"/>
            <p:cNvSpPr>
              <a:spLocks noChangeArrowheads="1"/>
            </p:cNvSpPr>
            <p:nvPr/>
          </p:nvSpPr>
          <p:spPr bwMode="auto">
            <a:xfrm>
              <a:off x="2993" y="316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3" name="Oval 5529"/>
            <p:cNvSpPr>
              <a:spLocks noChangeArrowheads="1"/>
            </p:cNvSpPr>
            <p:nvPr/>
          </p:nvSpPr>
          <p:spPr bwMode="auto">
            <a:xfrm>
              <a:off x="3001" y="3178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4" name="Oval 5530"/>
            <p:cNvSpPr>
              <a:spLocks noChangeArrowheads="1"/>
            </p:cNvSpPr>
            <p:nvPr/>
          </p:nvSpPr>
          <p:spPr bwMode="auto">
            <a:xfrm>
              <a:off x="3007" y="3185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5" name="Oval 5531"/>
            <p:cNvSpPr>
              <a:spLocks noChangeArrowheads="1"/>
            </p:cNvSpPr>
            <p:nvPr/>
          </p:nvSpPr>
          <p:spPr bwMode="auto">
            <a:xfrm>
              <a:off x="3011" y="319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6" name="Oval 5532"/>
            <p:cNvSpPr>
              <a:spLocks noChangeArrowheads="1"/>
            </p:cNvSpPr>
            <p:nvPr/>
          </p:nvSpPr>
          <p:spPr bwMode="auto">
            <a:xfrm>
              <a:off x="3015" y="3199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7" name="Oval 5533"/>
            <p:cNvSpPr>
              <a:spLocks noChangeArrowheads="1"/>
            </p:cNvSpPr>
            <p:nvPr/>
          </p:nvSpPr>
          <p:spPr bwMode="auto">
            <a:xfrm>
              <a:off x="3019" y="320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8" name="Oval 5534"/>
            <p:cNvSpPr>
              <a:spLocks noChangeArrowheads="1"/>
            </p:cNvSpPr>
            <p:nvPr/>
          </p:nvSpPr>
          <p:spPr bwMode="auto">
            <a:xfrm>
              <a:off x="3022" y="322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99" name="Oval 5535"/>
            <p:cNvSpPr>
              <a:spLocks noChangeArrowheads="1"/>
            </p:cNvSpPr>
            <p:nvPr/>
          </p:nvSpPr>
          <p:spPr bwMode="auto">
            <a:xfrm>
              <a:off x="3024" y="323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0" name="Oval 5536"/>
            <p:cNvSpPr>
              <a:spLocks noChangeArrowheads="1"/>
            </p:cNvSpPr>
            <p:nvPr/>
          </p:nvSpPr>
          <p:spPr bwMode="auto">
            <a:xfrm>
              <a:off x="3024" y="323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1" name="Oval 5537"/>
            <p:cNvSpPr>
              <a:spLocks noChangeArrowheads="1"/>
            </p:cNvSpPr>
            <p:nvPr/>
          </p:nvSpPr>
          <p:spPr bwMode="auto">
            <a:xfrm>
              <a:off x="3022" y="324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2" name="Oval 5538"/>
            <p:cNvSpPr>
              <a:spLocks noChangeArrowheads="1"/>
            </p:cNvSpPr>
            <p:nvPr/>
          </p:nvSpPr>
          <p:spPr bwMode="auto">
            <a:xfrm>
              <a:off x="3019" y="326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3" name="Oval 5539"/>
            <p:cNvSpPr>
              <a:spLocks noChangeArrowheads="1"/>
            </p:cNvSpPr>
            <p:nvPr/>
          </p:nvSpPr>
          <p:spPr bwMode="auto">
            <a:xfrm>
              <a:off x="3013" y="327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4" name="Oval 5540"/>
            <p:cNvSpPr>
              <a:spLocks noChangeArrowheads="1"/>
            </p:cNvSpPr>
            <p:nvPr/>
          </p:nvSpPr>
          <p:spPr bwMode="auto">
            <a:xfrm>
              <a:off x="3007" y="3276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5" name="Oval 5541"/>
            <p:cNvSpPr>
              <a:spLocks noChangeArrowheads="1"/>
            </p:cNvSpPr>
            <p:nvPr/>
          </p:nvSpPr>
          <p:spPr bwMode="auto">
            <a:xfrm>
              <a:off x="2999" y="328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6" name="Oval 5542"/>
            <p:cNvSpPr>
              <a:spLocks noChangeArrowheads="1"/>
            </p:cNvSpPr>
            <p:nvPr/>
          </p:nvSpPr>
          <p:spPr bwMode="auto">
            <a:xfrm>
              <a:off x="2991" y="328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7" name="Oval 5543"/>
            <p:cNvSpPr>
              <a:spLocks noChangeArrowheads="1"/>
            </p:cNvSpPr>
            <p:nvPr/>
          </p:nvSpPr>
          <p:spPr bwMode="auto">
            <a:xfrm>
              <a:off x="2984" y="329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8" name="Oval 5544"/>
            <p:cNvSpPr>
              <a:spLocks noChangeArrowheads="1"/>
            </p:cNvSpPr>
            <p:nvPr/>
          </p:nvSpPr>
          <p:spPr bwMode="auto">
            <a:xfrm>
              <a:off x="2974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09" name="Oval 5545"/>
            <p:cNvSpPr>
              <a:spLocks noChangeArrowheads="1"/>
            </p:cNvSpPr>
            <p:nvPr/>
          </p:nvSpPr>
          <p:spPr bwMode="auto">
            <a:xfrm>
              <a:off x="2964" y="32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0" name="Oval 5546"/>
            <p:cNvSpPr>
              <a:spLocks noChangeArrowheads="1"/>
            </p:cNvSpPr>
            <p:nvPr/>
          </p:nvSpPr>
          <p:spPr bwMode="auto">
            <a:xfrm>
              <a:off x="2953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1" name="Oval 5547"/>
            <p:cNvSpPr>
              <a:spLocks noChangeArrowheads="1"/>
            </p:cNvSpPr>
            <p:nvPr/>
          </p:nvSpPr>
          <p:spPr bwMode="auto">
            <a:xfrm>
              <a:off x="2943" y="329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2" name="Oval 5548"/>
            <p:cNvSpPr>
              <a:spLocks noChangeArrowheads="1"/>
            </p:cNvSpPr>
            <p:nvPr/>
          </p:nvSpPr>
          <p:spPr bwMode="auto">
            <a:xfrm>
              <a:off x="2931" y="329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3" name="Oval 5549"/>
            <p:cNvSpPr>
              <a:spLocks noChangeArrowheads="1"/>
            </p:cNvSpPr>
            <p:nvPr/>
          </p:nvSpPr>
          <p:spPr bwMode="auto">
            <a:xfrm>
              <a:off x="2924" y="328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4" name="Oval 5550"/>
            <p:cNvSpPr>
              <a:spLocks noChangeArrowheads="1"/>
            </p:cNvSpPr>
            <p:nvPr/>
          </p:nvSpPr>
          <p:spPr bwMode="auto">
            <a:xfrm>
              <a:off x="2916" y="328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5" name="Oval 5551"/>
            <p:cNvSpPr>
              <a:spLocks noChangeArrowheads="1"/>
            </p:cNvSpPr>
            <p:nvPr/>
          </p:nvSpPr>
          <p:spPr bwMode="auto">
            <a:xfrm>
              <a:off x="3024" y="326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6" name="Oval 5552"/>
            <p:cNvSpPr>
              <a:spLocks noChangeArrowheads="1"/>
            </p:cNvSpPr>
            <p:nvPr/>
          </p:nvSpPr>
          <p:spPr bwMode="auto">
            <a:xfrm>
              <a:off x="3042" y="3258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7" name="Oval 5553"/>
            <p:cNvSpPr>
              <a:spLocks noChangeArrowheads="1"/>
            </p:cNvSpPr>
            <p:nvPr/>
          </p:nvSpPr>
          <p:spPr bwMode="auto">
            <a:xfrm>
              <a:off x="3063" y="326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8" name="Oval 5554"/>
            <p:cNvSpPr>
              <a:spLocks noChangeArrowheads="1"/>
            </p:cNvSpPr>
            <p:nvPr/>
          </p:nvSpPr>
          <p:spPr bwMode="auto">
            <a:xfrm>
              <a:off x="3075" y="3248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19" name="Oval 5555"/>
            <p:cNvSpPr>
              <a:spLocks noChangeArrowheads="1"/>
            </p:cNvSpPr>
            <p:nvPr/>
          </p:nvSpPr>
          <p:spPr bwMode="auto">
            <a:xfrm>
              <a:off x="3092" y="323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0" name="Oval 5556"/>
            <p:cNvSpPr>
              <a:spLocks noChangeArrowheads="1"/>
            </p:cNvSpPr>
            <p:nvPr/>
          </p:nvSpPr>
          <p:spPr bwMode="auto">
            <a:xfrm>
              <a:off x="3110" y="322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1" name="Oval 5557"/>
            <p:cNvSpPr>
              <a:spLocks noChangeArrowheads="1"/>
            </p:cNvSpPr>
            <p:nvPr/>
          </p:nvSpPr>
          <p:spPr bwMode="auto">
            <a:xfrm>
              <a:off x="3123" y="3216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2" name="Oval 5558"/>
            <p:cNvSpPr>
              <a:spLocks noChangeArrowheads="1"/>
            </p:cNvSpPr>
            <p:nvPr/>
          </p:nvSpPr>
          <p:spPr bwMode="auto">
            <a:xfrm>
              <a:off x="3131" y="3206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3" name="Oval 5559"/>
            <p:cNvSpPr>
              <a:spLocks noChangeArrowheads="1"/>
            </p:cNvSpPr>
            <p:nvPr/>
          </p:nvSpPr>
          <p:spPr bwMode="auto">
            <a:xfrm>
              <a:off x="3137" y="319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4" name="Oval 5560"/>
            <p:cNvSpPr>
              <a:spLocks noChangeArrowheads="1"/>
            </p:cNvSpPr>
            <p:nvPr/>
          </p:nvSpPr>
          <p:spPr bwMode="auto">
            <a:xfrm>
              <a:off x="3142" y="3178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5" name="Oval 5561"/>
            <p:cNvSpPr>
              <a:spLocks noChangeArrowheads="1"/>
            </p:cNvSpPr>
            <p:nvPr/>
          </p:nvSpPr>
          <p:spPr bwMode="auto">
            <a:xfrm>
              <a:off x="3144" y="3162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6" name="Oval 5562"/>
            <p:cNvSpPr>
              <a:spLocks noChangeArrowheads="1"/>
            </p:cNvSpPr>
            <p:nvPr/>
          </p:nvSpPr>
          <p:spPr bwMode="auto">
            <a:xfrm>
              <a:off x="3135" y="314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7" name="Oval 5563"/>
            <p:cNvSpPr>
              <a:spLocks noChangeArrowheads="1"/>
            </p:cNvSpPr>
            <p:nvPr/>
          </p:nvSpPr>
          <p:spPr bwMode="auto">
            <a:xfrm>
              <a:off x="3121" y="313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8" name="Oval 5564"/>
            <p:cNvSpPr>
              <a:spLocks noChangeArrowheads="1"/>
            </p:cNvSpPr>
            <p:nvPr/>
          </p:nvSpPr>
          <p:spPr bwMode="auto">
            <a:xfrm>
              <a:off x="3102" y="313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29" name="Oval 5565"/>
            <p:cNvSpPr>
              <a:spLocks noChangeArrowheads="1"/>
            </p:cNvSpPr>
            <p:nvPr/>
          </p:nvSpPr>
          <p:spPr bwMode="auto">
            <a:xfrm>
              <a:off x="3084" y="3141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0" name="Oval 5566"/>
            <p:cNvSpPr>
              <a:spLocks noChangeArrowheads="1"/>
            </p:cNvSpPr>
            <p:nvPr/>
          </p:nvSpPr>
          <p:spPr bwMode="auto">
            <a:xfrm>
              <a:off x="3069" y="3151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1" name="Oval 5567"/>
            <p:cNvSpPr>
              <a:spLocks noChangeArrowheads="1"/>
            </p:cNvSpPr>
            <p:nvPr/>
          </p:nvSpPr>
          <p:spPr bwMode="auto">
            <a:xfrm>
              <a:off x="3057" y="3167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2" name="Oval 5568"/>
            <p:cNvSpPr>
              <a:spLocks noChangeArrowheads="1"/>
            </p:cNvSpPr>
            <p:nvPr/>
          </p:nvSpPr>
          <p:spPr bwMode="auto">
            <a:xfrm>
              <a:off x="3050" y="318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3" name="Oval 5569"/>
            <p:cNvSpPr>
              <a:spLocks noChangeArrowheads="1"/>
            </p:cNvSpPr>
            <p:nvPr/>
          </p:nvSpPr>
          <p:spPr bwMode="auto">
            <a:xfrm>
              <a:off x="3046" y="320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4" name="Oval 5570"/>
            <p:cNvSpPr>
              <a:spLocks noChangeArrowheads="1"/>
            </p:cNvSpPr>
            <p:nvPr/>
          </p:nvSpPr>
          <p:spPr bwMode="auto">
            <a:xfrm>
              <a:off x="3046" y="321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5" name="Oval 5571"/>
            <p:cNvSpPr>
              <a:spLocks noChangeArrowheads="1"/>
            </p:cNvSpPr>
            <p:nvPr/>
          </p:nvSpPr>
          <p:spPr bwMode="auto">
            <a:xfrm>
              <a:off x="3048" y="322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6" name="Oval 5572"/>
            <p:cNvSpPr>
              <a:spLocks noChangeArrowheads="1"/>
            </p:cNvSpPr>
            <p:nvPr/>
          </p:nvSpPr>
          <p:spPr bwMode="auto">
            <a:xfrm>
              <a:off x="3050" y="323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7" name="Oval 5573"/>
            <p:cNvSpPr>
              <a:spLocks noChangeArrowheads="1"/>
            </p:cNvSpPr>
            <p:nvPr/>
          </p:nvSpPr>
          <p:spPr bwMode="auto">
            <a:xfrm>
              <a:off x="3055" y="3251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8" name="Oval 5574"/>
            <p:cNvSpPr>
              <a:spLocks noChangeArrowheads="1"/>
            </p:cNvSpPr>
            <p:nvPr/>
          </p:nvSpPr>
          <p:spPr bwMode="auto">
            <a:xfrm>
              <a:off x="3071" y="3272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39" name="Oval 5575"/>
            <p:cNvSpPr>
              <a:spLocks noChangeArrowheads="1"/>
            </p:cNvSpPr>
            <p:nvPr/>
          </p:nvSpPr>
          <p:spPr bwMode="auto">
            <a:xfrm>
              <a:off x="3082" y="328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0" name="Oval 5576"/>
            <p:cNvSpPr>
              <a:spLocks noChangeArrowheads="1"/>
            </p:cNvSpPr>
            <p:nvPr/>
          </p:nvSpPr>
          <p:spPr bwMode="auto">
            <a:xfrm>
              <a:off x="3096" y="329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1" name="Oval 5577"/>
            <p:cNvSpPr>
              <a:spLocks noChangeArrowheads="1"/>
            </p:cNvSpPr>
            <p:nvPr/>
          </p:nvSpPr>
          <p:spPr bwMode="auto">
            <a:xfrm>
              <a:off x="3111" y="329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2" name="Oval 5578"/>
            <p:cNvSpPr>
              <a:spLocks noChangeArrowheads="1"/>
            </p:cNvSpPr>
            <p:nvPr/>
          </p:nvSpPr>
          <p:spPr bwMode="auto">
            <a:xfrm>
              <a:off x="3125" y="329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3" name="Oval 5579"/>
            <p:cNvSpPr>
              <a:spLocks noChangeArrowheads="1"/>
            </p:cNvSpPr>
            <p:nvPr/>
          </p:nvSpPr>
          <p:spPr bwMode="auto">
            <a:xfrm>
              <a:off x="3141" y="329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4" name="Oval 5580"/>
            <p:cNvSpPr>
              <a:spLocks noChangeArrowheads="1"/>
            </p:cNvSpPr>
            <p:nvPr/>
          </p:nvSpPr>
          <p:spPr bwMode="auto">
            <a:xfrm>
              <a:off x="3150" y="328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5" name="Oval 5581"/>
            <p:cNvSpPr>
              <a:spLocks noChangeArrowheads="1"/>
            </p:cNvSpPr>
            <p:nvPr/>
          </p:nvSpPr>
          <p:spPr bwMode="auto">
            <a:xfrm>
              <a:off x="3158" y="327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6" name="Oval 5582"/>
            <p:cNvSpPr>
              <a:spLocks noChangeArrowheads="1"/>
            </p:cNvSpPr>
            <p:nvPr/>
          </p:nvSpPr>
          <p:spPr bwMode="auto">
            <a:xfrm>
              <a:off x="3168" y="326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7" name="Oval 5583"/>
            <p:cNvSpPr>
              <a:spLocks noChangeArrowheads="1"/>
            </p:cNvSpPr>
            <p:nvPr/>
          </p:nvSpPr>
          <p:spPr bwMode="auto">
            <a:xfrm>
              <a:off x="3177" y="3258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8" name="Oval 5584"/>
            <p:cNvSpPr>
              <a:spLocks noChangeArrowheads="1"/>
            </p:cNvSpPr>
            <p:nvPr/>
          </p:nvSpPr>
          <p:spPr bwMode="auto">
            <a:xfrm>
              <a:off x="3184" y="324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9" name="Oval 5585"/>
            <p:cNvSpPr>
              <a:spLocks noChangeArrowheads="1"/>
            </p:cNvSpPr>
            <p:nvPr/>
          </p:nvSpPr>
          <p:spPr bwMode="auto">
            <a:xfrm>
              <a:off x="3191" y="324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0" name="Oval 5586"/>
            <p:cNvSpPr>
              <a:spLocks noChangeArrowheads="1"/>
            </p:cNvSpPr>
            <p:nvPr/>
          </p:nvSpPr>
          <p:spPr bwMode="auto">
            <a:xfrm>
              <a:off x="3194" y="3232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1" name="Oval 5587"/>
            <p:cNvSpPr>
              <a:spLocks noChangeArrowheads="1"/>
            </p:cNvSpPr>
            <p:nvPr/>
          </p:nvSpPr>
          <p:spPr bwMode="auto">
            <a:xfrm>
              <a:off x="3198" y="3221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2" name="AutoShape 5588"/>
            <p:cNvSpPr>
              <a:spLocks noChangeArrowheads="1"/>
            </p:cNvSpPr>
            <p:nvPr/>
          </p:nvSpPr>
          <p:spPr bwMode="auto">
            <a:xfrm>
              <a:off x="3204" y="3212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3" name="AutoShape 5589"/>
            <p:cNvSpPr>
              <a:spLocks noChangeArrowheads="1"/>
            </p:cNvSpPr>
            <p:nvPr/>
          </p:nvSpPr>
          <p:spPr bwMode="auto">
            <a:xfrm>
              <a:off x="3210" y="3201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4" name="AutoShape 5590"/>
            <p:cNvSpPr>
              <a:spLocks noChangeArrowheads="1"/>
            </p:cNvSpPr>
            <p:nvPr/>
          </p:nvSpPr>
          <p:spPr bwMode="auto">
            <a:xfrm>
              <a:off x="3216" y="31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5" name="AutoShape 5591"/>
            <p:cNvSpPr>
              <a:spLocks noChangeArrowheads="1"/>
            </p:cNvSpPr>
            <p:nvPr/>
          </p:nvSpPr>
          <p:spPr bwMode="auto">
            <a:xfrm>
              <a:off x="3223" y="317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6" name="AutoShape 5592"/>
            <p:cNvSpPr>
              <a:spLocks noChangeArrowheads="1"/>
            </p:cNvSpPr>
            <p:nvPr/>
          </p:nvSpPr>
          <p:spPr bwMode="auto">
            <a:xfrm>
              <a:off x="3228" y="316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7" name="AutoShape 5593"/>
            <p:cNvSpPr>
              <a:spLocks noChangeArrowheads="1"/>
            </p:cNvSpPr>
            <p:nvPr/>
          </p:nvSpPr>
          <p:spPr bwMode="auto">
            <a:xfrm>
              <a:off x="3232" y="315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8" name="AutoShape 5594"/>
            <p:cNvSpPr>
              <a:spLocks noChangeArrowheads="1"/>
            </p:cNvSpPr>
            <p:nvPr/>
          </p:nvSpPr>
          <p:spPr bwMode="auto">
            <a:xfrm>
              <a:off x="3238" y="3148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59" name="AutoShape 5595"/>
            <p:cNvSpPr>
              <a:spLocks noChangeArrowheads="1"/>
            </p:cNvSpPr>
            <p:nvPr/>
          </p:nvSpPr>
          <p:spPr bwMode="auto">
            <a:xfrm>
              <a:off x="3248" y="314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0" name="AutoShape 5596"/>
            <p:cNvSpPr>
              <a:spLocks noChangeArrowheads="1"/>
            </p:cNvSpPr>
            <p:nvPr/>
          </p:nvSpPr>
          <p:spPr bwMode="auto">
            <a:xfrm>
              <a:off x="3256" y="313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1" name="AutoShape 5597"/>
            <p:cNvSpPr>
              <a:spLocks noChangeArrowheads="1"/>
            </p:cNvSpPr>
            <p:nvPr/>
          </p:nvSpPr>
          <p:spPr bwMode="auto">
            <a:xfrm>
              <a:off x="3263" y="313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2" name="AutoShape 5598"/>
            <p:cNvSpPr>
              <a:spLocks noChangeArrowheads="1"/>
            </p:cNvSpPr>
            <p:nvPr/>
          </p:nvSpPr>
          <p:spPr bwMode="auto">
            <a:xfrm>
              <a:off x="3271" y="3139"/>
              <a:ext cx="20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3" name="AutoShape 5599"/>
            <p:cNvSpPr>
              <a:spLocks noChangeArrowheads="1"/>
            </p:cNvSpPr>
            <p:nvPr/>
          </p:nvSpPr>
          <p:spPr bwMode="auto">
            <a:xfrm>
              <a:off x="3279" y="314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4" name="AutoShape 5600"/>
            <p:cNvSpPr>
              <a:spLocks noChangeArrowheads="1"/>
            </p:cNvSpPr>
            <p:nvPr/>
          </p:nvSpPr>
          <p:spPr bwMode="auto">
            <a:xfrm>
              <a:off x="3285" y="315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5" name="AutoShape 5601"/>
            <p:cNvSpPr>
              <a:spLocks noChangeArrowheads="1"/>
            </p:cNvSpPr>
            <p:nvPr/>
          </p:nvSpPr>
          <p:spPr bwMode="auto">
            <a:xfrm>
              <a:off x="3288" y="3164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6" name="AutoShape 5602"/>
            <p:cNvSpPr>
              <a:spLocks noChangeArrowheads="1"/>
            </p:cNvSpPr>
            <p:nvPr/>
          </p:nvSpPr>
          <p:spPr bwMode="auto">
            <a:xfrm>
              <a:off x="3288" y="317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7" name="AutoShape 5603"/>
            <p:cNvSpPr>
              <a:spLocks noChangeArrowheads="1"/>
            </p:cNvSpPr>
            <p:nvPr/>
          </p:nvSpPr>
          <p:spPr bwMode="auto">
            <a:xfrm>
              <a:off x="3288" y="318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8" name="AutoShape 5604"/>
            <p:cNvSpPr>
              <a:spLocks noChangeArrowheads="1"/>
            </p:cNvSpPr>
            <p:nvPr/>
          </p:nvSpPr>
          <p:spPr bwMode="auto">
            <a:xfrm>
              <a:off x="3288" y="319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69" name="AutoShape 5605"/>
            <p:cNvSpPr>
              <a:spLocks noChangeArrowheads="1"/>
            </p:cNvSpPr>
            <p:nvPr/>
          </p:nvSpPr>
          <p:spPr bwMode="auto">
            <a:xfrm>
              <a:off x="3288" y="319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0" name="AutoShape 5606"/>
            <p:cNvSpPr>
              <a:spLocks noChangeArrowheads="1"/>
            </p:cNvSpPr>
            <p:nvPr/>
          </p:nvSpPr>
          <p:spPr bwMode="auto">
            <a:xfrm>
              <a:off x="3288" y="320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1" name="AutoShape 5607"/>
            <p:cNvSpPr>
              <a:spLocks noChangeArrowheads="1"/>
            </p:cNvSpPr>
            <p:nvPr/>
          </p:nvSpPr>
          <p:spPr bwMode="auto">
            <a:xfrm>
              <a:off x="3288" y="321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2" name="AutoShape 5608"/>
            <p:cNvSpPr>
              <a:spLocks noChangeArrowheads="1"/>
            </p:cNvSpPr>
            <p:nvPr/>
          </p:nvSpPr>
          <p:spPr bwMode="auto">
            <a:xfrm>
              <a:off x="3288" y="322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3" name="AutoShape 5609"/>
            <p:cNvSpPr>
              <a:spLocks noChangeArrowheads="1"/>
            </p:cNvSpPr>
            <p:nvPr/>
          </p:nvSpPr>
          <p:spPr bwMode="auto">
            <a:xfrm>
              <a:off x="3288" y="323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4" name="AutoShape 5610"/>
            <p:cNvSpPr>
              <a:spLocks noChangeArrowheads="1"/>
            </p:cNvSpPr>
            <p:nvPr/>
          </p:nvSpPr>
          <p:spPr bwMode="auto">
            <a:xfrm>
              <a:off x="3288" y="324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5" name="AutoShape 5611"/>
            <p:cNvSpPr>
              <a:spLocks noChangeArrowheads="1"/>
            </p:cNvSpPr>
            <p:nvPr/>
          </p:nvSpPr>
          <p:spPr bwMode="auto">
            <a:xfrm>
              <a:off x="3288" y="324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6" name="AutoShape 5612"/>
            <p:cNvSpPr>
              <a:spLocks noChangeArrowheads="1"/>
            </p:cNvSpPr>
            <p:nvPr/>
          </p:nvSpPr>
          <p:spPr bwMode="auto">
            <a:xfrm>
              <a:off x="3288" y="325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7" name="AutoShape 5613"/>
            <p:cNvSpPr>
              <a:spLocks noChangeArrowheads="1"/>
            </p:cNvSpPr>
            <p:nvPr/>
          </p:nvSpPr>
          <p:spPr bwMode="auto">
            <a:xfrm>
              <a:off x="3288" y="326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8" name="AutoShape 5614"/>
            <p:cNvSpPr>
              <a:spLocks noChangeArrowheads="1"/>
            </p:cNvSpPr>
            <p:nvPr/>
          </p:nvSpPr>
          <p:spPr bwMode="auto">
            <a:xfrm>
              <a:off x="3288" y="3274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79" name="AutoShape 5615"/>
            <p:cNvSpPr>
              <a:spLocks noChangeArrowheads="1"/>
            </p:cNvSpPr>
            <p:nvPr/>
          </p:nvSpPr>
          <p:spPr bwMode="auto">
            <a:xfrm>
              <a:off x="3288" y="328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0" name="AutoShape 5616"/>
            <p:cNvSpPr>
              <a:spLocks noChangeArrowheads="1"/>
            </p:cNvSpPr>
            <p:nvPr/>
          </p:nvSpPr>
          <p:spPr bwMode="auto">
            <a:xfrm>
              <a:off x="3288" y="328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1" name="AutoShape 5617"/>
            <p:cNvSpPr>
              <a:spLocks noChangeArrowheads="1"/>
            </p:cNvSpPr>
            <p:nvPr/>
          </p:nvSpPr>
          <p:spPr bwMode="auto">
            <a:xfrm>
              <a:off x="3288" y="3297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2" name="AutoShape 5618"/>
            <p:cNvSpPr>
              <a:spLocks noChangeArrowheads="1"/>
            </p:cNvSpPr>
            <p:nvPr/>
          </p:nvSpPr>
          <p:spPr bwMode="auto">
            <a:xfrm>
              <a:off x="3291" y="326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3" name="AutoShape 5619"/>
            <p:cNvSpPr>
              <a:spLocks noChangeArrowheads="1"/>
            </p:cNvSpPr>
            <p:nvPr/>
          </p:nvSpPr>
          <p:spPr bwMode="auto">
            <a:xfrm>
              <a:off x="3293" y="3254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4" name="AutoShape 5620"/>
            <p:cNvSpPr>
              <a:spLocks noChangeArrowheads="1"/>
            </p:cNvSpPr>
            <p:nvPr/>
          </p:nvSpPr>
          <p:spPr bwMode="auto">
            <a:xfrm>
              <a:off x="3296" y="3245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5" name="AutoShape 5621"/>
            <p:cNvSpPr>
              <a:spLocks noChangeArrowheads="1"/>
            </p:cNvSpPr>
            <p:nvPr/>
          </p:nvSpPr>
          <p:spPr bwMode="auto">
            <a:xfrm>
              <a:off x="3297" y="323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6" name="AutoShape 5622"/>
            <p:cNvSpPr>
              <a:spLocks noChangeArrowheads="1"/>
            </p:cNvSpPr>
            <p:nvPr/>
          </p:nvSpPr>
          <p:spPr bwMode="auto">
            <a:xfrm>
              <a:off x="3300" y="322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7" name="AutoShape 5623"/>
            <p:cNvSpPr>
              <a:spLocks noChangeArrowheads="1"/>
            </p:cNvSpPr>
            <p:nvPr/>
          </p:nvSpPr>
          <p:spPr bwMode="auto">
            <a:xfrm>
              <a:off x="3305" y="321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8" name="AutoShape 5624"/>
            <p:cNvSpPr>
              <a:spLocks noChangeArrowheads="1"/>
            </p:cNvSpPr>
            <p:nvPr/>
          </p:nvSpPr>
          <p:spPr bwMode="auto">
            <a:xfrm>
              <a:off x="3309" y="321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89" name="AutoShape 5625"/>
            <p:cNvSpPr>
              <a:spLocks noChangeArrowheads="1"/>
            </p:cNvSpPr>
            <p:nvPr/>
          </p:nvSpPr>
          <p:spPr bwMode="auto">
            <a:xfrm>
              <a:off x="3312" y="3201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0" name="AutoShape 5626"/>
            <p:cNvSpPr>
              <a:spLocks noChangeArrowheads="1"/>
            </p:cNvSpPr>
            <p:nvPr/>
          </p:nvSpPr>
          <p:spPr bwMode="auto">
            <a:xfrm>
              <a:off x="3316" y="31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1" name="AutoShape 5627"/>
            <p:cNvSpPr>
              <a:spLocks noChangeArrowheads="1"/>
            </p:cNvSpPr>
            <p:nvPr/>
          </p:nvSpPr>
          <p:spPr bwMode="auto">
            <a:xfrm>
              <a:off x="3320" y="318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2" name="AutoShape 5628"/>
            <p:cNvSpPr>
              <a:spLocks noChangeArrowheads="1"/>
            </p:cNvSpPr>
            <p:nvPr/>
          </p:nvSpPr>
          <p:spPr bwMode="auto">
            <a:xfrm>
              <a:off x="3325" y="3178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3" name="AutoShape 5629"/>
            <p:cNvSpPr>
              <a:spLocks noChangeArrowheads="1"/>
            </p:cNvSpPr>
            <p:nvPr/>
          </p:nvSpPr>
          <p:spPr bwMode="auto">
            <a:xfrm>
              <a:off x="3330" y="317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4" name="AutoShape 5630"/>
            <p:cNvSpPr>
              <a:spLocks noChangeArrowheads="1"/>
            </p:cNvSpPr>
            <p:nvPr/>
          </p:nvSpPr>
          <p:spPr bwMode="auto">
            <a:xfrm>
              <a:off x="3335" y="3164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5" name="AutoShape 5631"/>
            <p:cNvSpPr>
              <a:spLocks noChangeArrowheads="1"/>
            </p:cNvSpPr>
            <p:nvPr/>
          </p:nvSpPr>
          <p:spPr bwMode="auto">
            <a:xfrm>
              <a:off x="3341" y="315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6" name="AutoShape 5632"/>
            <p:cNvSpPr>
              <a:spLocks noChangeArrowheads="1"/>
            </p:cNvSpPr>
            <p:nvPr/>
          </p:nvSpPr>
          <p:spPr bwMode="auto">
            <a:xfrm>
              <a:off x="3347" y="315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7" name="AutoShape 5633"/>
            <p:cNvSpPr>
              <a:spLocks noChangeArrowheads="1"/>
            </p:cNvSpPr>
            <p:nvPr/>
          </p:nvSpPr>
          <p:spPr bwMode="auto">
            <a:xfrm>
              <a:off x="3352" y="3146"/>
              <a:ext cx="20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8" name="AutoShape 5634"/>
            <p:cNvSpPr>
              <a:spLocks noChangeArrowheads="1"/>
            </p:cNvSpPr>
            <p:nvPr/>
          </p:nvSpPr>
          <p:spPr bwMode="auto">
            <a:xfrm>
              <a:off x="3360" y="314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99" name="AutoShape 5635"/>
            <p:cNvSpPr>
              <a:spLocks noChangeArrowheads="1"/>
            </p:cNvSpPr>
            <p:nvPr/>
          </p:nvSpPr>
          <p:spPr bwMode="auto">
            <a:xfrm>
              <a:off x="3366" y="313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00" name="AutoShape 5636"/>
            <p:cNvSpPr>
              <a:spLocks noChangeArrowheads="1"/>
            </p:cNvSpPr>
            <p:nvPr/>
          </p:nvSpPr>
          <p:spPr bwMode="auto">
            <a:xfrm>
              <a:off x="3373" y="313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01" name="AutoShape 5637"/>
            <p:cNvSpPr>
              <a:spLocks noChangeArrowheads="1"/>
            </p:cNvSpPr>
            <p:nvPr/>
          </p:nvSpPr>
          <p:spPr bwMode="auto">
            <a:xfrm>
              <a:off x="3382" y="3136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02" name="AutoShape 5638"/>
            <p:cNvSpPr>
              <a:spLocks noChangeArrowheads="1"/>
            </p:cNvSpPr>
            <p:nvPr/>
          </p:nvSpPr>
          <p:spPr bwMode="auto">
            <a:xfrm>
              <a:off x="3391" y="3135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03" name="AutoShape 5639"/>
            <p:cNvSpPr>
              <a:spLocks noChangeArrowheads="1"/>
            </p:cNvSpPr>
            <p:nvPr/>
          </p:nvSpPr>
          <p:spPr bwMode="auto">
            <a:xfrm>
              <a:off x="3399" y="3137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04" name="AutoShape 5640"/>
            <p:cNvSpPr>
              <a:spLocks noChangeArrowheads="1"/>
            </p:cNvSpPr>
            <p:nvPr/>
          </p:nvSpPr>
          <p:spPr bwMode="auto">
            <a:xfrm>
              <a:off x="3406" y="314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05" name="AutoShape 5641"/>
            <p:cNvSpPr>
              <a:spLocks noChangeArrowheads="1"/>
            </p:cNvSpPr>
            <p:nvPr/>
          </p:nvSpPr>
          <p:spPr bwMode="auto">
            <a:xfrm>
              <a:off x="3413" y="3148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06" name="AutoShape 5642"/>
            <p:cNvSpPr>
              <a:spLocks noChangeArrowheads="1"/>
            </p:cNvSpPr>
            <p:nvPr/>
          </p:nvSpPr>
          <p:spPr bwMode="auto">
            <a:xfrm>
              <a:off x="3418" y="315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07" name="AutoShape 5643"/>
            <p:cNvSpPr>
              <a:spLocks noChangeArrowheads="1"/>
            </p:cNvSpPr>
            <p:nvPr/>
          </p:nvSpPr>
          <p:spPr bwMode="auto">
            <a:xfrm>
              <a:off x="3424" y="3163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08" name="AutoShape 5644"/>
            <p:cNvSpPr>
              <a:spLocks noChangeArrowheads="1"/>
            </p:cNvSpPr>
            <p:nvPr/>
          </p:nvSpPr>
          <p:spPr bwMode="auto">
            <a:xfrm>
              <a:off x="3426" y="317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09" name="AutoShape 5645"/>
            <p:cNvSpPr>
              <a:spLocks noChangeArrowheads="1"/>
            </p:cNvSpPr>
            <p:nvPr/>
          </p:nvSpPr>
          <p:spPr bwMode="auto">
            <a:xfrm>
              <a:off x="3426" y="317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10" name="AutoShape 5646"/>
            <p:cNvSpPr>
              <a:spLocks noChangeArrowheads="1"/>
            </p:cNvSpPr>
            <p:nvPr/>
          </p:nvSpPr>
          <p:spPr bwMode="auto">
            <a:xfrm>
              <a:off x="3426" y="3186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11" name="AutoShape 5647"/>
            <p:cNvSpPr>
              <a:spLocks noChangeArrowheads="1"/>
            </p:cNvSpPr>
            <p:nvPr/>
          </p:nvSpPr>
          <p:spPr bwMode="auto">
            <a:xfrm>
              <a:off x="3426" y="319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12" name="AutoShape 5648"/>
            <p:cNvSpPr>
              <a:spLocks noChangeArrowheads="1"/>
            </p:cNvSpPr>
            <p:nvPr/>
          </p:nvSpPr>
          <p:spPr bwMode="auto">
            <a:xfrm>
              <a:off x="3426" y="320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13" name="AutoShape 5649"/>
            <p:cNvSpPr>
              <a:spLocks noChangeArrowheads="1"/>
            </p:cNvSpPr>
            <p:nvPr/>
          </p:nvSpPr>
          <p:spPr bwMode="auto">
            <a:xfrm>
              <a:off x="3426" y="321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14" name="AutoShape 5650"/>
            <p:cNvSpPr>
              <a:spLocks noChangeArrowheads="1"/>
            </p:cNvSpPr>
            <p:nvPr/>
          </p:nvSpPr>
          <p:spPr bwMode="auto">
            <a:xfrm>
              <a:off x="3426" y="321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15" name="AutoShape 5651"/>
            <p:cNvSpPr>
              <a:spLocks noChangeArrowheads="1"/>
            </p:cNvSpPr>
            <p:nvPr/>
          </p:nvSpPr>
          <p:spPr bwMode="auto">
            <a:xfrm>
              <a:off x="3426" y="322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16" name="AutoShape 5652"/>
            <p:cNvSpPr>
              <a:spLocks noChangeArrowheads="1"/>
            </p:cNvSpPr>
            <p:nvPr/>
          </p:nvSpPr>
          <p:spPr bwMode="auto">
            <a:xfrm>
              <a:off x="3426" y="323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17" name="AutoShape 5653"/>
            <p:cNvSpPr>
              <a:spLocks noChangeArrowheads="1"/>
            </p:cNvSpPr>
            <p:nvPr/>
          </p:nvSpPr>
          <p:spPr bwMode="auto">
            <a:xfrm>
              <a:off x="3426" y="324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18" name="AutoShape 5654"/>
            <p:cNvSpPr>
              <a:spLocks noChangeArrowheads="1"/>
            </p:cNvSpPr>
            <p:nvPr/>
          </p:nvSpPr>
          <p:spPr bwMode="auto">
            <a:xfrm>
              <a:off x="3426" y="3255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19" name="AutoShape 5655"/>
            <p:cNvSpPr>
              <a:spLocks noChangeArrowheads="1"/>
            </p:cNvSpPr>
            <p:nvPr/>
          </p:nvSpPr>
          <p:spPr bwMode="auto">
            <a:xfrm>
              <a:off x="3426" y="326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20" name="AutoShape 5656"/>
            <p:cNvSpPr>
              <a:spLocks noChangeArrowheads="1"/>
            </p:cNvSpPr>
            <p:nvPr/>
          </p:nvSpPr>
          <p:spPr bwMode="auto">
            <a:xfrm>
              <a:off x="3427" y="327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21" name="AutoShape 5657"/>
            <p:cNvSpPr>
              <a:spLocks noChangeArrowheads="1"/>
            </p:cNvSpPr>
            <p:nvPr/>
          </p:nvSpPr>
          <p:spPr bwMode="auto">
            <a:xfrm>
              <a:off x="3431" y="328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22" name="AutoShape 5658"/>
            <p:cNvSpPr>
              <a:spLocks noChangeArrowheads="1"/>
            </p:cNvSpPr>
            <p:nvPr/>
          </p:nvSpPr>
          <p:spPr bwMode="auto">
            <a:xfrm>
              <a:off x="3435" y="328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23" name="AutoShape 5659"/>
            <p:cNvSpPr>
              <a:spLocks noChangeArrowheads="1"/>
            </p:cNvSpPr>
            <p:nvPr/>
          </p:nvSpPr>
          <p:spPr bwMode="auto">
            <a:xfrm>
              <a:off x="3440" y="3292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24" name="AutoShape 5660"/>
            <p:cNvSpPr>
              <a:spLocks noChangeArrowheads="1"/>
            </p:cNvSpPr>
            <p:nvPr/>
          </p:nvSpPr>
          <p:spPr bwMode="auto">
            <a:xfrm>
              <a:off x="3448" y="3297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25" name="AutoShape 5661"/>
            <p:cNvSpPr>
              <a:spLocks noChangeArrowheads="1"/>
            </p:cNvSpPr>
            <p:nvPr/>
          </p:nvSpPr>
          <p:spPr bwMode="auto">
            <a:xfrm>
              <a:off x="3455" y="32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26" name="AutoShape 5662"/>
            <p:cNvSpPr>
              <a:spLocks noChangeArrowheads="1"/>
            </p:cNvSpPr>
            <p:nvPr/>
          </p:nvSpPr>
          <p:spPr bwMode="auto">
            <a:xfrm>
              <a:off x="3464" y="329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27" name="AutoShape 5663"/>
            <p:cNvSpPr>
              <a:spLocks noChangeArrowheads="1"/>
            </p:cNvSpPr>
            <p:nvPr/>
          </p:nvSpPr>
          <p:spPr bwMode="auto">
            <a:xfrm>
              <a:off x="3471" y="3290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28" name="AutoShape 5664"/>
            <p:cNvSpPr>
              <a:spLocks noChangeArrowheads="1"/>
            </p:cNvSpPr>
            <p:nvPr/>
          </p:nvSpPr>
          <p:spPr bwMode="auto">
            <a:xfrm>
              <a:off x="3475" y="3283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29" name="AutoShape 5665"/>
            <p:cNvSpPr>
              <a:spLocks noChangeArrowheads="1"/>
            </p:cNvSpPr>
            <p:nvPr/>
          </p:nvSpPr>
          <p:spPr bwMode="auto">
            <a:xfrm>
              <a:off x="3477" y="328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30" name="AutoShape 5666"/>
            <p:cNvSpPr>
              <a:spLocks noChangeArrowheads="1"/>
            </p:cNvSpPr>
            <p:nvPr/>
          </p:nvSpPr>
          <p:spPr bwMode="auto">
            <a:xfrm>
              <a:off x="3483" y="3274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31" name="AutoShape 5667"/>
            <p:cNvSpPr>
              <a:spLocks noChangeArrowheads="1"/>
            </p:cNvSpPr>
            <p:nvPr/>
          </p:nvSpPr>
          <p:spPr bwMode="auto">
            <a:xfrm>
              <a:off x="3487" y="326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32" name="AutoShape 5668"/>
            <p:cNvSpPr>
              <a:spLocks noChangeArrowheads="1"/>
            </p:cNvSpPr>
            <p:nvPr/>
          </p:nvSpPr>
          <p:spPr bwMode="auto">
            <a:xfrm>
              <a:off x="3491" y="3260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33" name="AutoShape 5669"/>
            <p:cNvSpPr>
              <a:spLocks noChangeArrowheads="1"/>
            </p:cNvSpPr>
            <p:nvPr/>
          </p:nvSpPr>
          <p:spPr bwMode="auto">
            <a:xfrm>
              <a:off x="3495" y="325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34" name="AutoShape 5670"/>
            <p:cNvSpPr>
              <a:spLocks noChangeArrowheads="1"/>
            </p:cNvSpPr>
            <p:nvPr/>
          </p:nvSpPr>
          <p:spPr bwMode="auto">
            <a:xfrm>
              <a:off x="3495" y="324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35" name="AutoShape 5671"/>
            <p:cNvSpPr>
              <a:spLocks noChangeArrowheads="1"/>
            </p:cNvSpPr>
            <p:nvPr/>
          </p:nvSpPr>
          <p:spPr bwMode="auto">
            <a:xfrm>
              <a:off x="3499" y="323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136" name="AutoShape 5672"/>
            <p:cNvSpPr>
              <a:spLocks noChangeArrowheads="1"/>
            </p:cNvSpPr>
            <p:nvPr/>
          </p:nvSpPr>
          <p:spPr bwMode="auto">
            <a:xfrm>
              <a:off x="3499" y="3230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5673"/>
          <p:cNvGrpSpPr>
            <a:grpSpLocks/>
          </p:cNvGrpSpPr>
          <p:nvPr/>
        </p:nvGrpSpPr>
        <p:grpSpPr bwMode="auto">
          <a:xfrm>
            <a:off x="381000" y="5619750"/>
            <a:ext cx="2357438" cy="933450"/>
            <a:chOff x="2032" y="2880"/>
            <a:chExt cx="1485" cy="588"/>
          </a:xfrm>
        </p:grpSpPr>
        <p:sp>
          <p:nvSpPr>
            <p:cNvPr id="35187" name="Oval 5674"/>
            <p:cNvSpPr>
              <a:spLocks noChangeArrowheads="1"/>
            </p:cNvSpPr>
            <p:nvPr/>
          </p:nvSpPr>
          <p:spPr bwMode="auto">
            <a:xfrm>
              <a:off x="2032" y="32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88" name="Oval 5675"/>
            <p:cNvSpPr>
              <a:spLocks noChangeArrowheads="1"/>
            </p:cNvSpPr>
            <p:nvPr/>
          </p:nvSpPr>
          <p:spPr bwMode="auto">
            <a:xfrm>
              <a:off x="2038" y="31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89" name="Oval 5676"/>
            <p:cNvSpPr>
              <a:spLocks noChangeArrowheads="1"/>
            </p:cNvSpPr>
            <p:nvPr/>
          </p:nvSpPr>
          <p:spPr bwMode="auto">
            <a:xfrm>
              <a:off x="2044" y="31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90" name="Oval 5677"/>
            <p:cNvSpPr>
              <a:spLocks noChangeArrowheads="1"/>
            </p:cNvSpPr>
            <p:nvPr/>
          </p:nvSpPr>
          <p:spPr bwMode="auto">
            <a:xfrm>
              <a:off x="2049" y="317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91" name="Oval 5678"/>
            <p:cNvSpPr>
              <a:spLocks noChangeArrowheads="1"/>
            </p:cNvSpPr>
            <p:nvPr/>
          </p:nvSpPr>
          <p:spPr bwMode="auto">
            <a:xfrm>
              <a:off x="2054" y="3162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92" name="Oval 5679"/>
            <p:cNvSpPr>
              <a:spLocks noChangeArrowheads="1"/>
            </p:cNvSpPr>
            <p:nvPr/>
          </p:nvSpPr>
          <p:spPr bwMode="auto">
            <a:xfrm>
              <a:off x="2059" y="315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93" name="Oval 5680"/>
            <p:cNvSpPr>
              <a:spLocks noChangeArrowheads="1"/>
            </p:cNvSpPr>
            <p:nvPr/>
          </p:nvSpPr>
          <p:spPr bwMode="auto">
            <a:xfrm>
              <a:off x="2064" y="3142"/>
              <a:ext cx="16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94" name="Oval 5681"/>
            <p:cNvSpPr>
              <a:spLocks noChangeArrowheads="1"/>
            </p:cNvSpPr>
            <p:nvPr/>
          </p:nvSpPr>
          <p:spPr bwMode="auto">
            <a:xfrm>
              <a:off x="2069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95" name="Oval 5682"/>
            <p:cNvSpPr>
              <a:spLocks noChangeArrowheads="1"/>
            </p:cNvSpPr>
            <p:nvPr/>
          </p:nvSpPr>
          <p:spPr bwMode="auto">
            <a:xfrm>
              <a:off x="2075" y="312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96" name="Oval 5683"/>
            <p:cNvSpPr>
              <a:spLocks noChangeArrowheads="1"/>
            </p:cNvSpPr>
            <p:nvPr/>
          </p:nvSpPr>
          <p:spPr bwMode="auto">
            <a:xfrm>
              <a:off x="2079" y="311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97" name="Oval 5684"/>
            <p:cNvSpPr>
              <a:spLocks noChangeArrowheads="1"/>
            </p:cNvSpPr>
            <p:nvPr/>
          </p:nvSpPr>
          <p:spPr bwMode="auto">
            <a:xfrm>
              <a:off x="2084" y="310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98" name="Oval 5685"/>
            <p:cNvSpPr>
              <a:spLocks noChangeArrowheads="1"/>
            </p:cNvSpPr>
            <p:nvPr/>
          </p:nvSpPr>
          <p:spPr bwMode="auto">
            <a:xfrm>
              <a:off x="2089" y="309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199" name="Oval 5686"/>
            <p:cNvSpPr>
              <a:spLocks noChangeArrowheads="1"/>
            </p:cNvSpPr>
            <p:nvPr/>
          </p:nvSpPr>
          <p:spPr bwMode="auto">
            <a:xfrm>
              <a:off x="2095" y="30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00" name="Oval 5687"/>
            <p:cNvSpPr>
              <a:spLocks noChangeArrowheads="1"/>
            </p:cNvSpPr>
            <p:nvPr/>
          </p:nvSpPr>
          <p:spPr bwMode="auto">
            <a:xfrm>
              <a:off x="2101" y="307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01" name="Oval 5688"/>
            <p:cNvSpPr>
              <a:spLocks noChangeArrowheads="1"/>
            </p:cNvSpPr>
            <p:nvPr/>
          </p:nvSpPr>
          <p:spPr bwMode="auto">
            <a:xfrm>
              <a:off x="2106" y="306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02" name="Oval 5689"/>
            <p:cNvSpPr>
              <a:spLocks noChangeArrowheads="1"/>
            </p:cNvSpPr>
            <p:nvPr/>
          </p:nvSpPr>
          <p:spPr bwMode="auto">
            <a:xfrm>
              <a:off x="2109" y="3057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03" name="Oval 5690"/>
            <p:cNvSpPr>
              <a:spLocks noChangeArrowheads="1"/>
            </p:cNvSpPr>
            <p:nvPr/>
          </p:nvSpPr>
          <p:spPr bwMode="auto">
            <a:xfrm>
              <a:off x="2114" y="304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04" name="Oval 5691"/>
            <p:cNvSpPr>
              <a:spLocks noChangeArrowheads="1"/>
            </p:cNvSpPr>
            <p:nvPr/>
          </p:nvSpPr>
          <p:spPr bwMode="auto">
            <a:xfrm>
              <a:off x="2119" y="30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05" name="Oval 5692"/>
            <p:cNvSpPr>
              <a:spLocks noChangeArrowheads="1"/>
            </p:cNvSpPr>
            <p:nvPr/>
          </p:nvSpPr>
          <p:spPr bwMode="auto">
            <a:xfrm>
              <a:off x="2124" y="3029"/>
              <a:ext cx="16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06" name="Oval 5693"/>
            <p:cNvSpPr>
              <a:spLocks noChangeArrowheads="1"/>
            </p:cNvSpPr>
            <p:nvPr/>
          </p:nvSpPr>
          <p:spPr bwMode="auto">
            <a:xfrm>
              <a:off x="2129" y="301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07" name="Oval 5694"/>
            <p:cNvSpPr>
              <a:spLocks noChangeArrowheads="1"/>
            </p:cNvSpPr>
            <p:nvPr/>
          </p:nvSpPr>
          <p:spPr bwMode="auto">
            <a:xfrm>
              <a:off x="2133" y="301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08" name="Oval 5695"/>
            <p:cNvSpPr>
              <a:spLocks noChangeArrowheads="1"/>
            </p:cNvSpPr>
            <p:nvPr/>
          </p:nvSpPr>
          <p:spPr bwMode="auto">
            <a:xfrm>
              <a:off x="2136" y="30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09" name="Oval 5696"/>
            <p:cNvSpPr>
              <a:spLocks noChangeArrowheads="1"/>
            </p:cNvSpPr>
            <p:nvPr/>
          </p:nvSpPr>
          <p:spPr bwMode="auto">
            <a:xfrm>
              <a:off x="2138" y="299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10" name="Oval 5697"/>
            <p:cNvSpPr>
              <a:spLocks noChangeArrowheads="1"/>
            </p:cNvSpPr>
            <p:nvPr/>
          </p:nvSpPr>
          <p:spPr bwMode="auto">
            <a:xfrm>
              <a:off x="2141" y="2981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11" name="Oval 5698"/>
            <p:cNvSpPr>
              <a:spLocks noChangeArrowheads="1"/>
            </p:cNvSpPr>
            <p:nvPr/>
          </p:nvSpPr>
          <p:spPr bwMode="auto">
            <a:xfrm>
              <a:off x="2145" y="296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12" name="Oval 5699"/>
            <p:cNvSpPr>
              <a:spLocks noChangeArrowheads="1"/>
            </p:cNvSpPr>
            <p:nvPr/>
          </p:nvSpPr>
          <p:spPr bwMode="auto">
            <a:xfrm>
              <a:off x="2147" y="295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13" name="Oval 5700"/>
            <p:cNvSpPr>
              <a:spLocks noChangeArrowheads="1"/>
            </p:cNvSpPr>
            <p:nvPr/>
          </p:nvSpPr>
          <p:spPr bwMode="auto">
            <a:xfrm>
              <a:off x="2150" y="29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14" name="Oval 5701"/>
            <p:cNvSpPr>
              <a:spLocks noChangeArrowheads="1"/>
            </p:cNvSpPr>
            <p:nvPr/>
          </p:nvSpPr>
          <p:spPr bwMode="auto">
            <a:xfrm>
              <a:off x="2151" y="29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15" name="Oval 5702"/>
            <p:cNvSpPr>
              <a:spLocks noChangeArrowheads="1"/>
            </p:cNvSpPr>
            <p:nvPr/>
          </p:nvSpPr>
          <p:spPr bwMode="auto">
            <a:xfrm>
              <a:off x="2151" y="292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16" name="Oval 5703"/>
            <p:cNvSpPr>
              <a:spLocks noChangeArrowheads="1"/>
            </p:cNvSpPr>
            <p:nvPr/>
          </p:nvSpPr>
          <p:spPr bwMode="auto">
            <a:xfrm>
              <a:off x="2151" y="2914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17" name="Oval 5704"/>
            <p:cNvSpPr>
              <a:spLocks noChangeArrowheads="1"/>
            </p:cNvSpPr>
            <p:nvPr/>
          </p:nvSpPr>
          <p:spPr bwMode="auto">
            <a:xfrm>
              <a:off x="2149" y="29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18" name="Oval 5705"/>
            <p:cNvSpPr>
              <a:spLocks noChangeArrowheads="1"/>
            </p:cNvSpPr>
            <p:nvPr/>
          </p:nvSpPr>
          <p:spPr bwMode="auto">
            <a:xfrm>
              <a:off x="2146" y="289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19" name="Oval 5706"/>
            <p:cNvSpPr>
              <a:spLocks noChangeArrowheads="1"/>
            </p:cNvSpPr>
            <p:nvPr/>
          </p:nvSpPr>
          <p:spPr bwMode="auto">
            <a:xfrm>
              <a:off x="2142" y="288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20" name="Oval 5707"/>
            <p:cNvSpPr>
              <a:spLocks noChangeArrowheads="1"/>
            </p:cNvSpPr>
            <p:nvPr/>
          </p:nvSpPr>
          <p:spPr bwMode="auto">
            <a:xfrm>
              <a:off x="2137" y="2883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21" name="Oval 5708"/>
            <p:cNvSpPr>
              <a:spLocks noChangeArrowheads="1"/>
            </p:cNvSpPr>
            <p:nvPr/>
          </p:nvSpPr>
          <p:spPr bwMode="auto">
            <a:xfrm>
              <a:off x="2130" y="28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22" name="Oval 5709"/>
            <p:cNvSpPr>
              <a:spLocks noChangeArrowheads="1"/>
            </p:cNvSpPr>
            <p:nvPr/>
          </p:nvSpPr>
          <p:spPr bwMode="auto">
            <a:xfrm>
              <a:off x="2122" y="28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23" name="Oval 5710"/>
            <p:cNvSpPr>
              <a:spLocks noChangeArrowheads="1"/>
            </p:cNvSpPr>
            <p:nvPr/>
          </p:nvSpPr>
          <p:spPr bwMode="auto">
            <a:xfrm>
              <a:off x="2113" y="2883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24" name="Oval 5711"/>
            <p:cNvSpPr>
              <a:spLocks noChangeArrowheads="1"/>
            </p:cNvSpPr>
            <p:nvPr/>
          </p:nvSpPr>
          <p:spPr bwMode="auto">
            <a:xfrm>
              <a:off x="2107" y="288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25" name="Oval 5712"/>
            <p:cNvSpPr>
              <a:spLocks noChangeArrowheads="1"/>
            </p:cNvSpPr>
            <p:nvPr/>
          </p:nvSpPr>
          <p:spPr bwMode="auto">
            <a:xfrm>
              <a:off x="2101" y="28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26" name="Oval 5713"/>
            <p:cNvSpPr>
              <a:spLocks noChangeArrowheads="1"/>
            </p:cNvSpPr>
            <p:nvPr/>
          </p:nvSpPr>
          <p:spPr bwMode="auto">
            <a:xfrm>
              <a:off x="2094" y="290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27" name="Oval 5714"/>
            <p:cNvSpPr>
              <a:spLocks noChangeArrowheads="1"/>
            </p:cNvSpPr>
            <p:nvPr/>
          </p:nvSpPr>
          <p:spPr bwMode="auto">
            <a:xfrm>
              <a:off x="2088" y="291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28" name="Oval 5715"/>
            <p:cNvSpPr>
              <a:spLocks noChangeArrowheads="1"/>
            </p:cNvSpPr>
            <p:nvPr/>
          </p:nvSpPr>
          <p:spPr bwMode="auto">
            <a:xfrm>
              <a:off x="2085" y="2930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29" name="Oval 5716"/>
            <p:cNvSpPr>
              <a:spLocks noChangeArrowheads="1"/>
            </p:cNvSpPr>
            <p:nvPr/>
          </p:nvSpPr>
          <p:spPr bwMode="auto">
            <a:xfrm>
              <a:off x="2082" y="2942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30" name="Oval 5717"/>
            <p:cNvSpPr>
              <a:spLocks noChangeArrowheads="1"/>
            </p:cNvSpPr>
            <p:nvPr/>
          </p:nvSpPr>
          <p:spPr bwMode="auto">
            <a:xfrm>
              <a:off x="2079" y="295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31" name="Oval 5718"/>
            <p:cNvSpPr>
              <a:spLocks noChangeArrowheads="1"/>
            </p:cNvSpPr>
            <p:nvPr/>
          </p:nvSpPr>
          <p:spPr bwMode="auto">
            <a:xfrm>
              <a:off x="2077" y="296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32" name="Oval 5719"/>
            <p:cNvSpPr>
              <a:spLocks noChangeArrowheads="1"/>
            </p:cNvSpPr>
            <p:nvPr/>
          </p:nvSpPr>
          <p:spPr bwMode="auto">
            <a:xfrm>
              <a:off x="2076" y="297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33" name="Oval 5720"/>
            <p:cNvSpPr>
              <a:spLocks noChangeArrowheads="1"/>
            </p:cNvSpPr>
            <p:nvPr/>
          </p:nvSpPr>
          <p:spPr bwMode="auto">
            <a:xfrm>
              <a:off x="2075" y="29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34" name="Oval 5721"/>
            <p:cNvSpPr>
              <a:spLocks noChangeArrowheads="1"/>
            </p:cNvSpPr>
            <p:nvPr/>
          </p:nvSpPr>
          <p:spPr bwMode="auto">
            <a:xfrm>
              <a:off x="2074" y="29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35" name="Oval 5722"/>
            <p:cNvSpPr>
              <a:spLocks noChangeArrowheads="1"/>
            </p:cNvSpPr>
            <p:nvPr/>
          </p:nvSpPr>
          <p:spPr bwMode="auto">
            <a:xfrm>
              <a:off x="2074" y="3003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36" name="Oval 5723"/>
            <p:cNvSpPr>
              <a:spLocks noChangeArrowheads="1"/>
            </p:cNvSpPr>
            <p:nvPr/>
          </p:nvSpPr>
          <p:spPr bwMode="auto">
            <a:xfrm>
              <a:off x="2074" y="3016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37" name="Oval 5724"/>
            <p:cNvSpPr>
              <a:spLocks noChangeArrowheads="1"/>
            </p:cNvSpPr>
            <p:nvPr/>
          </p:nvSpPr>
          <p:spPr bwMode="auto">
            <a:xfrm>
              <a:off x="2074" y="30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38" name="Oval 5725"/>
            <p:cNvSpPr>
              <a:spLocks noChangeArrowheads="1"/>
            </p:cNvSpPr>
            <p:nvPr/>
          </p:nvSpPr>
          <p:spPr bwMode="auto">
            <a:xfrm>
              <a:off x="2074" y="303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39" name="Oval 5726"/>
            <p:cNvSpPr>
              <a:spLocks noChangeArrowheads="1"/>
            </p:cNvSpPr>
            <p:nvPr/>
          </p:nvSpPr>
          <p:spPr bwMode="auto">
            <a:xfrm>
              <a:off x="2074" y="30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40" name="Oval 5727"/>
            <p:cNvSpPr>
              <a:spLocks noChangeArrowheads="1"/>
            </p:cNvSpPr>
            <p:nvPr/>
          </p:nvSpPr>
          <p:spPr bwMode="auto">
            <a:xfrm>
              <a:off x="2074" y="30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41" name="Oval 5728"/>
            <p:cNvSpPr>
              <a:spLocks noChangeArrowheads="1"/>
            </p:cNvSpPr>
            <p:nvPr/>
          </p:nvSpPr>
          <p:spPr bwMode="auto">
            <a:xfrm>
              <a:off x="2074" y="306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42" name="Oval 5729"/>
            <p:cNvSpPr>
              <a:spLocks noChangeArrowheads="1"/>
            </p:cNvSpPr>
            <p:nvPr/>
          </p:nvSpPr>
          <p:spPr bwMode="auto">
            <a:xfrm>
              <a:off x="2074" y="3072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43" name="Oval 5730"/>
            <p:cNvSpPr>
              <a:spLocks noChangeArrowheads="1"/>
            </p:cNvSpPr>
            <p:nvPr/>
          </p:nvSpPr>
          <p:spPr bwMode="auto">
            <a:xfrm>
              <a:off x="2074" y="30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44" name="Oval 5731"/>
            <p:cNvSpPr>
              <a:spLocks noChangeArrowheads="1"/>
            </p:cNvSpPr>
            <p:nvPr/>
          </p:nvSpPr>
          <p:spPr bwMode="auto">
            <a:xfrm>
              <a:off x="2074" y="3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45" name="Oval 5732"/>
            <p:cNvSpPr>
              <a:spLocks noChangeArrowheads="1"/>
            </p:cNvSpPr>
            <p:nvPr/>
          </p:nvSpPr>
          <p:spPr bwMode="auto">
            <a:xfrm>
              <a:off x="2074" y="30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46" name="Oval 5733"/>
            <p:cNvSpPr>
              <a:spLocks noChangeArrowheads="1"/>
            </p:cNvSpPr>
            <p:nvPr/>
          </p:nvSpPr>
          <p:spPr bwMode="auto">
            <a:xfrm>
              <a:off x="2074" y="311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47" name="Oval 5734"/>
            <p:cNvSpPr>
              <a:spLocks noChangeArrowheads="1"/>
            </p:cNvSpPr>
            <p:nvPr/>
          </p:nvSpPr>
          <p:spPr bwMode="auto">
            <a:xfrm>
              <a:off x="2074" y="31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48" name="Oval 5735"/>
            <p:cNvSpPr>
              <a:spLocks noChangeArrowheads="1"/>
            </p:cNvSpPr>
            <p:nvPr/>
          </p:nvSpPr>
          <p:spPr bwMode="auto">
            <a:xfrm>
              <a:off x="2074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49" name="Oval 5736"/>
            <p:cNvSpPr>
              <a:spLocks noChangeArrowheads="1"/>
            </p:cNvSpPr>
            <p:nvPr/>
          </p:nvSpPr>
          <p:spPr bwMode="auto">
            <a:xfrm>
              <a:off x="2074" y="31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50" name="Oval 5737"/>
            <p:cNvSpPr>
              <a:spLocks noChangeArrowheads="1"/>
            </p:cNvSpPr>
            <p:nvPr/>
          </p:nvSpPr>
          <p:spPr bwMode="auto">
            <a:xfrm>
              <a:off x="2075" y="315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51" name="Oval 5738"/>
            <p:cNvSpPr>
              <a:spLocks noChangeArrowheads="1"/>
            </p:cNvSpPr>
            <p:nvPr/>
          </p:nvSpPr>
          <p:spPr bwMode="auto">
            <a:xfrm>
              <a:off x="2075" y="315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52" name="Oval 5739"/>
            <p:cNvSpPr>
              <a:spLocks noChangeArrowheads="1"/>
            </p:cNvSpPr>
            <p:nvPr/>
          </p:nvSpPr>
          <p:spPr bwMode="auto">
            <a:xfrm>
              <a:off x="2075" y="3172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53" name="Oval 5740"/>
            <p:cNvSpPr>
              <a:spLocks noChangeArrowheads="1"/>
            </p:cNvSpPr>
            <p:nvPr/>
          </p:nvSpPr>
          <p:spPr bwMode="auto">
            <a:xfrm>
              <a:off x="2075" y="31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54" name="Oval 5741"/>
            <p:cNvSpPr>
              <a:spLocks noChangeArrowheads="1"/>
            </p:cNvSpPr>
            <p:nvPr/>
          </p:nvSpPr>
          <p:spPr bwMode="auto">
            <a:xfrm>
              <a:off x="2075" y="319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55" name="Oval 5742"/>
            <p:cNvSpPr>
              <a:spLocks noChangeArrowheads="1"/>
            </p:cNvSpPr>
            <p:nvPr/>
          </p:nvSpPr>
          <p:spPr bwMode="auto">
            <a:xfrm>
              <a:off x="2075" y="31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56" name="Oval 5743"/>
            <p:cNvSpPr>
              <a:spLocks noChangeArrowheads="1"/>
            </p:cNvSpPr>
            <p:nvPr/>
          </p:nvSpPr>
          <p:spPr bwMode="auto">
            <a:xfrm>
              <a:off x="2075" y="3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57" name="Oval 5744"/>
            <p:cNvSpPr>
              <a:spLocks noChangeArrowheads="1"/>
            </p:cNvSpPr>
            <p:nvPr/>
          </p:nvSpPr>
          <p:spPr bwMode="auto">
            <a:xfrm>
              <a:off x="2075" y="321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58" name="Oval 5745"/>
            <p:cNvSpPr>
              <a:spLocks noChangeArrowheads="1"/>
            </p:cNvSpPr>
            <p:nvPr/>
          </p:nvSpPr>
          <p:spPr bwMode="auto">
            <a:xfrm>
              <a:off x="2076" y="322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59" name="Oval 5746"/>
            <p:cNvSpPr>
              <a:spLocks noChangeArrowheads="1"/>
            </p:cNvSpPr>
            <p:nvPr/>
          </p:nvSpPr>
          <p:spPr bwMode="auto">
            <a:xfrm>
              <a:off x="2077" y="323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60" name="Oval 5747"/>
            <p:cNvSpPr>
              <a:spLocks noChangeArrowheads="1"/>
            </p:cNvSpPr>
            <p:nvPr/>
          </p:nvSpPr>
          <p:spPr bwMode="auto">
            <a:xfrm>
              <a:off x="2079" y="3249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61" name="Oval 5748"/>
            <p:cNvSpPr>
              <a:spLocks noChangeArrowheads="1"/>
            </p:cNvSpPr>
            <p:nvPr/>
          </p:nvSpPr>
          <p:spPr bwMode="auto">
            <a:xfrm>
              <a:off x="2084" y="3261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62" name="Oval 5749"/>
            <p:cNvSpPr>
              <a:spLocks noChangeArrowheads="1"/>
            </p:cNvSpPr>
            <p:nvPr/>
          </p:nvSpPr>
          <p:spPr bwMode="auto">
            <a:xfrm>
              <a:off x="2089" y="327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63" name="Oval 5750"/>
            <p:cNvSpPr>
              <a:spLocks noChangeArrowheads="1"/>
            </p:cNvSpPr>
            <p:nvPr/>
          </p:nvSpPr>
          <p:spPr bwMode="auto">
            <a:xfrm>
              <a:off x="2096" y="327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64" name="Oval 5751"/>
            <p:cNvSpPr>
              <a:spLocks noChangeArrowheads="1"/>
            </p:cNvSpPr>
            <p:nvPr/>
          </p:nvSpPr>
          <p:spPr bwMode="auto">
            <a:xfrm>
              <a:off x="2104" y="328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65" name="Oval 5752"/>
            <p:cNvSpPr>
              <a:spLocks noChangeArrowheads="1"/>
            </p:cNvSpPr>
            <p:nvPr/>
          </p:nvSpPr>
          <p:spPr bwMode="auto">
            <a:xfrm>
              <a:off x="2113" y="3295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66" name="Oval 5753"/>
            <p:cNvSpPr>
              <a:spLocks noChangeArrowheads="1"/>
            </p:cNvSpPr>
            <p:nvPr/>
          </p:nvSpPr>
          <p:spPr bwMode="auto">
            <a:xfrm>
              <a:off x="2125" y="329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67" name="Oval 5754"/>
            <p:cNvSpPr>
              <a:spLocks noChangeArrowheads="1"/>
            </p:cNvSpPr>
            <p:nvPr/>
          </p:nvSpPr>
          <p:spPr bwMode="auto">
            <a:xfrm>
              <a:off x="2137" y="3295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68" name="Oval 5755"/>
            <p:cNvSpPr>
              <a:spLocks noChangeArrowheads="1"/>
            </p:cNvSpPr>
            <p:nvPr/>
          </p:nvSpPr>
          <p:spPr bwMode="auto">
            <a:xfrm>
              <a:off x="2148" y="329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69" name="Oval 5756"/>
            <p:cNvSpPr>
              <a:spLocks noChangeArrowheads="1"/>
            </p:cNvSpPr>
            <p:nvPr/>
          </p:nvSpPr>
          <p:spPr bwMode="auto">
            <a:xfrm>
              <a:off x="2158" y="328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70" name="Oval 5757"/>
            <p:cNvSpPr>
              <a:spLocks noChangeArrowheads="1"/>
            </p:cNvSpPr>
            <p:nvPr/>
          </p:nvSpPr>
          <p:spPr bwMode="auto">
            <a:xfrm>
              <a:off x="2167" y="327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71" name="Oval 5758"/>
            <p:cNvSpPr>
              <a:spLocks noChangeArrowheads="1"/>
            </p:cNvSpPr>
            <p:nvPr/>
          </p:nvSpPr>
          <p:spPr bwMode="auto">
            <a:xfrm>
              <a:off x="2174" y="326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72" name="Oval 5759"/>
            <p:cNvSpPr>
              <a:spLocks noChangeArrowheads="1"/>
            </p:cNvSpPr>
            <p:nvPr/>
          </p:nvSpPr>
          <p:spPr bwMode="auto">
            <a:xfrm>
              <a:off x="2181" y="325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73" name="Oval 5760"/>
            <p:cNvSpPr>
              <a:spLocks noChangeArrowheads="1"/>
            </p:cNvSpPr>
            <p:nvPr/>
          </p:nvSpPr>
          <p:spPr bwMode="auto">
            <a:xfrm>
              <a:off x="2185" y="3248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74" name="Oval 5761"/>
            <p:cNvSpPr>
              <a:spLocks noChangeArrowheads="1"/>
            </p:cNvSpPr>
            <p:nvPr/>
          </p:nvSpPr>
          <p:spPr bwMode="auto">
            <a:xfrm>
              <a:off x="2187" y="32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75" name="Oval 5762"/>
            <p:cNvSpPr>
              <a:spLocks noChangeArrowheads="1"/>
            </p:cNvSpPr>
            <p:nvPr/>
          </p:nvSpPr>
          <p:spPr bwMode="auto">
            <a:xfrm>
              <a:off x="2191" y="322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76" name="Oval 5763"/>
            <p:cNvSpPr>
              <a:spLocks noChangeArrowheads="1"/>
            </p:cNvSpPr>
            <p:nvPr/>
          </p:nvSpPr>
          <p:spPr bwMode="auto">
            <a:xfrm>
              <a:off x="2192" y="32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77" name="Oval 5764"/>
            <p:cNvSpPr>
              <a:spLocks noChangeArrowheads="1"/>
            </p:cNvSpPr>
            <p:nvPr/>
          </p:nvSpPr>
          <p:spPr bwMode="auto">
            <a:xfrm>
              <a:off x="2194" y="3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78" name="Oval 5765"/>
            <p:cNvSpPr>
              <a:spLocks noChangeArrowheads="1"/>
            </p:cNvSpPr>
            <p:nvPr/>
          </p:nvSpPr>
          <p:spPr bwMode="auto">
            <a:xfrm>
              <a:off x="2196" y="31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79" name="Oval 5766"/>
            <p:cNvSpPr>
              <a:spLocks noChangeArrowheads="1"/>
            </p:cNvSpPr>
            <p:nvPr/>
          </p:nvSpPr>
          <p:spPr bwMode="auto">
            <a:xfrm>
              <a:off x="2196" y="31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80" name="Oval 5767"/>
            <p:cNvSpPr>
              <a:spLocks noChangeArrowheads="1"/>
            </p:cNvSpPr>
            <p:nvPr/>
          </p:nvSpPr>
          <p:spPr bwMode="auto">
            <a:xfrm>
              <a:off x="2198" y="31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81" name="Oval 5768"/>
            <p:cNvSpPr>
              <a:spLocks noChangeArrowheads="1"/>
            </p:cNvSpPr>
            <p:nvPr/>
          </p:nvSpPr>
          <p:spPr bwMode="auto">
            <a:xfrm>
              <a:off x="2197" y="31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82" name="Oval 5769"/>
            <p:cNvSpPr>
              <a:spLocks noChangeArrowheads="1"/>
            </p:cNvSpPr>
            <p:nvPr/>
          </p:nvSpPr>
          <p:spPr bwMode="auto">
            <a:xfrm>
              <a:off x="2195" y="315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83" name="Oval 5770"/>
            <p:cNvSpPr>
              <a:spLocks noChangeArrowheads="1"/>
            </p:cNvSpPr>
            <p:nvPr/>
          </p:nvSpPr>
          <p:spPr bwMode="auto">
            <a:xfrm>
              <a:off x="2188" y="31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84" name="Oval 5771"/>
            <p:cNvSpPr>
              <a:spLocks noChangeArrowheads="1"/>
            </p:cNvSpPr>
            <p:nvPr/>
          </p:nvSpPr>
          <p:spPr bwMode="auto">
            <a:xfrm>
              <a:off x="2183" y="313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85" name="Oval 5772"/>
            <p:cNvSpPr>
              <a:spLocks noChangeArrowheads="1"/>
            </p:cNvSpPr>
            <p:nvPr/>
          </p:nvSpPr>
          <p:spPr bwMode="auto">
            <a:xfrm>
              <a:off x="2175" y="3133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86" name="Oval 5773"/>
            <p:cNvSpPr>
              <a:spLocks noChangeArrowheads="1"/>
            </p:cNvSpPr>
            <p:nvPr/>
          </p:nvSpPr>
          <p:spPr bwMode="auto">
            <a:xfrm>
              <a:off x="2166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87" name="Oval 5774"/>
            <p:cNvSpPr>
              <a:spLocks noChangeArrowheads="1"/>
            </p:cNvSpPr>
            <p:nvPr/>
          </p:nvSpPr>
          <p:spPr bwMode="auto">
            <a:xfrm>
              <a:off x="2159" y="313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88" name="Oval 5775"/>
            <p:cNvSpPr>
              <a:spLocks noChangeArrowheads="1"/>
            </p:cNvSpPr>
            <p:nvPr/>
          </p:nvSpPr>
          <p:spPr bwMode="auto">
            <a:xfrm>
              <a:off x="2158" y="314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89" name="Oval 5776"/>
            <p:cNvSpPr>
              <a:spLocks noChangeArrowheads="1"/>
            </p:cNvSpPr>
            <p:nvPr/>
          </p:nvSpPr>
          <p:spPr bwMode="auto">
            <a:xfrm>
              <a:off x="2161" y="315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90" name="Oval 5777"/>
            <p:cNvSpPr>
              <a:spLocks noChangeArrowheads="1"/>
            </p:cNvSpPr>
            <p:nvPr/>
          </p:nvSpPr>
          <p:spPr bwMode="auto">
            <a:xfrm>
              <a:off x="2168" y="31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91" name="Oval 5778"/>
            <p:cNvSpPr>
              <a:spLocks noChangeArrowheads="1"/>
            </p:cNvSpPr>
            <p:nvPr/>
          </p:nvSpPr>
          <p:spPr bwMode="auto">
            <a:xfrm>
              <a:off x="2176" y="3170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92" name="Oval 5779"/>
            <p:cNvSpPr>
              <a:spLocks noChangeArrowheads="1"/>
            </p:cNvSpPr>
            <p:nvPr/>
          </p:nvSpPr>
          <p:spPr bwMode="auto">
            <a:xfrm>
              <a:off x="2184" y="317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93" name="Oval 5780"/>
            <p:cNvSpPr>
              <a:spLocks noChangeArrowheads="1"/>
            </p:cNvSpPr>
            <p:nvPr/>
          </p:nvSpPr>
          <p:spPr bwMode="auto">
            <a:xfrm>
              <a:off x="2200" y="3166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94" name="Oval 5781"/>
            <p:cNvSpPr>
              <a:spLocks noChangeArrowheads="1"/>
            </p:cNvSpPr>
            <p:nvPr/>
          </p:nvSpPr>
          <p:spPr bwMode="auto">
            <a:xfrm>
              <a:off x="2205" y="316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95" name="Oval 5782"/>
            <p:cNvSpPr>
              <a:spLocks noChangeArrowheads="1"/>
            </p:cNvSpPr>
            <p:nvPr/>
          </p:nvSpPr>
          <p:spPr bwMode="auto">
            <a:xfrm>
              <a:off x="2217" y="316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296" name="AutoShape 5783"/>
            <p:cNvSpPr>
              <a:spLocks noChangeArrowheads="1"/>
            </p:cNvSpPr>
            <p:nvPr/>
          </p:nvSpPr>
          <p:spPr bwMode="auto">
            <a:xfrm>
              <a:off x="2224" y="3164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97" name="AutoShape 5784"/>
            <p:cNvSpPr>
              <a:spLocks noChangeArrowheads="1"/>
            </p:cNvSpPr>
            <p:nvPr/>
          </p:nvSpPr>
          <p:spPr bwMode="auto">
            <a:xfrm>
              <a:off x="2233" y="315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98" name="AutoShape 5785"/>
            <p:cNvSpPr>
              <a:spLocks noChangeArrowheads="1"/>
            </p:cNvSpPr>
            <p:nvPr/>
          </p:nvSpPr>
          <p:spPr bwMode="auto">
            <a:xfrm>
              <a:off x="2239" y="315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99" name="AutoShape 5786"/>
            <p:cNvSpPr>
              <a:spLocks noChangeArrowheads="1"/>
            </p:cNvSpPr>
            <p:nvPr/>
          </p:nvSpPr>
          <p:spPr bwMode="auto">
            <a:xfrm>
              <a:off x="2247" y="3146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00" name="AutoShape 5787"/>
            <p:cNvSpPr>
              <a:spLocks noChangeArrowheads="1"/>
            </p:cNvSpPr>
            <p:nvPr/>
          </p:nvSpPr>
          <p:spPr bwMode="auto">
            <a:xfrm>
              <a:off x="2255" y="3139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01" name="AutoShape 5788"/>
            <p:cNvSpPr>
              <a:spLocks noChangeArrowheads="1"/>
            </p:cNvSpPr>
            <p:nvPr/>
          </p:nvSpPr>
          <p:spPr bwMode="auto">
            <a:xfrm>
              <a:off x="2262" y="314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02" name="AutoShape 5789"/>
            <p:cNvSpPr>
              <a:spLocks noChangeArrowheads="1"/>
            </p:cNvSpPr>
            <p:nvPr/>
          </p:nvSpPr>
          <p:spPr bwMode="auto">
            <a:xfrm>
              <a:off x="2264" y="3132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03" name="AutoShape 5790"/>
            <p:cNvSpPr>
              <a:spLocks noChangeArrowheads="1"/>
            </p:cNvSpPr>
            <p:nvPr/>
          </p:nvSpPr>
          <p:spPr bwMode="auto">
            <a:xfrm>
              <a:off x="2262" y="314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04" name="AutoShape 5791"/>
            <p:cNvSpPr>
              <a:spLocks noChangeArrowheads="1"/>
            </p:cNvSpPr>
            <p:nvPr/>
          </p:nvSpPr>
          <p:spPr bwMode="auto">
            <a:xfrm>
              <a:off x="2262" y="315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05" name="AutoShape 5792"/>
            <p:cNvSpPr>
              <a:spLocks noChangeArrowheads="1"/>
            </p:cNvSpPr>
            <p:nvPr/>
          </p:nvSpPr>
          <p:spPr bwMode="auto">
            <a:xfrm>
              <a:off x="2262" y="3164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06" name="AutoShape 5793"/>
            <p:cNvSpPr>
              <a:spLocks noChangeArrowheads="1"/>
            </p:cNvSpPr>
            <p:nvPr/>
          </p:nvSpPr>
          <p:spPr bwMode="auto">
            <a:xfrm>
              <a:off x="2262" y="317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07" name="AutoShape 5794"/>
            <p:cNvSpPr>
              <a:spLocks noChangeArrowheads="1"/>
            </p:cNvSpPr>
            <p:nvPr/>
          </p:nvSpPr>
          <p:spPr bwMode="auto">
            <a:xfrm>
              <a:off x="2262" y="3185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08" name="AutoShape 5795"/>
            <p:cNvSpPr>
              <a:spLocks noChangeArrowheads="1"/>
            </p:cNvSpPr>
            <p:nvPr/>
          </p:nvSpPr>
          <p:spPr bwMode="auto">
            <a:xfrm>
              <a:off x="2260" y="3192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09" name="AutoShape 5796"/>
            <p:cNvSpPr>
              <a:spLocks noChangeArrowheads="1"/>
            </p:cNvSpPr>
            <p:nvPr/>
          </p:nvSpPr>
          <p:spPr bwMode="auto">
            <a:xfrm>
              <a:off x="2260" y="3200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10" name="AutoShape 5797"/>
            <p:cNvSpPr>
              <a:spLocks noChangeArrowheads="1"/>
            </p:cNvSpPr>
            <p:nvPr/>
          </p:nvSpPr>
          <p:spPr bwMode="auto">
            <a:xfrm>
              <a:off x="2260" y="321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11" name="AutoShape 5798"/>
            <p:cNvSpPr>
              <a:spLocks noChangeArrowheads="1"/>
            </p:cNvSpPr>
            <p:nvPr/>
          </p:nvSpPr>
          <p:spPr bwMode="auto">
            <a:xfrm>
              <a:off x="2262" y="3220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12" name="AutoShape 5799"/>
            <p:cNvSpPr>
              <a:spLocks noChangeArrowheads="1"/>
            </p:cNvSpPr>
            <p:nvPr/>
          </p:nvSpPr>
          <p:spPr bwMode="auto">
            <a:xfrm>
              <a:off x="2262" y="322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13" name="AutoShape 5800"/>
            <p:cNvSpPr>
              <a:spLocks noChangeArrowheads="1"/>
            </p:cNvSpPr>
            <p:nvPr/>
          </p:nvSpPr>
          <p:spPr bwMode="auto">
            <a:xfrm>
              <a:off x="2262" y="3234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14" name="AutoShape 5801"/>
            <p:cNvSpPr>
              <a:spLocks noChangeArrowheads="1"/>
            </p:cNvSpPr>
            <p:nvPr/>
          </p:nvSpPr>
          <p:spPr bwMode="auto">
            <a:xfrm>
              <a:off x="2262" y="3242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15" name="AutoShape 5802"/>
            <p:cNvSpPr>
              <a:spLocks noChangeArrowheads="1"/>
            </p:cNvSpPr>
            <p:nvPr/>
          </p:nvSpPr>
          <p:spPr bwMode="auto">
            <a:xfrm>
              <a:off x="2262" y="325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16" name="AutoShape 5803"/>
            <p:cNvSpPr>
              <a:spLocks noChangeArrowheads="1"/>
            </p:cNvSpPr>
            <p:nvPr/>
          </p:nvSpPr>
          <p:spPr bwMode="auto">
            <a:xfrm>
              <a:off x="2262" y="326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17" name="AutoShape 5804"/>
            <p:cNvSpPr>
              <a:spLocks noChangeArrowheads="1"/>
            </p:cNvSpPr>
            <p:nvPr/>
          </p:nvSpPr>
          <p:spPr bwMode="auto">
            <a:xfrm>
              <a:off x="2266" y="3269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18" name="AutoShape 5805"/>
            <p:cNvSpPr>
              <a:spLocks noChangeArrowheads="1"/>
            </p:cNvSpPr>
            <p:nvPr/>
          </p:nvSpPr>
          <p:spPr bwMode="auto">
            <a:xfrm>
              <a:off x="2268" y="3276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19" name="AutoShape 5806"/>
            <p:cNvSpPr>
              <a:spLocks noChangeArrowheads="1"/>
            </p:cNvSpPr>
            <p:nvPr/>
          </p:nvSpPr>
          <p:spPr bwMode="auto">
            <a:xfrm>
              <a:off x="2278" y="3283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20" name="AutoShape 5807"/>
            <p:cNvSpPr>
              <a:spLocks noChangeArrowheads="1"/>
            </p:cNvSpPr>
            <p:nvPr/>
          </p:nvSpPr>
          <p:spPr bwMode="auto">
            <a:xfrm>
              <a:off x="2286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21" name="AutoShape 5808"/>
            <p:cNvSpPr>
              <a:spLocks noChangeArrowheads="1"/>
            </p:cNvSpPr>
            <p:nvPr/>
          </p:nvSpPr>
          <p:spPr bwMode="auto">
            <a:xfrm>
              <a:off x="2289" y="329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22" name="AutoShape 5809"/>
            <p:cNvSpPr>
              <a:spLocks noChangeArrowheads="1"/>
            </p:cNvSpPr>
            <p:nvPr/>
          </p:nvSpPr>
          <p:spPr bwMode="auto">
            <a:xfrm>
              <a:off x="2299" y="329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23" name="AutoShape 5810"/>
            <p:cNvSpPr>
              <a:spLocks noChangeArrowheads="1"/>
            </p:cNvSpPr>
            <p:nvPr/>
          </p:nvSpPr>
          <p:spPr bwMode="auto">
            <a:xfrm>
              <a:off x="2307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24" name="AutoShape 5811"/>
            <p:cNvSpPr>
              <a:spLocks noChangeArrowheads="1"/>
            </p:cNvSpPr>
            <p:nvPr/>
          </p:nvSpPr>
          <p:spPr bwMode="auto">
            <a:xfrm>
              <a:off x="2315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25" name="AutoShape 5812"/>
            <p:cNvSpPr>
              <a:spLocks noChangeArrowheads="1"/>
            </p:cNvSpPr>
            <p:nvPr/>
          </p:nvSpPr>
          <p:spPr bwMode="auto">
            <a:xfrm>
              <a:off x="2324" y="328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26" name="AutoShape 5813"/>
            <p:cNvSpPr>
              <a:spLocks noChangeArrowheads="1"/>
            </p:cNvSpPr>
            <p:nvPr/>
          </p:nvSpPr>
          <p:spPr bwMode="auto">
            <a:xfrm>
              <a:off x="2334" y="3279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27" name="AutoShape 5814"/>
            <p:cNvSpPr>
              <a:spLocks noChangeArrowheads="1"/>
            </p:cNvSpPr>
            <p:nvPr/>
          </p:nvSpPr>
          <p:spPr bwMode="auto">
            <a:xfrm>
              <a:off x="2340" y="327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28" name="AutoShape 5815"/>
            <p:cNvSpPr>
              <a:spLocks noChangeArrowheads="1"/>
            </p:cNvSpPr>
            <p:nvPr/>
          </p:nvSpPr>
          <p:spPr bwMode="auto">
            <a:xfrm>
              <a:off x="2346" y="326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29" name="AutoShape 5816"/>
            <p:cNvSpPr>
              <a:spLocks noChangeArrowheads="1"/>
            </p:cNvSpPr>
            <p:nvPr/>
          </p:nvSpPr>
          <p:spPr bwMode="auto">
            <a:xfrm>
              <a:off x="2351" y="3255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0" name="AutoShape 5817"/>
            <p:cNvSpPr>
              <a:spLocks noChangeArrowheads="1"/>
            </p:cNvSpPr>
            <p:nvPr/>
          </p:nvSpPr>
          <p:spPr bwMode="auto">
            <a:xfrm>
              <a:off x="2357" y="3246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1" name="AutoShape 5818"/>
            <p:cNvSpPr>
              <a:spLocks noChangeArrowheads="1"/>
            </p:cNvSpPr>
            <p:nvPr/>
          </p:nvSpPr>
          <p:spPr bwMode="auto">
            <a:xfrm>
              <a:off x="2361" y="323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2" name="AutoShape 5819"/>
            <p:cNvSpPr>
              <a:spLocks noChangeArrowheads="1"/>
            </p:cNvSpPr>
            <p:nvPr/>
          </p:nvSpPr>
          <p:spPr bwMode="auto">
            <a:xfrm>
              <a:off x="2367" y="322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3" name="Oval 5820"/>
            <p:cNvSpPr>
              <a:spLocks noChangeArrowheads="1"/>
            </p:cNvSpPr>
            <p:nvPr/>
          </p:nvSpPr>
          <p:spPr bwMode="auto">
            <a:xfrm>
              <a:off x="2367" y="322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4" name="Oval 5821"/>
            <p:cNvSpPr>
              <a:spLocks noChangeArrowheads="1"/>
            </p:cNvSpPr>
            <p:nvPr/>
          </p:nvSpPr>
          <p:spPr bwMode="auto">
            <a:xfrm>
              <a:off x="2373" y="321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5" name="Oval 5822"/>
            <p:cNvSpPr>
              <a:spLocks noChangeArrowheads="1"/>
            </p:cNvSpPr>
            <p:nvPr/>
          </p:nvSpPr>
          <p:spPr bwMode="auto">
            <a:xfrm>
              <a:off x="2377" y="320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6" name="Oval 5823"/>
            <p:cNvSpPr>
              <a:spLocks noChangeArrowheads="1"/>
            </p:cNvSpPr>
            <p:nvPr/>
          </p:nvSpPr>
          <p:spPr bwMode="auto">
            <a:xfrm>
              <a:off x="2380" y="3199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7" name="Oval 5824"/>
            <p:cNvSpPr>
              <a:spLocks noChangeArrowheads="1"/>
            </p:cNvSpPr>
            <p:nvPr/>
          </p:nvSpPr>
          <p:spPr bwMode="auto">
            <a:xfrm>
              <a:off x="2382" y="31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8" name="Oval 5825"/>
            <p:cNvSpPr>
              <a:spLocks noChangeArrowheads="1"/>
            </p:cNvSpPr>
            <p:nvPr/>
          </p:nvSpPr>
          <p:spPr bwMode="auto">
            <a:xfrm>
              <a:off x="2386" y="3185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39" name="Oval 5826"/>
            <p:cNvSpPr>
              <a:spLocks noChangeArrowheads="1"/>
            </p:cNvSpPr>
            <p:nvPr/>
          </p:nvSpPr>
          <p:spPr bwMode="auto">
            <a:xfrm>
              <a:off x="2388" y="317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40" name="Oval 5827"/>
            <p:cNvSpPr>
              <a:spLocks noChangeArrowheads="1"/>
            </p:cNvSpPr>
            <p:nvPr/>
          </p:nvSpPr>
          <p:spPr bwMode="auto">
            <a:xfrm>
              <a:off x="2390" y="3171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41" name="Oval 5828"/>
            <p:cNvSpPr>
              <a:spLocks noChangeArrowheads="1"/>
            </p:cNvSpPr>
            <p:nvPr/>
          </p:nvSpPr>
          <p:spPr bwMode="auto">
            <a:xfrm>
              <a:off x="2390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42" name="Oval 5829"/>
            <p:cNvSpPr>
              <a:spLocks noChangeArrowheads="1"/>
            </p:cNvSpPr>
            <p:nvPr/>
          </p:nvSpPr>
          <p:spPr bwMode="auto">
            <a:xfrm>
              <a:off x="2390" y="31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43" name="Oval 5830"/>
            <p:cNvSpPr>
              <a:spLocks noChangeArrowheads="1"/>
            </p:cNvSpPr>
            <p:nvPr/>
          </p:nvSpPr>
          <p:spPr bwMode="auto">
            <a:xfrm>
              <a:off x="2390" y="314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44" name="Oval 5831"/>
            <p:cNvSpPr>
              <a:spLocks noChangeArrowheads="1"/>
            </p:cNvSpPr>
            <p:nvPr/>
          </p:nvSpPr>
          <p:spPr bwMode="auto">
            <a:xfrm>
              <a:off x="2388" y="313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45" name="Oval 5832"/>
            <p:cNvSpPr>
              <a:spLocks noChangeArrowheads="1"/>
            </p:cNvSpPr>
            <p:nvPr/>
          </p:nvSpPr>
          <p:spPr bwMode="auto">
            <a:xfrm>
              <a:off x="2390" y="320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46" name="Oval 5833"/>
            <p:cNvSpPr>
              <a:spLocks noChangeArrowheads="1"/>
            </p:cNvSpPr>
            <p:nvPr/>
          </p:nvSpPr>
          <p:spPr bwMode="auto">
            <a:xfrm>
              <a:off x="2390" y="31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47" name="Oval 5834"/>
            <p:cNvSpPr>
              <a:spLocks noChangeArrowheads="1"/>
            </p:cNvSpPr>
            <p:nvPr/>
          </p:nvSpPr>
          <p:spPr bwMode="auto">
            <a:xfrm>
              <a:off x="2390" y="318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48" name="Oval 5835"/>
            <p:cNvSpPr>
              <a:spLocks noChangeArrowheads="1"/>
            </p:cNvSpPr>
            <p:nvPr/>
          </p:nvSpPr>
          <p:spPr bwMode="auto">
            <a:xfrm>
              <a:off x="2390" y="317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49" name="Oval 5836"/>
            <p:cNvSpPr>
              <a:spLocks noChangeArrowheads="1"/>
            </p:cNvSpPr>
            <p:nvPr/>
          </p:nvSpPr>
          <p:spPr bwMode="auto">
            <a:xfrm>
              <a:off x="2388" y="316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50" name="Oval 5837"/>
            <p:cNvSpPr>
              <a:spLocks noChangeArrowheads="1"/>
            </p:cNvSpPr>
            <p:nvPr/>
          </p:nvSpPr>
          <p:spPr bwMode="auto">
            <a:xfrm>
              <a:off x="2390" y="321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51" name="Oval 5838"/>
            <p:cNvSpPr>
              <a:spLocks noChangeArrowheads="1"/>
            </p:cNvSpPr>
            <p:nvPr/>
          </p:nvSpPr>
          <p:spPr bwMode="auto">
            <a:xfrm>
              <a:off x="2388" y="321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52" name="Oval 5839"/>
            <p:cNvSpPr>
              <a:spLocks noChangeArrowheads="1"/>
            </p:cNvSpPr>
            <p:nvPr/>
          </p:nvSpPr>
          <p:spPr bwMode="auto">
            <a:xfrm>
              <a:off x="2390" y="322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53" name="Oval 5840"/>
            <p:cNvSpPr>
              <a:spLocks noChangeArrowheads="1"/>
            </p:cNvSpPr>
            <p:nvPr/>
          </p:nvSpPr>
          <p:spPr bwMode="auto">
            <a:xfrm>
              <a:off x="2390" y="32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54" name="Oval 5841"/>
            <p:cNvSpPr>
              <a:spLocks noChangeArrowheads="1"/>
            </p:cNvSpPr>
            <p:nvPr/>
          </p:nvSpPr>
          <p:spPr bwMode="auto">
            <a:xfrm>
              <a:off x="2390" y="323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55" name="Oval 5842"/>
            <p:cNvSpPr>
              <a:spLocks noChangeArrowheads="1"/>
            </p:cNvSpPr>
            <p:nvPr/>
          </p:nvSpPr>
          <p:spPr bwMode="auto">
            <a:xfrm>
              <a:off x="2390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56" name="Oval 5843"/>
            <p:cNvSpPr>
              <a:spLocks noChangeArrowheads="1"/>
            </p:cNvSpPr>
            <p:nvPr/>
          </p:nvSpPr>
          <p:spPr bwMode="auto">
            <a:xfrm>
              <a:off x="2390" y="3255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57" name="Oval 5844"/>
            <p:cNvSpPr>
              <a:spLocks noChangeArrowheads="1"/>
            </p:cNvSpPr>
            <p:nvPr/>
          </p:nvSpPr>
          <p:spPr bwMode="auto">
            <a:xfrm>
              <a:off x="2388" y="326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58" name="Oval 5845"/>
            <p:cNvSpPr>
              <a:spLocks noChangeArrowheads="1"/>
            </p:cNvSpPr>
            <p:nvPr/>
          </p:nvSpPr>
          <p:spPr bwMode="auto">
            <a:xfrm>
              <a:off x="2390" y="327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59" name="Oval 5846"/>
            <p:cNvSpPr>
              <a:spLocks noChangeArrowheads="1"/>
            </p:cNvSpPr>
            <p:nvPr/>
          </p:nvSpPr>
          <p:spPr bwMode="auto">
            <a:xfrm>
              <a:off x="2392" y="328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60" name="Oval 5847"/>
            <p:cNvSpPr>
              <a:spLocks noChangeArrowheads="1"/>
            </p:cNvSpPr>
            <p:nvPr/>
          </p:nvSpPr>
          <p:spPr bwMode="auto">
            <a:xfrm>
              <a:off x="2400" y="329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61" name="Oval 5848"/>
            <p:cNvSpPr>
              <a:spLocks noChangeArrowheads="1"/>
            </p:cNvSpPr>
            <p:nvPr/>
          </p:nvSpPr>
          <p:spPr bwMode="auto">
            <a:xfrm>
              <a:off x="2408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62" name="Oval 5849"/>
            <p:cNvSpPr>
              <a:spLocks noChangeArrowheads="1"/>
            </p:cNvSpPr>
            <p:nvPr/>
          </p:nvSpPr>
          <p:spPr bwMode="auto">
            <a:xfrm>
              <a:off x="2413" y="32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63" name="Oval 5850"/>
            <p:cNvSpPr>
              <a:spLocks noChangeArrowheads="1"/>
            </p:cNvSpPr>
            <p:nvPr/>
          </p:nvSpPr>
          <p:spPr bwMode="auto">
            <a:xfrm>
              <a:off x="2423" y="329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64" name="Oval 5851"/>
            <p:cNvSpPr>
              <a:spLocks noChangeArrowheads="1"/>
            </p:cNvSpPr>
            <p:nvPr/>
          </p:nvSpPr>
          <p:spPr bwMode="auto">
            <a:xfrm>
              <a:off x="2433" y="328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65" name="Oval 5852"/>
            <p:cNvSpPr>
              <a:spLocks noChangeArrowheads="1"/>
            </p:cNvSpPr>
            <p:nvPr/>
          </p:nvSpPr>
          <p:spPr bwMode="auto">
            <a:xfrm>
              <a:off x="2439" y="328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66" name="Oval 5853"/>
            <p:cNvSpPr>
              <a:spLocks noChangeArrowheads="1"/>
            </p:cNvSpPr>
            <p:nvPr/>
          </p:nvSpPr>
          <p:spPr bwMode="auto">
            <a:xfrm>
              <a:off x="2446" y="327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67" name="Oval 5854"/>
            <p:cNvSpPr>
              <a:spLocks noChangeArrowheads="1"/>
            </p:cNvSpPr>
            <p:nvPr/>
          </p:nvSpPr>
          <p:spPr bwMode="auto">
            <a:xfrm>
              <a:off x="2452" y="327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68" name="Oval 5855"/>
            <p:cNvSpPr>
              <a:spLocks noChangeArrowheads="1"/>
            </p:cNvSpPr>
            <p:nvPr/>
          </p:nvSpPr>
          <p:spPr bwMode="auto">
            <a:xfrm>
              <a:off x="2456" y="326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69" name="Oval 5856"/>
            <p:cNvSpPr>
              <a:spLocks noChangeArrowheads="1"/>
            </p:cNvSpPr>
            <p:nvPr/>
          </p:nvSpPr>
          <p:spPr bwMode="auto">
            <a:xfrm>
              <a:off x="2462" y="325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70" name="Oval 5857"/>
            <p:cNvSpPr>
              <a:spLocks noChangeArrowheads="1"/>
            </p:cNvSpPr>
            <p:nvPr/>
          </p:nvSpPr>
          <p:spPr bwMode="auto">
            <a:xfrm>
              <a:off x="2464" y="324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71" name="Oval 5858"/>
            <p:cNvSpPr>
              <a:spLocks noChangeArrowheads="1"/>
            </p:cNvSpPr>
            <p:nvPr/>
          </p:nvSpPr>
          <p:spPr bwMode="auto">
            <a:xfrm>
              <a:off x="2469" y="323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72" name="Oval 5859"/>
            <p:cNvSpPr>
              <a:spLocks noChangeArrowheads="1"/>
            </p:cNvSpPr>
            <p:nvPr/>
          </p:nvSpPr>
          <p:spPr bwMode="auto">
            <a:xfrm>
              <a:off x="2471" y="32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73" name="Oval 5860"/>
            <p:cNvSpPr>
              <a:spLocks noChangeArrowheads="1"/>
            </p:cNvSpPr>
            <p:nvPr/>
          </p:nvSpPr>
          <p:spPr bwMode="auto">
            <a:xfrm>
              <a:off x="2475" y="322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74" name="Oval 5861"/>
            <p:cNvSpPr>
              <a:spLocks noChangeArrowheads="1"/>
            </p:cNvSpPr>
            <p:nvPr/>
          </p:nvSpPr>
          <p:spPr bwMode="auto">
            <a:xfrm>
              <a:off x="2479" y="321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75" name="Oval 5862"/>
            <p:cNvSpPr>
              <a:spLocks noChangeArrowheads="1"/>
            </p:cNvSpPr>
            <p:nvPr/>
          </p:nvSpPr>
          <p:spPr bwMode="auto">
            <a:xfrm>
              <a:off x="2483" y="320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76" name="Oval 5863"/>
            <p:cNvSpPr>
              <a:spLocks noChangeArrowheads="1"/>
            </p:cNvSpPr>
            <p:nvPr/>
          </p:nvSpPr>
          <p:spPr bwMode="auto">
            <a:xfrm>
              <a:off x="2487" y="3188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77" name="Oval 5864"/>
            <p:cNvSpPr>
              <a:spLocks noChangeArrowheads="1"/>
            </p:cNvSpPr>
            <p:nvPr/>
          </p:nvSpPr>
          <p:spPr bwMode="auto">
            <a:xfrm>
              <a:off x="2493" y="3178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78" name="Oval 5865"/>
            <p:cNvSpPr>
              <a:spLocks noChangeArrowheads="1"/>
            </p:cNvSpPr>
            <p:nvPr/>
          </p:nvSpPr>
          <p:spPr bwMode="auto">
            <a:xfrm>
              <a:off x="2497" y="317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79" name="Oval 5866"/>
            <p:cNvSpPr>
              <a:spLocks noChangeArrowheads="1"/>
            </p:cNvSpPr>
            <p:nvPr/>
          </p:nvSpPr>
          <p:spPr bwMode="auto">
            <a:xfrm>
              <a:off x="2500" y="316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80" name="Oval 5867"/>
            <p:cNvSpPr>
              <a:spLocks noChangeArrowheads="1"/>
            </p:cNvSpPr>
            <p:nvPr/>
          </p:nvSpPr>
          <p:spPr bwMode="auto">
            <a:xfrm>
              <a:off x="2500" y="315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81" name="Oval 5868"/>
            <p:cNvSpPr>
              <a:spLocks noChangeArrowheads="1"/>
            </p:cNvSpPr>
            <p:nvPr/>
          </p:nvSpPr>
          <p:spPr bwMode="auto">
            <a:xfrm>
              <a:off x="2500" y="314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82" name="Oval 5869"/>
            <p:cNvSpPr>
              <a:spLocks noChangeArrowheads="1"/>
            </p:cNvSpPr>
            <p:nvPr/>
          </p:nvSpPr>
          <p:spPr bwMode="auto">
            <a:xfrm>
              <a:off x="2500" y="3131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83" name="Oval 5870"/>
            <p:cNvSpPr>
              <a:spLocks noChangeArrowheads="1"/>
            </p:cNvSpPr>
            <p:nvPr/>
          </p:nvSpPr>
          <p:spPr bwMode="auto">
            <a:xfrm>
              <a:off x="2498" y="313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84" name="Oval 5871"/>
            <p:cNvSpPr>
              <a:spLocks noChangeArrowheads="1"/>
            </p:cNvSpPr>
            <p:nvPr/>
          </p:nvSpPr>
          <p:spPr bwMode="auto">
            <a:xfrm>
              <a:off x="2499" y="314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85" name="Oval 5872"/>
            <p:cNvSpPr>
              <a:spLocks noChangeArrowheads="1"/>
            </p:cNvSpPr>
            <p:nvPr/>
          </p:nvSpPr>
          <p:spPr bwMode="auto">
            <a:xfrm>
              <a:off x="2498" y="315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86" name="Oval 5873"/>
            <p:cNvSpPr>
              <a:spLocks noChangeArrowheads="1"/>
            </p:cNvSpPr>
            <p:nvPr/>
          </p:nvSpPr>
          <p:spPr bwMode="auto">
            <a:xfrm>
              <a:off x="2498" y="316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87" name="Oval 5874"/>
            <p:cNvSpPr>
              <a:spLocks noChangeArrowheads="1"/>
            </p:cNvSpPr>
            <p:nvPr/>
          </p:nvSpPr>
          <p:spPr bwMode="auto">
            <a:xfrm>
              <a:off x="2498" y="317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88" name="Oval 5875"/>
            <p:cNvSpPr>
              <a:spLocks noChangeArrowheads="1"/>
            </p:cNvSpPr>
            <p:nvPr/>
          </p:nvSpPr>
          <p:spPr bwMode="auto">
            <a:xfrm>
              <a:off x="2498" y="317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89" name="Oval 5876"/>
            <p:cNvSpPr>
              <a:spLocks noChangeArrowheads="1"/>
            </p:cNvSpPr>
            <p:nvPr/>
          </p:nvSpPr>
          <p:spPr bwMode="auto">
            <a:xfrm>
              <a:off x="2498" y="318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90" name="Oval 5877"/>
            <p:cNvSpPr>
              <a:spLocks noChangeArrowheads="1"/>
            </p:cNvSpPr>
            <p:nvPr/>
          </p:nvSpPr>
          <p:spPr bwMode="auto">
            <a:xfrm>
              <a:off x="2498" y="318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91" name="Oval 5878"/>
            <p:cNvSpPr>
              <a:spLocks noChangeArrowheads="1"/>
            </p:cNvSpPr>
            <p:nvPr/>
          </p:nvSpPr>
          <p:spPr bwMode="auto">
            <a:xfrm>
              <a:off x="2498" y="3196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92" name="Oval 5879"/>
            <p:cNvSpPr>
              <a:spLocks noChangeArrowheads="1"/>
            </p:cNvSpPr>
            <p:nvPr/>
          </p:nvSpPr>
          <p:spPr bwMode="auto">
            <a:xfrm>
              <a:off x="2499" y="320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93" name="Oval 5880"/>
            <p:cNvSpPr>
              <a:spLocks noChangeArrowheads="1"/>
            </p:cNvSpPr>
            <p:nvPr/>
          </p:nvSpPr>
          <p:spPr bwMode="auto">
            <a:xfrm>
              <a:off x="2499" y="321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94" name="Oval 5881"/>
            <p:cNvSpPr>
              <a:spLocks noChangeArrowheads="1"/>
            </p:cNvSpPr>
            <p:nvPr/>
          </p:nvSpPr>
          <p:spPr bwMode="auto">
            <a:xfrm>
              <a:off x="2499" y="322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95" name="Oval 5882"/>
            <p:cNvSpPr>
              <a:spLocks noChangeArrowheads="1"/>
            </p:cNvSpPr>
            <p:nvPr/>
          </p:nvSpPr>
          <p:spPr bwMode="auto">
            <a:xfrm>
              <a:off x="2499" y="322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96" name="Oval 5883"/>
            <p:cNvSpPr>
              <a:spLocks noChangeArrowheads="1"/>
            </p:cNvSpPr>
            <p:nvPr/>
          </p:nvSpPr>
          <p:spPr bwMode="auto">
            <a:xfrm>
              <a:off x="2499" y="323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97" name="Oval 5884"/>
            <p:cNvSpPr>
              <a:spLocks noChangeArrowheads="1"/>
            </p:cNvSpPr>
            <p:nvPr/>
          </p:nvSpPr>
          <p:spPr bwMode="auto">
            <a:xfrm>
              <a:off x="2499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98" name="Oval 5885"/>
            <p:cNvSpPr>
              <a:spLocks noChangeArrowheads="1"/>
            </p:cNvSpPr>
            <p:nvPr/>
          </p:nvSpPr>
          <p:spPr bwMode="auto">
            <a:xfrm>
              <a:off x="2499" y="32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99" name="Oval 5886"/>
            <p:cNvSpPr>
              <a:spLocks noChangeArrowheads="1"/>
            </p:cNvSpPr>
            <p:nvPr/>
          </p:nvSpPr>
          <p:spPr bwMode="auto">
            <a:xfrm>
              <a:off x="2499" y="325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00" name="Oval 5887"/>
            <p:cNvSpPr>
              <a:spLocks noChangeArrowheads="1"/>
            </p:cNvSpPr>
            <p:nvPr/>
          </p:nvSpPr>
          <p:spPr bwMode="auto">
            <a:xfrm>
              <a:off x="2499" y="326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01" name="Oval 5888"/>
            <p:cNvSpPr>
              <a:spLocks noChangeArrowheads="1"/>
            </p:cNvSpPr>
            <p:nvPr/>
          </p:nvSpPr>
          <p:spPr bwMode="auto">
            <a:xfrm>
              <a:off x="2499" y="327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02" name="Oval 5889"/>
            <p:cNvSpPr>
              <a:spLocks noChangeArrowheads="1"/>
            </p:cNvSpPr>
            <p:nvPr/>
          </p:nvSpPr>
          <p:spPr bwMode="auto">
            <a:xfrm>
              <a:off x="2499" y="328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03" name="Oval 5890"/>
            <p:cNvSpPr>
              <a:spLocks noChangeArrowheads="1"/>
            </p:cNvSpPr>
            <p:nvPr/>
          </p:nvSpPr>
          <p:spPr bwMode="auto">
            <a:xfrm>
              <a:off x="2499" y="32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04" name="Oval 5891"/>
            <p:cNvSpPr>
              <a:spLocks noChangeArrowheads="1"/>
            </p:cNvSpPr>
            <p:nvPr/>
          </p:nvSpPr>
          <p:spPr bwMode="auto">
            <a:xfrm>
              <a:off x="2501" y="329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05" name="Oval 5892"/>
            <p:cNvSpPr>
              <a:spLocks noChangeArrowheads="1"/>
            </p:cNvSpPr>
            <p:nvPr/>
          </p:nvSpPr>
          <p:spPr bwMode="auto">
            <a:xfrm>
              <a:off x="2499" y="330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06" name="Oval 5893"/>
            <p:cNvSpPr>
              <a:spLocks noChangeArrowheads="1"/>
            </p:cNvSpPr>
            <p:nvPr/>
          </p:nvSpPr>
          <p:spPr bwMode="auto">
            <a:xfrm>
              <a:off x="2501" y="331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07" name="Oval 5894"/>
            <p:cNvSpPr>
              <a:spLocks noChangeArrowheads="1"/>
            </p:cNvSpPr>
            <p:nvPr/>
          </p:nvSpPr>
          <p:spPr bwMode="auto">
            <a:xfrm>
              <a:off x="2501" y="331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08" name="Oval 5895"/>
            <p:cNvSpPr>
              <a:spLocks noChangeArrowheads="1"/>
            </p:cNvSpPr>
            <p:nvPr/>
          </p:nvSpPr>
          <p:spPr bwMode="auto">
            <a:xfrm>
              <a:off x="2499" y="332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09" name="Oval 5896"/>
            <p:cNvSpPr>
              <a:spLocks noChangeArrowheads="1"/>
            </p:cNvSpPr>
            <p:nvPr/>
          </p:nvSpPr>
          <p:spPr bwMode="auto">
            <a:xfrm>
              <a:off x="2499" y="33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10" name="Oval 5897"/>
            <p:cNvSpPr>
              <a:spLocks noChangeArrowheads="1"/>
            </p:cNvSpPr>
            <p:nvPr/>
          </p:nvSpPr>
          <p:spPr bwMode="auto">
            <a:xfrm>
              <a:off x="2499" y="33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11" name="Oval 5898"/>
            <p:cNvSpPr>
              <a:spLocks noChangeArrowheads="1"/>
            </p:cNvSpPr>
            <p:nvPr/>
          </p:nvSpPr>
          <p:spPr bwMode="auto">
            <a:xfrm>
              <a:off x="2499" y="33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12" name="Oval 5899"/>
            <p:cNvSpPr>
              <a:spLocks noChangeArrowheads="1"/>
            </p:cNvSpPr>
            <p:nvPr/>
          </p:nvSpPr>
          <p:spPr bwMode="auto">
            <a:xfrm>
              <a:off x="2499" y="335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13" name="Oval 5900"/>
            <p:cNvSpPr>
              <a:spLocks noChangeArrowheads="1"/>
            </p:cNvSpPr>
            <p:nvPr/>
          </p:nvSpPr>
          <p:spPr bwMode="auto">
            <a:xfrm>
              <a:off x="2499" y="336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14" name="Oval 5901"/>
            <p:cNvSpPr>
              <a:spLocks noChangeArrowheads="1"/>
            </p:cNvSpPr>
            <p:nvPr/>
          </p:nvSpPr>
          <p:spPr bwMode="auto">
            <a:xfrm>
              <a:off x="2499" y="337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15" name="Oval 5902"/>
            <p:cNvSpPr>
              <a:spLocks noChangeArrowheads="1"/>
            </p:cNvSpPr>
            <p:nvPr/>
          </p:nvSpPr>
          <p:spPr bwMode="auto">
            <a:xfrm>
              <a:off x="2499" y="337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16" name="Oval 5903"/>
            <p:cNvSpPr>
              <a:spLocks noChangeArrowheads="1"/>
            </p:cNvSpPr>
            <p:nvPr/>
          </p:nvSpPr>
          <p:spPr bwMode="auto">
            <a:xfrm>
              <a:off x="2499" y="338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17" name="Oval 5904"/>
            <p:cNvSpPr>
              <a:spLocks noChangeArrowheads="1"/>
            </p:cNvSpPr>
            <p:nvPr/>
          </p:nvSpPr>
          <p:spPr bwMode="auto">
            <a:xfrm>
              <a:off x="2499" y="339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18" name="Oval 5905"/>
            <p:cNvSpPr>
              <a:spLocks noChangeArrowheads="1"/>
            </p:cNvSpPr>
            <p:nvPr/>
          </p:nvSpPr>
          <p:spPr bwMode="auto">
            <a:xfrm>
              <a:off x="2499" y="339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19" name="Oval 5906"/>
            <p:cNvSpPr>
              <a:spLocks noChangeArrowheads="1"/>
            </p:cNvSpPr>
            <p:nvPr/>
          </p:nvSpPr>
          <p:spPr bwMode="auto">
            <a:xfrm>
              <a:off x="2499" y="340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20" name="Oval 5907"/>
            <p:cNvSpPr>
              <a:spLocks noChangeArrowheads="1"/>
            </p:cNvSpPr>
            <p:nvPr/>
          </p:nvSpPr>
          <p:spPr bwMode="auto">
            <a:xfrm>
              <a:off x="2499" y="341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21" name="Oval 5908"/>
            <p:cNvSpPr>
              <a:spLocks noChangeArrowheads="1"/>
            </p:cNvSpPr>
            <p:nvPr/>
          </p:nvSpPr>
          <p:spPr bwMode="auto">
            <a:xfrm>
              <a:off x="2501" y="342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22" name="Oval 5909"/>
            <p:cNvSpPr>
              <a:spLocks noChangeArrowheads="1"/>
            </p:cNvSpPr>
            <p:nvPr/>
          </p:nvSpPr>
          <p:spPr bwMode="auto">
            <a:xfrm>
              <a:off x="2499" y="342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23" name="Oval 5910"/>
            <p:cNvSpPr>
              <a:spLocks noChangeArrowheads="1"/>
            </p:cNvSpPr>
            <p:nvPr/>
          </p:nvSpPr>
          <p:spPr bwMode="auto">
            <a:xfrm>
              <a:off x="2501" y="343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24" name="Oval 5911"/>
            <p:cNvSpPr>
              <a:spLocks noChangeArrowheads="1"/>
            </p:cNvSpPr>
            <p:nvPr/>
          </p:nvSpPr>
          <p:spPr bwMode="auto">
            <a:xfrm>
              <a:off x="2499" y="34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25" name="Oval 5912"/>
            <p:cNvSpPr>
              <a:spLocks noChangeArrowheads="1"/>
            </p:cNvSpPr>
            <p:nvPr/>
          </p:nvSpPr>
          <p:spPr bwMode="auto">
            <a:xfrm>
              <a:off x="2499" y="344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26" name="Oval 5913"/>
            <p:cNvSpPr>
              <a:spLocks noChangeArrowheads="1"/>
            </p:cNvSpPr>
            <p:nvPr/>
          </p:nvSpPr>
          <p:spPr bwMode="auto">
            <a:xfrm>
              <a:off x="2499" y="345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27" name="Oval 5914"/>
            <p:cNvSpPr>
              <a:spLocks noChangeArrowheads="1"/>
            </p:cNvSpPr>
            <p:nvPr/>
          </p:nvSpPr>
          <p:spPr bwMode="auto">
            <a:xfrm>
              <a:off x="2504" y="321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28" name="Oval 5915"/>
            <p:cNvSpPr>
              <a:spLocks noChangeArrowheads="1"/>
            </p:cNvSpPr>
            <p:nvPr/>
          </p:nvSpPr>
          <p:spPr bwMode="auto">
            <a:xfrm>
              <a:off x="2501" y="324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29" name="Oval 5916"/>
            <p:cNvSpPr>
              <a:spLocks noChangeArrowheads="1"/>
            </p:cNvSpPr>
            <p:nvPr/>
          </p:nvSpPr>
          <p:spPr bwMode="auto">
            <a:xfrm>
              <a:off x="2508" y="320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0" name="Oval 5917"/>
            <p:cNvSpPr>
              <a:spLocks noChangeArrowheads="1"/>
            </p:cNvSpPr>
            <p:nvPr/>
          </p:nvSpPr>
          <p:spPr bwMode="auto">
            <a:xfrm>
              <a:off x="2513" y="319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1" name="Oval 5918"/>
            <p:cNvSpPr>
              <a:spLocks noChangeArrowheads="1"/>
            </p:cNvSpPr>
            <p:nvPr/>
          </p:nvSpPr>
          <p:spPr bwMode="auto">
            <a:xfrm>
              <a:off x="2517" y="319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2" name="Oval 5919"/>
            <p:cNvSpPr>
              <a:spLocks noChangeArrowheads="1"/>
            </p:cNvSpPr>
            <p:nvPr/>
          </p:nvSpPr>
          <p:spPr bwMode="auto">
            <a:xfrm>
              <a:off x="2521" y="318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3" name="Oval 5920"/>
            <p:cNvSpPr>
              <a:spLocks noChangeArrowheads="1"/>
            </p:cNvSpPr>
            <p:nvPr/>
          </p:nvSpPr>
          <p:spPr bwMode="auto">
            <a:xfrm>
              <a:off x="2523" y="317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4" name="Oval 5921"/>
            <p:cNvSpPr>
              <a:spLocks noChangeArrowheads="1"/>
            </p:cNvSpPr>
            <p:nvPr/>
          </p:nvSpPr>
          <p:spPr bwMode="auto">
            <a:xfrm>
              <a:off x="2529" y="317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5" name="Oval 5922"/>
            <p:cNvSpPr>
              <a:spLocks noChangeArrowheads="1"/>
            </p:cNvSpPr>
            <p:nvPr/>
          </p:nvSpPr>
          <p:spPr bwMode="auto">
            <a:xfrm>
              <a:off x="2532" y="316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6" name="Oval 5923"/>
            <p:cNvSpPr>
              <a:spLocks noChangeArrowheads="1"/>
            </p:cNvSpPr>
            <p:nvPr/>
          </p:nvSpPr>
          <p:spPr bwMode="auto">
            <a:xfrm>
              <a:off x="2538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7" name="Oval 5924"/>
            <p:cNvSpPr>
              <a:spLocks noChangeArrowheads="1"/>
            </p:cNvSpPr>
            <p:nvPr/>
          </p:nvSpPr>
          <p:spPr bwMode="auto">
            <a:xfrm>
              <a:off x="2544" y="315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8" name="Oval 5925"/>
            <p:cNvSpPr>
              <a:spLocks noChangeArrowheads="1"/>
            </p:cNvSpPr>
            <p:nvPr/>
          </p:nvSpPr>
          <p:spPr bwMode="auto">
            <a:xfrm>
              <a:off x="2550" y="315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39" name="Oval 5926"/>
            <p:cNvSpPr>
              <a:spLocks noChangeArrowheads="1"/>
            </p:cNvSpPr>
            <p:nvPr/>
          </p:nvSpPr>
          <p:spPr bwMode="auto">
            <a:xfrm>
              <a:off x="2556" y="314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40" name="Oval 5927"/>
            <p:cNvSpPr>
              <a:spLocks noChangeArrowheads="1"/>
            </p:cNvSpPr>
            <p:nvPr/>
          </p:nvSpPr>
          <p:spPr bwMode="auto">
            <a:xfrm>
              <a:off x="2561" y="31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41" name="Oval 5928"/>
            <p:cNvSpPr>
              <a:spLocks noChangeArrowheads="1"/>
            </p:cNvSpPr>
            <p:nvPr/>
          </p:nvSpPr>
          <p:spPr bwMode="auto">
            <a:xfrm>
              <a:off x="2571" y="313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42" name="Oval 5929"/>
            <p:cNvSpPr>
              <a:spLocks noChangeArrowheads="1"/>
            </p:cNvSpPr>
            <p:nvPr/>
          </p:nvSpPr>
          <p:spPr bwMode="auto">
            <a:xfrm>
              <a:off x="2581" y="313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43" name="Oval 5930"/>
            <p:cNvSpPr>
              <a:spLocks noChangeArrowheads="1"/>
            </p:cNvSpPr>
            <p:nvPr/>
          </p:nvSpPr>
          <p:spPr bwMode="auto">
            <a:xfrm>
              <a:off x="2590" y="312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44" name="Oval 5931"/>
            <p:cNvSpPr>
              <a:spLocks noChangeArrowheads="1"/>
            </p:cNvSpPr>
            <p:nvPr/>
          </p:nvSpPr>
          <p:spPr bwMode="auto">
            <a:xfrm>
              <a:off x="2600" y="312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45" name="Oval 5932"/>
            <p:cNvSpPr>
              <a:spLocks noChangeArrowheads="1"/>
            </p:cNvSpPr>
            <p:nvPr/>
          </p:nvSpPr>
          <p:spPr bwMode="auto">
            <a:xfrm>
              <a:off x="2607" y="3132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46" name="Oval 5933"/>
            <p:cNvSpPr>
              <a:spLocks noChangeArrowheads="1"/>
            </p:cNvSpPr>
            <p:nvPr/>
          </p:nvSpPr>
          <p:spPr bwMode="auto">
            <a:xfrm>
              <a:off x="2614" y="313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47" name="Oval 5934"/>
            <p:cNvSpPr>
              <a:spLocks noChangeArrowheads="1"/>
            </p:cNvSpPr>
            <p:nvPr/>
          </p:nvSpPr>
          <p:spPr bwMode="auto">
            <a:xfrm>
              <a:off x="2619" y="314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48" name="Oval 5935"/>
            <p:cNvSpPr>
              <a:spLocks noChangeArrowheads="1"/>
            </p:cNvSpPr>
            <p:nvPr/>
          </p:nvSpPr>
          <p:spPr bwMode="auto">
            <a:xfrm>
              <a:off x="2625" y="315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49" name="Oval 5936"/>
            <p:cNvSpPr>
              <a:spLocks noChangeArrowheads="1"/>
            </p:cNvSpPr>
            <p:nvPr/>
          </p:nvSpPr>
          <p:spPr bwMode="auto">
            <a:xfrm>
              <a:off x="2629" y="316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50" name="Oval 5937"/>
            <p:cNvSpPr>
              <a:spLocks noChangeArrowheads="1"/>
            </p:cNvSpPr>
            <p:nvPr/>
          </p:nvSpPr>
          <p:spPr bwMode="auto">
            <a:xfrm>
              <a:off x="2631" y="317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51" name="Oval 5938"/>
            <p:cNvSpPr>
              <a:spLocks noChangeArrowheads="1"/>
            </p:cNvSpPr>
            <p:nvPr/>
          </p:nvSpPr>
          <p:spPr bwMode="auto">
            <a:xfrm>
              <a:off x="2632" y="318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52" name="Oval 5939"/>
            <p:cNvSpPr>
              <a:spLocks noChangeArrowheads="1"/>
            </p:cNvSpPr>
            <p:nvPr/>
          </p:nvSpPr>
          <p:spPr bwMode="auto">
            <a:xfrm>
              <a:off x="2632" y="319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53" name="Oval 5940"/>
            <p:cNvSpPr>
              <a:spLocks noChangeArrowheads="1"/>
            </p:cNvSpPr>
            <p:nvPr/>
          </p:nvSpPr>
          <p:spPr bwMode="auto">
            <a:xfrm>
              <a:off x="2632" y="320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54" name="Oval 5941"/>
            <p:cNvSpPr>
              <a:spLocks noChangeArrowheads="1"/>
            </p:cNvSpPr>
            <p:nvPr/>
          </p:nvSpPr>
          <p:spPr bwMode="auto">
            <a:xfrm>
              <a:off x="2631" y="321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55" name="Oval 5942"/>
            <p:cNvSpPr>
              <a:spLocks noChangeArrowheads="1"/>
            </p:cNvSpPr>
            <p:nvPr/>
          </p:nvSpPr>
          <p:spPr bwMode="auto">
            <a:xfrm>
              <a:off x="2630" y="321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56" name="Oval 5943"/>
            <p:cNvSpPr>
              <a:spLocks noChangeArrowheads="1"/>
            </p:cNvSpPr>
            <p:nvPr/>
          </p:nvSpPr>
          <p:spPr bwMode="auto">
            <a:xfrm>
              <a:off x="2630" y="322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57" name="Oval 5944"/>
            <p:cNvSpPr>
              <a:spLocks noChangeArrowheads="1"/>
            </p:cNvSpPr>
            <p:nvPr/>
          </p:nvSpPr>
          <p:spPr bwMode="auto">
            <a:xfrm>
              <a:off x="2630" y="32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58" name="Oval 5945"/>
            <p:cNvSpPr>
              <a:spLocks noChangeArrowheads="1"/>
            </p:cNvSpPr>
            <p:nvPr/>
          </p:nvSpPr>
          <p:spPr bwMode="auto">
            <a:xfrm>
              <a:off x="2631" y="324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59" name="Oval 5946"/>
            <p:cNvSpPr>
              <a:spLocks noChangeArrowheads="1"/>
            </p:cNvSpPr>
            <p:nvPr/>
          </p:nvSpPr>
          <p:spPr bwMode="auto">
            <a:xfrm>
              <a:off x="2630" y="325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60" name="Oval 5947"/>
            <p:cNvSpPr>
              <a:spLocks noChangeArrowheads="1"/>
            </p:cNvSpPr>
            <p:nvPr/>
          </p:nvSpPr>
          <p:spPr bwMode="auto">
            <a:xfrm>
              <a:off x="2630" y="326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61" name="Oval 5948"/>
            <p:cNvSpPr>
              <a:spLocks noChangeArrowheads="1"/>
            </p:cNvSpPr>
            <p:nvPr/>
          </p:nvSpPr>
          <p:spPr bwMode="auto">
            <a:xfrm>
              <a:off x="2630" y="327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62" name="Oval 5949"/>
            <p:cNvSpPr>
              <a:spLocks noChangeArrowheads="1"/>
            </p:cNvSpPr>
            <p:nvPr/>
          </p:nvSpPr>
          <p:spPr bwMode="auto">
            <a:xfrm>
              <a:off x="2632" y="3281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63" name="Oval 5950"/>
            <p:cNvSpPr>
              <a:spLocks noChangeArrowheads="1"/>
            </p:cNvSpPr>
            <p:nvPr/>
          </p:nvSpPr>
          <p:spPr bwMode="auto">
            <a:xfrm>
              <a:off x="2636" y="329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64" name="Oval 5951"/>
            <p:cNvSpPr>
              <a:spLocks noChangeArrowheads="1"/>
            </p:cNvSpPr>
            <p:nvPr/>
          </p:nvSpPr>
          <p:spPr bwMode="auto">
            <a:xfrm>
              <a:off x="2644" y="329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65" name="Oval 5952"/>
            <p:cNvSpPr>
              <a:spLocks noChangeArrowheads="1"/>
            </p:cNvSpPr>
            <p:nvPr/>
          </p:nvSpPr>
          <p:spPr bwMode="auto">
            <a:xfrm>
              <a:off x="2653" y="329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66" name="Oval 5953"/>
            <p:cNvSpPr>
              <a:spLocks noChangeArrowheads="1"/>
            </p:cNvSpPr>
            <p:nvPr/>
          </p:nvSpPr>
          <p:spPr bwMode="auto">
            <a:xfrm>
              <a:off x="2665" y="329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67" name="Oval 5954"/>
            <p:cNvSpPr>
              <a:spLocks noChangeArrowheads="1"/>
            </p:cNvSpPr>
            <p:nvPr/>
          </p:nvSpPr>
          <p:spPr bwMode="auto">
            <a:xfrm>
              <a:off x="2673" y="3292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68" name="Oval 5955"/>
            <p:cNvSpPr>
              <a:spLocks noChangeArrowheads="1"/>
            </p:cNvSpPr>
            <p:nvPr/>
          </p:nvSpPr>
          <p:spPr bwMode="auto">
            <a:xfrm>
              <a:off x="2680" y="328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69" name="Oval 5956"/>
            <p:cNvSpPr>
              <a:spLocks noChangeArrowheads="1"/>
            </p:cNvSpPr>
            <p:nvPr/>
          </p:nvSpPr>
          <p:spPr bwMode="auto">
            <a:xfrm>
              <a:off x="2688" y="327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0" name="Oval 5957"/>
            <p:cNvSpPr>
              <a:spLocks noChangeArrowheads="1"/>
            </p:cNvSpPr>
            <p:nvPr/>
          </p:nvSpPr>
          <p:spPr bwMode="auto">
            <a:xfrm>
              <a:off x="2696" y="326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1" name="Oval 5958"/>
            <p:cNvSpPr>
              <a:spLocks noChangeArrowheads="1"/>
            </p:cNvSpPr>
            <p:nvPr/>
          </p:nvSpPr>
          <p:spPr bwMode="auto">
            <a:xfrm>
              <a:off x="2702" y="325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2" name="Oval 5959"/>
            <p:cNvSpPr>
              <a:spLocks noChangeArrowheads="1"/>
            </p:cNvSpPr>
            <p:nvPr/>
          </p:nvSpPr>
          <p:spPr bwMode="auto">
            <a:xfrm>
              <a:off x="2706" y="3253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3" name="Oval 5960"/>
            <p:cNvSpPr>
              <a:spLocks noChangeArrowheads="1"/>
            </p:cNvSpPr>
            <p:nvPr/>
          </p:nvSpPr>
          <p:spPr bwMode="auto">
            <a:xfrm>
              <a:off x="2711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4" name="Oval 5961"/>
            <p:cNvSpPr>
              <a:spLocks noChangeArrowheads="1"/>
            </p:cNvSpPr>
            <p:nvPr/>
          </p:nvSpPr>
          <p:spPr bwMode="auto">
            <a:xfrm>
              <a:off x="2713" y="3236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5" name="Oval 5962"/>
            <p:cNvSpPr>
              <a:spLocks noChangeArrowheads="1"/>
            </p:cNvSpPr>
            <p:nvPr/>
          </p:nvSpPr>
          <p:spPr bwMode="auto">
            <a:xfrm>
              <a:off x="2717" y="322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6" name="Oval 5963"/>
            <p:cNvSpPr>
              <a:spLocks noChangeArrowheads="1"/>
            </p:cNvSpPr>
            <p:nvPr/>
          </p:nvSpPr>
          <p:spPr bwMode="auto">
            <a:xfrm>
              <a:off x="2721" y="322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7" name="Oval 5964"/>
            <p:cNvSpPr>
              <a:spLocks noChangeArrowheads="1"/>
            </p:cNvSpPr>
            <p:nvPr/>
          </p:nvSpPr>
          <p:spPr bwMode="auto">
            <a:xfrm>
              <a:off x="2361" y="30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8" name="Oval 5965"/>
            <p:cNvSpPr>
              <a:spLocks noChangeArrowheads="1"/>
            </p:cNvSpPr>
            <p:nvPr/>
          </p:nvSpPr>
          <p:spPr bwMode="auto">
            <a:xfrm>
              <a:off x="2353" y="306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79" name="Oval 5966"/>
            <p:cNvSpPr>
              <a:spLocks noChangeArrowheads="1"/>
            </p:cNvSpPr>
            <p:nvPr/>
          </p:nvSpPr>
          <p:spPr bwMode="auto">
            <a:xfrm>
              <a:off x="2346" y="307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80" name="Oval 5967"/>
            <p:cNvSpPr>
              <a:spLocks noChangeArrowheads="1"/>
            </p:cNvSpPr>
            <p:nvPr/>
          </p:nvSpPr>
          <p:spPr bwMode="auto">
            <a:xfrm>
              <a:off x="2340" y="308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81" name="Oval 5968"/>
            <p:cNvSpPr>
              <a:spLocks noChangeArrowheads="1"/>
            </p:cNvSpPr>
            <p:nvPr/>
          </p:nvSpPr>
          <p:spPr bwMode="auto">
            <a:xfrm>
              <a:off x="2334" y="3087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82" name="Oval 5969"/>
            <p:cNvSpPr>
              <a:spLocks noChangeArrowheads="1"/>
            </p:cNvSpPr>
            <p:nvPr/>
          </p:nvSpPr>
          <p:spPr bwMode="auto">
            <a:xfrm>
              <a:off x="2326" y="30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83" name="Oval 5970"/>
            <p:cNvSpPr>
              <a:spLocks noChangeArrowheads="1"/>
            </p:cNvSpPr>
            <p:nvPr/>
          </p:nvSpPr>
          <p:spPr bwMode="auto">
            <a:xfrm>
              <a:off x="2856" y="329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84" name="Oval 5971"/>
            <p:cNvSpPr>
              <a:spLocks noChangeArrowheads="1"/>
            </p:cNvSpPr>
            <p:nvPr/>
          </p:nvSpPr>
          <p:spPr bwMode="auto">
            <a:xfrm>
              <a:off x="2864" y="329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85" name="Oval 5972"/>
            <p:cNvSpPr>
              <a:spLocks noChangeArrowheads="1"/>
            </p:cNvSpPr>
            <p:nvPr/>
          </p:nvSpPr>
          <p:spPr bwMode="auto">
            <a:xfrm>
              <a:off x="2869" y="328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86" name="Oval 5973"/>
            <p:cNvSpPr>
              <a:spLocks noChangeArrowheads="1"/>
            </p:cNvSpPr>
            <p:nvPr/>
          </p:nvSpPr>
          <p:spPr bwMode="auto">
            <a:xfrm>
              <a:off x="2877" y="327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87" name="Oval 5974"/>
            <p:cNvSpPr>
              <a:spLocks noChangeArrowheads="1"/>
            </p:cNvSpPr>
            <p:nvPr/>
          </p:nvSpPr>
          <p:spPr bwMode="auto">
            <a:xfrm>
              <a:off x="2885" y="326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88" name="Oval 5975"/>
            <p:cNvSpPr>
              <a:spLocks noChangeArrowheads="1"/>
            </p:cNvSpPr>
            <p:nvPr/>
          </p:nvSpPr>
          <p:spPr bwMode="auto">
            <a:xfrm>
              <a:off x="2893" y="325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89" name="Oval 5976"/>
            <p:cNvSpPr>
              <a:spLocks noChangeArrowheads="1"/>
            </p:cNvSpPr>
            <p:nvPr/>
          </p:nvSpPr>
          <p:spPr bwMode="auto">
            <a:xfrm>
              <a:off x="2899" y="3241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90" name="Oval 5977"/>
            <p:cNvSpPr>
              <a:spLocks noChangeArrowheads="1"/>
            </p:cNvSpPr>
            <p:nvPr/>
          </p:nvSpPr>
          <p:spPr bwMode="auto">
            <a:xfrm>
              <a:off x="2902" y="323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91" name="Oval 5978"/>
            <p:cNvSpPr>
              <a:spLocks noChangeArrowheads="1"/>
            </p:cNvSpPr>
            <p:nvPr/>
          </p:nvSpPr>
          <p:spPr bwMode="auto">
            <a:xfrm>
              <a:off x="2908" y="322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92" name="Oval 5979"/>
            <p:cNvSpPr>
              <a:spLocks noChangeArrowheads="1"/>
            </p:cNvSpPr>
            <p:nvPr/>
          </p:nvSpPr>
          <p:spPr bwMode="auto">
            <a:xfrm>
              <a:off x="2914" y="321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93" name="Oval 5980"/>
            <p:cNvSpPr>
              <a:spLocks noChangeArrowheads="1"/>
            </p:cNvSpPr>
            <p:nvPr/>
          </p:nvSpPr>
          <p:spPr bwMode="auto">
            <a:xfrm>
              <a:off x="2918" y="320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94" name="Oval 5981"/>
            <p:cNvSpPr>
              <a:spLocks noChangeArrowheads="1"/>
            </p:cNvSpPr>
            <p:nvPr/>
          </p:nvSpPr>
          <p:spPr bwMode="auto">
            <a:xfrm>
              <a:off x="2922" y="319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95" name="Oval 5982"/>
            <p:cNvSpPr>
              <a:spLocks noChangeArrowheads="1"/>
            </p:cNvSpPr>
            <p:nvPr/>
          </p:nvSpPr>
          <p:spPr bwMode="auto">
            <a:xfrm>
              <a:off x="2926" y="3185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96" name="Oval 5983"/>
            <p:cNvSpPr>
              <a:spLocks noChangeArrowheads="1"/>
            </p:cNvSpPr>
            <p:nvPr/>
          </p:nvSpPr>
          <p:spPr bwMode="auto">
            <a:xfrm>
              <a:off x="2931" y="317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97" name="Oval 5984"/>
            <p:cNvSpPr>
              <a:spLocks noChangeArrowheads="1"/>
            </p:cNvSpPr>
            <p:nvPr/>
          </p:nvSpPr>
          <p:spPr bwMode="auto">
            <a:xfrm>
              <a:off x="2935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98" name="Oval 5985"/>
            <p:cNvSpPr>
              <a:spLocks noChangeArrowheads="1"/>
            </p:cNvSpPr>
            <p:nvPr/>
          </p:nvSpPr>
          <p:spPr bwMode="auto">
            <a:xfrm>
              <a:off x="2939" y="315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99" name="Oval 5986"/>
            <p:cNvSpPr>
              <a:spLocks noChangeArrowheads="1"/>
            </p:cNvSpPr>
            <p:nvPr/>
          </p:nvSpPr>
          <p:spPr bwMode="auto">
            <a:xfrm>
              <a:off x="2943" y="314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00" name="Oval 5987"/>
            <p:cNvSpPr>
              <a:spLocks noChangeArrowheads="1"/>
            </p:cNvSpPr>
            <p:nvPr/>
          </p:nvSpPr>
          <p:spPr bwMode="auto">
            <a:xfrm>
              <a:off x="2947" y="313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01" name="Oval 5988"/>
            <p:cNvSpPr>
              <a:spLocks noChangeArrowheads="1"/>
            </p:cNvSpPr>
            <p:nvPr/>
          </p:nvSpPr>
          <p:spPr bwMode="auto">
            <a:xfrm>
              <a:off x="2947" y="312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02" name="Oval 5989"/>
            <p:cNvSpPr>
              <a:spLocks noChangeArrowheads="1"/>
            </p:cNvSpPr>
            <p:nvPr/>
          </p:nvSpPr>
          <p:spPr bwMode="auto">
            <a:xfrm>
              <a:off x="2947" y="3108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03" name="Oval 5990"/>
            <p:cNvSpPr>
              <a:spLocks noChangeArrowheads="1"/>
            </p:cNvSpPr>
            <p:nvPr/>
          </p:nvSpPr>
          <p:spPr bwMode="auto">
            <a:xfrm>
              <a:off x="2943" y="309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04" name="Oval 5991"/>
            <p:cNvSpPr>
              <a:spLocks noChangeArrowheads="1"/>
            </p:cNvSpPr>
            <p:nvPr/>
          </p:nvSpPr>
          <p:spPr bwMode="auto">
            <a:xfrm>
              <a:off x="2933" y="30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05" name="Oval 5992"/>
            <p:cNvSpPr>
              <a:spLocks noChangeArrowheads="1"/>
            </p:cNvSpPr>
            <p:nvPr/>
          </p:nvSpPr>
          <p:spPr bwMode="auto">
            <a:xfrm>
              <a:off x="2924" y="309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06" name="Oval 5993"/>
            <p:cNvSpPr>
              <a:spLocks noChangeArrowheads="1"/>
            </p:cNvSpPr>
            <p:nvPr/>
          </p:nvSpPr>
          <p:spPr bwMode="auto">
            <a:xfrm>
              <a:off x="2918" y="309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07" name="Oval 5994"/>
            <p:cNvSpPr>
              <a:spLocks noChangeArrowheads="1"/>
            </p:cNvSpPr>
            <p:nvPr/>
          </p:nvSpPr>
          <p:spPr bwMode="auto">
            <a:xfrm>
              <a:off x="2918" y="3108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08" name="Oval 5995"/>
            <p:cNvSpPr>
              <a:spLocks noChangeArrowheads="1"/>
            </p:cNvSpPr>
            <p:nvPr/>
          </p:nvSpPr>
          <p:spPr bwMode="auto">
            <a:xfrm>
              <a:off x="2922" y="311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09" name="Oval 5996"/>
            <p:cNvSpPr>
              <a:spLocks noChangeArrowheads="1"/>
            </p:cNvSpPr>
            <p:nvPr/>
          </p:nvSpPr>
          <p:spPr bwMode="auto">
            <a:xfrm>
              <a:off x="2930" y="312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10" name="Oval 5997"/>
            <p:cNvSpPr>
              <a:spLocks noChangeArrowheads="1"/>
            </p:cNvSpPr>
            <p:nvPr/>
          </p:nvSpPr>
          <p:spPr bwMode="auto">
            <a:xfrm>
              <a:off x="2935" y="312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11" name="Oval 5998"/>
            <p:cNvSpPr>
              <a:spLocks noChangeArrowheads="1"/>
            </p:cNvSpPr>
            <p:nvPr/>
          </p:nvSpPr>
          <p:spPr bwMode="auto">
            <a:xfrm>
              <a:off x="2943" y="313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12" name="Oval 5999"/>
            <p:cNvSpPr>
              <a:spLocks noChangeArrowheads="1"/>
            </p:cNvSpPr>
            <p:nvPr/>
          </p:nvSpPr>
          <p:spPr bwMode="auto">
            <a:xfrm>
              <a:off x="2955" y="313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13" name="Oval 6000"/>
            <p:cNvSpPr>
              <a:spLocks noChangeArrowheads="1"/>
            </p:cNvSpPr>
            <p:nvPr/>
          </p:nvSpPr>
          <p:spPr bwMode="auto">
            <a:xfrm>
              <a:off x="2962" y="314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14" name="Oval 6001"/>
            <p:cNvSpPr>
              <a:spLocks noChangeArrowheads="1"/>
            </p:cNvSpPr>
            <p:nvPr/>
          </p:nvSpPr>
          <p:spPr bwMode="auto">
            <a:xfrm>
              <a:off x="2970" y="315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15" name="Oval 6002"/>
            <p:cNvSpPr>
              <a:spLocks noChangeArrowheads="1"/>
            </p:cNvSpPr>
            <p:nvPr/>
          </p:nvSpPr>
          <p:spPr bwMode="auto">
            <a:xfrm>
              <a:off x="2978" y="3157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16" name="Oval 6003"/>
            <p:cNvSpPr>
              <a:spLocks noChangeArrowheads="1"/>
            </p:cNvSpPr>
            <p:nvPr/>
          </p:nvSpPr>
          <p:spPr bwMode="auto">
            <a:xfrm>
              <a:off x="2984" y="316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17" name="Oval 6004"/>
            <p:cNvSpPr>
              <a:spLocks noChangeArrowheads="1"/>
            </p:cNvSpPr>
            <p:nvPr/>
          </p:nvSpPr>
          <p:spPr bwMode="auto">
            <a:xfrm>
              <a:off x="2993" y="316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18" name="Oval 6005"/>
            <p:cNvSpPr>
              <a:spLocks noChangeArrowheads="1"/>
            </p:cNvSpPr>
            <p:nvPr/>
          </p:nvSpPr>
          <p:spPr bwMode="auto">
            <a:xfrm>
              <a:off x="3001" y="3178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19" name="Oval 6006"/>
            <p:cNvSpPr>
              <a:spLocks noChangeArrowheads="1"/>
            </p:cNvSpPr>
            <p:nvPr/>
          </p:nvSpPr>
          <p:spPr bwMode="auto">
            <a:xfrm>
              <a:off x="3007" y="3185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20" name="Oval 6007"/>
            <p:cNvSpPr>
              <a:spLocks noChangeArrowheads="1"/>
            </p:cNvSpPr>
            <p:nvPr/>
          </p:nvSpPr>
          <p:spPr bwMode="auto">
            <a:xfrm>
              <a:off x="3011" y="319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21" name="Oval 6008"/>
            <p:cNvSpPr>
              <a:spLocks noChangeArrowheads="1"/>
            </p:cNvSpPr>
            <p:nvPr/>
          </p:nvSpPr>
          <p:spPr bwMode="auto">
            <a:xfrm>
              <a:off x="3015" y="3199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22" name="Oval 6009"/>
            <p:cNvSpPr>
              <a:spLocks noChangeArrowheads="1"/>
            </p:cNvSpPr>
            <p:nvPr/>
          </p:nvSpPr>
          <p:spPr bwMode="auto">
            <a:xfrm>
              <a:off x="3019" y="320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23" name="Oval 6010"/>
            <p:cNvSpPr>
              <a:spLocks noChangeArrowheads="1"/>
            </p:cNvSpPr>
            <p:nvPr/>
          </p:nvSpPr>
          <p:spPr bwMode="auto">
            <a:xfrm>
              <a:off x="3022" y="322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24" name="Oval 6011"/>
            <p:cNvSpPr>
              <a:spLocks noChangeArrowheads="1"/>
            </p:cNvSpPr>
            <p:nvPr/>
          </p:nvSpPr>
          <p:spPr bwMode="auto">
            <a:xfrm>
              <a:off x="3024" y="323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25" name="Oval 6012"/>
            <p:cNvSpPr>
              <a:spLocks noChangeArrowheads="1"/>
            </p:cNvSpPr>
            <p:nvPr/>
          </p:nvSpPr>
          <p:spPr bwMode="auto">
            <a:xfrm>
              <a:off x="3024" y="323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26" name="Oval 6013"/>
            <p:cNvSpPr>
              <a:spLocks noChangeArrowheads="1"/>
            </p:cNvSpPr>
            <p:nvPr/>
          </p:nvSpPr>
          <p:spPr bwMode="auto">
            <a:xfrm>
              <a:off x="3022" y="324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27" name="Oval 6014"/>
            <p:cNvSpPr>
              <a:spLocks noChangeArrowheads="1"/>
            </p:cNvSpPr>
            <p:nvPr/>
          </p:nvSpPr>
          <p:spPr bwMode="auto">
            <a:xfrm>
              <a:off x="3019" y="326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28" name="Oval 6015"/>
            <p:cNvSpPr>
              <a:spLocks noChangeArrowheads="1"/>
            </p:cNvSpPr>
            <p:nvPr/>
          </p:nvSpPr>
          <p:spPr bwMode="auto">
            <a:xfrm>
              <a:off x="3013" y="327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29" name="Oval 6016"/>
            <p:cNvSpPr>
              <a:spLocks noChangeArrowheads="1"/>
            </p:cNvSpPr>
            <p:nvPr/>
          </p:nvSpPr>
          <p:spPr bwMode="auto">
            <a:xfrm>
              <a:off x="3007" y="3276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0" name="Oval 6017"/>
            <p:cNvSpPr>
              <a:spLocks noChangeArrowheads="1"/>
            </p:cNvSpPr>
            <p:nvPr/>
          </p:nvSpPr>
          <p:spPr bwMode="auto">
            <a:xfrm>
              <a:off x="2999" y="328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1" name="Oval 6018"/>
            <p:cNvSpPr>
              <a:spLocks noChangeArrowheads="1"/>
            </p:cNvSpPr>
            <p:nvPr/>
          </p:nvSpPr>
          <p:spPr bwMode="auto">
            <a:xfrm>
              <a:off x="2991" y="328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2" name="Oval 6019"/>
            <p:cNvSpPr>
              <a:spLocks noChangeArrowheads="1"/>
            </p:cNvSpPr>
            <p:nvPr/>
          </p:nvSpPr>
          <p:spPr bwMode="auto">
            <a:xfrm>
              <a:off x="2984" y="329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3" name="Oval 6020"/>
            <p:cNvSpPr>
              <a:spLocks noChangeArrowheads="1"/>
            </p:cNvSpPr>
            <p:nvPr/>
          </p:nvSpPr>
          <p:spPr bwMode="auto">
            <a:xfrm>
              <a:off x="2974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4" name="Oval 6021"/>
            <p:cNvSpPr>
              <a:spLocks noChangeArrowheads="1"/>
            </p:cNvSpPr>
            <p:nvPr/>
          </p:nvSpPr>
          <p:spPr bwMode="auto">
            <a:xfrm>
              <a:off x="2964" y="32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5" name="Oval 6022"/>
            <p:cNvSpPr>
              <a:spLocks noChangeArrowheads="1"/>
            </p:cNvSpPr>
            <p:nvPr/>
          </p:nvSpPr>
          <p:spPr bwMode="auto">
            <a:xfrm>
              <a:off x="2953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6" name="Oval 6023"/>
            <p:cNvSpPr>
              <a:spLocks noChangeArrowheads="1"/>
            </p:cNvSpPr>
            <p:nvPr/>
          </p:nvSpPr>
          <p:spPr bwMode="auto">
            <a:xfrm>
              <a:off x="2943" y="329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7" name="Oval 6024"/>
            <p:cNvSpPr>
              <a:spLocks noChangeArrowheads="1"/>
            </p:cNvSpPr>
            <p:nvPr/>
          </p:nvSpPr>
          <p:spPr bwMode="auto">
            <a:xfrm>
              <a:off x="2931" y="329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8" name="Oval 6025"/>
            <p:cNvSpPr>
              <a:spLocks noChangeArrowheads="1"/>
            </p:cNvSpPr>
            <p:nvPr/>
          </p:nvSpPr>
          <p:spPr bwMode="auto">
            <a:xfrm>
              <a:off x="2924" y="328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39" name="Oval 6026"/>
            <p:cNvSpPr>
              <a:spLocks noChangeArrowheads="1"/>
            </p:cNvSpPr>
            <p:nvPr/>
          </p:nvSpPr>
          <p:spPr bwMode="auto">
            <a:xfrm>
              <a:off x="2916" y="328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40" name="Oval 6027"/>
            <p:cNvSpPr>
              <a:spLocks noChangeArrowheads="1"/>
            </p:cNvSpPr>
            <p:nvPr/>
          </p:nvSpPr>
          <p:spPr bwMode="auto">
            <a:xfrm>
              <a:off x="3024" y="326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41" name="Oval 6028"/>
            <p:cNvSpPr>
              <a:spLocks noChangeArrowheads="1"/>
            </p:cNvSpPr>
            <p:nvPr/>
          </p:nvSpPr>
          <p:spPr bwMode="auto">
            <a:xfrm>
              <a:off x="3042" y="3258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42" name="Oval 6029"/>
            <p:cNvSpPr>
              <a:spLocks noChangeArrowheads="1"/>
            </p:cNvSpPr>
            <p:nvPr/>
          </p:nvSpPr>
          <p:spPr bwMode="auto">
            <a:xfrm>
              <a:off x="3063" y="326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43" name="Oval 6030"/>
            <p:cNvSpPr>
              <a:spLocks noChangeArrowheads="1"/>
            </p:cNvSpPr>
            <p:nvPr/>
          </p:nvSpPr>
          <p:spPr bwMode="auto">
            <a:xfrm>
              <a:off x="3075" y="3248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44" name="Oval 6031"/>
            <p:cNvSpPr>
              <a:spLocks noChangeArrowheads="1"/>
            </p:cNvSpPr>
            <p:nvPr/>
          </p:nvSpPr>
          <p:spPr bwMode="auto">
            <a:xfrm>
              <a:off x="3092" y="323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45" name="Oval 6032"/>
            <p:cNvSpPr>
              <a:spLocks noChangeArrowheads="1"/>
            </p:cNvSpPr>
            <p:nvPr/>
          </p:nvSpPr>
          <p:spPr bwMode="auto">
            <a:xfrm>
              <a:off x="3110" y="322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46" name="Oval 6033"/>
            <p:cNvSpPr>
              <a:spLocks noChangeArrowheads="1"/>
            </p:cNvSpPr>
            <p:nvPr/>
          </p:nvSpPr>
          <p:spPr bwMode="auto">
            <a:xfrm>
              <a:off x="3123" y="3216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47" name="Oval 6034"/>
            <p:cNvSpPr>
              <a:spLocks noChangeArrowheads="1"/>
            </p:cNvSpPr>
            <p:nvPr/>
          </p:nvSpPr>
          <p:spPr bwMode="auto">
            <a:xfrm>
              <a:off x="3131" y="3206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48" name="Oval 6035"/>
            <p:cNvSpPr>
              <a:spLocks noChangeArrowheads="1"/>
            </p:cNvSpPr>
            <p:nvPr/>
          </p:nvSpPr>
          <p:spPr bwMode="auto">
            <a:xfrm>
              <a:off x="3137" y="319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49" name="Oval 6036"/>
            <p:cNvSpPr>
              <a:spLocks noChangeArrowheads="1"/>
            </p:cNvSpPr>
            <p:nvPr/>
          </p:nvSpPr>
          <p:spPr bwMode="auto">
            <a:xfrm>
              <a:off x="3142" y="3178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50" name="Oval 6037"/>
            <p:cNvSpPr>
              <a:spLocks noChangeArrowheads="1"/>
            </p:cNvSpPr>
            <p:nvPr/>
          </p:nvSpPr>
          <p:spPr bwMode="auto">
            <a:xfrm>
              <a:off x="3144" y="3162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51" name="Oval 6038"/>
            <p:cNvSpPr>
              <a:spLocks noChangeArrowheads="1"/>
            </p:cNvSpPr>
            <p:nvPr/>
          </p:nvSpPr>
          <p:spPr bwMode="auto">
            <a:xfrm>
              <a:off x="3135" y="314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52" name="Oval 6039"/>
            <p:cNvSpPr>
              <a:spLocks noChangeArrowheads="1"/>
            </p:cNvSpPr>
            <p:nvPr/>
          </p:nvSpPr>
          <p:spPr bwMode="auto">
            <a:xfrm>
              <a:off x="3121" y="313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53" name="Oval 6040"/>
            <p:cNvSpPr>
              <a:spLocks noChangeArrowheads="1"/>
            </p:cNvSpPr>
            <p:nvPr/>
          </p:nvSpPr>
          <p:spPr bwMode="auto">
            <a:xfrm>
              <a:off x="3102" y="313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54" name="Oval 6041"/>
            <p:cNvSpPr>
              <a:spLocks noChangeArrowheads="1"/>
            </p:cNvSpPr>
            <p:nvPr/>
          </p:nvSpPr>
          <p:spPr bwMode="auto">
            <a:xfrm>
              <a:off x="3084" y="3141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55" name="Oval 6042"/>
            <p:cNvSpPr>
              <a:spLocks noChangeArrowheads="1"/>
            </p:cNvSpPr>
            <p:nvPr/>
          </p:nvSpPr>
          <p:spPr bwMode="auto">
            <a:xfrm>
              <a:off x="3069" y="3151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56" name="Oval 6043"/>
            <p:cNvSpPr>
              <a:spLocks noChangeArrowheads="1"/>
            </p:cNvSpPr>
            <p:nvPr/>
          </p:nvSpPr>
          <p:spPr bwMode="auto">
            <a:xfrm>
              <a:off x="3057" y="3167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57" name="Oval 6044"/>
            <p:cNvSpPr>
              <a:spLocks noChangeArrowheads="1"/>
            </p:cNvSpPr>
            <p:nvPr/>
          </p:nvSpPr>
          <p:spPr bwMode="auto">
            <a:xfrm>
              <a:off x="3050" y="318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58" name="Oval 6045"/>
            <p:cNvSpPr>
              <a:spLocks noChangeArrowheads="1"/>
            </p:cNvSpPr>
            <p:nvPr/>
          </p:nvSpPr>
          <p:spPr bwMode="auto">
            <a:xfrm>
              <a:off x="3046" y="320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59" name="Oval 6046"/>
            <p:cNvSpPr>
              <a:spLocks noChangeArrowheads="1"/>
            </p:cNvSpPr>
            <p:nvPr/>
          </p:nvSpPr>
          <p:spPr bwMode="auto">
            <a:xfrm>
              <a:off x="3046" y="321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60" name="Oval 6047"/>
            <p:cNvSpPr>
              <a:spLocks noChangeArrowheads="1"/>
            </p:cNvSpPr>
            <p:nvPr/>
          </p:nvSpPr>
          <p:spPr bwMode="auto">
            <a:xfrm>
              <a:off x="3048" y="322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61" name="Oval 6048"/>
            <p:cNvSpPr>
              <a:spLocks noChangeArrowheads="1"/>
            </p:cNvSpPr>
            <p:nvPr/>
          </p:nvSpPr>
          <p:spPr bwMode="auto">
            <a:xfrm>
              <a:off x="3050" y="323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62" name="Oval 6049"/>
            <p:cNvSpPr>
              <a:spLocks noChangeArrowheads="1"/>
            </p:cNvSpPr>
            <p:nvPr/>
          </p:nvSpPr>
          <p:spPr bwMode="auto">
            <a:xfrm>
              <a:off x="3055" y="3251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63" name="Oval 6050"/>
            <p:cNvSpPr>
              <a:spLocks noChangeArrowheads="1"/>
            </p:cNvSpPr>
            <p:nvPr/>
          </p:nvSpPr>
          <p:spPr bwMode="auto">
            <a:xfrm>
              <a:off x="3071" y="3272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64" name="Oval 6051"/>
            <p:cNvSpPr>
              <a:spLocks noChangeArrowheads="1"/>
            </p:cNvSpPr>
            <p:nvPr/>
          </p:nvSpPr>
          <p:spPr bwMode="auto">
            <a:xfrm>
              <a:off x="3082" y="328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65" name="Oval 6052"/>
            <p:cNvSpPr>
              <a:spLocks noChangeArrowheads="1"/>
            </p:cNvSpPr>
            <p:nvPr/>
          </p:nvSpPr>
          <p:spPr bwMode="auto">
            <a:xfrm>
              <a:off x="3096" y="329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66" name="Oval 6053"/>
            <p:cNvSpPr>
              <a:spLocks noChangeArrowheads="1"/>
            </p:cNvSpPr>
            <p:nvPr/>
          </p:nvSpPr>
          <p:spPr bwMode="auto">
            <a:xfrm>
              <a:off x="3111" y="329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67" name="Oval 6054"/>
            <p:cNvSpPr>
              <a:spLocks noChangeArrowheads="1"/>
            </p:cNvSpPr>
            <p:nvPr/>
          </p:nvSpPr>
          <p:spPr bwMode="auto">
            <a:xfrm>
              <a:off x="3125" y="329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68" name="Oval 6055"/>
            <p:cNvSpPr>
              <a:spLocks noChangeArrowheads="1"/>
            </p:cNvSpPr>
            <p:nvPr/>
          </p:nvSpPr>
          <p:spPr bwMode="auto">
            <a:xfrm>
              <a:off x="3141" y="329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69" name="Oval 6056"/>
            <p:cNvSpPr>
              <a:spLocks noChangeArrowheads="1"/>
            </p:cNvSpPr>
            <p:nvPr/>
          </p:nvSpPr>
          <p:spPr bwMode="auto">
            <a:xfrm>
              <a:off x="3150" y="328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70" name="Oval 6057"/>
            <p:cNvSpPr>
              <a:spLocks noChangeArrowheads="1"/>
            </p:cNvSpPr>
            <p:nvPr/>
          </p:nvSpPr>
          <p:spPr bwMode="auto">
            <a:xfrm>
              <a:off x="3158" y="327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71" name="Oval 6058"/>
            <p:cNvSpPr>
              <a:spLocks noChangeArrowheads="1"/>
            </p:cNvSpPr>
            <p:nvPr/>
          </p:nvSpPr>
          <p:spPr bwMode="auto">
            <a:xfrm>
              <a:off x="3168" y="326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72" name="Oval 6059"/>
            <p:cNvSpPr>
              <a:spLocks noChangeArrowheads="1"/>
            </p:cNvSpPr>
            <p:nvPr/>
          </p:nvSpPr>
          <p:spPr bwMode="auto">
            <a:xfrm>
              <a:off x="3177" y="3258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73" name="Oval 6060"/>
            <p:cNvSpPr>
              <a:spLocks noChangeArrowheads="1"/>
            </p:cNvSpPr>
            <p:nvPr/>
          </p:nvSpPr>
          <p:spPr bwMode="auto">
            <a:xfrm>
              <a:off x="3184" y="324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74" name="Oval 6061"/>
            <p:cNvSpPr>
              <a:spLocks noChangeArrowheads="1"/>
            </p:cNvSpPr>
            <p:nvPr/>
          </p:nvSpPr>
          <p:spPr bwMode="auto">
            <a:xfrm>
              <a:off x="3191" y="324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75" name="Oval 6062"/>
            <p:cNvSpPr>
              <a:spLocks noChangeArrowheads="1"/>
            </p:cNvSpPr>
            <p:nvPr/>
          </p:nvSpPr>
          <p:spPr bwMode="auto">
            <a:xfrm>
              <a:off x="3194" y="3232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76" name="Oval 6063"/>
            <p:cNvSpPr>
              <a:spLocks noChangeArrowheads="1"/>
            </p:cNvSpPr>
            <p:nvPr/>
          </p:nvSpPr>
          <p:spPr bwMode="auto">
            <a:xfrm>
              <a:off x="3198" y="3221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77" name="AutoShape 6064"/>
            <p:cNvSpPr>
              <a:spLocks noChangeArrowheads="1"/>
            </p:cNvSpPr>
            <p:nvPr/>
          </p:nvSpPr>
          <p:spPr bwMode="auto">
            <a:xfrm>
              <a:off x="3204" y="3212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78" name="AutoShape 6065"/>
            <p:cNvSpPr>
              <a:spLocks noChangeArrowheads="1"/>
            </p:cNvSpPr>
            <p:nvPr/>
          </p:nvSpPr>
          <p:spPr bwMode="auto">
            <a:xfrm>
              <a:off x="3210" y="3201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79" name="AutoShape 6066"/>
            <p:cNvSpPr>
              <a:spLocks noChangeArrowheads="1"/>
            </p:cNvSpPr>
            <p:nvPr/>
          </p:nvSpPr>
          <p:spPr bwMode="auto">
            <a:xfrm>
              <a:off x="3216" y="31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80" name="AutoShape 6067"/>
            <p:cNvSpPr>
              <a:spLocks noChangeArrowheads="1"/>
            </p:cNvSpPr>
            <p:nvPr/>
          </p:nvSpPr>
          <p:spPr bwMode="auto">
            <a:xfrm>
              <a:off x="3223" y="317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81" name="AutoShape 6068"/>
            <p:cNvSpPr>
              <a:spLocks noChangeArrowheads="1"/>
            </p:cNvSpPr>
            <p:nvPr/>
          </p:nvSpPr>
          <p:spPr bwMode="auto">
            <a:xfrm>
              <a:off x="3228" y="316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82" name="AutoShape 6069"/>
            <p:cNvSpPr>
              <a:spLocks noChangeArrowheads="1"/>
            </p:cNvSpPr>
            <p:nvPr/>
          </p:nvSpPr>
          <p:spPr bwMode="auto">
            <a:xfrm>
              <a:off x="3232" y="315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83" name="AutoShape 6070"/>
            <p:cNvSpPr>
              <a:spLocks noChangeArrowheads="1"/>
            </p:cNvSpPr>
            <p:nvPr/>
          </p:nvSpPr>
          <p:spPr bwMode="auto">
            <a:xfrm>
              <a:off x="3238" y="3148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84" name="AutoShape 6071"/>
            <p:cNvSpPr>
              <a:spLocks noChangeArrowheads="1"/>
            </p:cNvSpPr>
            <p:nvPr/>
          </p:nvSpPr>
          <p:spPr bwMode="auto">
            <a:xfrm>
              <a:off x="3248" y="314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85" name="AutoShape 6072"/>
            <p:cNvSpPr>
              <a:spLocks noChangeArrowheads="1"/>
            </p:cNvSpPr>
            <p:nvPr/>
          </p:nvSpPr>
          <p:spPr bwMode="auto">
            <a:xfrm>
              <a:off x="3256" y="313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86" name="AutoShape 6073"/>
            <p:cNvSpPr>
              <a:spLocks noChangeArrowheads="1"/>
            </p:cNvSpPr>
            <p:nvPr/>
          </p:nvSpPr>
          <p:spPr bwMode="auto">
            <a:xfrm>
              <a:off x="3263" y="313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87" name="AutoShape 6074"/>
            <p:cNvSpPr>
              <a:spLocks noChangeArrowheads="1"/>
            </p:cNvSpPr>
            <p:nvPr/>
          </p:nvSpPr>
          <p:spPr bwMode="auto">
            <a:xfrm>
              <a:off x="3271" y="3139"/>
              <a:ext cx="20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88" name="AutoShape 6075"/>
            <p:cNvSpPr>
              <a:spLocks noChangeArrowheads="1"/>
            </p:cNvSpPr>
            <p:nvPr/>
          </p:nvSpPr>
          <p:spPr bwMode="auto">
            <a:xfrm>
              <a:off x="3279" y="314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89" name="AutoShape 6076"/>
            <p:cNvSpPr>
              <a:spLocks noChangeArrowheads="1"/>
            </p:cNvSpPr>
            <p:nvPr/>
          </p:nvSpPr>
          <p:spPr bwMode="auto">
            <a:xfrm>
              <a:off x="3285" y="315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90" name="AutoShape 6077"/>
            <p:cNvSpPr>
              <a:spLocks noChangeArrowheads="1"/>
            </p:cNvSpPr>
            <p:nvPr/>
          </p:nvSpPr>
          <p:spPr bwMode="auto">
            <a:xfrm>
              <a:off x="3288" y="3164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91" name="AutoShape 6078"/>
            <p:cNvSpPr>
              <a:spLocks noChangeArrowheads="1"/>
            </p:cNvSpPr>
            <p:nvPr/>
          </p:nvSpPr>
          <p:spPr bwMode="auto">
            <a:xfrm>
              <a:off x="3288" y="317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92" name="AutoShape 6079"/>
            <p:cNvSpPr>
              <a:spLocks noChangeArrowheads="1"/>
            </p:cNvSpPr>
            <p:nvPr/>
          </p:nvSpPr>
          <p:spPr bwMode="auto">
            <a:xfrm>
              <a:off x="3288" y="318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93" name="AutoShape 6080"/>
            <p:cNvSpPr>
              <a:spLocks noChangeArrowheads="1"/>
            </p:cNvSpPr>
            <p:nvPr/>
          </p:nvSpPr>
          <p:spPr bwMode="auto">
            <a:xfrm>
              <a:off x="3288" y="319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94" name="AutoShape 6081"/>
            <p:cNvSpPr>
              <a:spLocks noChangeArrowheads="1"/>
            </p:cNvSpPr>
            <p:nvPr/>
          </p:nvSpPr>
          <p:spPr bwMode="auto">
            <a:xfrm>
              <a:off x="3288" y="319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95" name="AutoShape 6082"/>
            <p:cNvSpPr>
              <a:spLocks noChangeArrowheads="1"/>
            </p:cNvSpPr>
            <p:nvPr/>
          </p:nvSpPr>
          <p:spPr bwMode="auto">
            <a:xfrm>
              <a:off x="3288" y="320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96" name="AutoShape 6083"/>
            <p:cNvSpPr>
              <a:spLocks noChangeArrowheads="1"/>
            </p:cNvSpPr>
            <p:nvPr/>
          </p:nvSpPr>
          <p:spPr bwMode="auto">
            <a:xfrm>
              <a:off x="3288" y="321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97" name="AutoShape 6084"/>
            <p:cNvSpPr>
              <a:spLocks noChangeArrowheads="1"/>
            </p:cNvSpPr>
            <p:nvPr/>
          </p:nvSpPr>
          <p:spPr bwMode="auto">
            <a:xfrm>
              <a:off x="3288" y="322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98" name="AutoShape 6085"/>
            <p:cNvSpPr>
              <a:spLocks noChangeArrowheads="1"/>
            </p:cNvSpPr>
            <p:nvPr/>
          </p:nvSpPr>
          <p:spPr bwMode="auto">
            <a:xfrm>
              <a:off x="3288" y="323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99" name="AutoShape 6086"/>
            <p:cNvSpPr>
              <a:spLocks noChangeArrowheads="1"/>
            </p:cNvSpPr>
            <p:nvPr/>
          </p:nvSpPr>
          <p:spPr bwMode="auto">
            <a:xfrm>
              <a:off x="3288" y="324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00" name="AutoShape 6087"/>
            <p:cNvSpPr>
              <a:spLocks noChangeArrowheads="1"/>
            </p:cNvSpPr>
            <p:nvPr/>
          </p:nvSpPr>
          <p:spPr bwMode="auto">
            <a:xfrm>
              <a:off x="3288" y="324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01" name="AutoShape 6088"/>
            <p:cNvSpPr>
              <a:spLocks noChangeArrowheads="1"/>
            </p:cNvSpPr>
            <p:nvPr/>
          </p:nvSpPr>
          <p:spPr bwMode="auto">
            <a:xfrm>
              <a:off x="3288" y="325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02" name="AutoShape 6089"/>
            <p:cNvSpPr>
              <a:spLocks noChangeArrowheads="1"/>
            </p:cNvSpPr>
            <p:nvPr/>
          </p:nvSpPr>
          <p:spPr bwMode="auto">
            <a:xfrm>
              <a:off x="3288" y="326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03" name="AutoShape 6090"/>
            <p:cNvSpPr>
              <a:spLocks noChangeArrowheads="1"/>
            </p:cNvSpPr>
            <p:nvPr/>
          </p:nvSpPr>
          <p:spPr bwMode="auto">
            <a:xfrm>
              <a:off x="3288" y="3274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04" name="AutoShape 6091"/>
            <p:cNvSpPr>
              <a:spLocks noChangeArrowheads="1"/>
            </p:cNvSpPr>
            <p:nvPr/>
          </p:nvSpPr>
          <p:spPr bwMode="auto">
            <a:xfrm>
              <a:off x="3288" y="328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05" name="AutoShape 6092"/>
            <p:cNvSpPr>
              <a:spLocks noChangeArrowheads="1"/>
            </p:cNvSpPr>
            <p:nvPr/>
          </p:nvSpPr>
          <p:spPr bwMode="auto">
            <a:xfrm>
              <a:off x="3288" y="328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06" name="AutoShape 6093"/>
            <p:cNvSpPr>
              <a:spLocks noChangeArrowheads="1"/>
            </p:cNvSpPr>
            <p:nvPr/>
          </p:nvSpPr>
          <p:spPr bwMode="auto">
            <a:xfrm>
              <a:off x="3288" y="3297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07" name="AutoShape 6094"/>
            <p:cNvSpPr>
              <a:spLocks noChangeArrowheads="1"/>
            </p:cNvSpPr>
            <p:nvPr/>
          </p:nvSpPr>
          <p:spPr bwMode="auto">
            <a:xfrm>
              <a:off x="3291" y="326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08" name="AutoShape 6095"/>
            <p:cNvSpPr>
              <a:spLocks noChangeArrowheads="1"/>
            </p:cNvSpPr>
            <p:nvPr/>
          </p:nvSpPr>
          <p:spPr bwMode="auto">
            <a:xfrm>
              <a:off x="3293" y="3254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09" name="AutoShape 6096"/>
            <p:cNvSpPr>
              <a:spLocks noChangeArrowheads="1"/>
            </p:cNvSpPr>
            <p:nvPr/>
          </p:nvSpPr>
          <p:spPr bwMode="auto">
            <a:xfrm>
              <a:off x="3296" y="3245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10" name="AutoShape 6097"/>
            <p:cNvSpPr>
              <a:spLocks noChangeArrowheads="1"/>
            </p:cNvSpPr>
            <p:nvPr/>
          </p:nvSpPr>
          <p:spPr bwMode="auto">
            <a:xfrm>
              <a:off x="3297" y="323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11" name="AutoShape 6098"/>
            <p:cNvSpPr>
              <a:spLocks noChangeArrowheads="1"/>
            </p:cNvSpPr>
            <p:nvPr/>
          </p:nvSpPr>
          <p:spPr bwMode="auto">
            <a:xfrm>
              <a:off x="3300" y="322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12" name="AutoShape 6099"/>
            <p:cNvSpPr>
              <a:spLocks noChangeArrowheads="1"/>
            </p:cNvSpPr>
            <p:nvPr/>
          </p:nvSpPr>
          <p:spPr bwMode="auto">
            <a:xfrm>
              <a:off x="3305" y="321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13" name="AutoShape 6100"/>
            <p:cNvSpPr>
              <a:spLocks noChangeArrowheads="1"/>
            </p:cNvSpPr>
            <p:nvPr/>
          </p:nvSpPr>
          <p:spPr bwMode="auto">
            <a:xfrm>
              <a:off x="3309" y="321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14" name="AutoShape 6101"/>
            <p:cNvSpPr>
              <a:spLocks noChangeArrowheads="1"/>
            </p:cNvSpPr>
            <p:nvPr/>
          </p:nvSpPr>
          <p:spPr bwMode="auto">
            <a:xfrm>
              <a:off x="3312" y="3201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15" name="AutoShape 6102"/>
            <p:cNvSpPr>
              <a:spLocks noChangeArrowheads="1"/>
            </p:cNvSpPr>
            <p:nvPr/>
          </p:nvSpPr>
          <p:spPr bwMode="auto">
            <a:xfrm>
              <a:off x="3316" y="31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16" name="AutoShape 6103"/>
            <p:cNvSpPr>
              <a:spLocks noChangeArrowheads="1"/>
            </p:cNvSpPr>
            <p:nvPr/>
          </p:nvSpPr>
          <p:spPr bwMode="auto">
            <a:xfrm>
              <a:off x="3320" y="318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17" name="AutoShape 6104"/>
            <p:cNvSpPr>
              <a:spLocks noChangeArrowheads="1"/>
            </p:cNvSpPr>
            <p:nvPr/>
          </p:nvSpPr>
          <p:spPr bwMode="auto">
            <a:xfrm>
              <a:off x="3325" y="3178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18" name="AutoShape 6105"/>
            <p:cNvSpPr>
              <a:spLocks noChangeArrowheads="1"/>
            </p:cNvSpPr>
            <p:nvPr/>
          </p:nvSpPr>
          <p:spPr bwMode="auto">
            <a:xfrm>
              <a:off x="3330" y="317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19" name="AutoShape 6106"/>
            <p:cNvSpPr>
              <a:spLocks noChangeArrowheads="1"/>
            </p:cNvSpPr>
            <p:nvPr/>
          </p:nvSpPr>
          <p:spPr bwMode="auto">
            <a:xfrm>
              <a:off x="3335" y="3164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20" name="AutoShape 6107"/>
            <p:cNvSpPr>
              <a:spLocks noChangeArrowheads="1"/>
            </p:cNvSpPr>
            <p:nvPr/>
          </p:nvSpPr>
          <p:spPr bwMode="auto">
            <a:xfrm>
              <a:off x="3341" y="315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21" name="AutoShape 6108"/>
            <p:cNvSpPr>
              <a:spLocks noChangeArrowheads="1"/>
            </p:cNvSpPr>
            <p:nvPr/>
          </p:nvSpPr>
          <p:spPr bwMode="auto">
            <a:xfrm>
              <a:off x="3347" y="315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22" name="AutoShape 6109"/>
            <p:cNvSpPr>
              <a:spLocks noChangeArrowheads="1"/>
            </p:cNvSpPr>
            <p:nvPr/>
          </p:nvSpPr>
          <p:spPr bwMode="auto">
            <a:xfrm>
              <a:off x="3352" y="3146"/>
              <a:ext cx="20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23" name="AutoShape 6110"/>
            <p:cNvSpPr>
              <a:spLocks noChangeArrowheads="1"/>
            </p:cNvSpPr>
            <p:nvPr/>
          </p:nvSpPr>
          <p:spPr bwMode="auto">
            <a:xfrm>
              <a:off x="3360" y="314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24" name="AutoShape 6111"/>
            <p:cNvSpPr>
              <a:spLocks noChangeArrowheads="1"/>
            </p:cNvSpPr>
            <p:nvPr/>
          </p:nvSpPr>
          <p:spPr bwMode="auto">
            <a:xfrm>
              <a:off x="3366" y="313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25" name="AutoShape 6112"/>
            <p:cNvSpPr>
              <a:spLocks noChangeArrowheads="1"/>
            </p:cNvSpPr>
            <p:nvPr/>
          </p:nvSpPr>
          <p:spPr bwMode="auto">
            <a:xfrm>
              <a:off x="3373" y="313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26" name="AutoShape 6113"/>
            <p:cNvSpPr>
              <a:spLocks noChangeArrowheads="1"/>
            </p:cNvSpPr>
            <p:nvPr/>
          </p:nvSpPr>
          <p:spPr bwMode="auto">
            <a:xfrm>
              <a:off x="3382" y="3136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27" name="AutoShape 6114"/>
            <p:cNvSpPr>
              <a:spLocks noChangeArrowheads="1"/>
            </p:cNvSpPr>
            <p:nvPr/>
          </p:nvSpPr>
          <p:spPr bwMode="auto">
            <a:xfrm>
              <a:off x="3391" y="3135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28" name="AutoShape 6115"/>
            <p:cNvSpPr>
              <a:spLocks noChangeArrowheads="1"/>
            </p:cNvSpPr>
            <p:nvPr/>
          </p:nvSpPr>
          <p:spPr bwMode="auto">
            <a:xfrm>
              <a:off x="3399" y="3137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29" name="AutoShape 6116"/>
            <p:cNvSpPr>
              <a:spLocks noChangeArrowheads="1"/>
            </p:cNvSpPr>
            <p:nvPr/>
          </p:nvSpPr>
          <p:spPr bwMode="auto">
            <a:xfrm>
              <a:off x="3406" y="314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0" name="AutoShape 6117"/>
            <p:cNvSpPr>
              <a:spLocks noChangeArrowheads="1"/>
            </p:cNvSpPr>
            <p:nvPr/>
          </p:nvSpPr>
          <p:spPr bwMode="auto">
            <a:xfrm>
              <a:off x="3413" y="3148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1" name="AutoShape 6118"/>
            <p:cNvSpPr>
              <a:spLocks noChangeArrowheads="1"/>
            </p:cNvSpPr>
            <p:nvPr/>
          </p:nvSpPr>
          <p:spPr bwMode="auto">
            <a:xfrm>
              <a:off x="3418" y="315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2" name="AutoShape 6119"/>
            <p:cNvSpPr>
              <a:spLocks noChangeArrowheads="1"/>
            </p:cNvSpPr>
            <p:nvPr/>
          </p:nvSpPr>
          <p:spPr bwMode="auto">
            <a:xfrm>
              <a:off x="3424" y="3163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3" name="AutoShape 6120"/>
            <p:cNvSpPr>
              <a:spLocks noChangeArrowheads="1"/>
            </p:cNvSpPr>
            <p:nvPr/>
          </p:nvSpPr>
          <p:spPr bwMode="auto">
            <a:xfrm>
              <a:off x="3426" y="317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4" name="AutoShape 6121"/>
            <p:cNvSpPr>
              <a:spLocks noChangeArrowheads="1"/>
            </p:cNvSpPr>
            <p:nvPr/>
          </p:nvSpPr>
          <p:spPr bwMode="auto">
            <a:xfrm>
              <a:off x="3426" y="317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5" name="AutoShape 6122"/>
            <p:cNvSpPr>
              <a:spLocks noChangeArrowheads="1"/>
            </p:cNvSpPr>
            <p:nvPr/>
          </p:nvSpPr>
          <p:spPr bwMode="auto">
            <a:xfrm>
              <a:off x="3426" y="3186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6" name="AutoShape 6123"/>
            <p:cNvSpPr>
              <a:spLocks noChangeArrowheads="1"/>
            </p:cNvSpPr>
            <p:nvPr/>
          </p:nvSpPr>
          <p:spPr bwMode="auto">
            <a:xfrm>
              <a:off x="3426" y="319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7" name="AutoShape 6124"/>
            <p:cNvSpPr>
              <a:spLocks noChangeArrowheads="1"/>
            </p:cNvSpPr>
            <p:nvPr/>
          </p:nvSpPr>
          <p:spPr bwMode="auto">
            <a:xfrm>
              <a:off x="3426" y="320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8" name="AutoShape 6125"/>
            <p:cNvSpPr>
              <a:spLocks noChangeArrowheads="1"/>
            </p:cNvSpPr>
            <p:nvPr/>
          </p:nvSpPr>
          <p:spPr bwMode="auto">
            <a:xfrm>
              <a:off x="3426" y="321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39" name="AutoShape 6126"/>
            <p:cNvSpPr>
              <a:spLocks noChangeArrowheads="1"/>
            </p:cNvSpPr>
            <p:nvPr/>
          </p:nvSpPr>
          <p:spPr bwMode="auto">
            <a:xfrm>
              <a:off x="3426" y="321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40" name="AutoShape 6127"/>
            <p:cNvSpPr>
              <a:spLocks noChangeArrowheads="1"/>
            </p:cNvSpPr>
            <p:nvPr/>
          </p:nvSpPr>
          <p:spPr bwMode="auto">
            <a:xfrm>
              <a:off x="3426" y="322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41" name="AutoShape 6128"/>
            <p:cNvSpPr>
              <a:spLocks noChangeArrowheads="1"/>
            </p:cNvSpPr>
            <p:nvPr/>
          </p:nvSpPr>
          <p:spPr bwMode="auto">
            <a:xfrm>
              <a:off x="3426" y="323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42" name="AutoShape 6129"/>
            <p:cNvSpPr>
              <a:spLocks noChangeArrowheads="1"/>
            </p:cNvSpPr>
            <p:nvPr/>
          </p:nvSpPr>
          <p:spPr bwMode="auto">
            <a:xfrm>
              <a:off x="3426" y="324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43" name="AutoShape 6130"/>
            <p:cNvSpPr>
              <a:spLocks noChangeArrowheads="1"/>
            </p:cNvSpPr>
            <p:nvPr/>
          </p:nvSpPr>
          <p:spPr bwMode="auto">
            <a:xfrm>
              <a:off x="3426" y="3255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44" name="AutoShape 6131"/>
            <p:cNvSpPr>
              <a:spLocks noChangeArrowheads="1"/>
            </p:cNvSpPr>
            <p:nvPr/>
          </p:nvSpPr>
          <p:spPr bwMode="auto">
            <a:xfrm>
              <a:off x="3426" y="326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45" name="AutoShape 6132"/>
            <p:cNvSpPr>
              <a:spLocks noChangeArrowheads="1"/>
            </p:cNvSpPr>
            <p:nvPr/>
          </p:nvSpPr>
          <p:spPr bwMode="auto">
            <a:xfrm>
              <a:off x="3427" y="327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46" name="AutoShape 6133"/>
            <p:cNvSpPr>
              <a:spLocks noChangeArrowheads="1"/>
            </p:cNvSpPr>
            <p:nvPr/>
          </p:nvSpPr>
          <p:spPr bwMode="auto">
            <a:xfrm>
              <a:off x="3431" y="328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47" name="AutoShape 6134"/>
            <p:cNvSpPr>
              <a:spLocks noChangeArrowheads="1"/>
            </p:cNvSpPr>
            <p:nvPr/>
          </p:nvSpPr>
          <p:spPr bwMode="auto">
            <a:xfrm>
              <a:off x="3435" y="328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48" name="AutoShape 6135"/>
            <p:cNvSpPr>
              <a:spLocks noChangeArrowheads="1"/>
            </p:cNvSpPr>
            <p:nvPr/>
          </p:nvSpPr>
          <p:spPr bwMode="auto">
            <a:xfrm>
              <a:off x="3440" y="3292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49" name="AutoShape 6136"/>
            <p:cNvSpPr>
              <a:spLocks noChangeArrowheads="1"/>
            </p:cNvSpPr>
            <p:nvPr/>
          </p:nvSpPr>
          <p:spPr bwMode="auto">
            <a:xfrm>
              <a:off x="3448" y="3297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50" name="AutoShape 6137"/>
            <p:cNvSpPr>
              <a:spLocks noChangeArrowheads="1"/>
            </p:cNvSpPr>
            <p:nvPr/>
          </p:nvSpPr>
          <p:spPr bwMode="auto">
            <a:xfrm>
              <a:off x="3455" y="32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51" name="AutoShape 6138"/>
            <p:cNvSpPr>
              <a:spLocks noChangeArrowheads="1"/>
            </p:cNvSpPr>
            <p:nvPr/>
          </p:nvSpPr>
          <p:spPr bwMode="auto">
            <a:xfrm>
              <a:off x="3464" y="329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52" name="AutoShape 6139"/>
            <p:cNvSpPr>
              <a:spLocks noChangeArrowheads="1"/>
            </p:cNvSpPr>
            <p:nvPr/>
          </p:nvSpPr>
          <p:spPr bwMode="auto">
            <a:xfrm>
              <a:off x="3471" y="3290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53" name="AutoShape 6140"/>
            <p:cNvSpPr>
              <a:spLocks noChangeArrowheads="1"/>
            </p:cNvSpPr>
            <p:nvPr/>
          </p:nvSpPr>
          <p:spPr bwMode="auto">
            <a:xfrm>
              <a:off x="3475" y="3283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54" name="AutoShape 6141"/>
            <p:cNvSpPr>
              <a:spLocks noChangeArrowheads="1"/>
            </p:cNvSpPr>
            <p:nvPr/>
          </p:nvSpPr>
          <p:spPr bwMode="auto">
            <a:xfrm>
              <a:off x="3477" y="328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55" name="AutoShape 6142"/>
            <p:cNvSpPr>
              <a:spLocks noChangeArrowheads="1"/>
            </p:cNvSpPr>
            <p:nvPr/>
          </p:nvSpPr>
          <p:spPr bwMode="auto">
            <a:xfrm>
              <a:off x="3483" y="3274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56" name="AutoShape 6143"/>
            <p:cNvSpPr>
              <a:spLocks noChangeArrowheads="1"/>
            </p:cNvSpPr>
            <p:nvPr/>
          </p:nvSpPr>
          <p:spPr bwMode="auto">
            <a:xfrm>
              <a:off x="3487" y="326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57" name="AutoShape 6144"/>
            <p:cNvSpPr>
              <a:spLocks noChangeArrowheads="1"/>
            </p:cNvSpPr>
            <p:nvPr/>
          </p:nvSpPr>
          <p:spPr bwMode="auto">
            <a:xfrm>
              <a:off x="3491" y="3260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58" name="AutoShape 6145"/>
            <p:cNvSpPr>
              <a:spLocks noChangeArrowheads="1"/>
            </p:cNvSpPr>
            <p:nvPr/>
          </p:nvSpPr>
          <p:spPr bwMode="auto">
            <a:xfrm>
              <a:off x="3495" y="325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59" name="AutoShape 6146"/>
            <p:cNvSpPr>
              <a:spLocks noChangeArrowheads="1"/>
            </p:cNvSpPr>
            <p:nvPr/>
          </p:nvSpPr>
          <p:spPr bwMode="auto">
            <a:xfrm>
              <a:off x="3495" y="324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60" name="AutoShape 6147"/>
            <p:cNvSpPr>
              <a:spLocks noChangeArrowheads="1"/>
            </p:cNvSpPr>
            <p:nvPr/>
          </p:nvSpPr>
          <p:spPr bwMode="auto">
            <a:xfrm>
              <a:off x="3499" y="323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61" name="AutoShape 6148"/>
            <p:cNvSpPr>
              <a:spLocks noChangeArrowheads="1"/>
            </p:cNvSpPr>
            <p:nvPr/>
          </p:nvSpPr>
          <p:spPr bwMode="auto">
            <a:xfrm>
              <a:off x="3499" y="3230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6149"/>
          <p:cNvGrpSpPr>
            <a:grpSpLocks/>
          </p:cNvGrpSpPr>
          <p:nvPr/>
        </p:nvGrpSpPr>
        <p:grpSpPr bwMode="auto">
          <a:xfrm>
            <a:off x="3238500" y="5619750"/>
            <a:ext cx="2357438" cy="933450"/>
            <a:chOff x="2032" y="2880"/>
            <a:chExt cx="1485" cy="588"/>
          </a:xfrm>
        </p:grpSpPr>
        <p:sp>
          <p:nvSpPr>
            <p:cNvPr id="34712" name="Oval 6150"/>
            <p:cNvSpPr>
              <a:spLocks noChangeArrowheads="1"/>
            </p:cNvSpPr>
            <p:nvPr/>
          </p:nvSpPr>
          <p:spPr bwMode="auto">
            <a:xfrm>
              <a:off x="2032" y="32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13" name="Oval 6151"/>
            <p:cNvSpPr>
              <a:spLocks noChangeArrowheads="1"/>
            </p:cNvSpPr>
            <p:nvPr/>
          </p:nvSpPr>
          <p:spPr bwMode="auto">
            <a:xfrm>
              <a:off x="2038" y="31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14" name="Oval 6152"/>
            <p:cNvSpPr>
              <a:spLocks noChangeArrowheads="1"/>
            </p:cNvSpPr>
            <p:nvPr/>
          </p:nvSpPr>
          <p:spPr bwMode="auto">
            <a:xfrm>
              <a:off x="2044" y="31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15" name="Oval 6153"/>
            <p:cNvSpPr>
              <a:spLocks noChangeArrowheads="1"/>
            </p:cNvSpPr>
            <p:nvPr/>
          </p:nvSpPr>
          <p:spPr bwMode="auto">
            <a:xfrm>
              <a:off x="2049" y="317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16" name="Oval 6154"/>
            <p:cNvSpPr>
              <a:spLocks noChangeArrowheads="1"/>
            </p:cNvSpPr>
            <p:nvPr/>
          </p:nvSpPr>
          <p:spPr bwMode="auto">
            <a:xfrm>
              <a:off x="2054" y="3162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17" name="Oval 6155"/>
            <p:cNvSpPr>
              <a:spLocks noChangeArrowheads="1"/>
            </p:cNvSpPr>
            <p:nvPr/>
          </p:nvSpPr>
          <p:spPr bwMode="auto">
            <a:xfrm>
              <a:off x="2059" y="315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18" name="Oval 6156"/>
            <p:cNvSpPr>
              <a:spLocks noChangeArrowheads="1"/>
            </p:cNvSpPr>
            <p:nvPr/>
          </p:nvSpPr>
          <p:spPr bwMode="auto">
            <a:xfrm>
              <a:off x="2064" y="3142"/>
              <a:ext cx="16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19" name="Oval 6157"/>
            <p:cNvSpPr>
              <a:spLocks noChangeArrowheads="1"/>
            </p:cNvSpPr>
            <p:nvPr/>
          </p:nvSpPr>
          <p:spPr bwMode="auto">
            <a:xfrm>
              <a:off x="2069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20" name="Oval 6158"/>
            <p:cNvSpPr>
              <a:spLocks noChangeArrowheads="1"/>
            </p:cNvSpPr>
            <p:nvPr/>
          </p:nvSpPr>
          <p:spPr bwMode="auto">
            <a:xfrm>
              <a:off x="2075" y="312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21" name="Oval 6159"/>
            <p:cNvSpPr>
              <a:spLocks noChangeArrowheads="1"/>
            </p:cNvSpPr>
            <p:nvPr/>
          </p:nvSpPr>
          <p:spPr bwMode="auto">
            <a:xfrm>
              <a:off x="2079" y="311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22" name="Oval 6160"/>
            <p:cNvSpPr>
              <a:spLocks noChangeArrowheads="1"/>
            </p:cNvSpPr>
            <p:nvPr/>
          </p:nvSpPr>
          <p:spPr bwMode="auto">
            <a:xfrm>
              <a:off x="2084" y="310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23" name="Oval 6161"/>
            <p:cNvSpPr>
              <a:spLocks noChangeArrowheads="1"/>
            </p:cNvSpPr>
            <p:nvPr/>
          </p:nvSpPr>
          <p:spPr bwMode="auto">
            <a:xfrm>
              <a:off x="2089" y="309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24" name="Oval 6162"/>
            <p:cNvSpPr>
              <a:spLocks noChangeArrowheads="1"/>
            </p:cNvSpPr>
            <p:nvPr/>
          </p:nvSpPr>
          <p:spPr bwMode="auto">
            <a:xfrm>
              <a:off x="2095" y="30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25" name="Oval 6163"/>
            <p:cNvSpPr>
              <a:spLocks noChangeArrowheads="1"/>
            </p:cNvSpPr>
            <p:nvPr/>
          </p:nvSpPr>
          <p:spPr bwMode="auto">
            <a:xfrm>
              <a:off x="2101" y="307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26" name="Oval 6164"/>
            <p:cNvSpPr>
              <a:spLocks noChangeArrowheads="1"/>
            </p:cNvSpPr>
            <p:nvPr/>
          </p:nvSpPr>
          <p:spPr bwMode="auto">
            <a:xfrm>
              <a:off x="2106" y="306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27" name="Oval 6165"/>
            <p:cNvSpPr>
              <a:spLocks noChangeArrowheads="1"/>
            </p:cNvSpPr>
            <p:nvPr/>
          </p:nvSpPr>
          <p:spPr bwMode="auto">
            <a:xfrm>
              <a:off x="2109" y="3057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28" name="Oval 6166"/>
            <p:cNvSpPr>
              <a:spLocks noChangeArrowheads="1"/>
            </p:cNvSpPr>
            <p:nvPr/>
          </p:nvSpPr>
          <p:spPr bwMode="auto">
            <a:xfrm>
              <a:off x="2114" y="304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29" name="Oval 6167"/>
            <p:cNvSpPr>
              <a:spLocks noChangeArrowheads="1"/>
            </p:cNvSpPr>
            <p:nvPr/>
          </p:nvSpPr>
          <p:spPr bwMode="auto">
            <a:xfrm>
              <a:off x="2119" y="30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30" name="Oval 6168"/>
            <p:cNvSpPr>
              <a:spLocks noChangeArrowheads="1"/>
            </p:cNvSpPr>
            <p:nvPr/>
          </p:nvSpPr>
          <p:spPr bwMode="auto">
            <a:xfrm>
              <a:off x="2124" y="3029"/>
              <a:ext cx="16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31" name="Oval 6169"/>
            <p:cNvSpPr>
              <a:spLocks noChangeArrowheads="1"/>
            </p:cNvSpPr>
            <p:nvPr/>
          </p:nvSpPr>
          <p:spPr bwMode="auto">
            <a:xfrm>
              <a:off x="2129" y="301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32" name="Oval 6170"/>
            <p:cNvSpPr>
              <a:spLocks noChangeArrowheads="1"/>
            </p:cNvSpPr>
            <p:nvPr/>
          </p:nvSpPr>
          <p:spPr bwMode="auto">
            <a:xfrm>
              <a:off x="2133" y="301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33" name="Oval 6171"/>
            <p:cNvSpPr>
              <a:spLocks noChangeArrowheads="1"/>
            </p:cNvSpPr>
            <p:nvPr/>
          </p:nvSpPr>
          <p:spPr bwMode="auto">
            <a:xfrm>
              <a:off x="2136" y="30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34" name="Oval 6172"/>
            <p:cNvSpPr>
              <a:spLocks noChangeArrowheads="1"/>
            </p:cNvSpPr>
            <p:nvPr/>
          </p:nvSpPr>
          <p:spPr bwMode="auto">
            <a:xfrm>
              <a:off x="2138" y="299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35" name="Oval 6173"/>
            <p:cNvSpPr>
              <a:spLocks noChangeArrowheads="1"/>
            </p:cNvSpPr>
            <p:nvPr/>
          </p:nvSpPr>
          <p:spPr bwMode="auto">
            <a:xfrm>
              <a:off x="2141" y="2981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36" name="Oval 6174"/>
            <p:cNvSpPr>
              <a:spLocks noChangeArrowheads="1"/>
            </p:cNvSpPr>
            <p:nvPr/>
          </p:nvSpPr>
          <p:spPr bwMode="auto">
            <a:xfrm>
              <a:off x="2145" y="296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37" name="Oval 6175"/>
            <p:cNvSpPr>
              <a:spLocks noChangeArrowheads="1"/>
            </p:cNvSpPr>
            <p:nvPr/>
          </p:nvSpPr>
          <p:spPr bwMode="auto">
            <a:xfrm>
              <a:off x="2147" y="295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38" name="Oval 6176"/>
            <p:cNvSpPr>
              <a:spLocks noChangeArrowheads="1"/>
            </p:cNvSpPr>
            <p:nvPr/>
          </p:nvSpPr>
          <p:spPr bwMode="auto">
            <a:xfrm>
              <a:off x="2150" y="29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39" name="Oval 6177"/>
            <p:cNvSpPr>
              <a:spLocks noChangeArrowheads="1"/>
            </p:cNvSpPr>
            <p:nvPr/>
          </p:nvSpPr>
          <p:spPr bwMode="auto">
            <a:xfrm>
              <a:off x="2151" y="29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40" name="Oval 6178"/>
            <p:cNvSpPr>
              <a:spLocks noChangeArrowheads="1"/>
            </p:cNvSpPr>
            <p:nvPr/>
          </p:nvSpPr>
          <p:spPr bwMode="auto">
            <a:xfrm>
              <a:off x="2151" y="292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41" name="Oval 6179"/>
            <p:cNvSpPr>
              <a:spLocks noChangeArrowheads="1"/>
            </p:cNvSpPr>
            <p:nvPr/>
          </p:nvSpPr>
          <p:spPr bwMode="auto">
            <a:xfrm>
              <a:off x="2151" y="2914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42" name="Oval 6180"/>
            <p:cNvSpPr>
              <a:spLocks noChangeArrowheads="1"/>
            </p:cNvSpPr>
            <p:nvPr/>
          </p:nvSpPr>
          <p:spPr bwMode="auto">
            <a:xfrm>
              <a:off x="2149" y="29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43" name="Oval 6181"/>
            <p:cNvSpPr>
              <a:spLocks noChangeArrowheads="1"/>
            </p:cNvSpPr>
            <p:nvPr/>
          </p:nvSpPr>
          <p:spPr bwMode="auto">
            <a:xfrm>
              <a:off x="2146" y="289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44" name="Oval 6182"/>
            <p:cNvSpPr>
              <a:spLocks noChangeArrowheads="1"/>
            </p:cNvSpPr>
            <p:nvPr/>
          </p:nvSpPr>
          <p:spPr bwMode="auto">
            <a:xfrm>
              <a:off x="2142" y="288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45" name="Oval 6183"/>
            <p:cNvSpPr>
              <a:spLocks noChangeArrowheads="1"/>
            </p:cNvSpPr>
            <p:nvPr/>
          </p:nvSpPr>
          <p:spPr bwMode="auto">
            <a:xfrm>
              <a:off x="2137" y="2883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46" name="Oval 6184"/>
            <p:cNvSpPr>
              <a:spLocks noChangeArrowheads="1"/>
            </p:cNvSpPr>
            <p:nvPr/>
          </p:nvSpPr>
          <p:spPr bwMode="auto">
            <a:xfrm>
              <a:off x="2130" y="28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47" name="Oval 6185"/>
            <p:cNvSpPr>
              <a:spLocks noChangeArrowheads="1"/>
            </p:cNvSpPr>
            <p:nvPr/>
          </p:nvSpPr>
          <p:spPr bwMode="auto">
            <a:xfrm>
              <a:off x="2122" y="28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48" name="Oval 6186"/>
            <p:cNvSpPr>
              <a:spLocks noChangeArrowheads="1"/>
            </p:cNvSpPr>
            <p:nvPr/>
          </p:nvSpPr>
          <p:spPr bwMode="auto">
            <a:xfrm>
              <a:off x="2113" y="2883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49" name="Oval 6187"/>
            <p:cNvSpPr>
              <a:spLocks noChangeArrowheads="1"/>
            </p:cNvSpPr>
            <p:nvPr/>
          </p:nvSpPr>
          <p:spPr bwMode="auto">
            <a:xfrm>
              <a:off x="2107" y="288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50" name="Oval 6188"/>
            <p:cNvSpPr>
              <a:spLocks noChangeArrowheads="1"/>
            </p:cNvSpPr>
            <p:nvPr/>
          </p:nvSpPr>
          <p:spPr bwMode="auto">
            <a:xfrm>
              <a:off x="2101" y="28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51" name="Oval 6189"/>
            <p:cNvSpPr>
              <a:spLocks noChangeArrowheads="1"/>
            </p:cNvSpPr>
            <p:nvPr/>
          </p:nvSpPr>
          <p:spPr bwMode="auto">
            <a:xfrm>
              <a:off x="2094" y="290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52" name="Oval 6190"/>
            <p:cNvSpPr>
              <a:spLocks noChangeArrowheads="1"/>
            </p:cNvSpPr>
            <p:nvPr/>
          </p:nvSpPr>
          <p:spPr bwMode="auto">
            <a:xfrm>
              <a:off x="2088" y="291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53" name="Oval 6191"/>
            <p:cNvSpPr>
              <a:spLocks noChangeArrowheads="1"/>
            </p:cNvSpPr>
            <p:nvPr/>
          </p:nvSpPr>
          <p:spPr bwMode="auto">
            <a:xfrm>
              <a:off x="2085" y="2930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54" name="Oval 6192"/>
            <p:cNvSpPr>
              <a:spLocks noChangeArrowheads="1"/>
            </p:cNvSpPr>
            <p:nvPr/>
          </p:nvSpPr>
          <p:spPr bwMode="auto">
            <a:xfrm>
              <a:off x="2082" y="2942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55" name="Oval 6193"/>
            <p:cNvSpPr>
              <a:spLocks noChangeArrowheads="1"/>
            </p:cNvSpPr>
            <p:nvPr/>
          </p:nvSpPr>
          <p:spPr bwMode="auto">
            <a:xfrm>
              <a:off x="2079" y="295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56" name="Oval 6194"/>
            <p:cNvSpPr>
              <a:spLocks noChangeArrowheads="1"/>
            </p:cNvSpPr>
            <p:nvPr/>
          </p:nvSpPr>
          <p:spPr bwMode="auto">
            <a:xfrm>
              <a:off x="2077" y="296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57" name="Oval 6195"/>
            <p:cNvSpPr>
              <a:spLocks noChangeArrowheads="1"/>
            </p:cNvSpPr>
            <p:nvPr/>
          </p:nvSpPr>
          <p:spPr bwMode="auto">
            <a:xfrm>
              <a:off x="2076" y="297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58" name="Oval 6196"/>
            <p:cNvSpPr>
              <a:spLocks noChangeArrowheads="1"/>
            </p:cNvSpPr>
            <p:nvPr/>
          </p:nvSpPr>
          <p:spPr bwMode="auto">
            <a:xfrm>
              <a:off x="2075" y="29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59" name="Oval 6197"/>
            <p:cNvSpPr>
              <a:spLocks noChangeArrowheads="1"/>
            </p:cNvSpPr>
            <p:nvPr/>
          </p:nvSpPr>
          <p:spPr bwMode="auto">
            <a:xfrm>
              <a:off x="2074" y="29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60" name="Oval 6198"/>
            <p:cNvSpPr>
              <a:spLocks noChangeArrowheads="1"/>
            </p:cNvSpPr>
            <p:nvPr/>
          </p:nvSpPr>
          <p:spPr bwMode="auto">
            <a:xfrm>
              <a:off x="2074" y="3003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61" name="Oval 6199"/>
            <p:cNvSpPr>
              <a:spLocks noChangeArrowheads="1"/>
            </p:cNvSpPr>
            <p:nvPr/>
          </p:nvSpPr>
          <p:spPr bwMode="auto">
            <a:xfrm>
              <a:off x="2074" y="3016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62" name="Oval 6200"/>
            <p:cNvSpPr>
              <a:spLocks noChangeArrowheads="1"/>
            </p:cNvSpPr>
            <p:nvPr/>
          </p:nvSpPr>
          <p:spPr bwMode="auto">
            <a:xfrm>
              <a:off x="2074" y="30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63" name="Oval 6201"/>
            <p:cNvSpPr>
              <a:spLocks noChangeArrowheads="1"/>
            </p:cNvSpPr>
            <p:nvPr/>
          </p:nvSpPr>
          <p:spPr bwMode="auto">
            <a:xfrm>
              <a:off x="2074" y="303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64" name="Oval 6202"/>
            <p:cNvSpPr>
              <a:spLocks noChangeArrowheads="1"/>
            </p:cNvSpPr>
            <p:nvPr/>
          </p:nvSpPr>
          <p:spPr bwMode="auto">
            <a:xfrm>
              <a:off x="2074" y="30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65" name="Oval 6203"/>
            <p:cNvSpPr>
              <a:spLocks noChangeArrowheads="1"/>
            </p:cNvSpPr>
            <p:nvPr/>
          </p:nvSpPr>
          <p:spPr bwMode="auto">
            <a:xfrm>
              <a:off x="2074" y="30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66" name="Oval 6204"/>
            <p:cNvSpPr>
              <a:spLocks noChangeArrowheads="1"/>
            </p:cNvSpPr>
            <p:nvPr/>
          </p:nvSpPr>
          <p:spPr bwMode="auto">
            <a:xfrm>
              <a:off x="2074" y="306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67" name="Oval 6205"/>
            <p:cNvSpPr>
              <a:spLocks noChangeArrowheads="1"/>
            </p:cNvSpPr>
            <p:nvPr/>
          </p:nvSpPr>
          <p:spPr bwMode="auto">
            <a:xfrm>
              <a:off x="2074" y="3072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68" name="Oval 6206"/>
            <p:cNvSpPr>
              <a:spLocks noChangeArrowheads="1"/>
            </p:cNvSpPr>
            <p:nvPr/>
          </p:nvSpPr>
          <p:spPr bwMode="auto">
            <a:xfrm>
              <a:off x="2074" y="30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69" name="Oval 6207"/>
            <p:cNvSpPr>
              <a:spLocks noChangeArrowheads="1"/>
            </p:cNvSpPr>
            <p:nvPr/>
          </p:nvSpPr>
          <p:spPr bwMode="auto">
            <a:xfrm>
              <a:off x="2074" y="3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70" name="Oval 6208"/>
            <p:cNvSpPr>
              <a:spLocks noChangeArrowheads="1"/>
            </p:cNvSpPr>
            <p:nvPr/>
          </p:nvSpPr>
          <p:spPr bwMode="auto">
            <a:xfrm>
              <a:off x="2074" y="30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71" name="Oval 6209"/>
            <p:cNvSpPr>
              <a:spLocks noChangeArrowheads="1"/>
            </p:cNvSpPr>
            <p:nvPr/>
          </p:nvSpPr>
          <p:spPr bwMode="auto">
            <a:xfrm>
              <a:off x="2074" y="311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72" name="Oval 6210"/>
            <p:cNvSpPr>
              <a:spLocks noChangeArrowheads="1"/>
            </p:cNvSpPr>
            <p:nvPr/>
          </p:nvSpPr>
          <p:spPr bwMode="auto">
            <a:xfrm>
              <a:off x="2074" y="31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73" name="Oval 6211"/>
            <p:cNvSpPr>
              <a:spLocks noChangeArrowheads="1"/>
            </p:cNvSpPr>
            <p:nvPr/>
          </p:nvSpPr>
          <p:spPr bwMode="auto">
            <a:xfrm>
              <a:off x="2074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74" name="Oval 6212"/>
            <p:cNvSpPr>
              <a:spLocks noChangeArrowheads="1"/>
            </p:cNvSpPr>
            <p:nvPr/>
          </p:nvSpPr>
          <p:spPr bwMode="auto">
            <a:xfrm>
              <a:off x="2074" y="31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75" name="Oval 6213"/>
            <p:cNvSpPr>
              <a:spLocks noChangeArrowheads="1"/>
            </p:cNvSpPr>
            <p:nvPr/>
          </p:nvSpPr>
          <p:spPr bwMode="auto">
            <a:xfrm>
              <a:off x="2075" y="315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76" name="Oval 6214"/>
            <p:cNvSpPr>
              <a:spLocks noChangeArrowheads="1"/>
            </p:cNvSpPr>
            <p:nvPr/>
          </p:nvSpPr>
          <p:spPr bwMode="auto">
            <a:xfrm>
              <a:off x="2075" y="315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77" name="Oval 6215"/>
            <p:cNvSpPr>
              <a:spLocks noChangeArrowheads="1"/>
            </p:cNvSpPr>
            <p:nvPr/>
          </p:nvSpPr>
          <p:spPr bwMode="auto">
            <a:xfrm>
              <a:off x="2075" y="3172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78" name="Oval 6216"/>
            <p:cNvSpPr>
              <a:spLocks noChangeArrowheads="1"/>
            </p:cNvSpPr>
            <p:nvPr/>
          </p:nvSpPr>
          <p:spPr bwMode="auto">
            <a:xfrm>
              <a:off x="2075" y="31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79" name="Oval 6217"/>
            <p:cNvSpPr>
              <a:spLocks noChangeArrowheads="1"/>
            </p:cNvSpPr>
            <p:nvPr/>
          </p:nvSpPr>
          <p:spPr bwMode="auto">
            <a:xfrm>
              <a:off x="2075" y="319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80" name="Oval 6218"/>
            <p:cNvSpPr>
              <a:spLocks noChangeArrowheads="1"/>
            </p:cNvSpPr>
            <p:nvPr/>
          </p:nvSpPr>
          <p:spPr bwMode="auto">
            <a:xfrm>
              <a:off x="2075" y="31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81" name="Oval 6219"/>
            <p:cNvSpPr>
              <a:spLocks noChangeArrowheads="1"/>
            </p:cNvSpPr>
            <p:nvPr/>
          </p:nvSpPr>
          <p:spPr bwMode="auto">
            <a:xfrm>
              <a:off x="2075" y="3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82" name="Oval 6220"/>
            <p:cNvSpPr>
              <a:spLocks noChangeArrowheads="1"/>
            </p:cNvSpPr>
            <p:nvPr/>
          </p:nvSpPr>
          <p:spPr bwMode="auto">
            <a:xfrm>
              <a:off x="2075" y="321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83" name="Oval 6221"/>
            <p:cNvSpPr>
              <a:spLocks noChangeArrowheads="1"/>
            </p:cNvSpPr>
            <p:nvPr/>
          </p:nvSpPr>
          <p:spPr bwMode="auto">
            <a:xfrm>
              <a:off x="2076" y="322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84" name="Oval 6222"/>
            <p:cNvSpPr>
              <a:spLocks noChangeArrowheads="1"/>
            </p:cNvSpPr>
            <p:nvPr/>
          </p:nvSpPr>
          <p:spPr bwMode="auto">
            <a:xfrm>
              <a:off x="2077" y="323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85" name="Oval 6223"/>
            <p:cNvSpPr>
              <a:spLocks noChangeArrowheads="1"/>
            </p:cNvSpPr>
            <p:nvPr/>
          </p:nvSpPr>
          <p:spPr bwMode="auto">
            <a:xfrm>
              <a:off x="2079" y="3249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86" name="Oval 6224"/>
            <p:cNvSpPr>
              <a:spLocks noChangeArrowheads="1"/>
            </p:cNvSpPr>
            <p:nvPr/>
          </p:nvSpPr>
          <p:spPr bwMode="auto">
            <a:xfrm>
              <a:off x="2084" y="3261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87" name="Oval 6225"/>
            <p:cNvSpPr>
              <a:spLocks noChangeArrowheads="1"/>
            </p:cNvSpPr>
            <p:nvPr/>
          </p:nvSpPr>
          <p:spPr bwMode="auto">
            <a:xfrm>
              <a:off x="2089" y="327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88" name="Oval 6226"/>
            <p:cNvSpPr>
              <a:spLocks noChangeArrowheads="1"/>
            </p:cNvSpPr>
            <p:nvPr/>
          </p:nvSpPr>
          <p:spPr bwMode="auto">
            <a:xfrm>
              <a:off x="2096" y="327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89" name="Oval 6227"/>
            <p:cNvSpPr>
              <a:spLocks noChangeArrowheads="1"/>
            </p:cNvSpPr>
            <p:nvPr/>
          </p:nvSpPr>
          <p:spPr bwMode="auto">
            <a:xfrm>
              <a:off x="2104" y="328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90" name="Oval 6228"/>
            <p:cNvSpPr>
              <a:spLocks noChangeArrowheads="1"/>
            </p:cNvSpPr>
            <p:nvPr/>
          </p:nvSpPr>
          <p:spPr bwMode="auto">
            <a:xfrm>
              <a:off x="2113" y="3295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91" name="Oval 6229"/>
            <p:cNvSpPr>
              <a:spLocks noChangeArrowheads="1"/>
            </p:cNvSpPr>
            <p:nvPr/>
          </p:nvSpPr>
          <p:spPr bwMode="auto">
            <a:xfrm>
              <a:off x="2125" y="329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92" name="Oval 6230"/>
            <p:cNvSpPr>
              <a:spLocks noChangeArrowheads="1"/>
            </p:cNvSpPr>
            <p:nvPr/>
          </p:nvSpPr>
          <p:spPr bwMode="auto">
            <a:xfrm>
              <a:off x="2137" y="3295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93" name="Oval 6231"/>
            <p:cNvSpPr>
              <a:spLocks noChangeArrowheads="1"/>
            </p:cNvSpPr>
            <p:nvPr/>
          </p:nvSpPr>
          <p:spPr bwMode="auto">
            <a:xfrm>
              <a:off x="2148" y="329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94" name="Oval 6232"/>
            <p:cNvSpPr>
              <a:spLocks noChangeArrowheads="1"/>
            </p:cNvSpPr>
            <p:nvPr/>
          </p:nvSpPr>
          <p:spPr bwMode="auto">
            <a:xfrm>
              <a:off x="2158" y="328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95" name="Oval 6233"/>
            <p:cNvSpPr>
              <a:spLocks noChangeArrowheads="1"/>
            </p:cNvSpPr>
            <p:nvPr/>
          </p:nvSpPr>
          <p:spPr bwMode="auto">
            <a:xfrm>
              <a:off x="2167" y="327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96" name="Oval 6234"/>
            <p:cNvSpPr>
              <a:spLocks noChangeArrowheads="1"/>
            </p:cNvSpPr>
            <p:nvPr/>
          </p:nvSpPr>
          <p:spPr bwMode="auto">
            <a:xfrm>
              <a:off x="2174" y="326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97" name="Oval 6235"/>
            <p:cNvSpPr>
              <a:spLocks noChangeArrowheads="1"/>
            </p:cNvSpPr>
            <p:nvPr/>
          </p:nvSpPr>
          <p:spPr bwMode="auto">
            <a:xfrm>
              <a:off x="2181" y="325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98" name="Oval 6236"/>
            <p:cNvSpPr>
              <a:spLocks noChangeArrowheads="1"/>
            </p:cNvSpPr>
            <p:nvPr/>
          </p:nvSpPr>
          <p:spPr bwMode="auto">
            <a:xfrm>
              <a:off x="2185" y="3248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799" name="Oval 6237"/>
            <p:cNvSpPr>
              <a:spLocks noChangeArrowheads="1"/>
            </p:cNvSpPr>
            <p:nvPr/>
          </p:nvSpPr>
          <p:spPr bwMode="auto">
            <a:xfrm>
              <a:off x="2187" y="32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00" name="Oval 6238"/>
            <p:cNvSpPr>
              <a:spLocks noChangeArrowheads="1"/>
            </p:cNvSpPr>
            <p:nvPr/>
          </p:nvSpPr>
          <p:spPr bwMode="auto">
            <a:xfrm>
              <a:off x="2191" y="322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01" name="Oval 6239"/>
            <p:cNvSpPr>
              <a:spLocks noChangeArrowheads="1"/>
            </p:cNvSpPr>
            <p:nvPr/>
          </p:nvSpPr>
          <p:spPr bwMode="auto">
            <a:xfrm>
              <a:off x="2192" y="32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02" name="Oval 6240"/>
            <p:cNvSpPr>
              <a:spLocks noChangeArrowheads="1"/>
            </p:cNvSpPr>
            <p:nvPr/>
          </p:nvSpPr>
          <p:spPr bwMode="auto">
            <a:xfrm>
              <a:off x="2194" y="3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03" name="Oval 6241"/>
            <p:cNvSpPr>
              <a:spLocks noChangeArrowheads="1"/>
            </p:cNvSpPr>
            <p:nvPr/>
          </p:nvSpPr>
          <p:spPr bwMode="auto">
            <a:xfrm>
              <a:off x="2196" y="31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04" name="Oval 6242"/>
            <p:cNvSpPr>
              <a:spLocks noChangeArrowheads="1"/>
            </p:cNvSpPr>
            <p:nvPr/>
          </p:nvSpPr>
          <p:spPr bwMode="auto">
            <a:xfrm>
              <a:off x="2196" y="31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05" name="Oval 6243"/>
            <p:cNvSpPr>
              <a:spLocks noChangeArrowheads="1"/>
            </p:cNvSpPr>
            <p:nvPr/>
          </p:nvSpPr>
          <p:spPr bwMode="auto">
            <a:xfrm>
              <a:off x="2198" y="31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06" name="Oval 6244"/>
            <p:cNvSpPr>
              <a:spLocks noChangeArrowheads="1"/>
            </p:cNvSpPr>
            <p:nvPr/>
          </p:nvSpPr>
          <p:spPr bwMode="auto">
            <a:xfrm>
              <a:off x="2197" y="31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07" name="Oval 6245"/>
            <p:cNvSpPr>
              <a:spLocks noChangeArrowheads="1"/>
            </p:cNvSpPr>
            <p:nvPr/>
          </p:nvSpPr>
          <p:spPr bwMode="auto">
            <a:xfrm>
              <a:off x="2195" y="315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08" name="Oval 6246"/>
            <p:cNvSpPr>
              <a:spLocks noChangeArrowheads="1"/>
            </p:cNvSpPr>
            <p:nvPr/>
          </p:nvSpPr>
          <p:spPr bwMode="auto">
            <a:xfrm>
              <a:off x="2188" y="31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09" name="Oval 6247"/>
            <p:cNvSpPr>
              <a:spLocks noChangeArrowheads="1"/>
            </p:cNvSpPr>
            <p:nvPr/>
          </p:nvSpPr>
          <p:spPr bwMode="auto">
            <a:xfrm>
              <a:off x="2183" y="313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10" name="Oval 6248"/>
            <p:cNvSpPr>
              <a:spLocks noChangeArrowheads="1"/>
            </p:cNvSpPr>
            <p:nvPr/>
          </p:nvSpPr>
          <p:spPr bwMode="auto">
            <a:xfrm>
              <a:off x="2175" y="3133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11" name="Oval 6249"/>
            <p:cNvSpPr>
              <a:spLocks noChangeArrowheads="1"/>
            </p:cNvSpPr>
            <p:nvPr/>
          </p:nvSpPr>
          <p:spPr bwMode="auto">
            <a:xfrm>
              <a:off x="2166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12" name="Oval 6250"/>
            <p:cNvSpPr>
              <a:spLocks noChangeArrowheads="1"/>
            </p:cNvSpPr>
            <p:nvPr/>
          </p:nvSpPr>
          <p:spPr bwMode="auto">
            <a:xfrm>
              <a:off x="2159" y="313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13" name="Oval 6251"/>
            <p:cNvSpPr>
              <a:spLocks noChangeArrowheads="1"/>
            </p:cNvSpPr>
            <p:nvPr/>
          </p:nvSpPr>
          <p:spPr bwMode="auto">
            <a:xfrm>
              <a:off x="2158" y="314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14" name="Oval 6252"/>
            <p:cNvSpPr>
              <a:spLocks noChangeArrowheads="1"/>
            </p:cNvSpPr>
            <p:nvPr/>
          </p:nvSpPr>
          <p:spPr bwMode="auto">
            <a:xfrm>
              <a:off x="2161" y="315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15" name="Oval 6253"/>
            <p:cNvSpPr>
              <a:spLocks noChangeArrowheads="1"/>
            </p:cNvSpPr>
            <p:nvPr/>
          </p:nvSpPr>
          <p:spPr bwMode="auto">
            <a:xfrm>
              <a:off x="2168" y="31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16" name="Oval 6254"/>
            <p:cNvSpPr>
              <a:spLocks noChangeArrowheads="1"/>
            </p:cNvSpPr>
            <p:nvPr/>
          </p:nvSpPr>
          <p:spPr bwMode="auto">
            <a:xfrm>
              <a:off x="2176" y="3170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17" name="Oval 6255"/>
            <p:cNvSpPr>
              <a:spLocks noChangeArrowheads="1"/>
            </p:cNvSpPr>
            <p:nvPr/>
          </p:nvSpPr>
          <p:spPr bwMode="auto">
            <a:xfrm>
              <a:off x="2184" y="317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18" name="Oval 6256"/>
            <p:cNvSpPr>
              <a:spLocks noChangeArrowheads="1"/>
            </p:cNvSpPr>
            <p:nvPr/>
          </p:nvSpPr>
          <p:spPr bwMode="auto">
            <a:xfrm>
              <a:off x="2200" y="3166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19" name="Oval 6257"/>
            <p:cNvSpPr>
              <a:spLocks noChangeArrowheads="1"/>
            </p:cNvSpPr>
            <p:nvPr/>
          </p:nvSpPr>
          <p:spPr bwMode="auto">
            <a:xfrm>
              <a:off x="2205" y="316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20" name="Oval 6258"/>
            <p:cNvSpPr>
              <a:spLocks noChangeArrowheads="1"/>
            </p:cNvSpPr>
            <p:nvPr/>
          </p:nvSpPr>
          <p:spPr bwMode="auto">
            <a:xfrm>
              <a:off x="2217" y="316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821" name="AutoShape 6259"/>
            <p:cNvSpPr>
              <a:spLocks noChangeArrowheads="1"/>
            </p:cNvSpPr>
            <p:nvPr/>
          </p:nvSpPr>
          <p:spPr bwMode="auto">
            <a:xfrm>
              <a:off x="2224" y="3164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2" name="AutoShape 6260"/>
            <p:cNvSpPr>
              <a:spLocks noChangeArrowheads="1"/>
            </p:cNvSpPr>
            <p:nvPr/>
          </p:nvSpPr>
          <p:spPr bwMode="auto">
            <a:xfrm>
              <a:off x="2233" y="315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3" name="AutoShape 6261"/>
            <p:cNvSpPr>
              <a:spLocks noChangeArrowheads="1"/>
            </p:cNvSpPr>
            <p:nvPr/>
          </p:nvSpPr>
          <p:spPr bwMode="auto">
            <a:xfrm>
              <a:off x="2239" y="315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4" name="AutoShape 6262"/>
            <p:cNvSpPr>
              <a:spLocks noChangeArrowheads="1"/>
            </p:cNvSpPr>
            <p:nvPr/>
          </p:nvSpPr>
          <p:spPr bwMode="auto">
            <a:xfrm>
              <a:off x="2247" y="3146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5" name="AutoShape 6263"/>
            <p:cNvSpPr>
              <a:spLocks noChangeArrowheads="1"/>
            </p:cNvSpPr>
            <p:nvPr/>
          </p:nvSpPr>
          <p:spPr bwMode="auto">
            <a:xfrm>
              <a:off x="2255" y="3139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AutoShape 6264"/>
            <p:cNvSpPr>
              <a:spLocks noChangeArrowheads="1"/>
            </p:cNvSpPr>
            <p:nvPr/>
          </p:nvSpPr>
          <p:spPr bwMode="auto">
            <a:xfrm>
              <a:off x="2262" y="314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AutoShape 6265"/>
            <p:cNvSpPr>
              <a:spLocks noChangeArrowheads="1"/>
            </p:cNvSpPr>
            <p:nvPr/>
          </p:nvSpPr>
          <p:spPr bwMode="auto">
            <a:xfrm>
              <a:off x="2264" y="3132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8" name="AutoShape 6266"/>
            <p:cNvSpPr>
              <a:spLocks noChangeArrowheads="1"/>
            </p:cNvSpPr>
            <p:nvPr/>
          </p:nvSpPr>
          <p:spPr bwMode="auto">
            <a:xfrm>
              <a:off x="2262" y="314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9" name="AutoShape 6267"/>
            <p:cNvSpPr>
              <a:spLocks noChangeArrowheads="1"/>
            </p:cNvSpPr>
            <p:nvPr/>
          </p:nvSpPr>
          <p:spPr bwMode="auto">
            <a:xfrm>
              <a:off x="2262" y="315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AutoShape 6268"/>
            <p:cNvSpPr>
              <a:spLocks noChangeArrowheads="1"/>
            </p:cNvSpPr>
            <p:nvPr/>
          </p:nvSpPr>
          <p:spPr bwMode="auto">
            <a:xfrm>
              <a:off x="2262" y="3164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1" name="AutoShape 6269"/>
            <p:cNvSpPr>
              <a:spLocks noChangeArrowheads="1"/>
            </p:cNvSpPr>
            <p:nvPr/>
          </p:nvSpPr>
          <p:spPr bwMode="auto">
            <a:xfrm>
              <a:off x="2262" y="317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AutoShape 6270"/>
            <p:cNvSpPr>
              <a:spLocks noChangeArrowheads="1"/>
            </p:cNvSpPr>
            <p:nvPr/>
          </p:nvSpPr>
          <p:spPr bwMode="auto">
            <a:xfrm>
              <a:off x="2262" y="3185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AutoShape 6271"/>
            <p:cNvSpPr>
              <a:spLocks noChangeArrowheads="1"/>
            </p:cNvSpPr>
            <p:nvPr/>
          </p:nvSpPr>
          <p:spPr bwMode="auto">
            <a:xfrm>
              <a:off x="2260" y="3192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AutoShape 6272"/>
            <p:cNvSpPr>
              <a:spLocks noChangeArrowheads="1"/>
            </p:cNvSpPr>
            <p:nvPr/>
          </p:nvSpPr>
          <p:spPr bwMode="auto">
            <a:xfrm>
              <a:off x="2260" y="3200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AutoShape 6273"/>
            <p:cNvSpPr>
              <a:spLocks noChangeArrowheads="1"/>
            </p:cNvSpPr>
            <p:nvPr/>
          </p:nvSpPr>
          <p:spPr bwMode="auto">
            <a:xfrm>
              <a:off x="2260" y="321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AutoShape 6274"/>
            <p:cNvSpPr>
              <a:spLocks noChangeArrowheads="1"/>
            </p:cNvSpPr>
            <p:nvPr/>
          </p:nvSpPr>
          <p:spPr bwMode="auto">
            <a:xfrm>
              <a:off x="2262" y="3220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7" name="AutoShape 6275"/>
            <p:cNvSpPr>
              <a:spLocks noChangeArrowheads="1"/>
            </p:cNvSpPr>
            <p:nvPr/>
          </p:nvSpPr>
          <p:spPr bwMode="auto">
            <a:xfrm>
              <a:off x="2262" y="322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8" name="AutoShape 6276"/>
            <p:cNvSpPr>
              <a:spLocks noChangeArrowheads="1"/>
            </p:cNvSpPr>
            <p:nvPr/>
          </p:nvSpPr>
          <p:spPr bwMode="auto">
            <a:xfrm>
              <a:off x="2262" y="3234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AutoShape 6277"/>
            <p:cNvSpPr>
              <a:spLocks noChangeArrowheads="1"/>
            </p:cNvSpPr>
            <p:nvPr/>
          </p:nvSpPr>
          <p:spPr bwMode="auto">
            <a:xfrm>
              <a:off x="2262" y="3242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0" name="AutoShape 6278"/>
            <p:cNvSpPr>
              <a:spLocks noChangeArrowheads="1"/>
            </p:cNvSpPr>
            <p:nvPr/>
          </p:nvSpPr>
          <p:spPr bwMode="auto">
            <a:xfrm>
              <a:off x="2262" y="325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1" name="AutoShape 6279"/>
            <p:cNvSpPr>
              <a:spLocks noChangeArrowheads="1"/>
            </p:cNvSpPr>
            <p:nvPr/>
          </p:nvSpPr>
          <p:spPr bwMode="auto">
            <a:xfrm>
              <a:off x="2262" y="326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2" name="AutoShape 6280"/>
            <p:cNvSpPr>
              <a:spLocks noChangeArrowheads="1"/>
            </p:cNvSpPr>
            <p:nvPr/>
          </p:nvSpPr>
          <p:spPr bwMode="auto">
            <a:xfrm>
              <a:off x="2266" y="3269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3" name="AutoShape 6281"/>
            <p:cNvSpPr>
              <a:spLocks noChangeArrowheads="1"/>
            </p:cNvSpPr>
            <p:nvPr/>
          </p:nvSpPr>
          <p:spPr bwMode="auto">
            <a:xfrm>
              <a:off x="2268" y="3276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AutoShape 6282"/>
            <p:cNvSpPr>
              <a:spLocks noChangeArrowheads="1"/>
            </p:cNvSpPr>
            <p:nvPr/>
          </p:nvSpPr>
          <p:spPr bwMode="auto">
            <a:xfrm>
              <a:off x="2278" y="3283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5" name="AutoShape 6283"/>
            <p:cNvSpPr>
              <a:spLocks noChangeArrowheads="1"/>
            </p:cNvSpPr>
            <p:nvPr/>
          </p:nvSpPr>
          <p:spPr bwMode="auto">
            <a:xfrm>
              <a:off x="2286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6" name="AutoShape 6284"/>
            <p:cNvSpPr>
              <a:spLocks noChangeArrowheads="1"/>
            </p:cNvSpPr>
            <p:nvPr/>
          </p:nvSpPr>
          <p:spPr bwMode="auto">
            <a:xfrm>
              <a:off x="2289" y="329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7" name="AutoShape 6285"/>
            <p:cNvSpPr>
              <a:spLocks noChangeArrowheads="1"/>
            </p:cNvSpPr>
            <p:nvPr/>
          </p:nvSpPr>
          <p:spPr bwMode="auto">
            <a:xfrm>
              <a:off x="2299" y="329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8" name="AutoShape 6286"/>
            <p:cNvSpPr>
              <a:spLocks noChangeArrowheads="1"/>
            </p:cNvSpPr>
            <p:nvPr/>
          </p:nvSpPr>
          <p:spPr bwMode="auto">
            <a:xfrm>
              <a:off x="2307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9" name="AutoShape 6287"/>
            <p:cNvSpPr>
              <a:spLocks noChangeArrowheads="1"/>
            </p:cNvSpPr>
            <p:nvPr/>
          </p:nvSpPr>
          <p:spPr bwMode="auto">
            <a:xfrm>
              <a:off x="2315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0" name="AutoShape 6288"/>
            <p:cNvSpPr>
              <a:spLocks noChangeArrowheads="1"/>
            </p:cNvSpPr>
            <p:nvPr/>
          </p:nvSpPr>
          <p:spPr bwMode="auto">
            <a:xfrm>
              <a:off x="2324" y="328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1" name="AutoShape 6289"/>
            <p:cNvSpPr>
              <a:spLocks noChangeArrowheads="1"/>
            </p:cNvSpPr>
            <p:nvPr/>
          </p:nvSpPr>
          <p:spPr bwMode="auto">
            <a:xfrm>
              <a:off x="2334" y="3279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2" name="AutoShape 6290"/>
            <p:cNvSpPr>
              <a:spLocks noChangeArrowheads="1"/>
            </p:cNvSpPr>
            <p:nvPr/>
          </p:nvSpPr>
          <p:spPr bwMode="auto">
            <a:xfrm>
              <a:off x="2340" y="327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3" name="AutoShape 6291"/>
            <p:cNvSpPr>
              <a:spLocks noChangeArrowheads="1"/>
            </p:cNvSpPr>
            <p:nvPr/>
          </p:nvSpPr>
          <p:spPr bwMode="auto">
            <a:xfrm>
              <a:off x="2346" y="326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4" name="AutoShape 6292"/>
            <p:cNvSpPr>
              <a:spLocks noChangeArrowheads="1"/>
            </p:cNvSpPr>
            <p:nvPr/>
          </p:nvSpPr>
          <p:spPr bwMode="auto">
            <a:xfrm>
              <a:off x="2351" y="3255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5" name="AutoShape 6293"/>
            <p:cNvSpPr>
              <a:spLocks noChangeArrowheads="1"/>
            </p:cNvSpPr>
            <p:nvPr/>
          </p:nvSpPr>
          <p:spPr bwMode="auto">
            <a:xfrm>
              <a:off x="2357" y="3246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6" name="AutoShape 6294"/>
            <p:cNvSpPr>
              <a:spLocks noChangeArrowheads="1"/>
            </p:cNvSpPr>
            <p:nvPr/>
          </p:nvSpPr>
          <p:spPr bwMode="auto">
            <a:xfrm>
              <a:off x="2361" y="323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7" name="AutoShape 6295"/>
            <p:cNvSpPr>
              <a:spLocks noChangeArrowheads="1"/>
            </p:cNvSpPr>
            <p:nvPr/>
          </p:nvSpPr>
          <p:spPr bwMode="auto">
            <a:xfrm>
              <a:off x="2367" y="322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8" name="Oval 6296"/>
            <p:cNvSpPr>
              <a:spLocks noChangeArrowheads="1"/>
            </p:cNvSpPr>
            <p:nvPr/>
          </p:nvSpPr>
          <p:spPr bwMode="auto">
            <a:xfrm>
              <a:off x="2367" y="322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59" name="Oval 6297"/>
            <p:cNvSpPr>
              <a:spLocks noChangeArrowheads="1"/>
            </p:cNvSpPr>
            <p:nvPr/>
          </p:nvSpPr>
          <p:spPr bwMode="auto">
            <a:xfrm>
              <a:off x="2373" y="321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0" name="Oval 6298"/>
            <p:cNvSpPr>
              <a:spLocks noChangeArrowheads="1"/>
            </p:cNvSpPr>
            <p:nvPr/>
          </p:nvSpPr>
          <p:spPr bwMode="auto">
            <a:xfrm>
              <a:off x="2377" y="320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1" name="Oval 6299"/>
            <p:cNvSpPr>
              <a:spLocks noChangeArrowheads="1"/>
            </p:cNvSpPr>
            <p:nvPr/>
          </p:nvSpPr>
          <p:spPr bwMode="auto">
            <a:xfrm>
              <a:off x="2380" y="3199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2" name="Oval 6300"/>
            <p:cNvSpPr>
              <a:spLocks noChangeArrowheads="1"/>
            </p:cNvSpPr>
            <p:nvPr/>
          </p:nvSpPr>
          <p:spPr bwMode="auto">
            <a:xfrm>
              <a:off x="2382" y="31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3" name="Oval 6301"/>
            <p:cNvSpPr>
              <a:spLocks noChangeArrowheads="1"/>
            </p:cNvSpPr>
            <p:nvPr/>
          </p:nvSpPr>
          <p:spPr bwMode="auto">
            <a:xfrm>
              <a:off x="2386" y="3185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4" name="Oval 6302"/>
            <p:cNvSpPr>
              <a:spLocks noChangeArrowheads="1"/>
            </p:cNvSpPr>
            <p:nvPr/>
          </p:nvSpPr>
          <p:spPr bwMode="auto">
            <a:xfrm>
              <a:off x="2388" y="317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5" name="Oval 6303"/>
            <p:cNvSpPr>
              <a:spLocks noChangeArrowheads="1"/>
            </p:cNvSpPr>
            <p:nvPr/>
          </p:nvSpPr>
          <p:spPr bwMode="auto">
            <a:xfrm>
              <a:off x="2390" y="3171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6" name="Oval 6304"/>
            <p:cNvSpPr>
              <a:spLocks noChangeArrowheads="1"/>
            </p:cNvSpPr>
            <p:nvPr/>
          </p:nvSpPr>
          <p:spPr bwMode="auto">
            <a:xfrm>
              <a:off x="2390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7" name="Oval 6305"/>
            <p:cNvSpPr>
              <a:spLocks noChangeArrowheads="1"/>
            </p:cNvSpPr>
            <p:nvPr/>
          </p:nvSpPr>
          <p:spPr bwMode="auto">
            <a:xfrm>
              <a:off x="2390" y="31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8" name="Oval 6306"/>
            <p:cNvSpPr>
              <a:spLocks noChangeArrowheads="1"/>
            </p:cNvSpPr>
            <p:nvPr/>
          </p:nvSpPr>
          <p:spPr bwMode="auto">
            <a:xfrm>
              <a:off x="2390" y="314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9" name="Oval 6307"/>
            <p:cNvSpPr>
              <a:spLocks noChangeArrowheads="1"/>
            </p:cNvSpPr>
            <p:nvPr/>
          </p:nvSpPr>
          <p:spPr bwMode="auto">
            <a:xfrm>
              <a:off x="2388" y="313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0" name="Oval 6308"/>
            <p:cNvSpPr>
              <a:spLocks noChangeArrowheads="1"/>
            </p:cNvSpPr>
            <p:nvPr/>
          </p:nvSpPr>
          <p:spPr bwMode="auto">
            <a:xfrm>
              <a:off x="2390" y="320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1" name="Oval 6309"/>
            <p:cNvSpPr>
              <a:spLocks noChangeArrowheads="1"/>
            </p:cNvSpPr>
            <p:nvPr/>
          </p:nvSpPr>
          <p:spPr bwMode="auto">
            <a:xfrm>
              <a:off x="2390" y="31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2" name="Oval 6310"/>
            <p:cNvSpPr>
              <a:spLocks noChangeArrowheads="1"/>
            </p:cNvSpPr>
            <p:nvPr/>
          </p:nvSpPr>
          <p:spPr bwMode="auto">
            <a:xfrm>
              <a:off x="2390" y="318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3" name="Oval 6311"/>
            <p:cNvSpPr>
              <a:spLocks noChangeArrowheads="1"/>
            </p:cNvSpPr>
            <p:nvPr/>
          </p:nvSpPr>
          <p:spPr bwMode="auto">
            <a:xfrm>
              <a:off x="2390" y="317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4" name="Oval 6312"/>
            <p:cNvSpPr>
              <a:spLocks noChangeArrowheads="1"/>
            </p:cNvSpPr>
            <p:nvPr/>
          </p:nvSpPr>
          <p:spPr bwMode="auto">
            <a:xfrm>
              <a:off x="2388" y="316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5" name="Oval 6313"/>
            <p:cNvSpPr>
              <a:spLocks noChangeArrowheads="1"/>
            </p:cNvSpPr>
            <p:nvPr/>
          </p:nvSpPr>
          <p:spPr bwMode="auto">
            <a:xfrm>
              <a:off x="2390" y="321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6" name="Oval 6314"/>
            <p:cNvSpPr>
              <a:spLocks noChangeArrowheads="1"/>
            </p:cNvSpPr>
            <p:nvPr/>
          </p:nvSpPr>
          <p:spPr bwMode="auto">
            <a:xfrm>
              <a:off x="2388" y="321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7" name="Oval 6315"/>
            <p:cNvSpPr>
              <a:spLocks noChangeArrowheads="1"/>
            </p:cNvSpPr>
            <p:nvPr/>
          </p:nvSpPr>
          <p:spPr bwMode="auto">
            <a:xfrm>
              <a:off x="2390" y="322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8" name="Oval 6316"/>
            <p:cNvSpPr>
              <a:spLocks noChangeArrowheads="1"/>
            </p:cNvSpPr>
            <p:nvPr/>
          </p:nvSpPr>
          <p:spPr bwMode="auto">
            <a:xfrm>
              <a:off x="2390" y="32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9" name="Oval 6317"/>
            <p:cNvSpPr>
              <a:spLocks noChangeArrowheads="1"/>
            </p:cNvSpPr>
            <p:nvPr/>
          </p:nvSpPr>
          <p:spPr bwMode="auto">
            <a:xfrm>
              <a:off x="2390" y="323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Oval 6318"/>
            <p:cNvSpPr>
              <a:spLocks noChangeArrowheads="1"/>
            </p:cNvSpPr>
            <p:nvPr/>
          </p:nvSpPr>
          <p:spPr bwMode="auto">
            <a:xfrm>
              <a:off x="2390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1" name="Oval 6319"/>
            <p:cNvSpPr>
              <a:spLocks noChangeArrowheads="1"/>
            </p:cNvSpPr>
            <p:nvPr/>
          </p:nvSpPr>
          <p:spPr bwMode="auto">
            <a:xfrm>
              <a:off x="2390" y="3255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2" name="Oval 6320"/>
            <p:cNvSpPr>
              <a:spLocks noChangeArrowheads="1"/>
            </p:cNvSpPr>
            <p:nvPr/>
          </p:nvSpPr>
          <p:spPr bwMode="auto">
            <a:xfrm>
              <a:off x="2388" y="326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3" name="Oval 6321"/>
            <p:cNvSpPr>
              <a:spLocks noChangeArrowheads="1"/>
            </p:cNvSpPr>
            <p:nvPr/>
          </p:nvSpPr>
          <p:spPr bwMode="auto">
            <a:xfrm>
              <a:off x="2390" y="327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4" name="Oval 6322"/>
            <p:cNvSpPr>
              <a:spLocks noChangeArrowheads="1"/>
            </p:cNvSpPr>
            <p:nvPr/>
          </p:nvSpPr>
          <p:spPr bwMode="auto">
            <a:xfrm>
              <a:off x="2392" y="328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5" name="Oval 6323"/>
            <p:cNvSpPr>
              <a:spLocks noChangeArrowheads="1"/>
            </p:cNvSpPr>
            <p:nvPr/>
          </p:nvSpPr>
          <p:spPr bwMode="auto">
            <a:xfrm>
              <a:off x="2400" y="329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6" name="Oval 6324"/>
            <p:cNvSpPr>
              <a:spLocks noChangeArrowheads="1"/>
            </p:cNvSpPr>
            <p:nvPr/>
          </p:nvSpPr>
          <p:spPr bwMode="auto">
            <a:xfrm>
              <a:off x="2408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7" name="Oval 6325"/>
            <p:cNvSpPr>
              <a:spLocks noChangeArrowheads="1"/>
            </p:cNvSpPr>
            <p:nvPr/>
          </p:nvSpPr>
          <p:spPr bwMode="auto">
            <a:xfrm>
              <a:off x="2413" y="32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8" name="Oval 6326"/>
            <p:cNvSpPr>
              <a:spLocks noChangeArrowheads="1"/>
            </p:cNvSpPr>
            <p:nvPr/>
          </p:nvSpPr>
          <p:spPr bwMode="auto">
            <a:xfrm>
              <a:off x="2423" y="329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9" name="Oval 6327"/>
            <p:cNvSpPr>
              <a:spLocks noChangeArrowheads="1"/>
            </p:cNvSpPr>
            <p:nvPr/>
          </p:nvSpPr>
          <p:spPr bwMode="auto">
            <a:xfrm>
              <a:off x="2433" y="328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0" name="Oval 6328"/>
            <p:cNvSpPr>
              <a:spLocks noChangeArrowheads="1"/>
            </p:cNvSpPr>
            <p:nvPr/>
          </p:nvSpPr>
          <p:spPr bwMode="auto">
            <a:xfrm>
              <a:off x="2439" y="328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1" name="Oval 6329"/>
            <p:cNvSpPr>
              <a:spLocks noChangeArrowheads="1"/>
            </p:cNvSpPr>
            <p:nvPr/>
          </p:nvSpPr>
          <p:spPr bwMode="auto">
            <a:xfrm>
              <a:off x="2446" y="327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2" name="Oval 6330"/>
            <p:cNvSpPr>
              <a:spLocks noChangeArrowheads="1"/>
            </p:cNvSpPr>
            <p:nvPr/>
          </p:nvSpPr>
          <p:spPr bwMode="auto">
            <a:xfrm>
              <a:off x="2452" y="327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3" name="Oval 6331"/>
            <p:cNvSpPr>
              <a:spLocks noChangeArrowheads="1"/>
            </p:cNvSpPr>
            <p:nvPr/>
          </p:nvSpPr>
          <p:spPr bwMode="auto">
            <a:xfrm>
              <a:off x="2456" y="326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4" name="Oval 6332"/>
            <p:cNvSpPr>
              <a:spLocks noChangeArrowheads="1"/>
            </p:cNvSpPr>
            <p:nvPr/>
          </p:nvSpPr>
          <p:spPr bwMode="auto">
            <a:xfrm>
              <a:off x="2462" y="325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5" name="Oval 6333"/>
            <p:cNvSpPr>
              <a:spLocks noChangeArrowheads="1"/>
            </p:cNvSpPr>
            <p:nvPr/>
          </p:nvSpPr>
          <p:spPr bwMode="auto">
            <a:xfrm>
              <a:off x="2464" y="324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6" name="Oval 6334"/>
            <p:cNvSpPr>
              <a:spLocks noChangeArrowheads="1"/>
            </p:cNvSpPr>
            <p:nvPr/>
          </p:nvSpPr>
          <p:spPr bwMode="auto">
            <a:xfrm>
              <a:off x="2469" y="323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7" name="Oval 6335"/>
            <p:cNvSpPr>
              <a:spLocks noChangeArrowheads="1"/>
            </p:cNvSpPr>
            <p:nvPr/>
          </p:nvSpPr>
          <p:spPr bwMode="auto">
            <a:xfrm>
              <a:off x="2471" y="32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8" name="Oval 6336"/>
            <p:cNvSpPr>
              <a:spLocks noChangeArrowheads="1"/>
            </p:cNvSpPr>
            <p:nvPr/>
          </p:nvSpPr>
          <p:spPr bwMode="auto">
            <a:xfrm>
              <a:off x="2475" y="322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9" name="Oval 6337"/>
            <p:cNvSpPr>
              <a:spLocks noChangeArrowheads="1"/>
            </p:cNvSpPr>
            <p:nvPr/>
          </p:nvSpPr>
          <p:spPr bwMode="auto">
            <a:xfrm>
              <a:off x="2479" y="321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0" name="Oval 6338"/>
            <p:cNvSpPr>
              <a:spLocks noChangeArrowheads="1"/>
            </p:cNvSpPr>
            <p:nvPr/>
          </p:nvSpPr>
          <p:spPr bwMode="auto">
            <a:xfrm>
              <a:off x="2483" y="320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1" name="Oval 6339"/>
            <p:cNvSpPr>
              <a:spLocks noChangeArrowheads="1"/>
            </p:cNvSpPr>
            <p:nvPr/>
          </p:nvSpPr>
          <p:spPr bwMode="auto">
            <a:xfrm>
              <a:off x="2487" y="3188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2" name="Oval 6340"/>
            <p:cNvSpPr>
              <a:spLocks noChangeArrowheads="1"/>
            </p:cNvSpPr>
            <p:nvPr/>
          </p:nvSpPr>
          <p:spPr bwMode="auto">
            <a:xfrm>
              <a:off x="2493" y="3178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3" name="Oval 6341"/>
            <p:cNvSpPr>
              <a:spLocks noChangeArrowheads="1"/>
            </p:cNvSpPr>
            <p:nvPr/>
          </p:nvSpPr>
          <p:spPr bwMode="auto">
            <a:xfrm>
              <a:off x="2497" y="317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4" name="Oval 6342"/>
            <p:cNvSpPr>
              <a:spLocks noChangeArrowheads="1"/>
            </p:cNvSpPr>
            <p:nvPr/>
          </p:nvSpPr>
          <p:spPr bwMode="auto">
            <a:xfrm>
              <a:off x="2500" y="316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5" name="Oval 6343"/>
            <p:cNvSpPr>
              <a:spLocks noChangeArrowheads="1"/>
            </p:cNvSpPr>
            <p:nvPr/>
          </p:nvSpPr>
          <p:spPr bwMode="auto">
            <a:xfrm>
              <a:off x="2500" y="315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6" name="Oval 6344"/>
            <p:cNvSpPr>
              <a:spLocks noChangeArrowheads="1"/>
            </p:cNvSpPr>
            <p:nvPr/>
          </p:nvSpPr>
          <p:spPr bwMode="auto">
            <a:xfrm>
              <a:off x="2500" y="314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7" name="Oval 6345"/>
            <p:cNvSpPr>
              <a:spLocks noChangeArrowheads="1"/>
            </p:cNvSpPr>
            <p:nvPr/>
          </p:nvSpPr>
          <p:spPr bwMode="auto">
            <a:xfrm>
              <a:off x="2500" y="3131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8" name="Oval 6346"/>
            <p:cNvSpPr>
              <a:spLocks noChangeArrowheads="1"/>
            </p:cNvSpPr>
            <p:nvPr/>
          </p:nvSpPr>
          <p:spPr bwMode="auto">
            <a:xfrm>
              <a:off x="2498" y="313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09" name="Oval 6347"/>
            <p:cNvSpPr>
              <a:spLocks noChangeArrowheads="1"/>
            </p:cNvSpPr>
            <p:nvPr/>
          </p:nvSpPr>
          <p:spPr bwMode="auto">
            <a:xfrm>
              <a:off x="2499" y="314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0" name="Oval 6348"/>
            <p:cNvSpPr>
              <a:spLocks noChangeArrowheads="1"/>
            </p:cNvSpPr>
            <p:nvPr/>
          </p:nvSpPr>
          <p:spPr bwMode="auto">
            <a:xfrm>
              <a:off x="2498" y="315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1" name="Oval 6349"/>
            <p:cNvSpPr>
              <a:spLocks noChangeArrowheads="1"/>
            </p:cNvSpPr>
            <p:nvPr/>
          </p:nvSpPr>
          <p:spPr bwMode="auto">
            <a:xfrm>
              <a:off x="2498" y="316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2" name="Oval 6350"/>
            <p:cNvSpPr>
              <a:spLocks noChangeArrowheads="1"/>
            </p:cNvSpPr>
            <p:nvPr/>
          </p:nvSpPr>
          <p:spPr bwMode="auto">
            <a:xfrm>
              <a:off x="2498" y="317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3" name="Oval 6351"/>
            <p:cNvSpPr>
              <a:spLocks noChangeArrowheads="1"/>
            </p:cNvSpPr>
            <p:nvPr/>
          </p:nvSpPr>
          <p:spPr bwMode="auto">
            <a:xfrm>
              <a:off x="2498" y="317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4" name="Oval 6352"/>
            <p:cNvSpPr>
              <a:spLocks noChangeArrowheads="1"/>
            </p:cNvSpPr>
            <p:nvPr/>
          </p:nvSpPr>
          <p:spPr bwMode="auto">
            <a:xfrm>
              <a:off x="2498" y="318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5" name="Oval 6353"/>
            <p:cNvSpPr>
              <a:spLocks noChangeArrowheads="1"/>
            </p:cNvSpPr>
            <p:nvPr/>
          </p:nvSpPr>
          <p:spPr bwMode="auto">
            <a:xfrm>
              <a:off x="2498" y="318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6" name="Oval 6354"/>
            <p:cNvSpPr>
              <a:spLocks noChangeArrowheads="1"/>
            </p:cNvSpPr>
            <p:nvPr/>
          </p:nvSpPr>
          <p:spPr bwMode="auto">
            <a:xfrm>
              <a:off x="2498" y="3196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7" name="Oval 6355"/>
            <p:cNvSpPr>
              <a:spLocks noChangeArrowheads="1"/>
            </p:cNvSpPr>
            <p:nvPr/>
          </p:nvSpPr>
          <p:spPr bwMode="auto">
            <a:xfrm>
              <a:off x="2499" y="320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8" name="Oval 6356"/>
            <p:cNvSpPr>
              <a:spLocks noChangeArrowheads="1"/>
            </p:cNvSpPr>
            <p:nvPr/>
          </p:nvSpPr>
          <p:spPr bwMode="auto">
            <a:xfrm>
              <a:off x="2499" y="321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19" name="Oval 6357"/>
            <p:cNvSpPr>
              <a:spLocks noChangeArrowheads="1"/>
            </p:cNvSpPr>
            <p:nvPr/>
          </p:nvSpPr>
          <p:spPr bwMode="auto">
            <a:xfrm>
              <a:off x="2499" y="322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0" name="Oval 6358"/>
            <p:cNvSpPr>
              <a:spLocks noChangeArrowheads="1"/>
            </p:cNvSpPr>
            <p:nvPr/>
          </p:nvSpPr>
          <p:spPr bwMode="auto">
            <a:xfrm>
              <a:off x="2499" y="322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1" name="Oval 6359"/>
            <p:cNvSpPr>
              <a:spLocks noChangeArrowheads="1"/>
            </p:cNvSpPr>
            <p:nvPr/>
          </p:nvSpPr>
          <p:spPr bwMode="auto">
            <a:xfrm>
              <a:off x="2499" y="323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2" name="Oval 6360"/>
            <p:cNvSpPr>
              <a:spLocks noChangeArrowheads="1"/>
            </p:cNvSpPr>
            <p:nvPr/>
          </p:nvSpPr>
          <p:spPr bwMode="auto">
            <a:xfrm>
              <a:off x="2499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3" name="Oval 6361"/>
            <p:cNvSpPr>
              <a:spLocks noChangeArrowheads="1"/>
            </p:cNvSpPr>
            <p:nvPr/>
          </p:nvSpPr>
          <p:spPr bwMode="auto">
            <a:xfrm>
              <a:off x="2499" y="32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4" name="Oval 6362"/>
            <p:cNvSpPr>
              <a:spLocks noChangeArrowheads="1"/>
            </p:cNvSpPr>
            <p:nvPr/>
          </p:nvSpPr>
          <p:spPr bwMode="auto">
            <a:xfrm>
              <a:off x="2499" y="325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5" name="Oval 6363"/>
            <p:cNvSpPr>
              <a:spLocks noChangeArrowheads="1"/>
            </p:cNvSpPr>
            <p:nvPr/>
          </p:nvSpPr>
          <p:spPr bwMode="auto">
            <a:xfrm>
              <a:off x="2499" y="326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6" name="Oval 6364"/>
            <p:cNvSpPr>
              <a:spLocks noChangeArrowheads="1"/>
            </p:cNvSpPr>
            <p:nvPr/>
          </p:nvSpPr>
          <p:spPr bwMode="auto">
            <a:xfrm>
              <a:off x="2499" y="327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7" name="Oval 6365"/>
            <p:cNvSpPr>
              <a:spLocks noChangeArrowheads="1"/>
            </p:cNvSpPr>
            <p:nvPr/>
          </p:nvSpPr>
          <p:spPr bwMode="auto">
            <a:xfrm>
              <a:off x="2499" y="328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8" name="Oval 6366"/>
            <p:cNvSpPr>
              <a:spLocks noChangeArrowheads="1"/>
            </p:cNvSpPr>
            <p:nvPr/>
          </p:nvSpPr>
          <p:spPr bwMode="auto">
            <a:xfrm>
              <a:off x="2499" y="32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29" name="Oval 6367"/>
            <p:cNvSpPr>
              <a:spLocks noChangeArrowheads="1"/>
            </p:cNvSpPr>
            <p:nvPr/>
          </p:nvSpPr>
          <p:spPr bwMode="auto">
            <a:xfrm>
              <a:off x="2501" y="329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0" name="Oval 6368"/>
            <p:cNvSpPr>
              <a:spLocks noChangeArrowheads="1"/>
            </p:cNvSpPr>
            <p:nvPr/>
          </p:nvSpPr>
          <p:spPr bwMode="auto">
            <a:xfrm>
              <a:off x="2499" y="330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1" name="Oval 6369"/>
            <p:cNvSpPr>
              <a:spLocks noChangeArrowheads="1"/>
            </p:cNvSpPr>
            <p:nvPr/>
          </p:nvSpPr>
          <p:spPr bwMode="auto">
            <a:xfrm>
              <a:off x="2501" y="331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2" name="Oval 6370"/>
            <p:cNvSpPr>
              <a:spLocks noChangeArrowheads="1"/>
            </p:cNvSpPr>
            <p:nvPr/>
          </p:nvSpPr>
          <p:spPr bwMode="auto">
            <a:xfrm>
              <a:off x="2501" y="331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3" name="Oval 6371"/>
            <p:cNvSpPr>
              <a:spLocks noChangeArrowheads="1"/>
            </p:cNvSpPr>
            <p:nvPr/>
          </p:nvSpPr>
          <p:spPr bwMode="auto">
            <a:xfrm>
              <a:off x="2499" y="332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4" name="Oval 6372"/>
            <p:cNvSpPr>
              <a:spLocks noChangeArrowheads="1"/>
            </p:cNvSpPr>
            <p:nvPr/>
          </p:nvSpPr>
          <p:spPr bwMode="auto">
            <a:xfrm>
              <a:off x="2499" y="33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5" name="Oval 6373"/>
            <p:cNvSpPr>
              <a:spLocks noChangeArrowheads="1"/>
            </p:cNvSpPr>
            <p:nvPr/>
          </p:nvSpPr>
          <p:spPr bwMode="auto">
            <a:xfrm>
              <a:off x="2499" y="33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6" name="Oval 6374"/>
            <p:cNvSpPr>
              <a:spLocks noChangeArrowheads="1"/>
            </p:cNvSpPr>
            <p:nvPr/>
          </p:nvSpPr>
          <p:spPr bwMode="auto">
            <a:xfrm>
              <a:off x="2499" y="33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7" name="Oval 6375"/>
            <p:cNvSpPr>
              <a:spLocks noChangeArrowheads="1"/>
            </p:cNvSpPr>
            <p:nvPr/>
          </p:nvSpPr>
          <p:spPr bwMode="auto">
            <a:xfrm>
              <a:off x="2499" y="335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8" name="Oval 6376"/>
            <p:cNvSpPr>
              <a:spLocks noChangeArrowheads="1"/>
            </p:cNvSpPr>
            <p:nvPr/>
          </p:nvSpPr>
          <p:spPr bwMode="auto">
            <a:xfrm>
              <a:off x="2499" y="336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39" name="Oval 6377"/>
            <p:cNvSpPr>
              <a:spLocks noChangeArrowheads="1"/>
            </p:cNvSpPr>
            <p:nvPr/>
          </p:nvSpPr>
          <p:spPr bwMode="auto">
            <a:xfrm>
              <a:off x="2499" y="337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40" name="Oval 6378"/>
            <p:cNvSpPr>
              <a:spLocks noChangeArrowheads="1"/>
            </p:cNvSpPr>
            <p:nvPr/>
          </p:nvSpPr>
          <p:spPr bwMode="auto">
            <a:xfrm>
              <a:off x="2499" y="337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41" name="Oval 6379"/>
            <p:cNvSpPr>
              <a:spLocks noChangeArrowheads="1"/>
            </p:cNvSpPr>
            <p:nvPr/>
          </p:nvSpPr>
          <p:spPr bwMode="auto">
            <a:xfrm>
              <a:off x="2499" y="338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42" name="Oval 6380"/>
            <p:cNvSpPr>
              <a:spLocks noChangeArrowheads="1"/>
            </p:cNvSpPr>
            <p:nvPr/>
          </p:nvSpPr>
          <p:spPr bwMode="auto">
            <a:xfrm>
              <a:off x="2499" y="339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43" name="Oval 6381"/>
            <p:cNvSpPr>
              <a:spLocks noChangeArrowheads="1"/>
            </p:cNvSpPr>
            <p:nvPr/>
          </p:nvSpPr>
          <p:spPr bwMode="auto">
            <a:xfrm>
              <a:off x="2499" y="339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44" name="Oval 6382"/>
            <p:cNvSpPr>
              <a:spLocks noChangeArrowheads="1"/>
            </p:cNvSpPr>
            <p:nvPr/>
          </p:nvSpPr>
          <p:spPr bwMode="auto">
            <a:xfrm>
              <a:off x="2499" y="340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45" name="Oval 6383"/>
            <p:cNvSpPr>
              <a:spLocks noChangeArrowheads="1"/>
            </p:cNvSpPr>
            <p:nvPr/>
          </p:nvSpPr>
          <p:spPr bwMode="auto">
            <a:xfrm>
              <a:off x="2499" y="341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46" name="Oval 6384"/>
            <p:cNvSpPr>
              <a:spLocks noChangeArrowheads="1"/>
            </p:cNvSpPr>
            <p:nvPr/>
          </p:nvSpPr>
          <p:spPr bwMode="auto">
            <a:xfrm>
              <a:off x="2501" y="342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47" name="Oval 6385"/>
            <p:cNvSpPr>
              <a:spLocks noChangeArrowheads="1"/>
            </p:cNvSpPr>
            <p:nvPr/>
          </p:nvSpPr>
          <p:spPr bwMode="auto">
            <a:xfrm>
              <a:off x="2499" y="342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48" name="Oval 6386"/>
            <p:cNvSpPr>
              <a:spLocks noChangeArrowheads="1"/>
            </p:cNvSpPr>
            <p:nvPr/>
          </p:nvSpPr>
          <p:spPr bwMode="auto">
            <a:xfrm>
              <a:off x="2501" y="343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49" name="Oval 6387"/>
            <p:cNvSpPr>
              <a:spLocks noChangeArrowheads="1"/>
            </p:cNvSpPr>
            <p:nvPr/>
          </p:nvSpPr>
          <p:spPr bwMode="auto">
            <a:xfrm>
              <a:off x="2499" y="34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50" name="Oval 6388"/>
            <p:cNvSpPr>
              <a:spLocks noChangeArrowheads="1"/>
            </p:cNvSpPr>
            <p:nvPr/>
          </p:nvSpPr>
          <p:spPr bwMode="auto">
            <a:xfrm>
              <a:off x="2499" y="344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51" name="Oval 6389"/>
            <p:cNvSpPr>
              <a:spLocks noChangeArrowheads="1"/>
            </p:cNvSpPr>
            <p:nvPr/>
          </p:nvSpPr>
          <p:spPr bwMode="auto">
            <a:xfrm>
              <a:off x="2499" y="345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52" name="Oval 6390"/>
            <p:cNvSpPr>
              <a:spLocks noChangeArrowheads="1"/>
            </p:cNvSpPr>
            <p:nvPr/>
          </p:nvSpPr>
          <p:spPr bwMode="auto">
            <a:xfrm>
              <a:off x="2504" y="321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53" name="Oval 6391"/>
            <p:cNvSpPr>
              <a:spLocks noChangeArrowheads="1"/>
            </p:cNvSpPr>
            <p:nvPr/>
          </p:nvSpPr>
          <p:spPr bwMode="auto">
            <a:xfrm>
              <a:off x="2501" y="324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54" name="Oval 6392"/>
            <p:cNvSpPr>
              <a:spLocks noChangeArrowheads="1"/>
            </p:cNvSpPr>
            <p:nvPr/>
          </p:nvSpPr>
          <p:spPr bwMode="auto">
            <a:xfrm>
              <a:off x="2508" y="320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55" name="Oval 6393"/>
            <p:cNvSpPr>
              <a:spLocks noChangeArrowheads="1"/>
            </p:cNvSpPr>
            <p:nvPr/>
          </p:nvSpPr>
          <p:spPr bwMode="auto">
            <a:xfrm>
              <a:off x="2513" y="319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56" name="Oval 6394"/>
            <p:cNvSpPr>
              <a:spLocks noChangeArrowheads="1"/>
            </p:cNvSpPr>
            <p:nvPr/>
          </p:nvSpPr>
          <p:spPr bwMode="auto">
            <a:xfrm>
              <a:off x="2517" y="319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57" name="Oval 6395"/>
            <p:cNvSpPr>
              <a:spLocks noChangeArrowheads="1"/>
            </p:cNvSpPr>
            <p:nvPr/>
          </p:nvSpPr>
          <p:spPr bwMode="auto">
            <a:xfrm>
              <a:off x="2521" y="318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58" name="Oval 6396"/>
            <p:cNvSpPr>
              <a:spLocks noChangeArrowheads="1"/>
            </p:cNvSpPr>
            <p:nvPr/>
          </p:nvSpPr>
          <p:spPr bwMode="auto">
            <a:xfrm>
              <a:off x="2523" y="317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59" name="Oval 6397"/>
            <p:cNvSpPr>
              <a:spLocks noChangeArrowheads="1"/>
            </p:cNvSpPr>
            <p:nvPr/>
          </p:nvSpPr>
          <p:spPr bwMode="auto">
            <a:xfrm>
              <a:off x="2529" y="317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60" name="Oval 6398"/>
            <p:cNvSpPr>
              <a:spLocks noChangeArrowheads="1"/>
            </p:cNvSpPr>
            <p:nvPr/>
          </p:nvSpPr>
          <p:spPr bwMode="auto">
            <a:xfrm>
              <a:off x="2532" y="316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61" name="Oval 6399"/>
            <p:cNvSpPr>
              <a:spLocks noChangeArrowheads="1"/>
            </p:cNvSpPr>
            <p:nvPr/>
          </p:nvSpPr>
          <p:spPr bwMode="auto">
            <a:xfrm>
              <a:off x="2538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62" name="Oval 6400"/>
            <p:cNvSpPr>
              <a:spLocks noChangeArrowheads="1"/>
            </p:cNvSpPr>
            <p:nvPr/>
          </p:nvSpPr>
          <p:spPr bwMode="auto">
            <a:xfrm>
              <a:off x="2544" y="315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63" name="Oval 6401"/>
            <p:cNvSpPr>
              <a:spLocks noChangeArrowheads="1"/>
            </p:cNvSpPr>
            <p:nvPr/>
          </p:nvSpPr>
          <p:spPr bwMode="auto">
            <a:xfrm>
              <a:off x="2550" y="315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64" name="Oval 6402"/>
            <p:cNvSpPr>
              <a:spLocks noChangeArrowheads="1"/>
            </p:cNvSpPr>
            <p:nvPr/>
          </p:nvSpPr>
          <p:spPr bwMode="auto">
            <a:xfrm>
              <a:off x="2556" y="314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65" name="Oval 6403"/>
            <p:cNvSpPr>
              <a:spLocks noChangeArrowheads="1"/>
            </p:cNvSpPr>
            <p:nvPr/>
          </p:nvSpPr>
          <p:spPr bwMode="auto">
            <a:xfrm>
              <a:off x="2561" y="31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66" name="Oval 6404"/>
            <p:cNvSpPr>
              <a:spLocks noChangeArrowheads="1"/>
            </p:cNvSpPr>
            <p:nvPr/>
          </p:nvSpPr>
          <p:spPr bwMode="auto">
            <a:xfrm>
              <a:off x="2571" y="313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67" name="Oval 6405"/>
            <p:cNvSpPr>
              <a:spLocks noChangeArrowheads="1"/>
            </p:cNvSpPr>
            <p:nvPr/>
          </p:nvSpPr>
          <p:spPr bwMode="auto">
            <a:xfrm>
              <a:off x="2581" y="313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68" name="Oval 6406"/>
            <p:cNvSpPr>
              <a:spLocks noChangeArrowheads="1"/>
            </p:cNvSpPr>
            <p:nvPr/>
          </p:nvSpPr>
          <p:spPr bwMode="auto">
            <a:xfrm>
              <a:off x="2590" y="312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69" name="Oval 6407"/>
            <p:cNvSpPr>
              <a:spLocks noChangeArrowheads="1"/>
            </p:cNvSpPr>
            <p:nvPr/>
          </p:nvSpPr>
          <p:spPr bwMode="auto">
            <a:xfrm>
              <a:off x="2600" y="312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70" name="Oval 6408"/>
            <p:cNvSpPr>
              <a:spLocks noChangeArrowheads="1"/>
            </p:cNvSpPr>
            <p:nvPr/>
          </p:nvSpPr>
          <p:spPr bwMode="auto">
            <a:xfrm>
              <a:off x="2607" y="3132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71" name="Oval 6409"/>
            <p:cNvSpPr>
              <a:spLocks noChangeArrowheads="1"/>
            </p:cNvSpPr>
            <p:nvPr/>
          </p:nvSpPr>
          <p:spPr bwMode="auto">
            <a:xfrm>
              <a:off x="2614" y="313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72" name="Oval 6410"/>
            <p:cNvSpPr>
              <a:spLocks noChangeArrowheads="1"/>
            </p:cNvSpPr>
            <p:nvPr/>
          </p:nvSpPr>
          <p:spPr bwMode="auto">
            <a:xfrm>
              <a:off x="2619" y="314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73" name="Oval 6411"/>
            <p:cNvSpPr>
              <a:spLocks noChangeArrowheads="1"/>
            </p:cNvSpPr>
            <p:nvPr/>
          </p:nvSpPr>
          <p:spPr bwMode="auto">
            <a:xfrm>
              <a:off x="2625" y="315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74" name="Oval 6412"/>
            <p:cNvSpPr>
              <a:spLocks noChangeArrowheads="1"/>
            </p:cNvSpPr>
            <p:nvPr/>
          </p:nvSpPr>
          <p:spPr bwMode="auto">
            <a:xfrm>
              <a:off x="2629" y="316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75" name="Oval 6413"/>
            <p:cNvSpPr>
              <a:spLocks noChangeArrowheads="1"/>
            </p:cNvSpPr>
            <p:nvPr/>
          </p:nvSpPr>
          <p:spPr bwMode="auto">
            <a:xfrm>
              <a:off x="2631" y="317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76" name="Oval 6414"/>
            <p:cNvSpPr>
              <a:spLocks noChangeArrowheads="1"/>
            </p:cNvSpPr>
            <p:nvPr/>
          </p:nvSpPr>
          <p:spPr bwMode="auto">
            <a:xfrm>
              <a:off x="2632" y="318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77" name="Oval 6415"/>
            <p:cNvSpPr>
              <a:spLocks noChangeArrowheads="1"/>
            </p:cNvSpPr>
            <p:nvPr/>
          </p:nvSpPr>
          <p:spPr bwMode="auto">
            <a:xfrm>
              <a:off x="2632" y="319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78" name="Oval 6416"/>
            <p:cNvSpPr>
              <a:spLocks noChangeArrowheads="1"/>
            </p:cNvSpPr>
            <p:nvPr/>
          </p:nvSpPr>
          <p:spPr bwMode="auto">
            <a:xfrm>
              <a:off x="2632" y="320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79" name="Oval 6417"/>
            <p:cNvSpPr>
              <a:spLocks noChangeArrowheads="1"/>
            </p:cNvSpPr>
            <p:nvPr/>
          </p:nvSpPr>
          <p:spPr bwMode="auto">
            <a:xfrm>
              <a:off x="2631" y="321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80" name="Oval 6418"/>
            <p:cNvSpPr>
              <a:spLocks noChangeArrowheads="1"/>
            </p:cNvSpPr>
            <p:nvPr/>
          </p:nvSpPr>
          <p:spPr bwMode="auto">
            <a:xfrm>
              <a:off x="2630" y="321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81" name="Oval 6419"/>
            <p:cNvSpPr>
              <a:spLocks noChangeArrowheads="1"/>
            </p:cNvSpPr>
            <p:nvPr/>
          </p:nvSpPr>
          <p:spPr bwMode="auto">
            <a:xfrm>
              <a:off x="2630" y="322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82" name="Oval 6420"/>
            <p:cNvSpPr>
              <a:spLocks noChangeArrowheads="1"/>
            </p:cNvSpPr>
            <p:nvPr/>
          </p:nvSpPr>
          <p:spPr bwMode="auto">
            <a:xfrm>
              <a:off x="2630" y="32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83" name="Oval 6421"/>
            <p:cNvSpPr>
              <a:spLocks noChangeArrowheads="1"/>
            </p:cNvSpPr>
            <p:nvPr/>
          </p:nvSpPr>
          <p:spPr bwMode="auto">
            <a:xfrm>
              <a:off x="2631" y="324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84" name="Oval 6422"/>
            <p:cNvSpPr>
              <a:spLocks noChangeArrowheads="1"/>
            </p:cNvSpPr>
            <p:nvPr/>
          </p:nvSpPr>
          <p:spPr bwMode="auto">
            <a:xfrm>
              <a:off x="2630" y="325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85" name="Oval 6423"/>
            <p:cNvSpPr>
              <a:spLocks noChangeArrowheads="1"/>
            </p:cNvSpPr>
            <p:nvPr/>
          </p:nvSpPr>
          <p:spPr bwMode="auto">
            <a:xfrm>
              <a:off x="2630" y="326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86" name="Oval 6424"/>
            <p:cNvSpPr>
              <a:spLocks noChangeArrowheads="1"/>
            </p:cNvSpPr>
            <p:nvPr/>
          </p:nvSpPr>
          <p:spPr bwMode="auto">
            <a:xfrm>
              <a:off x="2630" y="327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87" name="Oval 6425"/>
            <p:cNvSpPr>
              <a:spLocks noChangeArrowheads="1"/>
            </p:cNvSpPr>
            <p:nvPr/>
          </p:nvSpPr>
          <p:spPr bwMode="auto">
            <a:xfrm>
              <a:off x="2632" y="3281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88" name="Oval 6426"/>
            <p:cNvSpPr>
              <a:spLocks noChangeArrowheads="1"/>
            </p:cNvSpPr>
            <p:nvPr/>
          </p:nvSpPr>
          <p:spPr bwMode="auto">
            <a:xfrm>
              <a:off x="2636" y="329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89" name="Oval 6427"/>
            <p:cNvSpPr>
              <a:spLocks noChangeArrowheads="1"/>
            </p:cNvSpPr>
            <p:nvPr/>
          </p:nvSpPr>
          <p:spPr bwMode="auto">
            <a:xfrm>
              <a:off x="2644" y="329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90" name="Oval 6428"/>
            <p:cNvSpPr>
              <a:spLocks noChangeArrowheads="1"/>
            </p:cNvSpPr>
            <p:nvPr/>
          </p:nvSpPr>
          <p:spPr bwMode="auto">
            <a:xfrm>
              <a:off x="2653" y="329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91" name="Oval 6429"/>
            <p:cNvSpPr>
              <a:spLocks noChangeArrowheads="1"/>
            </p:cNvSpPr>
            <p:nvPr/>
          </p:nvSpPr>
          <p:spPr bwMode="auto">
            <a:xfrm>
              <a:off x="2665" y="329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92" name="Oval 6430"/>
            <p:cNvSpPr>
              <a:spLocks noChangeArrowheads="1"/>
            </p:cNvSpPr>
            <p:nvPr/>
          </p:nvSpPr>
          <p:spPr bwMode="auto">
            <a:xfrm>
              <a:off x="2673" y="3292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93" name="Oval 6431"/>
            <p:cNvSpPr>
              <a:spLocks noChangeArrowheads="1"/>
            </p:cNvSpPr>
            <p:nvPr/>
          </p:nvSpPr>
          <p:spPr bwMode="auto">
            <a:xfrm>
              <a:off x="2680" y="328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94" name="Oval 6432"/>
            <p:cNvSpPr>
              <a:spLocks noChangeArrowheads="1"/>
            </p:cNvSpPr>
            <p:nvPr/>
          </p:nvSpPr>
          <p:spPr bwMode="auto">
            <a:xfrm>
              <a:off x="2688" y="327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95" name="Oval 6433"/>
            <p:cNvSpPr>
              <a:spLocks noChangeArrowheads="1"/>
            </p:cNvSpPr>
            <p:nvPr/>
          </p:nvSpPr>
          <p:spPr bwMode="auto">
            <a:xfrm>
              <a:off x="2696" y="326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96" name="Oval 6434"/>
            <p:cNvSpPr>
              <a:spLocks noChangeArrowheads="1"/>
            </p:cNvSpPr>
            <p:nvPr/>
          </p:nvSpPr>
          <p:spPr bwMode="auto">
            <a:xfrm>
              <a:off x="2702" y="325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97" name="Oval 6435"/>
            <p:cNvSpPr>
              <a:spLocks noChangeArrowheads="1"/>
            </p:cNvSpPr>
            <p:nvPr/>
          </p:nvSpPr>
          <p:spPr bwMode="auto">
            <a:xfrm>
              <a:off x="2706" y="3253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98" name="Oval 6436"/>
            <p:cNvSpPr>
              <a:spLocks noChangeArrowheads="1"/>
            </p:cNvSpPr>
            <p:nvPr/>
          </p:nvSpPr>
          <p:spPr bwMode="auto">
            <a:xfrm>
              <a:off x="2711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99" name="Oval 6437"/>
            <p:cNvSpPr>
              <a:spLocks noChangeArrowheads="1"/>
            </p:cNvSpPr>
            <p:nvPr/>
          </p:nvSpPr>
          <p:spPr bwMode="auto">
            <a:xfrm>
              <a:off x="2713" y="3236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00" name="Oval 6438"/>
            <p:cNvSpPr>
              <a:spLocks noChangeArrowheads="1"/>
            </p:cNvSpPr>
            <p:nvPr/>
          </p:nvSpPr>
          <p:spPr bwMode="auto">
            <a:xfrm>
              <a:off x="2717" y="322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01" name="Oval 6439"/>
            <p:cNvSpPr>
              <a:spLocks noChangeArrowheads="1"/>
            </p:cNvSpPr>
            <p:nvPr/>
          </p:nvSpPr>
          <p:spPr bwMode="auto">
            <a:xfrm>
              <a:off x="2721" y="322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02" name="Oval 6440"/>
            <p:cNvSpPr>
              <a:spLocks noChangeArrowheads="1"/>
            </p:cNvSpPr>
            <p:nvPr/>
          </p:nvSpPr>
          <p:spPr bwMode="auto">
            <a:xfrm>
              <a:off x="2361" y="30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03" name="Oval 6441"/>
            <p:cNvSpPr>
              <a:spLocks noChangeArrowheads="1"/>
            </p:cNvSpPr>
            <p:nvPr/>
          </p:nvSpPr>
          <p:spPr bwMode="auto">
            <a:xfrm>
              <a:off x="2353" y="306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04" name="Oval 6442"/>
            <p:cNvSpPr>
              <a:spLocks noChangeArrowheads="1"/>
            </p:cNvSpPr>
            <p:nvPr/>
          </p:nvSpPr>
          <p:spPr bwMode="auto">
            <a:xfrm>
              <a:off x="2346" y="307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05" name="Oval 6443"/>
            <p:cNvSpPr>
              <a:spLocks noChangeArrowheads="1"/>
            </p:cNvSpPr>
            <p:nvPr/>
          </p:nvSpPr>
          <p:spPr bwMode="auto">
            <a:xfrm>
              <a:off x="2340" y="308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06" name="Oval 6444"/>
            <p:cNvSpPr>
              <a:spLocks noChangeArrowheads="1"/>
            </p:cNvSpPr>
            <p:nvPr/>
          </p:nvSpPr>
          <p:spPr bwMode="auto">
            <a:xfrm>
              <a:off x="2334" y="3087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07" name="Oval 6445"/>
            <p:cNvSpPr>
              <a:spLocks noChangeArrowheads="1"/>
            </p:cNvSpPr>
            <p:nvPr/>
          </p:nvSpPr>
          <p:spPr bwMode="auto">
            <a:xfrm>
              <a:off x="2326" y="30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08" name="Oval 6446"/>
            <p:cNvSpPr>
              <a:spLocks noChangeArrowheads="1"/>
            </p:cNvSpPr>
            <p:nvPr/>
          </p:nvSpPr>
          <p:spPr bwMode="auto">
            <a:xfrm>
              <a:off x="2856" y="329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09" name="Oval 6447"/>
            <p:cNvSpPr>
              <a:spLocks noChangeArrowheads="1"/>
            </p:cNvSpPr>
            <p:nvPr/>
          </p:nvSpPr>
          <p:spPr bwMode="auto">
            <a:xfrm>
              <a:off x="2864" y="329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0" name="Oval 6448"/>
            <p:cNvSpPr>
              <a:spLocks noChangeArrowheads="1"/>
            </p:cNvSpPr>
            <p:nvPr/>
          </p:nvSpPr>
          <p:spPr bwMode="auto">
            <a:xfrm>
              <a:off x="2869" y="328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1" name="Oval 6449"/>
            <p:cNvSpPr>
              <a:spLocks noChangeArrowheads="1"/>
            </p:cNvSpPr>
            <p:nvPr/>
          </p:nvSpPr>
          <p:spPr bwMode="auto">
            <a:xfrm>
              <a:off x="2877" y="327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2" name="Oval 6450"/>
            <p:cNvSpPr>
              <a:spLocks noChangeArrowheads="1"/>
            </p:cNvSpPr>
            <p:nvPr/>
          </p:nvSpPr>
          <p:spPr bwMode="auto">
            <a:xfrm>
              <a:off x="2885" y="326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3" name="Oval 6451"/>
            <p:cNvSpPr>
              <a:spLocks noChangeArrowheads="1"/>
            </p:cNvSpPr>
            <p:nvPr/>
          </p:nvSpPr>
          <p:spPr bwMode="auto">
            <a:xfrm>
              <a:off x="2893" y="325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4" name="Oval 6452"/>
            <p:cNvSpPr>
              <a:spLocks noChangeArrowheads="1"/>
            </p:cNvSpPr>
            <p:nvPr/>
          </p:nvSpPr>
          <p:spPr bwMode="auto">
            <a:xfrm>
              <a:off x="2899" y="3241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5" name="Oval 6453"/>
            <p:cNvSpPr>
              <a:spLocks noChangeArrowheads="1"/>
            </p:cNvSpPr>
            <p:nvPr/>
          </p:nvSpPr>
          <p:spPr bwMode="auto">
            <a:xfrm>
              <a:off x="2902" y="323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6" name="Oval 6454"/>
            <p:cNvSpPr>
              <a:spLocks noChangeArrowheads="1"/>
            </p:cNvSpPr>
            <p:nvPr/>
          </p:nvSpPr>
          <p:spPr bwMode="auto">
            <a:xfrm>
              <a:off x="2908" y="322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7" name="Oval 6455"/>
            <p:cNvSpPr>
              <a:spLocks noChangeArrowheads="1"/>
            </p:cNvSpPr>
            <p:nvPr/>
          </p:nvSpPr>
          <p:spPr bwMode="auto">
            <a:xfrm>
              <a:off x="2914" y="321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8" name="Oval 6456"/>
            <p:cNvSpPr>
              <a:spLocks noChangeArrowheads="1"/>
            </p:cNvSpPr>
            <p:nvPr/>
          </p:nvSpPr>
          <p:spPr bwMode="auto">
            <a:xfrm>
              <a:off x="2918" y="320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19" name="Oval 6457"/>
            <p:cNvSpPr>
              <a:spLocks noChangeArrowheads="1"/>
            </p:cNvSpPr>
            <p:nvPr/>
          </p:nvSpPr>
          <p:spPr bwMode="auto">
            <a:xfrm>
              <a:off x="2922" y="319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0" name="Oval 6458"/>
            <p:cNvSpPr>
              <a:spLocks noChangeArrowheads="1"/>
            </p:cNvSpPr>
            <p:nvPr/>
          </p:nvSpPr>
          <p:spPr bwMode="auto">
            <a:xfrm>
              <a:off x="2926" y="3185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1" name="Oval 6459"/>
            <p:cNvSpPr>
              <a:spLocks noChangeArrowheads="1"/>
            </p:cNvSpPr>
            <p:nvPr/>
          </p:nvSpPr>
          <p:spPr bwMode="auto">
            <a:xfrm>
              <a:off x="2931" y="317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2" name="Oval 6460"/>
            <p:cNvSpPr>
              <a:spLocks noChangeArrowheads="1"/>
            </p:cNvSpPr>
            <p:nvPr/>
          </p:nvSpPr>
          <p:spPr bwMode="auto">
            <a:xfrm>
              <a:off x="2935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3" name="Oval 6461"/>
            <p:cNvSpPr>
              <a:spLocks noChangeArrowheads="1"/>
            </p:cNvSpPr>
            <p:nvPr/>
          </p:nvSpPr>
          <p:spPr bwMode="auto">
            <a:xfrm>
              <a:off x="2939" y="315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4" name="Oval 6462"/>
            <p:cNvSpPr>
              <a:spLocks noChangeArrowheads="1"/>
            </p:cNvSpPr>
            <p:nvPr/>
          </p:nvSpPr>
          <p:spPr bwMode="auto">
            <a:xfrm>
              <a:off x="2943" y="314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5" name="Oval 6463"/>
            <p:cNvSpPr>
              <a:spLocks noChangeArrowheads="1"/>
            </p:cNvSpPr>
            <p:nvPr/>
          </p:nvSpPr>
          <p:spPr bwMode="auto">
            <a:xfrm>
              <a:off x="2947" y="313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6" name="Oval 6464"/>
            <p:cNvSpPr>
              <a:spLocks noChangeArrowheads="1"/>
            </p:cNvSpPr>
            <p:nvPr/>
          </p:nvSpPr>
          <p:spPr bwMode="auto">
            <a:xfrm>
              <a:off x="2947" y="312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7" name="Oval 6465"/>
            <p:cNvSpPr>
              <a:spLocks noChangeArrowheads="1"/>
            </p:cNvSpPr>
            <p:nvPr/>
          </p:nvSpPr>
          <p:spPr bwMode="auto">
            <a:xfrm>
              <a:off x="2947" y="3108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8" name="Oval 6466"/>
            <p:cNvSpPr>
              <a:spLocks noChangeArrowheads="1"/>
            </p:cNvSpPr>
            <p:nvPr/>
          </p:nvSpPr>
          <p:spPr bwMode="auto">
            <a:xfrm>
              <a:off x="2943" y="309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29" name="Oval 6467"/>
            <p:cNvSpPr>
              <a:spLocks noChangeArrowheads="1"/>
            </p:cNvSpPr>
            <p:nvPr/>
          </p:nvSpPr>
          <p:spPr bwMode="auto">
            <a:xfrm>
              <a:off x="2933" y="30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30" name="Oval 6468"/>
            <p:cNvSpPr>
              <a:spLocks noChangeArrowheads="1"/>
            </p:cNvSpPr>
            <p:nvPr/>
          </p:nvSpPr>
          <p:spPr bwMode="auto">
            <a:xfrm>
              <a:off x="2924" y="309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31" name="Oval 6469"/>
            <p:cNvSpPr>
              <a:spLocks noChangeArrowheads="1"/>
            </p:cNvSpPr>
            <p:nvPr/>
          </p:nvSpPr>
          <p:spPr bwMode="auto">
            <a:xfrm>
              <a:off x="2918" y="309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32" name="Oval 6470"/>
            <p:cNvSpPr>
              <a:spLocks noChangeArrowheads="1"/>
            </p:cNvSpPr>
            <p:nvPr/>
          </p:nvSpPr>
          <p:spPr bwMode="auto">
            <a:xfrm>
              <a:off x="2918" y="3108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33" name="Oval 6471"/>
            <p:cNvSpPr>
              <a:spLocks noChangeArrowheads="1"/>
            </p:cNvSpPr>
            <p:nvPr/>
          </p:nvSpPr>
          <p:spPr bwMode="auto">
            <a:xfrm>
              <a:off x="2922" y="311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34" name="Oval 6472"/>
            <p:cNvSpPr>
              <a:spLocks noChangeArrowheads="1"/>
            </p:cNvSpPr>
            <p:nvPr/>
          </p:nvSpPr>
          <p:spPr bwMode="auto">
            <a:xfrm>
              <a:off x="2930" y="312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35" name="Oval 6473"/>
            <p:cNvSpPr>
              <a:spLocks noChangeArrowheads="1"/>
            </p:cNvSpPr>
            <p:nvPr/>
          </p:nvSpPr>
          <p:spPr bwMode="auto">
            <a:xfrm>
              <a:off x="2935" y="312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36" name="Oval 6474"/>
            <p:cNvSpPr>
              <a:spLocks noChangeArrowheads="1"/>
            </p:cNvSpPr>
            <p:nvPr/>
          </p:nvSpPr>
          <p:spPr bwMode="auto">
            <a:xfrm>
              <a:off x="2943" y="313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37" name="Oval 6475"/>
            <p:cNvSpPr>
              <a:spLocks noChangeArrowheads="1"/>
            </p:cNvSpPr>
            <p:nvPr/>
          </p:nvSpPr>
          <p:spPr bwMode="auto">
            <a:xfrm>
              <a:off x="2955" y="313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38" name="Oval 6476"/>
            <p:cNvSpPr>
              <a:spLocks noChangeArrowheads="1"/>
            </p:cNvSpPr>
            <p:nvPr/>
          </p:nvSpPr>
          <p:spPr bwMode="auto">
            <a:xfrm>
              <a:off x="2962" y="314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39" name="Oval 6477"/>
            <p:cNvSpPr>
              <a:spLocks noChangeArrowheads="1"/>
            </p:cNvSpPr>
            <p:nvPr/>
          </p:nvSpPr>
          <p:spPr bwMode="auto">
            <a:xfrm>
              <a:off x="2970" y="315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40" name="Oval 6478"/>
            <p:cNvSpPr>
              <a:spLocks noChangeArrowheads="1"/>
            </p:cNvSpPr>
            <p:nvPr/>
          </p:nvSpPr>
          <p:spPr bwMode="auto">
            <a:xfrm>
              <a:off x="2978" y="3157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41" name="Oval 6479"/>
            <p:cNvSpPr>
              <a:spLocks noChangeArrowheads="1"/>
            </p:cNvSpPr>
            <p:nvPr/>
          </p:nvSpPr>
          <p:spPr bwMode="auto">
            <a:xfrm>
              <a:off x="2984" y="316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42" name="Oval 6480"/>
            <p:cNvSpPr>
              <a:spLocks noChangeArrowheads="1"/>
            </p:cNvSpPr>
            <p:nvPr/>
          </p:nvSpPr>
          <p:spPr bwMode="auto">
            <a:xfrm>
              <a:off x="2993" y="316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43" name="Oval 6481"/>
            <p:cNvSpPr>
              <a:spLocks noChangeArrowheads="1"/>
            </p:cNvSpPr>
            <p:nvPr/>
          </p:nvSpPr>
          <p:spPr bwMode="auto">
            <a:xfrm>
              <a:off x="3001" y="3178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44" name="Oval 6482"/>
            <p:cNvSpPr>
              <a:spLocks noChangeArrowheads="1"/>
            </p:cNvSpPr>
            <p:nvPr/>
          </p:nvSpPr>
          <p:spPr bwMode="auto">
            <a:xfrm>
              <a:off x="3007" y="3185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45" name="Oval 6483"/>
            <p:cNvSpPr>
              <a:spLocks noChangeArrowheads="1"/>
            </p:cNvSpPr>
            <p:nvPr/>
          </p:nvSpPr>
          <p:spPr bwMode="auto">
            <a:xfrm>
              <a:off x="3011" y="319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46" name="Oval 6484"/>
            <p:cNvSpPr>
              <a:spLocks noChangeArrowheads="1"/>
            </p:cNvSpPr>
            <p:nvPr/>
          </p:nvSpPr>
          <p:spPr bwMode="auto">
            <a:xfrm>
              <a:off x="3015" y="3199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47" name="Oval 6485"/>
            <p:cNvSpPr>
              <a:spLocks noChangeArrowheads="1"/>
            </p:cNvSpPr>
            <p:nvPr/>
          </p:nvSpPr>
          <p:spPr bwMode="auto">
            <a:xfrm>
              <a:off x="3019" y="320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48" name="Oval 6486"/>
            <p:cNvSpPr>
              <a:spLocks noChangeArrowheads="1"/>
            </p:cNvSpPr>
            <p:nvPr/>
          </p:nvSpPr>
          <p:spPr bwMode="auto">
            <a:xfrm>
              <a:off x="3022" y="322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49" name="Oval 6487"/>
            <p:cNvSpPr>
              <a:spLocks noChangeArrowheads="1"/>
            </p:cNvSpPr>
            <p:nvPr/>
          </p:nvSpPr>
          <p:spPr bwMode="auto">
            <a:xfrm>
              <a:off x="3024" y="323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50" name="Oval 6488"/>
            <p:cNvSpPr>
              <a:spLocks noChangeArrowheads="1"/>
            </p:cNvSpPr>
            <p:nvPr/>
          </p:nvSpPr>
          <p:spPr bwMode="auto">
            <a:xfrm>
              <a:off x="3024" y="323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51" name="Oval 6489"/>
            <p:cNvSpPr>
              <a:spLocks noChangeArrowheads="1"/>
            </p:cNvSpPr>
            <p:nvPr/>
          </p:nvSpPr>
          <p:spPr bwMode="auto">
            <a:xfrm>
              <a:off x="3022" y="324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52" name="Oval 6490"/>
            <p:cNvSpPr>
              <a:spLocks noChangeArrowheads="1"/>
            </p:cNvSpPr>
            <p:nvPr/>
          </p:nvSpPr>
          <p:spPr bwMode="auto">
            <a:xfrm>
              <a:off x="3019" y="326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53" name="Oval 6491"/>
            <p:cNvSpPr>
              <a:spLocks noChangeArrowheads="1"/>
            </p:cNvSpPr>
            <p:nvPr/>
          </p:nvSpPr>
          <p:spPr bwMode="auto">
            <a:xfrm>
              <a:off x="3013" y="327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54" name="Oval 6492"/>
            <p:cNvSpPr>
              <a:spLocks noChangeArrowheads="1"/>
            </p:cNvSpPr>
            <p:nvPr/>
          </p:nvSpPr>
          <p:spPr bwMode="auto">
            <a:xfrm>
              <a:off x="3007" y="3276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55" name="Oval 6493"/>
            <p:cNvSpPr>
              <a:spLocks noChangeArrowheads="1"/>
            </p:cNvSpPr>
            <p:nvPr/>
          </p:nvSpPr>
          <p:spPr bwMode="auto">
            <a:xfrm>
              <a:off x="2999" y="328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56" name="Oval 6494"/>
            <p:cNvSpPr>
              <a:spLocks noChangeArrowheads="1"/>
            </p:cNvSpPr>
            <p:nvPr/>
          </p:nvSpPr>
          <p:spPr bwMode="auto">
            <a:xfrm>
              <a:off x="2991" y="328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57" name="Oval 6495"/>
            <p:cNvSpPr>
              <a:spLocks noChangeArrowheads="1"/>
            </p:cNvSpPr>
            <p:nvPr/>
          </p:nvSpPr>
          <p:spPr bwMode="auto">
            <a:xfrm>
              <a:off x="2984" y="329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58" name="Oval 6496"/>
            <p:cNvSpPr>
              <a:spLocks noChangeArrowheads="1"/>
            </p:cNvSpPr>
            <p:nvPr/>
          </p:nvSpPr>
          <p:spPr bwMode="auto">
            <a:xfrm>
              <a:off x="2974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59" name="Oval 6497"/>
            <p:cNvSpPr>
              <a:spLocks noChangeArrowheads="1"/>
            </p:cNvSpPr>
            <p:nvPr/>
          </p:nvSpPr>
          <p:spPr bwMode="auto">
            <a:xfrm>
              <a:off x="2964" y="32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60" name="Oval 6498"/>
            <p:cNvSpPr>
              <a:spLocks noChangeArrowheads="1"/>
            </p:cNvSpPr>
            <p:nvPr/>
          </p:nvSpPr>
          <p:spPr bwMode="auto">
            <a:xfrm>
              <a:off x="2953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61" name="Oval 6499"/>
            <p:cNvSpPr>
              <a:spLocks noChangeArrowheads="1"/>
            </p:cNvSpPr>
            <p:nvPr/>
          </p:nvSpPr>
          <p:spPr bwMode="auto">
            <a:xfrm>
              <a:off x="2943" y="329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62" name="Oval 6500"/>
            <p:cNvSpPr>
              <a:spLocks noChangeArrowheads="1"/>
            </p:cNvSpPr>
            <p:nvPr/>
          </p:nvSpPr>
          <p:spPr bwMode="auto">
            <a:xfrm>
              <a:off x="2931" y="329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63" name="Oval 6501"/>
            <p:cNvSpPr>
              <a:spLocks noChangeArrowheads="1"/>
            </p:cNvSpPr>
            <p:nvPr/>
          </p:nvSpPr>
          <p:spPr bwMode="auto">
            <a:xfrm>
              <a:off x="2924" y="328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64" name="Oval 6502"/>
            <p:cNvSpPr>
              <a:spLocks noChangeArrowheads="1"/>
            </p:cNvSpPr>
            <p:nvPr/>
          </p:nvSpPr>
          <p:spPr bwMode="auto">
            <a:xfrm>
              <a:off x="2916" y="328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65" name="Oval 6503"/>
            <p:cNvSpPr>
              <a:spLocks noChangeArrowheads="1"/>
            </p:cNvSpPr>
            <p:nvPr/>
          </p:nvSpPr>
          <p:spPr bwMode="auto">
            <a:xfrm>
              <a:off x="3024" y="326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66" name="Oval 6504"/>
            <p:cNvSpPr>
              <a:spLocks noChangeArrowheads="1"/>
            </p:cNvSpPr>
            <p:nvPr/>
          </p:nvSpPr>
          <p:spPr bwMode="auto">
            <a:xfrm>
              <a:off x="3042" y="3258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67" name="Oval 6505"/>
            <p:cNvSpPr>
              <a:spLocks noChangeArrowheads="1"/>
            </p:cNvSpPr>
            <p:nvPr/>
          </p:nvSpPr>
          <p:spPr bwMode="auto">
            <a:xfrm>
              <a:off x="3063" y="326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68" name="Oval 6506"/>
            <p:cNvSpPr>
              <a:spLocks noChangeArrowheads="1"/>
            </p:cNvSpPr>
            <p:nvPr/>
          </p:nvSpPr>
          <p:spPr bwMode="auto">
            <a:xfrm>
              <a:off x="3075" y="3248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69" name="Oval 6507"/>
            <p:cNvSpPr>
              <a:spLocks noChangeArrowheads="1"/>
            </p:cNvSpPr>
            <p:nvPr/>
          </p:nvSpPr>
          <p:spPr bwMode="auto">
            <a:xfrm>
              <a:off x="3092" y="323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70" name="Oval 6508"/>
            <p:cNvSpPr>
              <a:spLocks noChangeArrowheads="1"/>
            </p:cNvSpPr>
            <p:nvPr/>
          </p:nvSpPr>
          <p:spPr bwMode="auto">
            <a:xfrm>
              <a:off x="3110" y="322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71" name="Oval 6509"/>
            <p:cNvSpPr>
              <a:spLocks noChangeArrowheads="1"/>
            </p:cNvSpPr>
            <p:nvPr/>
          </p:nvSpPr>
          <p:spPr bwMode="auto">
            <a:xfrm>
              <a:off x="3123" y="3216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72" name="Oval 6510"/>
            <p:cNvSpPr>
              <a:spLocks noChangeArrowheads="1"/>
            </p:cNvSpPr>
            <p:nvPr/>
          </p:nvSpPr>
          <p:spPr bwMode="auto">
            <a:xfrm>
              <a:off x="3131" y="3206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73" name="Oval 6511"/>
            <p:cNvSpPr>
              <a:spLocks noChangeArrowheads="1"/>
            </p:cNvSpPr>
            <p:nvPr/>
          </p:nvSpPr>
          <p:spPr bwMode="auto">
            <a:xfrm>
              <a:off x="3137" y="319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74" name="Oval 6512"/>
            <p:cNvSpPr>
              <a:spLocks noChangeArrowheads="1"/>
            </p:cNvSpPr>
            <p:nvPr/>
          </p:nvSpPr>
          <p:spPr bwMode="auto">
            <a:xfrm>
              <a:off x="3142" y="3178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75" name="Oval 6513"/>
            <p:cNvSpPr>
              <a:spLocks noChangeArrowheads="1"/>
            </p:cNvSpPr>
            <p:nvPr/>
          </p:nvSpPr>
          <p:spPr bwMode="auto">
            <a:xfrm>
              <a:off x="3144" y="3162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76" name="Oval 6514"/>
            <p:cNvSpPr>
              <a:spLocks noChangeArrowheads="1"/>
            </p:cNvSpPr>
            <p:nvPr/>
          </p:nvSpPr>
          <p:spPr bwMode="auto">
            <a:xfrm>
              <a:off x="3135" y="314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77" name="Oval 6515"/>
            <p:cNvSpPr>
              <a:spLocks noChangeArrowheads="1"/>
            </p:cNvSpPr>
            <p:nvPr/>
          </p:nvSpPr>
          <p:spPr bwMode="auto">
            <a:xfrm>
              <a:off x="3121" y="313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78" name="Oval 6516"/>
            <p:cNvSpPr>
              <a:spLocks noChangeArrowheads="1"/>
            </p:cNvSpPr>
            <p:nvPr/>
          </p:nvSpPr>
          <p:spPr bwMode="auto">
            <a:xfrm>
              <a:off x="3102" y="313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79" name="Oval 6517"/>
            <p:cNvSpPr>
              <a:spLocks noChangeArrowheads="1"/>
            </p:cNvSpPr>
            <p:nvPr/>
          </p:nvSpPr>
          <p:spPr bwMode="auto">
            <a:xfrm>
              <a:off x="3084" y="3141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80" name="Oval 6518"/>
            <p:cNvSpPr>
              <a:spLocks noChangeArrowheads="1"/>
            </p:cNvSpPr>
            <p:nvPr/>
          </p:nvSpPr>
          <p:spPr bwMode="auto">
            <a:xfrm>
              <a:off x="3069" y="3151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81" name="Oval 6519"/>
            <p:cNvSpPr>
              <a:spLocks noChangeArrowheads="1"/>
            </p:cNvSpPr>
            <p:nvPr/>
          </p:nvSpPr>
          <p:spPr bwMode="auto">
            <a:xfrm>
              <a:off x="3057" y="3167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82" name="Oval 6520"/>
            <p:cNvSpPr>
              <a:spLocks noChangeArrowheads="1"/>
            </p:cNvSpPr>
            <p:nvPr/>
          </p:nvSpPr>
          <p:spPr bwMode="auto">
            <a:xfrm>
              <a:off x="3050" y="318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83" name="Oval 6521"/>
            <p:cNvSpPr>
              <a:spLocks noChangeArrowheads="1"/>
            </p:cNvSpPr>
            <p:nvPr/>
          </p:nvSpPr>
          <p:spPr bwMode="auto">
            <a:xfrm>
              <a:off x="3046" y="320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84" name="Oval 6522"/>
            <p:cNvSpPr>
              <a:spLocks noChangeArrowheads="1"/>
            </p:cNvSpPr>
            <p:nvPr/>
          </p:nvSpPr>
          <p:spPr bwMode="auto">
            <a:xfrm>
              <a:off x="3046" y="321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85" name="Oval 6523"/>
            <p:cNvSpPr>
              <a:spLocks noChangeArrowheads="1"/>
            </p:cNvSpPr>
            <p:nvPr/>
          </p:nvSpPr>
          <p:spPr bwMode="auto">
            <a:xfrm>
              <a:off x="3048" y="322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86" name="Oval 6524"/>
            <p:cNvSpPr>
              <a:spLocks noChangeArrowheads="1"/>
            </p:cNvSpPr>
            <p:nvPr/>
          </p:nvSpPr>
          <p:spPr bwMode="auto">
            <a:xfrm>
              <a:off x="3050" y="323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87" name="Oval 6525"/>
            <p:cNvSpPr>
              <a:spLocks noChangeArrowheads="1"/>
            </p:cNvSpPr>
            <p:nvPr/>
          </p:nvSpPr>
          <p:spPr bwMode="auto">
            <a:xfrm>
              <a:off x="3055" y="3251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88" name="Oval 6526"/>
            <p:cNvSpPr>
              <a:spLocks noChangeArrowheads="1"/>
            </p:cNvSpPr>
            <p:nvPr/>
          </p:nvSpPr>
          <p:spPr bwMode="auto">
            <a:xfrm>
              <a:off x="3071" y="3272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89" name="Oval 6527"/>
            <p:cNvSpPr>
              <a:spLocks noChangeArrowheads="1"/>
            </p:cNvSpPr>
            <p:nvPr/>
          </p:nvSpPr>
          <p:spPr bwMode="auto">
            <a:xfrm>
              <a:off x="3082" y="328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90" name="Oval 6528"/>
            <p:cNvSpPr>
              <a:spLocks noChangeArrowheads="1"/>
            </p:cNvSpPr>
            <p:nvPr/>
          </p:nvSpPr>
          <p:spPr bwMode="auto">
            <a:xfrm>
              <a:off x="3096" y="329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91" name="Oval 6529"/>
            <p:cNvSpPr>
              <a:spLocks noChangeArrowheads="1"/>
            </p:cNvSpPr>
            <p:nvPr/>
          </p:nvSpPr>
          <p:spPr bwMode="auto">
            <a:xfrm>
              <a:off x="3111" y="329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92" name="Oval 6530"/>
            <p:cNvSpPr>
              <a:spLocks noChangeArrowheads="1"/>
            </p:cNvSpPr>
            <p:nvPr/>
          </p:nvSpPr>
          <p:spPr bwMode="auto">
            <a:xfrm>
              <a:off x="3125" y="329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93" name="Oval 6531"/>
            <p:cNvSpPr>
              <a:spLocks noChangeArrowheads="1"/>
            </p:cNvSpPr>
            <p:nvPr/>
          </p:nvSpPr>
          <p:spPr bwMode="auto">
            <a:xfrm>
              <a:off x="3141" y="329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94" name="Oval 6532"/>
            <p:cNvSpPr>
              <a:spLocks noChangeArrowheads="1"/>
            </p:cNvSpPr>
            <p:nvPr/>
          </p:nvSpPr>
          <p:spPr bwMode="auto">
            <a:xfrm>
              <a:off x="3150" y="328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95" name="Oval 6533"/>
            <p:cNvSpPr>
              <a:spLocks noChangeArrowheads="1"/>
            </p:cNvSpPr>
            <p:nvPr/>
          </p:nvSpPr>
          <p:spPr bwMode="auto">
            <a:xfrm>
              <a:off x="3158" y="327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96" name="Oval 6534"/>
            <p:cNvSpPr>
              <a:spLocks noChangeArrowheads="1"/>
            </p:cNvSpPr>
            <p:nvPr/>
          </p:nvSpPr>
          <p:spPr bwMode="auto">
            <a:xfrm>
              <a:off x="3168" y="326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97" name="Oval 6535"/>
            <p:cNvSpPr>
              <a:spLocks noChangeArrowheads="1"/>
            </p:cNvSpPr>
            <p:nvPr/>
          </p:nvSpPr>
          <p:spPr bwMode="auto">
            <a:xfrm>
              <a:off x="3177" y="3258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98" name="Oval 6536"/>
            <p:cNvSpPr>
              <a:spLocks noChangeArrowheads="1"/>
            </p:cNvSpPr>
            <p:nvPr/>
          </p:nvSpPr>
          <p:spPr bwMode="auto">
            <a:xfrm>
              <a:off x="3184" y="324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99" name="Oval 6537"/>
            <p:cNvSpPr>
              <a:spLocks noChangeArrowheads="1"/>
            </p:cNvSpPr>
            <p:nvPr/>
          </p:nvSpPr>
          <p:spPr bwMode="auto">
            <a:xfrm>
              <a:off x="3191" y="324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00" name="Oval 6538"/>
            <p:cNvSpPr>
              <a:spLocks noChangeArrowheads="1"/>
            </p:cNvSpPr>
            <p:nvPr/>
          </p:nvSpPr>
          <p:spPr bwMode="auto">
            <a:xfrm>
              <a:off x="3194" y="3232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01" name="Oval 6539"/>
            <p:cNvSpPr>
              <a:spLocks noChangeArrowheads="1"/>
            </p:cNvSpPr>
            <p:nvPr/>
          </p:nvSpPr>
          <p:spPr bwMode="auto">
            <a:xfrm>
              <a:off x="3198" y="3221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02" name="AutoShape 6540"/>
            <p:cNvSpPr>
              <a:spLocks noChangeArrowheads="1"/>
            </p:cNvSpPr>
            <p:nvPr/>
          </p:nvSpPr>
          <p:spPr bwMode="auto">
            <a:xfrm>
              <a:off x="3204" y="3212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03" name="AutoShape 6541"/>
            <p:cNvSpPr>
              <a:spLocks noChangeArrowheads="1"/>
            </p:cNvSpPr>
            <p:nvPr/>
          </p:nvSpPr>
          <p:spPr bwMode="auto">
            <a:xfrm>
              <a:off x="3210" y="3201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04" name="AutoShape 6542"/>
            <p:cNvSpPr>
              <a:spLocks noChangeArrowheads="1"/>
            </p:cNvSpPr>
            <p:nvPr/>
          </p:nvSpPr>
          <p:spPr bwMode="auto">
            <a:xfrm>
              <a:off x="3216" y="31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05" name="AutoShape 6543"/>
            <p:cNvSpPr>
              <a:spLocks noChangeArrowheads="1"/>
            </p:cNvSpPr>
            <p:nvPr/>
          </p:nvSpPr>
          <p:spPr bwMode="auto">
            <a:xfrm>
              <a:off x="3223" y="317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06" name="AutoShape 6544"/>
            <p:cNvSpPr>
              <a:spLocks noChangeArrowheads="1"/>
            </p:cNvSpPr>
            <p:nvPr/>
          </p:nvSpPr>
          <p:spPr bwMode="auto">
            <a:xfrm>
              <a:off x="3228" y="316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07" name="AutoShape 6545"/>
            <p:cNvSpPr>
              <a:spLocks noChangeArrowheads="1"/>
            </p:cNvSpPr>
            <p:nvPr/>
          </p:nvSpPr>
          <p:spPr bwMode="auto">
            <a:xfrm>
              <a:off x="3232" y="315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08" name="AutoShape 6546"/>
            <p:cNvSpPr>
              <a:spLocks noChangeArrowheads="1"/>
            </p:cNvSpPr>
            <p:nvPr/>
          </p:nvSpPr>
          <p:spPr bwMode="auto">
            <a:xfrm>
              <a:off x="3238" y="3148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09" name="AutoShape 6547"/>
            <p:cNvSpPr>
              <a:spLocks noChangeArrowheads="1"/>
            </p:cNvSpPr>
            <p:nvPr/>
          </p:nvSpPr>
          <p:spPr bwMode="auto">
            <a:xfrm>
              <a:off x="3248" y="314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10" name="AutoShape 6548"/>
            <p:cNvSpPr>
              <a:spLocks noChangeArrowheads="1"/>
            </p:cNvSpPr>
            <p:nvPr/>
          </p:nvSpPr>
          <p:spPr bwMode="auto">
            <a:xfrm>
              <a:off x="3256" y="313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11" name="AutoShape 6549"/>
            <p:cNvSpPr>
              <a:spLocks noChangeArrowheads="1"/>
            </p:cNvSpPr>
            <p:nvPr/>
          </p:nvSpPr>
          <p:spPr bwMode="auto">
            <a:xfrm>
              <a:off x="3263" y="313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12" name="AutoShape 6550"/>
            <p:cNvSpPr>
              <a:spLocks noChangeArrowheads="1"/>
            </p:cNvSpPr>
            <p:nvPr/>
          </p:nvSpPr>
          <p:spPr bwMode="auto">
            <a:xfrm>
              <a:off x="3271" y="3139"/>
              <a:ext cx="20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13" name="AutoShape 6551"/>
            <p:cNvSpPr>
              <a:spLocks noChangeArrowheads="1"/>
            </p:cNvSpPr>
            <p:nvPr/>
          </p:nvSpPr>
          <p:spPr bwMode="auto">
            <a:xfrm>
              <a:off x="3279" y="314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14" name="AutoShape 6552"/>
            <p:cNvSpPr>
              <a:spLocks noChangeArrowheads="1"/>
            </p:cNvSpPr>
            <p:nvPr/>
          </p:nvSpPr>
          <p:spPr bwMode="auto">
            <a:xfrm>
              <a:off x="3285" y="315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15" name="AutoShape 6553"/>
            <p:cNvSpPr>
              <a:spLocks noChangeArrowheads="1"/>
            </p:cNvSpPr>
            <p:nvPr/>
          </p:nvSpPr>
          <p:spPr bwMode="auto">
            <a:xfrm>
              <a:off x="3288" y="3164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16" name="AutoShape 6554"/>
            <p:cNvSpPr>
              <a:spLocks noChangeArrowheads="1"/>
            </p:cNvSpPr>
            <p:nvPr/>
          </p:nvSpPr>
          <p:spPr bwMode="auto">
            <a:xfrm>
              <a:off x="3288" y="317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17" name="AutoShape 6555"/>
            <p:cNvSpPr>
              <a:spLocks noChangeArrowheads="1"/>
            </p:cNvSpPr>
            <p:nvPr/>
          </p:nvSpPr>
          <p:spPr bwMode="auto">
            <a:xfrm>
              <a:off x="3288" y="318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18" name="AutoShape 6556"/>
            <p:cNvSpPr>
              <a:spLocks noChangeArrowheads="1"/>
            </p:cNvSpPr>
            <p:nvPr/>
          </p:nvSpPr>
          <p:spPr bwMode="auto">
            <a:xfrm>
              <a:off x="3288" y="319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19" name="AutoShape 6557"/>
            <p:cNvSpPr>
              <a:spLocks noChangeArrowheads="1"/>
            </p:cNvSpPr>
            <p:nvPr/>
          </p:nvSpPr>
          <p:spPr bwMode="auto">
            <a:xfrm>
              <a:off x="3288" y="319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20" name="AutoShape 6558"/>
            <p:cNvSpPr>
              <a:spLocks noChangeArrowheads="1"/>
            </p:cNvSpPr>
            <p:nvPr/>
          </p:nvSpPr>
          <p:spPr bwMode="auto">
            <a:xfrm>
              <a:off x="3288" y="320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21" name="AutoShape 6559"/>
            <p:cNvSpPr>
              <a:spLocks noChangeArrowheads="1"/>
            </p:cNvSpPr>
            <p:nvPr/>
          </p:nvSpPr>
          <p:spPr bwMode="auto">
            <a:xfrm>
              <a:off x="3288" y="321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22" name="AutoShape 6560"/>
            <p:cNvSpPr>
              <a:spLocks noChangeArrowheads="1"/>
            </p:cNvSpPr>
            <p:nvPr/>
          </p:nvSpPr>
          <p:spPr bwMode="auto">
            <a:xfrm>
              <a:off x="3288" y="322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23" name="AutoShape 6561"/>
            <p:cNvSpPr>
              <a:spLocks noChangeArrowheads="1"/>
            </p:cNvSpPr>
            <p:nvPr/>
          </p:nvSpPr>
          <p:spPr bwMode="auto">
            <a:xfrm>
              <a:off x="3288" y="323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24" name="AutoShape 6562"/>
            <p:cNvSpPr>
              <a:spLocks noChangeArrowheads="1"/>
            </p:cNvSpPr>
            <p:nvPr/>
          </p:nvSpPr>
          <p:spPr bwMode="auto">
            <a:xfrm>
              <a:off x="3288" y="324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25" name="AutoShape 6563"/>
            <p:cNvSpPr>
              <a:spLocks noChangeArrowheads="1"/>
            </p:cNvSpPr>
            <p:nvPr/>
          </p:nvSpPr>
          <p:spPr bwMode="auto">
            <a:xfrm>
              <a:off x="3288" y="324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26" name="AutoShape 6564"/>
            <p:cNvSpPr>
              <a:spLocks noChangeArrowheads="1"/>
            </p:cNvSpPr>
            <p:nvPr/>
          </p:nvSpPr>
          <p:spPr bwMode="auto">
            <a:xfrm>
              <a:off x="3288" y="325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27" name="AutoShape 6565"/>
            <p:cNvSpPr>
              <a:spLocks noChangeArrowheads="1"/>
            </p:cNvSpPr>
            <p:nvPr/>
          </p:nvSpPr>
          <p:spPr bwMode="auto">
            <a:xfrm>
              <a:off x="3288" y="326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28" name="AutoShape 6566"/>
            <p:cNvSpPr>
              <a:spLocks noChangeArrowheads="1"/>
            </p:cNvSpPr>
            <p:nvPr/>
          </p:nvSpPr>
          <p:spPr bwMode="auto">
            <a:xfrm>
              <a:off x="3288" y="3274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29" name="AutoShape 6567"/>
            <p:cNvSpPr>
              <a:spLocks noChangeArrowheads="1"/>
            </p:cNvSpPr>
            <p:nvPr/>
          </p:nvSpPr>
          <p:spPr bwMode="auto">
            <a:xfrm>
              <a:off x="3288" y="328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30" name="AutoShape 6568"/>
            <p:cNvSpPr>
              <a:spLocks noChangeArrowheads="1"/>
            </p:cNvSpPr>
            <p:nvPr/>
          </p:nvSpPr>
          <p:spPr bwMode="auto">
            <a:xfrm>
              <a:off x="3288" y="328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31" name="AutoShape 6569"/>
            <p:cNvSpPr>
              <a:spLocks noChangeArrowheads="1"/>
            </p:cNvSpPr>
            <p:nvPr/>
          </p:nvSpPr>
          <p:spPr bwMode="auto">
            <a:xfrm>
              <a:off x="3288" y="3297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32" name="AutoShape 6570"/>
            <p:cNvSpPr>
              <a:spLocks noChangeArrowheads="1"/>
            </p:cNvSpPr>
            <p:nvPr/>
          </p:nvSpPr>
          <p:spPr bwMode="auto">
            <a:xfrm>
              <a:off x="3291" y="326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33" name="AutoShape 6571"/>
            <p:cNvSpPr>
              <a:spLocks noChangeArrowheads="1"/>
            </p:cNvSpPr>
            <p:nvPr/>
          </p:nvSpPr>
          <p:spPr bwMode="auto">
            <a:xfrm>
              <a:off x="3293" y="3254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34" name="AutoShape 6572"/>
            <p:cNvSpPr>
              <a:spLocks noChangeArrowheads="1"/>
            </p:cNvSpPr>
            <p:nvPr/>
          </p:nvSpPr>
          <p:spPr bwMode="auto">
            <a:xfrm>
              <a:off x="3296" y="3245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35" name="AutoShape 6573"/>
            <p:cNvSpPr>
              <a:spLocks noChangeArrowheads="1"/>
            </p:cNvSpPr>
            <p:nvPr/>
          </p:nvSpPr>
          <p:spPr bwMode="auto">
            <a:xfrm>
              <a:off x="3297" y="323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36" name="AutoShape 6574"/>
            <p:cNvSpPr>
              <a:spLocks noChangeArrowheads="1"/>
            </p:cNvSpPr>
            <p:nvPr/>
          </p:nvSpPr>
          <p:spPr bwMode="auto">
            <a:xfrm>
              <a:off x="3300" y="322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37" name="AutoShape 6575"/>
            <p:cNvSpPr>
              <a:spLocks noChangeArrowheads="1"/>
            </p:cNvSpPr>
            <p:nvPr/>
          </p:nvSpPr>
          <p:spPr bwMode="auto">
            <a:xfrm>
              <a:off x="3305" y="321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38" name="AutoShape 6576"/>
            <p:cNvSpPr>
              <a:spLocks noChangeArrowheads="1"/>
            </p:cNvSpPr>
            <p:nvPr/>
          </p:nvSpPr>
          <p:spPr bwMode="auto">
            <a:xfrm>
              <a:off x="3309" y="321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39" name="AutoShape 6577"/>
            <p:cNvSpPr>
              <a:spLocks noChangeArrowheads="1"/>
            </p:cNvSpPr>
            <p:nvPr/>
          </p:nvSpPr>
          <p:spPr bwMode="auto">
            <a:xfrm>
              <a:off x="3312" y="3201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40" name="AutoShape 6578"/>
            <p:cNvSpPr>
              <a:spLocks noChangeArrowheads="1"/>
            </p:cNvSpPr>
            <p:nvPr/>
          </p:nvSpPr>
          <p:spPr bwMode="auto">
            <a:xfrm>
              <a:off x="3316" y="31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41" name="AutoShape 6579"/>
            <p:cNvSpPr>
              <a:spLocks noChangeArrowheads="1"/>
            </p:cNvSpPr>
            <p:nvPr/>
          </p:nvSpPr>
          <p:spPr bwMode="auto">
            <a:xfrm>
              <a:off x="3320" y="318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42" name="AutoShape 6580"/>
            <p:cNvSpPr>
              <a:spLocks noChangeArrowheads="1"/>
            </p:cNvSpPr>
            <p:nvPr/>
          </p:nvSpPr>
          <p:spPr bwMode="auto">
            <a:xfrm>
              <a:off x="3325" y="3178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43" name="AutoShape 6581"/>
            <p:cNvSpPr>
              <a:spLocks noChangeArrowheads="1"/>
            </p:cNvSpPr>
            <p:nvPr/>
          </p:nvSpPr>
          <p:spPr bwMode="auto">
            <a:xfrm>
              <a:off x="3330" y="317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44" name="AutoShape 6582"/>
            <p:cNvSpPr>
              <a:spLocks noChangeArrowheads="1"/>
            </p:cNvSpPr>
            <p:nvPr/>
          </p:nvSpPr>
          <p:spPr bwMode="auto">
            <a:xfrm>
              <a:off x="3335" y="3164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45" name="AutoShape 6583"/>
            <p:cNvSpPr>
              <a:spLocks noChangeArrowheads="1"/>
            </p:cNvSpPr>
            <p:nvPr/>
          </p:nvSpPr>
          <p:spPr bwMode="auto">
            <a:xfrm>
              <a:off x="3341" y="315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46" name="AutoShape 6584"/>
            <p:cNvSpPr>
              <a:spLocks noChangeArrowheads="1"/>
            </p:cNvSpPr>
            <p:nvPr/>
          </p:nvSpPr>
          <p:spPr bwMode="auto">
            <a:xfrm>
              <a:off x="3347" y="315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47" name="AutoShape 6585"/>
            <p:cNvSpPr>
              <a:spLocks noChangeArrowheads="1"/>
            </p:cNvSpPr>
            <p:nvPr/>
          </p:nvSpPr>
          <p:spPr bwMode="auto">
            <a:xfrm>
              <a:off x="3352" y="3146"/>
              <a:ext cx="20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48" name="AutoShape 6586"/>
            <p:cNvSpPr>
              <a:spLocks noChangeArrowheads="1"/>
            </p:cNvSpPr>
            <p:nvPr/>
          </p:nvSpPr>
          <p:spPr bwMode="auto">
            <a:xfrm>
              <a:off x="3360" y="314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49" name="AutoShape 6587"/>
            <p:cNvSpPr>
              <a:spLocks noChangeArrowheads="1"/>
            </p:cNvSpPr>
            <p:nvPr/>
          </p:nvSpPr>
          <p:spPr bwMode="auto">
            <a:xfrm>
              <a:off x="3366" y="313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50" name="AutoShape 6588"/>
            <p:cNvSpPr>
              <a:spLocks noChangeArrowheads="1"/>
            </p:cNvSpPr>
            <p:nvPr/>
          </p:nvSpPr>
          <p:spPr bwMode="auto">
            <a:xfrm>
              <a:off x="3373" y="313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51" name="AutoShape 6589"/>
            <p:cNvSpPr>
              <a:spLocks noChangeArrowheads="1"/>
            </p:cNvSpPr>
            <p:nvPr/>
          </p:nvSpPr>
          <p:spPr bwMode="auto">
            <a:xfrm>
              <a:off x="3382" y="3136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52" name="AutoShape 6590"/>
            <p:cNvSpPr>
              <a:spLocks noChangeArrowheads="1"/>
            </p:cNvSpPr>
            <p:nvPr/>
          </p:nvSpPr>
          <p:spPr bwMode="auto">
            <a:xfrm>
              <a:off x="3391" y="3135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53" name="AutoShape 6591"/>
            <p:cNvSpPr>
              <a:spLocks noChangeArrowheads="1"/>
            </p:cNvSpPr>
            <p:nvPr/>
          </p:nvSpPr>
          <p:spPr bwMode="auto">
            <a:xfrm>
              <a:off x="3399" y="3137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54" name="AutoShape 6592"/>
            <p:cNvSpPr>
              <a:spLocks noChangeArrowheads="1"/>
            </p:cNvSpPr>
            <p:nvPr/>
          </p:nvSpPr>
          <p:spPr bwMode="auto">
            <a:xfrm>
              <a:off x="3406" y="314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55" name="AutoShape 6593"/>
            <p:cNvSpPr>
              <a:spLocks noChangeArrowheads="1"/>
            </p:cNvSpPr>
            <p:nvPr/>
          </p:nvSpPr>
          <p:spPr bwMode="auto">
            <a:xfrm>
              <a:off x="3413" y="3148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56" name="AutoShape 6594"/>
            <p:cNvSpPr>
              <a:spLocks noChangeArrowheads="1"/>
            </p:cNvSpPr>
            <p:nvPr/>
          </p:nvSpPr>
          <p:spPr bwMode="auto">
            <a:xfrm>
              <a:off x="3418" y="315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57" name="AutoShape 6595"/>
            <p:cNvSpPr>
              <a:spLocks noChangeArrowheads="1"/>
            </p:cNvSpPr>
            <p:nvPr/>
          </p:nvSpPr>
          <p:spPr bwMode="auto">
            <a:xfrm>
              <a:off x="3424" y="3163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58" name="AutoShape 6596"/>
            <p:cNvSpPr>
              <a:spLocks noChangeArrowheads="1"/>
            </p:cNvSpPr>
            <p:nvPr/>
          </p:nvSpPr>
          <p:spPr bwMode="auto">
            <a:xfrm>
              <a:off x="3426" y="317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59" name="AutoShape 6597"/>
            <p:cNvSpPr>
              <a:spLocks noChangeArrowheads="1"/>
            </p:cNvSpPr>
            <p:nvPr/>
          </p:nvSpPr>
          <p:spPr bwMode="auto">
            <a:xfrm>
              <a:off x="3426" y="317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60" name="AutoShape 6598"/>
            <p:cNvSpPr>
              <a:spLocks noChangeArrowheads="1"/>
            </p:cNvSpPr>
            <p:nvPr/>
          </p:nvSpPr>
          <p:spPr bwMode="auto">
            <a:xfrm>
              <a:off x="3426" y="3186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61" name="AutoShape 6599"/>
            <p:cNvSpPr>
              <a:spLocks noChangeArrowheads="1"/>
            </p:cNvSpPr>
            <p:nvPr/>
          </p:nvSpPr>
          <p:spPr bwMode="auto">
            <a:xfrm>
              <a:off x="3426" y="319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62" name="AutoShape 6600"/>
            <p:cNvSpPr>
              <a:spLocks noChangeArrowheads="1"/>
            </p:cNvSpPr>
            <p:nvPr/>
          </p:nvSpPr>
          <p:spPr bwMode="auto">
            <a:xfrm>
              <a:off x="3426" y="320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63" name="AutoShape 6601"/>
            <p:cNvSpPr>
              <a:spLocks noChangeArrowheads="1"/>
            </p:cNvSpPr>
            <p:nvPr/>
          </p:nvSpPr>
          <p:spPr bwMode="auto">
            <a:xfrm>
              <a:off x="3426" y="321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64" name="AutoShape 6602"/>
            <p:cNvSpPr>
              <a:spLocks noChangeArrowheads="1"/>
            </p:cNvSpPr>
            <p:nvPr/>
          </p:nvSpPr>
          <p:spPr bwMode="auto">
            <a:xfrm>
              <a:off x="3426" y="321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65" name="AutoShape 6603"/>
            <p:cNvSpPr>
              <a:spLocks noChangeArrowheads="1"/>
            </p:cNvSpPr>
            <p:nvPr/>
          </p:nvSpPr>
          <p:spPr bwMode="auto">
            <a:xfrm>
              <a:off x="3426" y="322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66" name="AutoShape 6604"/>
            <p:cNvSpPr>
              <a:spLocks noChangeArrowheads="1"/>
            </p:cNvSpPr>
            <p:nvPr/>
          </p:nvSpPr>
          <p:spPr bwMode="auto">
            <a:xfrm>
              <a:off x="3426" y="323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67" name="AutoShape 6605"/>
            <p:cNvSpPr>
              <a:spLocks noChangeArrowheads="1"/>
            </p:cNvSpPr>
            <p:nvPr/>
          </p:nvSpPr>
          <p:spPr bwMode="auto">
            <a:xfrm>
              <a:off x="3426" y="324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68" name="AutoShape 6606"/>
            <p:cNvSpPr>
              <a:spLocks noChangeArrowheads="1"/>
            </p:cNvSpPr>
            <p:nvPr/>
          </p:nvSpPr>
          <p:spPr bwMode="auto">
            <a:xfrm>
              <a:off x="3426" y="3255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69" name="AutoShape 6607"/>
            <p:cNvSpPr>
              <a:spLocks noChangeArrowheads="1"/>
            </p:cNvSpPr>
            <p:nvPr/>
          </p:nvSpPr>
          <p:spPr bwMode="auto">
            <a:xfrm>
              <a:off x="3426" y="326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70" name="AutoShape 6608"/>
            <p:cNvSpPr>
              <a:spLocks noChangeArrowheads="1"/>
            </p:cNvSpPr>
            <p:nvPr/>
          </p:nvSpPr>
          <p:spPr bwMode="auto">
            <a:xfrm>
              <a:off x="3427" y="327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71" name="AutoShape 6609"/>
            <p:cNvSpPr>
              <a:spLocks noChangeArrowheads="1"/>
            </p:cNvSpPr>
            <p:nvPr/>
          </p:nvSpPr>
          <p:spPr bwMode="auto">
            <a:xfrm>
              <a:off x="3431" y="328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72" name="AutoShape 6610"/>
            <p:cNvSpPr>
              <a:spLocks noChangeArrowheads="1"/>
            </p:cNvSpPr>
            <p:nvPr/>
          </p:nvSpPr>
          <p:spPr bwMode="auto">
            <a:xfrm>
              <a:off x="3435" y="328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73" name="AutoShape 6611"/>
            <p:cNvSpPr>
              <a:spLocks noChangeArrowheads="1"/>
            </p:cNvSpPr>
            <p:nvPr/>
          </p:nvSpPr>
          <p:spPr bwMode="auto">
            <a:xfrm>
              <a:off x="3440" y="3292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74" name="AutoShape 6612"/>
            <p:cNvSpPr>
              <a:spLocks noChangeArrowheads="1"/>
            </p:cNvSpPr>
            <p:nvPr/>
          </p:nvSpPr>
          <p:spPr bwMode="auto">
            <a:xfrm>
              <a:off x="3448" y="3297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75" name="AutoShape 6613"/>
            <p:cNvSpPr>
              <a:spLocks noChangeArrowheads="1"/>
            </p:cNvSpPr>
            <p:nvPr/>
          </p:nvSpPr>
          <p:spPr bwMode="auto">
            <a:xfrm>
              <a:off x="3455" y="32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76" name="AutoShape 6614"/>
            <p:cNvSpPr>
              <a:spLocks noChangeArrowheads="1"/>
            </p:cNvSpPr>
            <p:nvPr/>
          </p:nvSpPr>
          <p:spPr bwMode="auto">
            <a:xfrm>
              <a:off x="3464" y="329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77" name="AutoShape 6615"/>
            <p:cNvSpPr>
              <a:spLocks noChangeArrowheads="1"/>
            </p:cNvSpPr>
            <p:nvPr/>
          </p:nvSpPr>
          <p:spPr bwMode="auto">
            <a:xfrm>
              <a:off x="3471" y="3290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78" name="AutoShape 6616"/>
            <p:cNvSpPr>
              <a:spLocks noChangeArrowheads="1"/>
            </p:cNvSpPr>
            <p:nvPr/>
          </p:nvSpPr>
          <p:spPr bwMode="auto">
            <a:xfrm>
              <a:off x="3475" y="3283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79" name="AutoShape 6617"/>
            <p:cNvSpPr>
              <a:spLocks noChangeArrowheads="1"/>
            </p:cNvSpPr>
            <p:nvPr/>
          </p:nvSpPr>
          <p:spPr bwMode="auto">
            <a:xfrm>
              <a:off x="3477" y="328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80" name="AutoShape 6618"/>
            <p:cNvSpPr>
              <a:spLocks noChangeArrowheads="1"/>
            </p:cNvSpPr>
            <p:nvPr/>
          </p:nvSpPr>
          <p:spPr bwMode="auto">
            <a:xfrm>
              <a:off x="3483" y="3274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81" name="AutoShape 6619"/>
            <p:cNvSpPr>
              <a:spLocks noChangeArrowheads="1"/>
            </p:cNvSpPr>
            <p:nvPr/>
          </p:nvSpPr>
          <p:spPr bwMode="auto">
            <a:xfrm>
              <a:off x="3487" y="326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82" name="AutoShape 6620"/>
            <p:cNvSpPr>
              <a:spLocks noChangeArrowheads="1"/>
            </p:cNvSpPr>
            <p:nvPr/>
          </p:nvSpPr>
          <p:spPr bwMode="auto">
            <a:xfrm>
              <a:off x="3491" y="3260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83" name="AutoShape 6621"/>
            <p:cNvSpPr>
              <a:spLocks noChangeArrowheads="1"/>
            </p:cNvSpPr>
            <p:nvPr/>
          </p:nvSpPr>
          <p:spPr bwMode="auto">
            <a:xfrm>
              <a:off x="3495" y="325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84" name="AutoShape 6622"/>
            <p:cNvSpPr>
              <a:spLocks noChangeArrowheads="1"/>
            </p:cNvSpPr>
            <p:nvPr/>
          </p:nvSpPr>
          <p:spPr bwMode="auto">
            <a:xfrm>
              <a:off x="3495" y="324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85" name="AutoShape 6623"/>
            <p:cNvSpPr>
              <a:spLocks noChangeArrowheads="1"/>
            </p:cNvSpPr>
            <p:nvPr/>
          </p:nvSpPr>
          <p:spPr bwMode="auto">
            <a:xfrm>
              <a:off x="3499" y="323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86" name="AutoShape 6624"/>
            <p:cNvSpPr>
              <a:spLocks noChangeArrowheads="1"/>
            </p:cNvSpPr>
            <p:nvPr/>
          </p:nvSpPr>
          <p:spPr bwMode="auto">
            <a:xfrm>
              <a:off x="3499" y="3230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6625"/>
          <p:cNvGrpSpPr>
            <a:grpSpLocks/>
          </p:cNvGrpSpPr>
          <p:nvPr/>
        </p:nvGrpSpPr>
        <p:grpSpPr bwMode="auto">
          <a:xfrm>
            <a:off x="5948363" y="5619750"/>
            <a:ext cx="2357437" cy="933450"/>
            <a:chOff x="2032" y="2880"/>
            <a:chExt cx="1485" cy="588"/>
          </a:xfrm>
        </p:grpSpPr>
        <p:sp>
          <p:nvSpPr>
            <p:cNvPr id="34237" name="Oval 6626"/>
            <p:cNvSpPr>
              <a:spLocks noChangeArrowheads="1"/>
            </p:cNvSpPr>
            <p:nvPr/>
          </p:nvSpPr>
          <p:spPr bwMode="auto">
            <a:xfrm>
              <a:off x="2032" y="3201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38" name="Oval 6627"/>
            <p:cNvSpPr>
              <a:spLocks noChangeArrowheads="1"/>
            </p:cNvSpPr>
            <p:nvPr/>
          </p:nvSpPr>
          <p:spPr bwMode="auto">
            <a:xfrm>
              <a:off x="2038" y="319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39" name="Oval 6628"/>
            <p:cNvSpPr>
              <a:spLocks noChangeArrowheads="1"/>
            </p:cNvSpPr>
            <p:nvPr/>
          </p:nvSpPr>
          <p:spPr bwMode="auto">
            <a:xfrm>
              <a:off x="2044" y="31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40" name="Oval 6629"/>
            <p:cNvSpPr>
              <a:spLocks noChangeArrowheads="1"/>
            </p:cNvSpPr>
            <p:nvPr/>
          </p:nvSpPr>
          <p:spPr bwMode="auto">
            <a:xfrm>
              <a:off x="2049" y="317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41" name="Oval 6630"/>
            <p:cNvSpPr>
              <a:spLocks noChangeArrowheads="1"/>
            </p:cNvSpPr>
            <p:nvPr/>
          </p:nvSpPr>
          <p:spPr bwMode="auto">
            <a:xfrm>
              <a:off x="2054" y="3162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42" name="Oval 6631"/>
            <p:cNvSpPr>
              <a:spLocks noChangeArrowheads="1"/>
            </p:cNvSpPr>
            <p:nvPr/>
          </p:nvSpPr>
          <p:spPr bwMode="auto">
            <a:xfrm>
              <a:off x="2059" y="315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43" name="Oval 6632"/>
            <p:cNvSpPr>
              <a:spLocks noChangeArrowheads="1"/>
            </p:cNvSpPr>
            <p:nvPr/>
          </p:nvSpPr>
          <p:spPr bwMode="auto">
            <a:xfrm>
              <a:off x="2064" y="3142"/>
              <a:ext cx="16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44" name="Oval 6633"/>
            <p:cNvSpPr>
              <a:spLocks noChangeArrowheads="1"/>
            </p:cNvSpPr>
            <p:nvPr/>
          </p:nvSpPr>
          <p:spPr bwMode="auto">
            <a:xfrm>
              <a:off x="2069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45" name="Oval 6634"/>
            <p:cNvSpPr>
              <a:spLocks noChangeArrowheads="1"/>
            </p:cNvSpPr>
            <p:nvPr/>
          </p:nvSpPr>
          <p:spPr bwMode="auto">
            <a:xfrm>
              <a:off x="2075" y="312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46" name="Oval 6635"/>
            <p:cNvSpPr>
              <a:spLocks noChangeArrowheads="1"/>
            </p:cNvSpPr>
            <p:nvPr/>
          </p:nvSpPr>
          <p:spPr bwMode="auto">
            <a:xfrm>
              <a:off x="2079" y="311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47" name="Oval 6636"/>
            <p:cNvSpPr>
              <a:spLocks noChangeArrowheads="1"/>
            </p:cNvSpPr>
            <p:nvPr/>
          </p:nvSpPr>
          <p:spPr bwMode="auto">
            <a:xfrm>
              <a:off x="2084" y="310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48" name="Oval 6637"/>
            <p:cNvSpPr>
              <a:spLocks noChangeArrowheads="1"/>
            </p:cNvSpPr>
            <p:nvPr/>
          </p:nvSpPr>
          <p:spPr bwMode="auto">
            <a:xfrm>
              <a:off x="2089" y="309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49" name="Oval 6638"/>
            <p:cNvSpPr>
              <a:spLocks noChangeArrowheads="1"/>
            </p:cNvSpPr>
            <p:nvPr/>
          </p:nvSpPr>
          <p:spPr bwMode="auto">
            <a:xfrm>
              <a:off x="2095" y="308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50" name="Oval 6639"/>
            <p:cNvSpPr>
              <a:spLocks noChangeArrowheads="1"/>
            </p:cNvSpPr>
            <p:nvPr/>
          </p:nvSpPr>
          <p:spPr bwMode="auto">
            <a:xfrm>
              <a:off x="2101" y="307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51" name="Oval 6640"/>
            <p:cNvSpPr>
              <a:spLocks noChangeArrowheads="1"/>
            </p:cNvSpPr>
            <p:nvPr/>
          </p:nvSpPr>
          <p:spPr bwMode="auto">
            <a:xfrm>
              <a:off x="2106" y="306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52" name="Oval 6641"/>
            <p:cNvSpPr>
              <a:spLocks noChangeArrowheads="1"/>
            </p:cNvSpPr>
            <p:nvPr/>
          </p:nvSpPr>
          <p:spPr bwMode="auto">
            <a:xfrm>
              <a:off x="2109" y="3057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53" name="Oval 6642"/>
            <p:cNvSpPr>
              <a:spLocks noChangeArrowheads="1"/>
            </p:cNvSpPr>
            <p:nvPr/>
          </p:nvSpPr>
          <p:spPr bwMode="auto">
            <a:xfrm>
              <a:off x="2114" y="304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54" name="Oval 6643"/>
            <p:cNvSpPr>
              <a:spLocks noChangeArrowheads="1"/>
            </p:cNvSpPr>
            <p:nvPr/>
          </p:nvSpPr>
          <p:spPr bwMode="auto">
            <a:xfrm>
              <a:off x="2119" y="303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55" name="Oval 6644"/>
            <p:cNvSpPr>
              <a:spLocks noChangeArrowheads="1"/>
            </p:cNvSpPr>
            <p:nvPr/>
          </p:nvSpPr>
          <p:spPr bwMode="auto">
            <a:xfrm>
              <a:off x="2124" y="3029"/>
              <a:ext cx="16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56" name="Oval 6645"/>
            <p:cNvSpPr>
              <a:spLocks noChangeArrowheads="1"/>
            </p:cNvSpPr>
            <p:nvPr/>
          </p:nvSpPr>
          <p:spPr bwMode="auto">
            <a:xfrm>
              <a:off x="2129" y="301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57" name="Oval 6646"/>
            <p:cNvSpPr>
              <a:spLocks noChangeArrowheads="1"/>
            </p:cNvSpPr>
            <p:nvPr/>
          </p:nvSpPr>
          <p:spPr bwMode="auto">
            <a:xfrm>
              <a:off x="2133" y="301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58" name="Oval 6647"/>
            <p:cNvSpPr>
              <a:spLocks noChangeArrowheads="1"/>
            </p:cNvSpPr>
            <p:nvPr/>
          </p:nvSpPr>
          <p:spPr bwMode="auto">
            <a:xfrm>
              <a:off x="2136" y="300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59" name="Oval 6648"/>
            <p:cNvSpPr>
              <a:spLocks noChangeArrowheads="1"/>
            </p:cNvSpPr>
            <p:nvPr/>
          </p:nvSpPr>
          <p:spPr bwMode="auto">
            <a:xfrm>
              <a:off x="2138" y="2992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60" name="Oval 6649"/>
            <p:cNvSpPr>
              <a:spLocks noChangeArrowheads="1"/>
            </p:cNvSpPr>
            <p:nvPr/>
          </p:nvSpPr>
          <p:spPr bwMode="auto">
            <a:xfrm>
              <a:off x="2141" y="2981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61" name="Oval 6650"/>
            <p:cNvSpPr>
              <a:spLocks noChangeArrowheads="1"/>
            </p:cNvSpPr>
            <p:nvPr/>
          </p:nvSpPr>
          <p:spPr bwMode="auto">
            <a:xfrm>
              <a:off x="2145" y="2968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62" name="Oval 6651"/>
            <p:cNvSpPr>
              <a:spLocks noChangeArrowheads="1"/>
            </p:cNvSpPr>
            <p:nvPr/>
          </p:nvSpPr>
          <p:spPr bwMode="auto">
            <a:xfrm>
              <a:off x="2147" y="295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63" name="Oval 6652"/>
            <p:cNvSpPr>
              <a:spLocks noChangeArrowheads="1"/>
            </p:cNvSpPr>
            <p:nvPr/>
          </p:nvSpPr>
          <p:spPr bwMode="auto">
            <a:xfrm>
              <a:off x="2150" y="294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64" name="Oval 6653"/>
            <p:cNvSpPr>
              <a:spLocks noChangeArrowheads="1"/>
            </p:cNvSpPr>
            <p:nvPr/>
          </p:nvSpPr>
          <p:spPr bwMode="auto">
            <a:xfrm>
              <a:off x="2151" y="293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65" name="Oval 6654"/>
            <p:cNvSpPr>
              <a:spLocks noChangeArrowheads="1"/>
            </p:cNvSpPr>
            <p:nvPr/>
          </p:nvSpPr>
          <p:spPr bwMode="auto">
            <a:xfrm>
              <a:off x="2151" y="292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66" name="Oval 6655"/>
            <p:cNvSpPr>
              <a:spLocks noChangeArrowheads="1"/>
            </p:cNvSpPr>
            <p:nvPr/>
          </p:nvSpPr>
          <p:spPr bwMode="auto">
            <a:xfrm>
              <a:off x="2151" y="2914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67" name="Oval 6656"/>
            <p:cNvSpPr>
              <a:spLocks noChangeArrowheads="1"/>
            </p:cNvSpPr>
            <p:nvPr/>
          </p:nvSpPr>
          <p:spPr bwMode="auto">
            <a:xfrm>
              <a:off x="2149" y="290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68" name="Oval 6657"/>
            <p:cNvSpPr>
              <a:spLocks noChangeArrowheads="1"/>
            </p:cNvSpPr>
            <p:nvPr/>
          </p:nvSpPr>
          <p:spPr bwMode="auto">
            <a:xfrm>
              <a:off x="2146" y="2894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69" name="Oval 6658"/>
            <p:cNvSpPr>
              <a:spLocks noChangeArrowheads="1"/>
            </p:cNvSpPr>
            <p:nvPr/>
          </p:nvSpPr>
          <p:spPr bwMode="auto">
            <a:xfrm>
              <a:off x="2142" y="2888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70" name="Oval 6659"/>
            <p:cNvSpPr>
              <a:spLocks noChangeArrowheads="1"/>
            </p:cNvSpPr>
            <p:nvPr/>
          </p:nvSpPr>
          <p:spPr bwMode="auto">
            <a:xfrm>
              <a:off x="2137" y="2883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71" name="Oval 6660"/>
            <p:cNvSpPr>
              <a:spLocks noChangeArrowheads="1"/>
            </p:cNvSpPr>
            <p:nvPr/>
          </p:nvSpPr>
          <p:spPr bwMode="auto">
            <a:xfrm>
              <a:off x="2130" y="28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72" name="Oval 6661"/>
            <p:cNvSpPr>
              <a:spLocks noChangeArrowheads="1"/>
            </p:cNvSpPr>
            <p:nvPr/>
          </p:nvSpPr>
          <p:spPr bwMode="auto">
            <a:xfrm>
              <a:off x="2122" y="2880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73" name="Oval 6662"/>
            <p:cNvSpPr>
              <a:spLocks noChangeArrowheads="1"/>
            </p:cNvSpPr>
            <p:nvPr/>
          </p:nvSpPr>
          <p:spPr bwMode="auto">
            <a:xfrm>
              <a:off x="2113" y="2883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74" name="Oval 6663"/>
            <p:cNvSpPr>
              <a:spLocks noChangeArrowheads="1"/>
            </p:cNvSpPr>
            <p:nvPr/>
          </p:nvSpPr>
          <p:spPr bwMode="auto">
            <a:xfrm>
              <a:off x="2107" y="288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75" name="Oval 6664"/>
            <p:cNvSpPr>
              <a:spLocks noChangeArrowheads="1"/>
            </p:cNvSpPr>
            <p:nvPr/>
          </p:nvSpPr>
          <p:spPr bwMode="auto">
            <a:xfrm>
              <a:off x="2101" y="2898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76" name="Oval 6665"/>
            <p:cNvSpPr>
              <a:spLocks noChangeArrowheads="1"/>
            </p:cNvSpPr>
            <p:nvPr/>
          </p:nvSpPr>
          <p:spPr bwMode="auto">
            <a:xfrm>
              <a:off x="2094" y="290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77" name="Oval 6666"/>
            <p:cNvSpPr>
              <a:spLocks noChangeArrowheads="1"/>
            </p:cNvSpPr>
            <p:nvPr/>
          </p:nvSpPr>
          <p:spPr bwMode="auto">
            <a:xfrm>
              <a:off x="2088" y="2917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78" name="Oval 6667"/>
            <p:cNvSpPr>
              <a:spLocks noChangeArrowheads="1"/>
            </p:cNvSpPr>
            <p:nvPr/>
          </p:nvSpPr>
          <p:spPr bwMode="auto">
            <a:xfrm>
              <a:off x="2085" y="2930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79" name="Oval 6668"/>
            <p:cNvSpPr>
              <a:spLocks noChangeArrowheads="1"/>
            </p:cNvSpPr>
            <p:nvPr/>
          </p:nvSpPr>
          <p:spPr bwMode="auto">
            <a:xfrm>
              <a:off x="2082" y="2942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80" name="Oval 6669"/>
            <p:cNvSpPr>
              <a:spLocks noChangeArrowheads="1"/>
            </p:cNvSpPr>
            <p:nvPr/>
          </p:nvSpPr>
          <p:spPr bwMode="auto">
            <a:xfrm>
              <a:off x="2079" y="2953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81" name="Oval 6670"/>
            <p:cNvSpPr>
              <a:spLocks noChangeArrowheads="1"/>
            </p:cNvSpPr>
            <p:nvPr/>
          </p:nvSpPr>
          <p:spPr bwMode="auto">
            <a:xfrm>
              <a:off x="2077" y="2962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82" name="Oval 6671"/>
            <p:cNvSpPr>
              <a:spLocks noChangeArrowheads="1"/>
            </p:cNvSpPr>
            <p:nvPr/>
          </p:nvSpPr>
          <p:spPr bwMode="auto">
            <a:xfrm>
              <a:off x="2076" y="297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83" name="Oval 6672"/>
            <p:cNvSpPr>
              <a:spLocks noChangeArrowheads="1"/>
            </p:cNvSpPr>
            <p:nvPr/>
          </p:nvSpPr>
          <p:spPr bwMode="auto">
            <a:xfrm>
              <a:off x="2075" y="298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84" name="Oval 6673"/>
            <p:cNvSpPr>
              <a:spLocks noChangeArrowheads="1"/>
            </p:cNvSpPr>
            <p:nvPr/>
          </p:nvSpPr>
          <p:spPr bwMode="auto">
            <a:xfrm>
              <a:off x="2074" y="2996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85" name="Oval 6674"/>
            <p:cNvSpPr>
              <a:spLocks noChangeArrowheads="1"/>
            </p:cNvSpPr>
            <p:nvPr/>
          </p:nvSpPr>
          <p:spPr bwMode="auto">
            <a:xfrm>
              <a:off x="2074" y="3003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86" name="Oval 6675"/>
            <p:cNvSpPr>
              <a:spLocks noChangeArrowheads="1"/>
            </p:cNvSpPr>
            <p:nvPr/>
          </p:nvSpPr>
          <p:spPr bwMode="auto">
            <a:xfrm>
              <a:off x="2074" y="3016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87" name="Oval 6676"/>
            <p:cNvSpPr>
              <a:spLocks noChangeArrowheads="1"/>
            </p:cNvSpPr>
            <p:nvPr/>
          </p:nvSpPr>
          <p:spPr bwMode="auto">
            <a:xfrm>
              <a:off x="2074" y="3022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88" name="Oval 6677"/>
            <p:cNvSpPr>
              <a:spLocks noChangeArrowheads="1"/>
            </p:cNvSpPr>
            <p:nvPr/>
          </p:nvSpPr>
          <p:spPr bwMode="auto">
            <a:xfrm>
              <a:off x="2074" y="303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89" name="Oval 6678"/>
            <p:cNvSpPr>
              <a:spLocks noChangeArrowheads="1"/>
            </p:cNvSpPr>
            <p:nvPr/>
          </p:nvSpPr>
          <p:spPr bwMode="auto">
            <a:xfrm>
              <a:off x="2074" y="3044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90" name="Oval 6679"/>
            <p:cNvSpPr>
              <a:spLocks noChangeArrowheads="1"/>
            </p:cNvSpPr>
            <p:nvPr/>
          </p:nvSpPr>
          <p:spPr bwMode="auto">
            <a:xfrm>
              <a:off x="2074" y="305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91" name="Oval 6680"/>
            <p:cNvSpPr>
              <a:spLocks noChangeArrowheads="1"/>
            </p:cNvSpPr>
            <p:nvPr/>
          </p:nvSpPr>
          <p:spPr bwMode="auto">
            <a:xfrm>
              <a:off x="2074" y="306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92" name="Oval 6681"/>
            <p:cNvSpPr>
              <a:spLocks noChangeArrowheads="1"/>
            </p:cNvSpPr>
            <p:nvPr/>
          </p:nvSpPr>
          <p:spPr bwMode="auto">
            <a:xfrm>
              <a:off x="2074" y="3072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93" name="Oval 6682"/>
            <p:cNvSpPr>
              <a:spLocks noChangeArrowheads="1"/>
            </p:cNvSpPr>
            <p:nvPr/>
          </p:nvSpPr>
          <p:spPr bwMode="auto">
            <a:xfrm>
              <a:off x="2074" y="30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94" name="Oval 6683"/>
            <p:cNvSpPr>
              <a:spLocks noChangeArrowheads="1"/>
            </p:cNvSpPr>
            <p:nvPr/>
          </p:nvSpPr>
          <p:spPr bwMode="auto">
            <a:xfrm>
              <a:off x="2074" y="309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95" name="Oval 6684"/>
            <p:cNvSpPr>
              <a:spLocks noChangeArrowheads="1"/>
            </p:cNvSpPr>
            <p:nvPr/>
          </p:nvSpPr>
          <p:spPr bwMode="auto">
            <a:xfrm>
              <a:off x="2074" y="30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96" name="Oval 6685"/>
            <p:cNvSpPr>
              <a:spLocks noChangeArrowheads="1"/>
            </p:cNvSpPr>
            <p:nvPr/>
          </p:nvSpPr>
          <p:spPr bwMode="auto">
            <a:xfrm>
              <a:off x="2074" y="3113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97" name="Oval 6686"/>
            <p:cNvSpPr>
              <a:spLocks noChangeArrowheads="1"/>
            </p:cNvSpPr>
            <p:nvPr/>
          </p:nvSpPr>
          <p:spPr bwMode="auto">
            <a:xfrm>
              <a:off x="2074" y="312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98" name="Oval 6687"/>
            <p:cNvSpPr>
              <a:spLocks noChangeArrowheads="1"/>
            </p:cNvSpPr>
            <p:nvPr/>
          </p:nvSpPr>
          <p:spPr bwMode="auto">
            <a:xfrm>
              <a:off x="2074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299" name="Oval 6688"/>
            <p:cNvSpPr>
              <a:spLocks noChangeArrowheads="1"/>
            </p:cNvSpPr>
            <p:nvPr/>
          </p:nvSpPr>
          <p:spPr bwMode="auto">
            <a:xfrm>
              <a:off x="2074" y="31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00" name="Oval 6689"/>
            <p:cNvSpPr>
              <a:spLocks noChangeArrowheads="1"/>
            </p:cNvSpPr>
            <p:nvPr/>
          </p:nvSpPr>
          <p:spPr bwMode="auto">
            <a:xfrm>
              <a:off x="2075" y="315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01" name="Oval 6690"/>
            <p:cNvSpPr>
              <a:spLocks noChangeArrowheads="1"/>
            </p:cNvSpPr>
            <p:nvPr/>
          </p:nvSpPr>
          <p:spPr bwMode="auto">
            <a:xfrm>
              <a:off x="2075" y="315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02" name="Oval 6691"/>
            <p:cNvSpPr>
              <a:spLocks noChangeArrowheads="1"/>
            </p:cNvSpPr>
            <p:nvPr/>
          </p:nvSpPr>
          <p:spPr bwMode="auto">
            <a:xfrm>
              <a:off x="2075" y="3172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03" name="Oval 6692"/>
            <p:cNvSpPr>
              <a:spLocks noChangeArrowheads="1"/>
            </p:cNvSpPr>
            <p:nvPr/>
          </p:nvSpPr>
          <p:spPr bwMode="auto">
            <a:xfrm>
              <a:off x="2075" y="318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04" name="Oval 6693"/>
            <p:cNvSpPr>
              <a:spLocks noChangeArrowheads="1"/>
            </p:cNvSpPr>
            <p:nvPr/>
          </p:nvSpPr>
          <p:spPr bwMode="auto">
            <a:xfrm>
              <a:off x="2075" y="3192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05" name="Oval 6694"/>
            <p:cNvSpPr>
              <a:spLocks noChangeArrowheads="1"/>
            </p:cNvSpPr>
            <p:nvPr/>
          </p:nvSpPr>
          <p:spPr bwMode="auto">
            <a:xfrm>
              <a:off x="2075" y="31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06" name="Oval 6695"/>
            <p:cNvSpPr>
              <a:spLocks noChangeArrowheads="1"/>
            </p:cNvSpPr>
            <p:nvPr/>
          </p:nvSpPr>
          <p:spPr bwMode="auto">
            <a:xfrm>
              <a:off x="2075" y="3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07" name="Oval 6696"/>
            <p:cNvSpPr>
              <a:spLocks noChangeArrowheads="1"/>
            </p:cNvSpPr>
            <p:nvPr/>
          </p:nvSpPr>
          <p:spPr bwMode="auto">
            <a:xfrm>
              <a:off x="2075" y="321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08" name="Oval 6697"/>
            <p:cNvSpPr>
              <a:spLocks noChangeArrowheads="1"/>
            </p:cNvSpPr>
            <p:nvPr/>
          </p:nvSpPr>
          <p:spPr bwMode="auto">
            <a:xfrm>
              <a:off x="2076" y="322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09" name="Oval 6698"/>
            <p:cNvSpPr>
              <a:spLocks noChangeArrowheads="1"/>
            </p:cNvSpPr>
            <p:nvPr/>
          </p:nvSpPr>
          <p:spPr bwMode="auto">
            <a:xfrm>
              <a:off x="2077" y="3236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10" name="Oval 6699"/>
            <p:cNvSpPr>
              <a:spLocks noChangeArrowheads="1"/>
            </p:cNvSpPr>
            <p:nvPr/>
          </p:nvSpPr>
          <p:spPr bwMode="auto">
            <a:xfrm>
              <a:off x="2079" y="3249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11" name="Oval 6700"/>
            <p:cNvSpPr>
              <a:spLocks noChangeArrowheads="1"/>
            </p:cNvSpPr>
            <p:nvPr/>
          </p:nvSpPr>
          <p:spPr bwMode="auto">
            <a:xfrm>
              <a:off x="2084" y="3261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12" name="Oval 6701"/>
            <p:cNvSpPr>
              <a:spLocks noChangeArrowheads="1"/>
            </p:cNvSpPr>
            <p:nvPr/>
          </p:nvSpPr>
          <p:spPr bwMode="auto">
            <a:xfrm>
              <a:off x="2089" y="3270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13" name="Oval 6702"/>
            <p:cNvSpPr>
              <a:spLocks noChangeArrowheads="1"/>
            </p:cNvSpPr>
            <p:nvPr/>
          </p:nvSpPr>
          <p:spPr bwMode="auto">
            <a:xfrm>
              <a:off x="2096" y="327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14" name="Oval 6703"/>
            <p:cNvSpPr>
              <a:spLocks noChangeArrowheads="1"/>
            </p:cNvSpPr>
            <p:nvPr/>
          </p:nvSpPr>
          <p:spPr bwMode="auto">
            <a:xfrm>
              <a:off x="2104" y="3289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15" name="Oval 6704"/>
            <p:cNvSpPr>
              <a:spLocks noChangeArrowheads="1"/>
            </p:cNvSpPr>
            <p:nvPr/>
          </p:nvSpPr>
          <p:spPr bwMode="auto">
            <a:xfrm>
              <a:off x="2113" y="3295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16" name="Oval 6705"/>
            <p:cNvSpPr>
              <a:spLocks noChangeArrowheads="1"/>
            </p:cNvSpPr>
            <p:nvPr/>
          </p:nvSpPr>
          <p:spPr bwMode="auto">
            <a:xfrm>
              <a:off x="2125" y="329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17" name="Oval 6706"/>
            <p:cNvSpPr>
              <a:spLocks noChangeArrowheads="1"/>
            </p:cNvSpPr>
            <p:nvPr/>
          </p:nvSpPr>
          <p:spPr bwMode="auto">
            <a:xfrm>
              <a:off x="2137" y="3295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18" name="Oval 6707"/>
            <p:cNvSpPr>
              <a:spLocks noChangeArrowheads="1"/>
            </p:cNvSpPr>
            <p:nvPr/>
          </p:nvSpPr>
          <p:spPr bwMode="auto">
            <a:xfrm>
              <a:off x="2148" y="3291"/>
              <a:ext cx="18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19" name="Oval 6708"/>
            <p:cNvSpPr>
              <a:spLocks noChangeArrowheads="1"/>
            </p:cNvSpPr>
            <p:nvPr/>
          </p:nvSpPr>
          <p:spPr bwMode="auto">
            <a:xfrm>
              <a:off x="2158" y="3287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20" name="Oval 6709"/>
            <p:cNvSpPr>
              <a:spLocks noChangeArrowheads="1"/>
            </p:cNvSpPr>
            <p:nvPr/>
          </p:nvSpPr>
          <p:spPr bwMode="auto">
            <a:xfrm>
              <a:off x="2167" y="327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21" name="Oval 6710"/>
            <p:cNvSpPr>
              <a:spLocks noChangeArrowheads="1"/>
            </p:cNvSpPr>
            <p:nvPr/>
          </p:nvSpPr>
          <p:spPr bwMode="auto">
            <a:xfrm>
              <a:off x="2174" y="3269"/>
              <a:ext cx="18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22" name="Oval 6711"/>
            <p:cNvSpPr>
              <a:spLocks noChangeArrowheads="1"/>
            </p:cNvSpPr>
            <p:nvPr/>
          </p:nvSpPr>
          <p:spPr bwMode="auto">
            <a:xfrm>
              <a:off x="2181" y="325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23" name="Oval 6712"/>
            <p:cNvSpPr>
              <a:spLocks noChangeArrowheads="1"/>
            </p:cNvSpPr>
            <p:nvPr/>
          </p:nvSpPr>
          <p:spPr bwMode="auto">
            <a:xfrm>
              <a:off x="2185" y="3248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24" name="Oval 6713"/>
            <p:cNvSpPr>
              <a:spLocks noChangeArrowheads="1"/>
            </p:cNvSpPr>
            <p:nvPr/>
          </p:nvSpPr>
          <p:spPr bwMode="auto">
            <a:xfrm>
              <a:off x="2187" y="323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25" name="Oval 6714"/>
            <p:cNvSpPr>
              <a:spLocks noChangeArrowheads="1"/>
            </p:cNvSpPr>
            <p:nvPr/>
          </p:nvSpPr>
          <p:spPr bwMode="auto">
            <a:xfrm>
              <a:off x="2191" y="322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26" name="Oval 6715"/>
            <p:cNvSpPr>
              <a:spLocks noChangeArrowheads="1"/>
            </p:cNvSpPr>
            <p:nvPr/>
          </p:nvSpPr>
          <p:spPr bwMode="auto">
            <a:xfrm>
              <a:off x="2192" y="3220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27" name="Oval 6716"/>
            <p:cNvSpPr>
              <a:spLocks noChangeArrowheads="1"/>
            </p:cNvSpPr>
            <p:nvPr/>
          </p:nvSpPr>
          <p:spPr bwMode="auto">
            <a:xfrm>
              <a:off x="2194" y="3210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28" name="Oval 6717"/>
            <p:cNvSpPr>
              <a:spLocks noChangeArrowheads="1"/>
            </p:cNvSpPr>
            <p:nvPr/>
          </p:nvSpPr>
          <p:spPr bwMode="auto">
            <a:xfrm>
              <a:off x="2196" y="3199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29" name="Oval 6718"/>
            <p:cNvSpPr>
              <a:spLocks noChangeArrowheads="1"/>
            </p:cNvSpPr>
            <p:nvPr/>
          </p:nvSpPr>
          <p:spPr bwMode="auto">
            <a:xfrm>
              <a:off x="2196" y="318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30" name="Oval 6719"/>
            <p:cNvSpPr>
              <a:spLocks noChangeArrowheads="1"/>
            </p:cNvSpPr>
            <p:nvPr/>
          </p:nvSpPr>
          <p:spPr bwMode="auto">
            <a:xfrm>
              <a:off x="2198" y="3177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31" name="Oval 6720"/>
            <p:cNvSpPr>
              <a:spLocks noChangeArrowheads="1"/>
            </p:cNvSpPr>
            <p:nvPr/>
          </p:nvSpPr>
          <p:spPr bwMode="auto">
            <a:xfrm>
              <a:off x="2197" y="3166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32" name="Oval 6721"/>
            <p:cNvSpPr>
              <a:spLocks noChangeArrowheads="1"/>
            </p:cNvSpPr>
            <p:nvPr/>
          </p:nvSpPr>
          <p:spPr bwMode="auto">
            <a:xfrm>
              <a:off x="2195" y="315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33" name="Oval 6722"/>
            <p:cNvSpPr>
              <a:spLocks noChangeArrowheads="1"/>
            </p:cNvSpPr>
            <p:nvPr/>
          </p:nvSpPr>
          <p:spPr bwMode="auto">
            <a:xfrm>
              <a:off x="2188" y="3145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34" name="Oval 6723"/>
            <p:cNvSpPr>
              <a:spLocks noChangeArrowheads="1"/>
            </p:cNvSpPr>
            <p:nvPr/>
          </p:nvSpPr>
          <p:spPr bwMode="auto">
            <a:xfrm>
              <a:off x="2183" y="313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35" name="Oval 6724"/>
            <p:cNvSpPr>
              <a:spLocks noChangeArrowheads="1"/>
            </p:cNvSpPr>
            <p:nvPr/>
          </p:nvSpPr>
          <p:spPr bwMode="auto">
            <a:xfrm>
              <a:off x="2175" y="3133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36" name="Oval 6725"/>
            <p:cNvSpPr>
              <a:spLocks noChangeArrowheads="1"/>
            </p:cNvSpPr>
            <p:nvPr/>
          </p:nvSpPr>
          <p:spPr bwMode="auto">
            <a:xfrm>
              <a:off x="2166" y="3133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37" name="Oval 6726"/>
            <p:cNvSpPr>
              <a:spLocks noChangeArrowheads="1"/>
            </p:cNvSpPr>
            <p:nvPr/>
          </p:nvSpPr>
          <p:spPr bwMode="auto">
            <a:xfrm>
              <a:off x="2159" y="313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38" name="Oval 6727"/>
            <p:cNvSpPr>
              <a:spLocks noChangeArrowheads="1"/>
            </p:cNvSpPr>
            <p:nvPr/>
          </p:nvSpPr>
          <p:spPr bwMode="auto">
            <a:xfrm>
              <a:off x="2158" y="3148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39" name="Oval 6728"/>
            <p:cNvSpPr>
              <a:spLocks noChangeArrowheads="1"/>
            </p:cNvSpPr>
            <p:nvPr/>
          </p:nvSpPr>
          <p:spPr bwMode="auto">
            <a:xfrm>
              <a:off x="2161" y="3157"/>
              <a:ext cx="17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40" name="Oval 6729"/>
            <p:cNvSpPr>
              <a:spLocks noChangeArrowheads="1"/>
            </p:cNvSpPr>
            <p:nvPr/>
          </p:nvSpPr>
          <p:spPr bwMode="auto">
            <a:xfrm>
              <a:off x="2168" y="3165"/>
              <a:ext cx="17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41" name="Oval 6730"/>
            <p:cNvSpPr>
              <a:spLocks noChangeArrowheads="1"/>
            </p:cNvSpPr>
            <p:nvPr/>
          </p:nvSpPr>
          <p:spPr bwMode="auto">
            <a:xfrm>
              <a:off x="2176" y="3170"/>
              <a:ext cx="18" cy="17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42" name="Oval 6731"/>
            <p:cNvSpPr>
              <a:spLocks noChangeArrowheads="1"/>
            </p:cNvSpPr>
            <p:nvPr/>
          </p:nvSpPr>
          <p:spPr bwMode="auto">
            <a:xfrm>
              <a:off x="2184" y="3171"/>
              <a:ext cx="17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43" name="Oval 6732"/>
            <p:cNvSpPr>
              <a:spLocks noChangeArrowheads="1"/>
            </p:cNvSpPr>
            <p:nvPr/>
          </p:nvSpPr>
          <p:spPr bwMode="auto">
            <a:xfrm>
              <a:off x="2200" y="3166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44" name="Oval 6733"/>
            <p:cNvSpPr>
              <a:spLocks noChangeArrowheads="1"/>
            </p:cNvSpPr>
            <p:nvPr/>
          </p:nvSpPr>
          <p:spPr bwMode="auto">
            <a:xfrm>
              <a:off x="2205" y="3169"/>
              <a:ext cx="18" cy="1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45" name="Oval 6734"/>
            <p:cNvSpPr>
              <a:spLocks noChangeArrowheads="1"/>
            </p:cNvSpPr>
            <p:nvPr/>
          </p:nvSpPr>
          <p:spPr bwMode="auto">
            <a:xfrm>
              <a:off x="2217" y="3165"/>
              <a:ext cx="17" cy="19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346" name="AutoShape 6735"/>
            <p:cNvSpPr>
              <a:spLocks noChangeArrowheads="1"/>
            </p:cNvSpPr>
            <p:nvPr/>
          </p:nvSpPr>
          <p:spPr bwMode="auto">
            <a:xfrm>
              <a:off x="2224" y="3164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47" name="AutoShape 6736"/>
            <p:cNvSpPr>
              <a:spLocks noChangeArrowheads="1"/>
            </p:cNvSpPr>
            <p:nvPr/>
          </p:nvSpPr>
          <p:spPr bwMode="auto">
            <a:xfrm>
              <a:off x="2233" y="315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48" name="AutoShape 6737"/>
            <p:cNvSpPr>
              <a:spLocks noChangeArrowheads="1"/>
            </p:cNvSpPr>
            <p:nvPr/>
          </p:nvSpPr>
          <p:spPr bwMode="auto">
            <a:xfrm>
              <a:off x="2239" y="315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49" name="AutoShape 6738"/>
            <p:cNvSpPr>
              <a:spLocks noChangeArrowheads="1"/>
            </p:cNvSpPr>
            <p:nvPr/>
          </p:nvSpPr>
          <p:spPr bwMode="auto">
            <a:xfrm>
              <a:off x="2247" y="3146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50" name="AutoShape 6739"/>
            <p:cNvSpPr>
              <a:spLocks noChangeArrowheads="1"/>
            </p:cNvSpPr>
            <p:nvPr/>
          </p:nvSpPr>
          <p:spPr bwMode="auto">
            <a:xfrm>
              <a:off x="2255" y="3139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51" name="AutoShape 6740"/>
            <p:cNvSpPr>
              <a:spLocks noChangeArrowheads="1"/>
            </p:cNvSpPr>
            <p:nvPr/>
          </p:nvSpPr>
          <p:spPr bwMode="auto">
            <a:xfrm>
              <a:off x="2262" y="314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52" name="AutoShape 6741"/>
            <p:cNvSpPr>
              <a:spLocks noChangeArrowheads="1"/>
            </p:cNvSpPr>
            <p:nvPr/>
          </p:nvSpPr>
          <p:spPr bwMode="auto">
            <a:xfrm>
              <a:off x="2264" y="3132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53" name="AutoShape 6742"/>
            <p:cNvSpPr>
              <a:spLocks noChangeArrowheads="1"/>
            </p:cNvSpPr>
            <p:nvPr/>
          </p:nvSpPr>
          <p:spPr bwMode="auto">
            <a:xfrm>
              <a:off x="2262" y="314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54" name="AutoShape 6743"/>
            <p:cNvSpPr>
              <a:spLocks noChangeArrowheads="1"/>
            </p:cNvSpPr>
            <p:nvPr/>
          </p:nvSpPr>
          <p:spPr bwMode="auto">
            <a:xfrm>
              <a:off x="2262" y="315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55" name="AutoShape 6744"/>
            <p:cNvSpPr>
              <a:spLocks noChangeArrowheads="1"/>
            </p:cNvSpPr>
            <p:nvPr/>
          </p:nvSpPr>
          <p:spPr bwMode="auto">
            <a:xfrm>
              <a:off x="2262" y="3164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56" name="AutoShape 6745"/>
            <p:cNvSpPr>
              <a:spLocks noChangeArrowheads="1"/>
            </p:cNvSpPr>
            <p:nvPr/>
          </p:nvSpPr>
          <p:spPr bwMode="auto">
            <a:xfrm>
              <a:off x="2262" y="317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57" name="AutoShape 6746"/>
            <p:cNvSpPr>
              <a:spLocks noChangeArrowheads="1"/>
            </p:cNvSpPr>
            <p:nvPr/>
          </p:nvSpPr>
          <p:spPr bwMode="auto">
            <a:xfrm>
              <a:off x="2262" y="3185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58" name="AutoShape 6747"/>
            <p:cNvSpPr>
              <a:spLocks noChangeArrowheads="1"/>
            </p:cNvSpPr>
            <p:nvPr/>
          </p:nvSpPr>
          <p:spPr bwMode="auto">
            <a:xfrm>
              <a:off x="2260" y="3192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59" name="AutoShape 6748"/>
            <p:cNvSpPr>
              <a:spLocks noChangeArrowheads="1"/>
            </p:cNvSpPr>
            <p:nvPr/>
          </p:nvSpPr>
          <p:spPr bwMode="auto">
            <a:xfrm>
              <a:off x="2260" y="3200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60" name="AutoShape 6749"/>
            <p:cNvSpPr>
              <a:spLocks noChangeArrowheads="1"/>
            </p:cNvSpPr>
            <p:nvPr/>
          </p:nvSpPr>
          <p:spPr bwMode="auto">
            <a:xfrm>
              <a:off x="2260" y="3211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61" name="AutoShape 6750"/>
            <p:cNvSpPr>
              <a:spLocks noChangeArrowheads="1"/>
            </p:cNvSpPr>
            <p:nvPr/>
          </p:nvSpPr>
          <p:spPr bwMode="auto">
            <a:xfrm>
              <a:off x="2262" y="3220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62" name="AutoShape 6751"/>
            <p:cNvSpPr>
              <a:spLocks noChangeArrowheads="1"/>
            </p:cNvSpPr>
            <p:nvPr/>
          </p:nvSpPr>
          <p:spPr bwMode="auto">
            <a:xfrm>
              <a:off x="2262" y="322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63" name="AutoShape 6752"/>
            <p:cNvSpPr>
              <a:spLocks noChangeArrowheads="1"/>
            </p:cNvSpPr>
            <p:nvPr/>
          </p:nvSpPr>
          <p:spPr bwMode="auto">
            <a:xfrm>
              <a:off x="2262" y="3234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64" name="AutoShape 6753"/>
            <p:cNvSpPr>
              <a:spLocks noChangeArrowheads="1"/>
            </p:cNvSpPr>
            <p:nvPr/>
          </p:nvSpPr>
          <p:spPr bwMode="auto">
            <a:xfrm>
              <a:off x="2262" y="3242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65" name="AutoShape 6754"/>
            <p:cNvSpPr>
              <a:spLocks noChangeArrowheads="1"/>
            </p:cNvSpPr>
            <p:nvPr/>
          </p:nvSpPr>
          <p:spPr bwMode="auto">
            <a:xfrm>
              <a:off x="2262" y="325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66" name="AutoShape 6755"/>
            <p:cNvSpPr>
              <a:spLocks noChangeArrowheads="1"/>
            </p:cNvSpPr>
            <p:nvPr/>
          </p:nvSpPr>
          <p:spPr bwMode="auto">
            <a:xfrm>
              <a:off x="2262" y="326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67" name="AutoShape 6756"/>
            <p:cNvSpPr>
              <a:spLocks noChangeArrowheads="1"/>
            </p:cNvSpPr>
            <p:nvPr/>
          </p:nvSpPr>
          <p:spPr bwMode="auto">
            <a:xfrm>
              <a:off x="2266" y="3269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68" name="AutoShape 6757"/>
            <p:cNvSpPr>
              <a:spLocks noChangeArrowheads="1"/>
            </p:cNvSpPr>
            <p:nvPr/>
          </p:nvSpPr>
          <p:spPr bwMode="auto">
            <a:xfrm>
              <a:off x="2268" y="3276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69" name="AutoShape 6758"/>
            <p:cNvSpPr>
              <a:spLocks noChangeArrowheads="1"/>
            </p:cNvSpPr>
            <p:nvPr/>
          </p:nvSpPr>
          <p:spPr bwMode="auto">
            <a:xfrm>
              <a:off x="2278" y="3283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70" name="AutoShape 6759"/>
            <p:cNvSpPr>
              <a:spLocks noChangeArrowheads="1"/>
            </p:cNvSpPr>
            <p:nvPr/>
          </p:nvSpPr>
          <p:spPr bwMode="auto">
            <a:xfrm>
              <a:off x="2286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71" name="AutoShape 6760"/>
            <p:cNvSpPr>
              <a:spLocks noChangeArrowheads="1"/>
            </p:cNvSpPr>
            <p:nvPr/>
          </p:nvSpPr>
          <p:spPr bwMode="auto">
            <a:xfrm>
              <a:off x="2289" y="3293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72" name="AutoShape 6761"/>
            <p:cNvSpPr>
              <a:spLocks noChangeArrowheads="1"/>
            </p:cNvSpPr>
            <p:nvPr/>
          </p:nvSpPr>
          <p:spPr bwMode="auto">
            <a:xfrm>
              <a:off x="2299" y="329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73" name="AutoShape 6762"/>
            <p:cNvSpPr>
              <a:spLocks noChangeArrowheads="1"/>
            </p:cNvSpPr>
            <p:nvPr/>
          </p:nvSpPr>
          <p:spPr bwMode="auto">
            <a:xfrm>
              <a:off x="2307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74" name="AutoShape 6763"/>
            <p:cNvSpPr>
              <a:spLocks noChangeArrowheads="1"/>
            </p:cNvSpPr>
            <p:nvPr/>
          </p:nvSpPr>
          <p:spPr bwMode="auto">
            <a:xfrm>
              <a:off x="2315" y="3290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75" name="AutoShape 6764"/>
            <p:cNvSpPr>
              <a:spLocks noChangeArrowheads="1"/>
            </p:cNvSpPr>
            <p:nvPr/>
          </p:nvSpPr>
          <p:spPr bwMode="auto">
            <a:xfrm>
              <a:off x="2324" y="3284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76" name="AutoShape 6765"/>
            <p:cNvSpPr>
              <a:spLocks noChangeArrowheads="1"/>
            </p:cNvSpPr>
            <p:nvPr/>
          </p:nvSpPr>
          <p:spPr bwMode="auto">
            <a:xfrm>
              <a:off x="2334" y="3279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77" name="AutoShape 6766"/>
            <p:cNvSpPr>
              <a:spLocks noChangeArrowheads="1"/>
            </p:cNvSpPr>
            <p:nvPr/>
          </p:nvSpPr>
          <p:spPr bwMode="auto">
            <a:xfrm>
              <a:off x="2340" y="327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78" name="AutoShape 6767"/>
            <p:cNvSpPr>
              <a:spLocks noChangeArrowheads="1"/>
            </p:cNvSpPr>
            <p:nvPr/>
          </p:nvSpPr>
          <p:spPr bwMode="auto">
            <a:xfrm>
              <a:off x="2346" y="326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79" name="AutoShape 6768"/>
            <p:cNvSpPr>
              <a:spLocks noChangeArrowheads="1"/>
            </p:cNvSpPr>
            <p:nvPr/>
          </p:nvSpPr>
          <p:spPr bwMode="auto">
            <a:xfrm>
              <a:off x="2351" y="3255"/>
              <a:ext cx="20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80" name="AutoShape 6769"/>
            <p:cNvSpPr>
              <a:spLocks noChangeArrowheads="1"/>
            </p:cNvSpPr>
            <p:nvPr/>
          </p:nvSpPr>
          <p:spPr bwMode="auto">
            <a:xfrm>
              <a:off x="2357" y="3246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81" name="AutoShape 6770"/>
            <p:cNvSpPr>
              <a:spLocks noChangeArrowheads="1"/>
            </p:cNvSpPr>
            <p:nvPr/>
          </p:nvSpPr>
          <p:spPr bwMode="auto">
            <a:xfrm>
              <a:off x="2361" y="323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82" name="AutoShape 6771"/>
            <p:cNvSpPr>
              <a:spLocks noChangeArrowheads="1"/>
            </p:cNvSpPr>
            <p:nvPr/>
          </p:nvSpPr>
          <p:spPr bwMode="auto">
            <a:xfrm>
              <a:off x="2367" y="322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83" name="Oval 6772"/>
            <p:cNvSpPr>
              <a:spLocks noChangeArrowheads="1"/>
            </p:cNvSpPr>
            <p:nvPr/>
          </p:nvSpPr>
          <p:spPr bwMode="auto">
            <a:xfrm>
              <a:off x="2367" y="322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84" name="Oval 6773"/>
            <p:cNvSpPr>
              <a:spLocks noChangeArrowheads="1"/>
            </p:cNvSpPr>
            <p:nvPr/>
          </p:nvSpPr>
          <p:spPr bwMode="auto">
            <a:xfrm>
              <a:off x="2373" y="321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85" name="Oval 6774"/>
            <p:cNvSpPr>
              <a:spLocks noChangeArrowheads="1"/>
            </p:cNvSpPr>
            <p:nvPr/>
          </p:nvSpPr>
          <p:spPr bwMode="auto">
            <a:xfrm>
              <a:off x="2377" y="320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86" name="Oval 6775"/>
            <p:cNvSpPr>
              <a:spLocks noChangeArrowheads="1"/>
            </p:cNvSpPr>
            <p:nvPr/>
          </p:nvSpPr>
          <p:spPr bwMode="auto">
            <a:xfrm>
              <a:off x="2380" y="3199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87" name="Oval 6776"/>
            <p:cNvSpPr>
              <a:spLocks noChangeArrowheads="1"/>
            </p:cNvSpPr>
            <p:nvPr/>
          </p:nvSpPr>
          <p:spPr bwMode="auto">
            <a:xfrm>
              <a:off x="2382" y="31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88" name="Oval 6777"/>
            <p:cNvSpPr>
              <a:spLocks noChangeArrowheads="1"/>
            </p:cNvSpPr>
            <p:nvPr/>
          </p:nvSpPr>
          <p:spPr bwMode="auto">
            <a:xfrm>
              <a:off x="2386" y="3185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89" name="Oval 6778"/>
            <p:cNvSpPr>
              <a:spLocks noChangeArrowheads="1"/>
            </p:cNvSpPr>
            <p:nvPr/>
          </p:nvSpPr>
          <p:spPr bwMode="auto">
            <a:xfrm>
              <a:off x="2388" y="317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90" name="Oval 6779"/>
            <p:cNvSpPr>
              <a:spLocks noChangeArrowheads="1"/>
            </p:cNvSpPr>
            <p:nvPr/>
          </p:nvSpPr>
          <p:spPr bwMode="auto">
            <a:xfrm>
              <a:off x="2390" y="3171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91" name="Oval 6780"/>
            <p:cNvSpPr>
              <a:spLocks noChangeArrowheads="1"/>
            </p:cNvSpPr>
            <p:nvPr/>
          </p:nvSpPr>
          <p:spPr bwMode="auto">
            <a:xfrm>
              <a:off x="2390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92" name="Oval 6781"/>
            <p:cNvSpPr>
              <a:spLocks noChangeArrowheads="1"/>
            </p:cNvSpPr>
            <p:nvPr/>
          </p:nvSpPr>
          <p:spPr bwMode="auto">
            <a:xfrm>
              <a:off x="2390" y="31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93" name="Oval 6782"/>
            <p:cNvSpPr>
              <a:spLocks noChangeArrowheads="1"/>
            </p:cNvSpPr>
            <p:nvPr/>
          </p:nvSpPr>
          <p:spPr bwMode="auto">
            <a:xfrm>
              <a:off x="2390" y="314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94" name="Oval 6783"/>
            <p:cNvSpPr>
              <a:spLocks noChangeArrowheads="1"/>
            </p:cNvSpPr>
            <p:nvPr/>
          </p:nvSpPr>
          <p:spPr bwMode="auto">
            <a:xfrm>
              <a:off x="2388" y="313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95" name="Oval 6784"/>
            <p:cNvSpPr>
              <a:spLocks noChangeArrowheads="1"/>
            </p:cNvSpPr>
            <p:nvPr/>
          </p:nvSpPr>
          <p:spPr bwMode="auto">
            <a:xfrm>
              <a:off x="2390" y="320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96" name="Oval 6785"/>
            <p:cNvSpPr>
              <a:spLocks noChangeArrowheads="1"/>
            </p:cNvSpPr>
            <p:nvPr/>
          </p:nvSpPr>
          <p:spPr bwMode="auto">
            <a:xfrm>
              <a:off x="2390" y="31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97" name="Oval 6786"/>
            <p:cNvSpPr>
              <a:spLocks noChangeArrowheads="1"/>
            </p:cNvSpPr>
            <p:nvPr/>
          </p:nvSpPr>
          <p:spPr bwMode="auto">
            <a:xfrm>
              <a:off x="2390" y="318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98" name="Oval 6787"/>
            <p:cNvSpPr>
              <a:spLocks noChangeArrowheads="1"/>
            </p:cNvSpPr>
            <p:nvPr/>
          </p:nvSpPr>
          <p:spPr bwMode="auto">
            <a:xfrm>
              <a:off x="2390" y="317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99" name="Oval 6788"/>
            <p:cNvSpPr>
              <a:spLocks noChangeArrowheads="1"/>
            </p:cNvSpPr>
            <p:nvPr/>
          </p:nvSpPr>
          <p:spPr bwMode="auto">
            <a:xfrm>
              <a:off x="2388" y="316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0" name="Oval 6789"/>
            <p:cNvSpPr>
              <a:spLocks noChangeArrowheads="1"/>
            </p:cNvSpPr>
            <p:nvPr/>
          </p:nvSpPr>
          <p:spPr bwMode="auto">
            <a:xfrm>
              <a:off x="2390" y="321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1" name="Oval 6790"/>
            <p:cNvSpPr>
              <a:spLocks noChangeArrowheads="1"/>
            </p:cNvSpPr>
            <p:nvPr/>
          </p:nvSpPr>
          <p:spPr bwMode="auto">
            <a:xfrm>
              <a:off x="2388" y="321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2" name="Oval 6791"/>
            <p:cNvSpPr>
              <a:spLocks noChangeArrowheads="1"/>
            </p:cNvSpPr>
            <p:nvPr/>
          </p:nvSpPr>
          <p:spPr bwMode="auto">
            <a:xfrm>
              <a:off x="2390" y="322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3" name="Oval 6792"/>
            <p:cNvSpPr>
              <a:spLocks noChangeArrowheads="1"/>
            </p:cNvSpPr>
            <p:nvPr/>
          </p:nvSpPr>
          <p:spPr bwMode="auto">
            <a:xfrm>
              <a:off x="2390" y="32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4" name="Oval 6793"/>
            <p:cNvSpPr>
              <a:spLocks noChangeArrowheads="1"/>
            </p:cNvSpPr>
            <p:nvPr/>
          </p:nvSpPr>
          <p:spPr bwMode="auto">
            <a:xfrm>
              <a:off x="2390" y="323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5" name="Oval 6794"/>
            <p:cNvSpPr>
              <a:spLocks noChangeArrowheads="1"/>
            </p:cNvSpPr>
            <p:nvPr/>
          </p:nvSpPr>
          <p:spPr bwMode="auto">
            <a:xfrm>
              <a:off x="2390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6" name="Oval 6795"/>
            <p:cNvSpPr>
              <a:spLocks noChangeArrowheads="1"/>
            </p:cNvSpPr>
            <p:nvPr/>
          </p:nvSpPr>
          <p:spPr bwMode="auto">
            <a:xfrm>
              <a:off x="2390" y="3255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7" name="Oval 6796"/>
            <p:cNvSpPr>
              <a:spLocks noChangeArrowheads="1"/>
            </p:cNvSpPr>
            <p:nvPr/>
          </p:nvSpPr>
          <p:spPr bwMode="auto">
            <a:xfrm>
              <a:off x="2388" y="326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8" name="Oval 6797"/>
            <p:cNvSpPr>
              <a:spLocks noChangeArrowheads="1"/>
            </p:cNvSpPr>
            <p:nvPr/>
          </p:nvSpPr>
          <p:spPr bwMode="auto">
            <a:xfrm>
              <a:off x="2390" y="327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09" name="Oval 6798"/>
            <p:cNvSpPr>
              <a:spLocks noChangeArrowheads="1"/>
            </p:cNvSpPr>
            <p:nvPr/>
          </p:nvSpPr>
          <p:spPr bwMode="auto">
            <a:xfrm>
              <a:off x="2392" y="328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10" name="Oval 6799"/>
            <p:cNvSpPr>
              <a:spLocks noChangeArrowheads="1"/>
            </p:cNvSpPr>
            <p:nvPr/>
          </p:nvSpPr>
          <p:spPr bwMode="auto">
            <a:xfrm>
              <a:off x="2400" y="329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11" name="Oval 6800"/>
            <p:cNvSpPr>
              <a:spLocks noChangeArrowheads="1"/>
            </p:cNvSpPr>
            <p:nvPr/>
          </p:nvSpPr>
          <p:spPr bwMode="auto">
            <a:xfrm>
              <a:off x="2408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12" name="Oval 6801"/>
            <p:cNvSpPr>
              <a:spLocks noChangeArrowheads="1"/>
            </p:cNvSpPr>
            <p:nvPr/>
          </p:nvSpPr>
          <p:spPr bwMode="auto">
            <a:xfrm>
              <a:off x="2413" y="32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13" name="Oval 6802"/>
            <p:cNvSpPr>
              <a:spLocks noChangeArrowheads="1"/>
            </p:cNvSpPr>
            <p:nvPr/>
          </p:nvSpPr>
          <p:spPr bwMode="auto">
            <a:xfrm>
              <a:off x="2423" y="329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14" name="Oval 6803"/>
            <p:cNvSpPr>
              <a:spLocks noChangeArrowheads="1"/>
            </p:cNvSpPr>
            <p:nvPr/>
          </p:nvSpPr>
          <p:spPr bwMode="auto">
            <a:xfrm>
              <a:off x="2433" y="328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15" name="Oval 6804"/>
            <p:cNvSpPr>
              <a:spLocks noChangeArrowheads="1"/>
            </p:cNvSpPr>
            <p:nvPr/>
          </p:nvSpPr>
          <p:spPr bwMode="auto">
            <a:xfrm>
              <a:off x="2439" y="328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16" name="Oval 6805"/>
            <p:cNvSpPr>
              <a:spLocks noChangeArrowheads="1"/>
            </p:cNvSpPr>
            <p:nvPr/>
          </p:nvSpPr>
          <p:spPr bwMode="auto">
            <a:xfrm>
              <a:off x="2446" y="327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17" name="Oval 6806"/>
            <p:cNvSpPr>
              <a:spLocks noChangeArrowheads="1"/>
            </p:cNvSpPr>
            <p:nvPr/>
          </p:nvSpPr>
          <p:spPr bwMode="auto">
            <a:xfrm>
              <a:off x="2452" y="327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18" name="Oval 6807"/>
            <p:cNvSpPr>
              <a:spLocks noChangeArrowheads="1"/>
            </p:cNvSpPr>
            <p:nvPr/>
          </p:nvSpPr>
          <p:spPr bwMode="auto">
            <a:xfrm>
              <a:off x="2456" y="326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19" name="Oval 6808"/>
            <p:cNvSpPr>
              <a:spLocks noChangeArrowheads="1"/>
            </p:cNvSpPr>
            <p:nvPr/>
          </p:nvSpPr>
          <p:spPr bwMode="auto">
            <a:xfrm>
              <a:off x="2462" y="325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20" name="Oval 6809"/>
            <p:cNvSpPr>
              <a:spLocks noChangeArrowheads="1"/>
            </p:cNvSpPr>
            <p:nvPr/>
          </p:nvSpPr>
          <p:spPr bwMode="auto">
            <a:xfrm>
              <a:off x="2464" y="324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21" name="Oval 6810"/>
            <p:cNvSpPr>
              <a:spLocks noChangeArrowheads="1"/>
            </p:cNvSpPr>
            <p:nvPr/>
          </p:nvSpPr>
          <p:spPr bwMode="auto">
            <a:xfrm>
              <a:off x="2469" y="323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22" name="Oval 6811"/>
            <p:cNvSpPr>
              <a:spLocks noChangeArrowheads="1"/>
            </p:cNvSpPr>
            <p:nvPr/>
          </p:nvSpPr>
          <p:spPr bwMode="auto">
            <a:xfrm>
              <a:off x="2471" y="32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23" name="Oval 6812"/>
            <p:cNvSpPr>
              <a:spLocks noChangeArrowheads="1"/>
            </p:cNvSpPr>
            <p:nvPr/>
          </p:nvSpPr>
          <p:spPr bwMode="auto">
            <a:xfrm>
              <a:off x="2475" y="322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24" name="Oval 6813"/>
            <p:cNvSpPr>
              <a:spLocks noChangeArrowheads="1"/>
            </p:cNvSpPr>
            <p:nvPr/>
          </p:nvSpPr>
          <p:spPr bwMode="auto">
            <a:xfrm>
              <a:off x="2479" y="321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25" name="Oval 6814"/>
            <p:cNvSpPr>
              <a:spLocks noChangeArrowheads="1"/>
            </p:cNvSpPr>
            <p:nvPr/>
          </p:nvSpPr>
          <p:spPr bwMode="auto">
            <a:xfrm>
              <a:off x="2483" y="320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26" name="Oval 6815"/>
            <p:cNvSpPr>
              <a:spLocks noChangeArrowheads="1"/>
            </p:cNvSpPr>
            <p:nvPr/>
          </p:nvSpPr>
          <p:spPr bwMode="auto">
            <a:xfrm>
              <a:off x="2487" y="3188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27" name="Oval 6816"/>
            <p:cNvSpPr>
              <a:spLocks noChangeArrowheads="1"/>
            </p:cNvSpPr>
            <p:nvPr/>
          </p:nvSpPr>
          <p:spPr bwMode="auto">
            <a:xfrm>
              <a:off x="2493" y="3178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28" name="Oval 6817"/>
            <p:cNvSpPr>
              <a:spLocks noChangeArrowheads="1"/>
            </p:cNvSpPr>
            <p:nvPr/>
          </p:nvSpPr>
          <p:spPr bwMode="auto">
            <a:xfrm>
              <a:off x="2497" y="317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29" name="Oval 6818"/>
            <p:cNvSpPr>
              <a:spLocks noChangeArrowheads="1"/>
            </p:cNvSpPr>
            <p:nvPr/>
          </p:nvSpPr>
          <p:spPr bwMode="auto">
            <a:xfrm>
              <a:off x="2500" y="316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30" name="Oval 6819"/>
            <p:cNvSpPr>
              <a:spLocks noChangeArrowheads="1"/>
            </p:cNvSpPr>
            <p:nvPr/>
          </p:nvSpPr>
          <p:spPr bwMode="auto">
            <a:xfrm>
              <a:off x="2500" y="315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31" name="Oval 6820"/>
            <p:cNvSpPr>
              <a:spLocks noChangeArrowheads="1"/>
            </p:cNvSpPr>
            <p:nvPr/>
          </p:nvSpPr>
          <p:spPr bwMode="auto">
            <a:xfrm>
              <a:off x="2500" y="314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32" name="Oval 6821"/>
            <p:cNvSpPr>
              <a:spLocks noChangeArrowheads="1"/>
            </p:cNvSpPr>
            <p:nvPr/>
          </p:nvSpPr>
          <p:spPr bwMode="auto">
            <a:xfrm>
              <a:off x="2500" y="3131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33" name="Oval 6822"/>
            <p:cNvSpPr>
              <a:spLocks noChangeArrowheads="1"/>
            </p:cNvSpPr>
            <p:nvPr/>
          </p:nvSpPr>
          <p:spPr bwMode="auto">
            <a:xfrm>
              <a:off x="2498" y="313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34" name="Oval 6823"/>
            <p:cNvSpPr>
              <a:spLocks noChangeArrowheads="1"/>
            </p:cNvSpPr>
            <p:nvPr/>
          </p:nvSpPr>
          <p:spPr bwMode="auto">
            <a:xfrm>
              <a:off x="2499" y="314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35" name="Oval 6824"/>
            <p:cNvSpPr>
              <a:spLocks noChangeArrowheads="1"/>
            </p:cNvSpPr>
            <p:nvPr/>
          </p:nvSpPr>
          <p:spPr bwMode="auto">
            <a:xfrm>
              <a:off x="2498" y="315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36" name="Oval 6825"/>
            <p:cNvSpPr>
              <a:spLocks noChangeArrowheads="1"/>
            </p:cNvSpPr>
            <p:nvPr/>
          </p:nvSpPr>
          <p:spPr bwMode="auto">
            <a:xfrm>
              <a:off x="2498" y="316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37" name="Oval 6826"/>
            <p:cNvSpPr>
              <a:spLocks noChangeArrowheads="1"/>
            </p:cNvSpPr>
            <p:nvPr/>
          </p:nvSpPr>
          <p:spPr bwMode="auto">
            <a:xfrm>
              <a:off x="2498" y="317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38" name="Oval 6827"/>
            <p:cNvSpPr>
              <a:spLocks noChangeArrowheads="1"/>
            </p:cNvSpPr>
            <p:nvPr/>
          </p:nvSpPr>
          <p:spPr bwMode="auto">
            <a:xfrm>
              <a:off x="2498" y="317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39" name="Oval 6828"/>
            <p:cNvSpPr>
              <a:spLocks noChangeArrowheads="1"/>
            </p:cNvSpPr>
            <p:nvPr/>
          </p:nvSpPr>
          <p:spPr bwMode="auto">
            <a:xfrm>
              <a:off x="2498" y="318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40" name="Oval 6829"/>
            <p:cNvSpPr>
              <a:spLocks noChangeArrowheads="1"/>
            </p:cNvSpPr>
            <p:nvPr/>
          </p:nvSpPr>
          <p:spPr bwMode="auto">
            <a:xfrm>
              <a:off x="2498" y="318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41" name="Oval 6830"/>
            <p:cNvSpPr>
              <a:spLocks noChangeArrowheads="1"/>
            </p:cNvSpPr>
            <p:nvPr/>
          </p:nvSpPr>
          <p:spPr bwMode="auto">
            <a:xfrm>
              <a:off x="2498" y="3196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42" name="Oval 6831"/>
            <p:cNvSpPr>
              <a:spLocks noChangeArrowheads="1"/>
            </p:cNvSpPr>
            <p:nvPr/>
          </p:nvSpPr>
          <p:spPr bwMode="auto">
            <a:xfrm>
              <a:off x="2499" y="320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43" name="Oval 6832"/>
            <p:cNvSpPr>
              <a:spLocks noChangeArrowheads="1"/>
            </p:cNvSpPr>
            <p:nvPr/>
          </p:nvSpPr>
          <p:spPr bwMode="auto">
            <a:xfrm>
              <a:off x="2499" y="321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44" name="Oval 6833"/>
            <p:cNvSpPr>
              <a:spLocks noChangeArrowheads="1"/>
            </p:cNvSpPr>
            <p:nvPr/>
          </p:nvSpPr>
          <p:spPr bwMode="auto">
            <a:xfrm>
              <a:off x="2499" y="322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45" name="Oval 6834"/>
            <p:cNvSpPr>
              <a:spLocks noChangeArrowheads="1"/>
            </p:cNvSpPr>
            <p:nvPr/>
          </p:nvSpPr>
          <p:spPr bwMode="auto">
            <a:xfrm>
              <a:off x="2499" y="322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46" name="Oval 6835"/>
            <p:cNvSpPr>
              <a:spLocks noChangeArrowheads="1"/>
            </p:cNvSpPr>
            <p:nvPr/>
          </p:nvSpPr>
          <p:spPr bwMode="auto">
            <a:xfrm>
              <a:off x="2499" y="323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47" name="Oval 6836"/>
            <p:cNvSpPr>
              <a:spLocks noChangeArrowheads="1"/>
            </p:cNvSpPr>
            <p:nvPr/>
          </p:nvSpPr>
          <p:spPr bwMode="auto">
            <a:xfrm>
              <a:off x="2499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48" name="Oval 6837"/>
            <p:cNvSpPr>
              <a:spLocks noChangeArrowheads="1"/>
            </p:cNvSpPr>
            <p:nvPr/>
          </p:nvSpPr>
          <p:spPr bwMode="auto">
            <a:xfrm>
              <a:off x="2499" y="32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49" name="Oval 6838"/>
            <p:cNvSpPr>
              <a:spLocks noChangeArrowheads="1"/>
            </p:cNvSpPr>
            <p:nvPr/>
          </p:nvSpPr>
          <p:spPr bwMode="auto">
            <a:xfrm>
              <a:off x="2499" y="325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50" name="Oval 6839"/>
            <p:cNvSpPr>
              <a:spLocks noChangeArrowheads="1"/>
            </p:cNvSpPr>
            <p:nvPr/>
          </p:nvSpPr>
          <p:spPr bwMode="auto">
            <a:xfrm>
              <a:off x="2499" y="326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51" name="Oval 6840"/>
            <p:cNvSpPr>
              <a:spLocks noChangeArrowheads="1"/>
            </p:cNvSpPr>
            <p:nvPr/>
          </p:nvSpPr>
          <p:spPr bwMode="auto">
            <a:xfrm>
              <a:off x="2499" y="327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52" name="Oval 6841"/>
            <p:cNvSpPr>
              <a:spLocks noChangeArrowheads="1"/>
            </p:cNvSpPr>
            <p:nvPr/>
          </p:nvSpPr>
          <p:spPr bwMode="auto">
            <a:xfrm>
              <a:off x="2499" y="328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53" name="Oval 6842"/>
            <p:cNvSpPr>
              <a:spLocks noChangeArrowheads="1"/>
            </p:cNvSpPr>
            <p:nvPr/>
          </p:nvSpPr>
          <p:spPr bwMode="auto">
            <a:xfrm>
              <a:off x="2499" y="32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54" name="Oval 6843"/>
            <p:cNvSpPr>
              <a:spLocks noChangeArrowheads="1"/>
            </p:cNvSpPr>
            <p:nvPr/>
          </p:nvSpPr>
          <p:spPr bwMode="auto">
            <a:xfrm>
              <a:off x="2501" y="329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55" name="Oval 6844"/>
            <p:cNvSpPr>
              <a:spLocks noChangeArrowheads="1"/>
            </p:cNvSpPr>
            <p:nvPr/>
          </p:nvSpPr>
          <p:spPr bwMode="auto">
            <a:xfrm>
              <a:off x="2499" y="330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56" name="Oval 6845"/>
            <p:cNvSpPr>
              <a:spLocks noChangeArrowheads="1"/>
            </p:cNvSpPr>
            <p:nvPr/>
          </p:nvSpPr>
          <p:spPr bwMode="auto">
            <a:xfrm>
              <a:off x="2501" y="331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57" name="Oval 6846"/>
            <p:cNvSpPr>
              <a:spLocks noChangeArrowheads="1"/>
            </p:cNvSpPr>
            <p:nvPr/>
          </p:nvSpPr>
          <p:spPr bwMode="auto">
            <a:xfrm>
              <a:off x="2501" y="331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58" name="Oval 6847"/>
            <p:cNvSpPr>
              <a:spLocks noChangeArrowheads="1"/>
            </p:cNvSpPr>
            <p:nvPr/>
          </p:nvSpPr>
          <p:spPr bwMode="auto">
            <a:xfrm>
              <a:off x="2499" y="332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59" name="Oval 6848"/>
            <p:cNvSpPr>
              <a:spLocks noChangeArrowheads="1"/>
            </p:cNvSpPr>
            <p:nvPr/>
          </p:nvSpPr>
          <p:spPr bwMode="auto">
            <a:xfrm>
              <a:off x="2499" y="332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60" name="Oval 6849"/>
            <p:cNvSpPr>
              <a:spLocks noChangeArrowheads="1"/>
            </p:cNvSpPr>
            <p:nvPr/>
          </p:nvSpPr>
          <p:spPr bwMode="auto">
            <a:xfrm>
              <a:off x="2499" y="33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61" name="Oval 6850"/>
            <p:cNvSpPr>
              <a:spLocks noChangeArrowheads="1"/>
            </p:cNvSpPr>
            <p:nvPr/>
          </p:nvSpPr>
          <p:spPr bwMode="auto">
            <a:xfrm>
              <a:off x="2499" y="33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62" name="Oval 6851"/>
            <p:cNvSpPr>
              <a:spLocks noChangeArrowheads="1"/>
            </p:cNvSpPr>
            <p:nvPr/>
          </p:nvSpPr>
          <p:spPr bwMode="auto">
            <a:xfrm>
              <a:off x="2499" y="3353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63" name="Oval 6852"/>
            <p:cNvSpPr>
              <a:spLocks noChangeArrowheads="1"/>
            </p:cNvSpPr>
            <p:nvPr/>
          </p:nvSpPr>
          <p:spPr bwMode="auto">
            <a:xfrm>
              <a:off x="2499" y="336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64" name="Oval 6853"/>
            <p:cNvSpPr>
              <a:spLocks noChangeArrowheads="1"/>
            </p:cNvSpPr>
            <p:nvPr/>
          </p:nvSpPr>
          <p:spPr bwMode="auto">
            <a:xfrm>
              <a:off x="2499" y="337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65" name="Oval 6854"/>
            <p:cNvSpPr>
              <a:spLocks noChangeArrowheads="1"/>
            </p:cNvSpPr>
            <p:nvPr/>
          </p:nvSpPr>
          <p:spPr bwMode="auto">
            <a:xfrm>
              <a:off x="2499" y="337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66" name="Oval 6855"/>
            <p:cNvSpPr>
              <a:spLocks noChangeArrowheads="1"/>
            </p:cNvSpPr>
            <p:nvPr/>
          </p:nvSpPr>
          <p:spPr bwMode="auto">
            <a:xfrm>
              <a:off x="2499" y="338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67" name="Oval 6856"/>
            <p:cNvSpPr>
              <a:spLocks noChangeArrowheads="1"/>
            </p:cNvSpPr>
            <p:nvPr/>
          </p:nvSpPr>
          <p:spPr bwMode="auto">
            <a:xfrm>
              <a:off x="2499" y="339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68" name="Oval 6857"/>
            <p:cNvSpPr>
              <a:spLocks noChangeArrowheads="1"/>
            </p:cNvSpPr>
            <p:nvPr/>
          </p:nvSpPr>
          <p:spPr bwMode="auto">
            <a:xfrm>
              <a:off x="2499" y="339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69" name="Oval 6858"/>
            <p:cNvSpPr>
              <a:spLocks noChangeArrowheads="1"/>
            </p:cNvSpPr>
            <p:nvPr/>
          </p:nvSpPr>
          <p:spPr bwMode="auto">
            <a:xfrm>
              <a:off x="2499" y="340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70" name="Oval 6859"/>
            <p:cNvSpPr>
              <a:spLocks noChangeArrowheads="1"/>
            </p:cNvSpPr>
            <p:nvPr/>
          </p:nvSpPr>
          <p:spPr bwMode="auto">
            <a:xfrm>
              <a:off x="2499" y="341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71" name="Oval 6860"/>
            <p:cNvSpPr>
              <a:spLocks noChangeArrowheads="1"/>
            </p:cNvSpPr>
            <p:nvPr/>
          </p:nvSpPr>
          <p:spPr bwMode="auto">
            <a:xfrm>
              <a:off x="2501" y="342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72" name="Oval 6861"/>
            <p:cNvSpPr>
              <a:spLocks noChangeArrowheads="1"/>
            </p:cNvSpPr>
            <p:nvPr/>
          </p:nvSpPr>
          <p:spPr bwMode="auto">
            <a:xfrm>
              <a:off x="2499" y="342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73" name="Oval 6862"/>
            <p:cNvSpPr>
              <a:spLocks noChangeArrowheads="1"/>
            </p:cNvSpPr>
            <p:nvPr/>
          </p:nvSpPr>
          <p:spPr bwMode="auto">
            <a:xfrm>
              <a:off x="2501" y="343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74" name="Oval 6863"/>
            <p:cNvSpPr>
              <a:spLocks noChangeArrowheads="1"/>
            </p:cNvSpPr>
            <p:nvPr/>
          </p:nvSpPr>
          <p:spPr bwMode="auto">
            <a:xfrm>
              <a:off x="2499" y="34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75" name="Oval 6864"/>
            <p:cNvSpPr>
              <a:spLocks noChangeArrowheads="1"/>
            </p:cNvSpPr>
            <p:nvPr/>
          </p:nvSpPr>
          <p:spPr bwMode="auto">
            <a:xfrm>
              <a:off x="2499" y="344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76" name="Oval 6865"/>
            <p:cNvSpPr>
              <a:spLocks noChangeArrowheads="1"/>
            </p:cNvSpPr>
            <p:nvPr/>
          </p:nvSpPr>
          <p:spPr bwMode="auto">
            <a:xfrm>
              <a:off x="2499" y="345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77" name="Oval 6866"/>
            <p:cNvSpPr>
              <a:spLocks noChangeArrowheads="1"/>
            </p:cNvSpPr>
            <p:nvPr/>
          </p:nvSpPr>
          <p:spPr bwMode="auto">
            <a:xfrm>
              <a:off x="2504" y="321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78" name="Oval 6867"/>
            <p:cNvSpPr>
              <a:spLocks noChangeArrowheads="1"/>
            </p:cNvSpPr>
            <p:nvPr/>
          </p:nvSpPr>
          <p:spPr bwMode="auto">
            <a:xfrm>
              <a:off x="2501" y="324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79" name="Oval 6868"/>
            <p:cNvSpPr>
              <a:spLocks noChangeArrowheads="1"/>
            </p:cNvSpPr>
            <p:nvPr/>
          </p:nvSpPr>
          <p:spPr bwMode="auto">
            <a:xfrm>
              <a:off x="2508" y="320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80" name="Oval 6869"/>
            <p:cNvSpPr>
              <a:spLocks noChangeArrowheads="1"/>
            </p:cNvSpPr>
            <p:nvPr/>
          </p:nvSpPr>
          <p:spPr bwMode="auto">
            <a:xfrm>
              <a:off x="2513" y="319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81" name="Oval 6870"/>
            <p:cNvSpPr>
              <a:spLocks noChangeArrowheads="1"/>
            </p:cNvSpPr>
            <p:nvPr/>
          </p:nvSpPr>
          <p:spPr bwMode="auto">
            <a:xfrm>
              <a:off x="2517" y="319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82" name="Oval 6871"/>
            <p:cNvSpPr>
              <a:spLocks noChangeArrowheads="1"/>
            </p:cNvSpPr>
            <p:nvPr/>
          </p:nvSpPr>
          <p:spPr bwMode="auto">
            <a:xfrm>
              <a:off x="2521" y="3184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83" name="Oval 6872"/>
            <p:cNvSpPr>
              <a:spLocks noChangeArrowheads="1"/>
            </p:cNvSpPr>
            <p:nvPr/>
          </p:nvSpPr>
          <p:spPr bwMode="auto">
            <a:xfrm>
              <a:off x="2523" y="317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84" name="Oval 6873"/>
            <p:cNvSpPr>
              <a:spLocks noChangeArrowheads="1"/>
            </p:cNvSpPr>
            <p:nvPr/>
          </p:nvSpPr>
          <p:spPr bwMode="auto">
            <a:xfrm>
              <a:off x="2529" y="3174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85" name="Oval 6874"/>
            <p:cNvSpPr>
              <a:spLocks noChangeArrowheads="1"/>
            </p:cNvSpPr>
            <p:nvPr/>
          </p:nvSpPr>
          <p:spPr bwMode="auto">
            <a:xfrm>
              <a:off x="2532" y="316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86" name="Oval 6875"/>
            <p:cNvSpPr>
              <a:spLocks noChangeArrowheads="1"/>
            </p:cNvSpPr>
            <p:nvPr/>
          </p:nvSpPr>
          <p:spPr bwMode="auto">
            <a:xfrm>
              <a:off x="2538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87" name="Oval 6876"/>
            <p:cNvSpPr>
              <a:spLocks noChangeArrowheads="1"/>
            </p:cNvSpPr>
            <p:nvPr/>
          </p:nvSpPr>
          <p:spPr bwMode="auto">
            <a:xfrm>
              <a:off x="2544" y="315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88" name="Oval 6877"/>
            <p:cNvSpPr>
              <a:spLocks noChangeArrowheads="1"/>
            </p:cNvSpPr>
            <p:nvPr/>
          </p:nvSpPr>
          <p:spPr bwMode="auto">
            <a:xfrm>
              <a:off x="2550" y="315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89" name="Oval 6878"/>
            <p:cNvSpPr>
              <a:spLocks noChangeArrowheads="1"/>
            </p:cNvSpPr>
            <p:nvPr/>
          </p:nvSpPr>
          <p:spPr bwMode="auto">
            <a:xfrm>
              <a:off x="2556" y="3145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90" name="Oval 6879"/>
            <p:cNvSpPr>
              <a:spLocks noChangeArrowheads="1"/>
            </p:cNvSpPr>
            <p:nvPr/>
          </p:nvSpPr>
          <p:spPr bwMode="auto">
            <a:xfrm>
              <a:off x="2561" y="31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91" name="Oval 6880"/>
            <p:cNvSpPr>
              <a:spLocks noChangeArrowheads="1"/>
            </p:cNvSpPr>
            <p:nvPr/>
          </p:nvSpPr>
          <p:spPr bwMode="auto">
            <a:xfrm>
              <a:off x="2571" y="313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92" name="Oval 6881"/>
            <p:cNvSpPr>
              <a:spLocks noChangeArrowheads="1"/>
            </p:cNvSpPr>
            <p:nvPr/>
          </p:nvSpPr>
          <p:spPr bwMode="auto">
            <a:xfrm>
              <a:off x="2581" y="313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93" name="Oval 6882"/>
            <p:cNvSpPr>
              <a:spLocks noChangeArrowheads="1"/>
            </p:cNvSpPr>
            <p:nvPr/>
          </p:nvSpPr>
          <p:spPr bwMode="auto">
            <a:xfrm>
              <a:off x="2590" y="312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94" name="Oval 6883"/>
            <p:cNvSpPr>
              <a:spLocks noChangeArrowheads="1"/>
            </p:cNvSpPr>
            <p:nvPr/>
          </p:nvSpPr>
          <p:spPr bwMode="auto">
            <a:xfrm>
              <a:off x="2600" y="312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95" name="Oval 6884"/>
            <p:cNvSpPr>
              <a:spLocks noChangeArrowheads="1"/>
            </p:cNvSpPr>
            <p:nvPr/>
          </p:nvSpPr>
          <p:spPr bwMode="auto">
            <a:xfrm>
              <a:off x="2607" y="3132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96" name="Oval 6885"/>
            <p:cNvSpPr>
              <a:spLocks noChangeArrowheads="1"/>
            </p:cNvSpPr>
            <p:nvPr/>
          </p:nvSpPr>
          <p:spPr bwMode="auto">
            <a:xfrm>
              <a:off x="2614" y="313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97" name="Oval 6886"/>
            <p:cNvSpPr>
              <a:spLocks noChangeArrowheads="1"/>
            </p:cNvSpPr>
            <p:nvPr/>
          </p:nvSpPr>
          <p:spPr bwMode="auto">
            <a:xfrm>
              <a:off x="2619" y="314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98" name="Oval 6887"/>
            <p:cNvSpPr>
              <a:spLocks noChangeArrowheads="1"/>
            </p:cNvSpPr>
            <p:nvPr/>
          </p:nvSpPr>
          <p:spPr bwMode="auto">
            <a:xfrm>
              <a:off x="2625" y="3152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99" name="Oval 6888"/>
            <p:cNvSpPr>
              <a:spLocks noChangeArrowheads="1"/>
            </p:cNvSpPr>
            <p:nvPr/>
          </p:nvSpPr>
          <p:spPr bwMode="auto">
            <a:xfrm>
              <a:off x="2629" y="316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00" name="Oval 6889"/>
            <p:cNvSpPr>
              <a:spLocks noChangeArrowheads="1"/>
            </p:cNvSpPr>
            <p:nvPr/>
          </p:nvSpPr>
          <p:spPr bwMode="auto">
            <a:xfrm>
              <a:off x="2631" y="317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01" name="Oval 6890"/>
            <p:cNvSpPr>
              <a:spLocks noChangeArrowheads="1"/>
            </p:cNvSpPr>
            <p:nvPr/>
          </p:nvSpPr>
          <p:spPr bwMode="auto">
            <a:xfrm>
              <a:off x="2632" y="318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02" name="Oval 6891"/>
            <p:cNvSpPr>
              <a:spLocks noChangeArrowheads="1"/>
            </p:cNvSpPr>
            <p:nvPr/>
          </p:nvSpPr>
          <p:spPr bwMode="auto">
            <a:xfrm>
              <a:off x="2632" y="319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03" name="Oval 6892"/>
            <p:cNvSpPr>
              <a:spLocks noChangeArrowheads="1"/>
            </p:cNvSpPr>
            <p:nvPr/>
          </p:nvSpPr>
          <p:spPr bwMode="auto">
            <a:xfrm>
              <a:off x="2632" y="320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04" name="Oval 6893"/>
            <p:cNvSpPr>
              <a:spLocks noChangeArrowheads="1"/>
            </p:cNvSpPr>
            <p:nvPr/>
          </p:nvSpPr>
          <p:spPr bwMode="auto">
            <a:xfrm>
              <a:off x="2631" y="3210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05" name="Oval 6894"/>
            <p:cNvSpPr>
              <a:spLocks noChangeArrowheads="1"/>
            </p:cNvSpPr>
            <p:nvPr/>
          </p:nvSpPr>
          <p:spPr bwMode="auto">
            <a:xfrm>
              <a:off x="2630" y="321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06" name="Oval 6895"/>
            <p:cNvSpPr>
              <a:spLocks noChangeArrowheads="1"/>
            </p:cNvSpPr>
            <p:nvPr/>
          </p:nvSpPr>
          <p:spPr bwMode="auto">
            <a:xfrm>
              <a:off x="2630" y="3228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07" name="Oval 6896"/>
            <p:cNvSpPr>
              <a:spLocks noChangeArrowheads="1"/>
            </p:cNvSpPr>
            <p:nvPr/>
          </p:nvSpPr>
          <p:spPr bwMode="auto">
            <a:xfrm>
              <a:off x="2630" y="323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08" name="Oval 6897"/>
            <p:cNvSpPr>
              <a:spLocks noChangeArrowheads="1"/>
            </p:cNvSpPr>
            <p:nvPr/>
          </p:nvSpPr>
          <p:spPr bwMode="auto">
            <a:xfrm>
              <a:off x="2631" y="324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09" name="Oval 6898"/>
            <p:cNvSpPr>
              <a:spLocks noChangeArrowheads="1"/>
            </p:cNvSpPr>
            <p:nvPr/>
          </p:nvSpPr>
          <p:spPr bwMode="auto">
            <a:xfrm>
              <a:off x="2630" y="3255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10" name="Oval 6899"/>
            <p:cNvSpPr>
              <a:spLocks noChangeArrowheads="1"/>
            </p:cNvSpPr>
            <p:nvPr/>
          </p:nvSpPr>
          <p:spPr bwMode="auto">
            <a:xfrm>
              <a:off x="2630" y="326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11" name="Oval 6900"/>
            <p:cNvSpPr>
              <a:spLocks noChangeArrowheads="1"/>
            </p:cNvSpPr>
            <p:nvPr/>
          </p:nvSpPr>
          <p:spPr bwMode="auto">
            <a:xfrm>
              <a:off x="2630" y="3274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12" name="Oval 6901"/>
            <p:cNvSpPr>
              <a:spLocks noChangeArrowheads="1"/>
            </p:cNvSpPr>
            <p:nvPr/>
          </p:nvSpPr>
          <p:spPr bwMode="auto">
            <a:xfrm>
              <a:off x="2632" y="3281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13" name="Oval 6902"/>
            <p:cNvSpPr>
              <a:spLocks noChangeArrowheads="1"/>
            </p:cNvSpPr>
            <p:nvPr/>
          </p:nvSpPr>
          <p:spPr bwMode="auto">
            <a:xfrm>
              <a:off x="2636" y="3290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14" name="Oval 6903"/>
            <p:cNvSpPr>
              <a:spLocks noChangeArrowheads="1"/>
            </p:cNvSpPr>
            <p:nvPr/>
          </p:nvSpPr>
          <p:spPr bwMode="auto">
            <a:xfrm>
              <a:off x="2644" y="329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15" name="Oval 6904"/>
            <p:cNvSpPr>
              <a:spLocks noChangeArrowheads="1"/>
            </p:cNvSpPr>
            <p:nvPr/>
          </p:nvSpPr>
          <p:spPr bwMode="auto">
            <a:xfrm>
              <a:off x="2653" y="329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16" name="Oval 6905"/>
            <p:cNvSpPr>
              <a:spLocks noChangeArrowheads="1"/>
            </p:cNvSpPr>
            <p:nvPr/>
          </p:nvSpPr>
          <p:spPr bwMode="auto">
            <a:xfrm>
              <a:off x="2665" y="3297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17" name="Oval 6906"/>
            <p:cNvSpPr>
              <a:spLocks noChangeArrowheads="1"/>
            </p:cNvSpPr>
            <p:nvPr/>
          </p:nvSpPr>
          <p:spPr bwMode="auto">
            <a:xfrm>
              <a:off x="2673" y="3292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18" name="Oval 6907"/>
            <p:cNvSpPr>
              <a:spLocks noChangeArrowheads="1"/>
            </p:cNvSpPr>
            <p:nvPr/>
          </p:nvSpPr>
          <p:spPr bwMode="auto">
            <a:xfrm>
              <a:off x="2680" y="328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19" name="Oval 6908"/>
            <p:cNvSpPr>
              <a:spLocks noChangeArrowheads="1"/>
            </p:cNvSpPr>
            <p:nvPr/>
          </p:nvSpPr>
          <p:spPr bwMode="auto">
            <a:xfrm>
              <a:off x="2688" y="3277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20" name="Oval 6909"/>
            <p:cNvSpPr>
              <a:spLocks noChangeArrowheads="1"/>
            </p:cNvSpPr>
            <p:nvPr/>
          </p:nvSpPr>
          <p:spPr bwMode="auto">
            <a:xfrm>
              <a:off x="2696" y="326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21" name="Oval 6910"/>
            <p:cNvSpPr>
              <a:spLocks noChangeArrowheads="1"/>
            </p:cNvSpPr>
            <p:nvPr/>
          </p:nvSpPr>
          <p:spPr bwMode="auto">
            <a:xfrm>
              <a:off x="2702" y="3259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22" name="Oval 6911"/>
            <p:cNvSpPr>
              <a:spLocks noChangeArrowheads="1"/>
            </p:cNvSpPr>
            <p:nvPr/>
          </p:nvSpPr>
          <p:spPr bwMode="auto">
            <a:xfrm>
              <a:off x="2706" y="3253"/>
              <a:ext cx="16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23" name="Oval 6912"/>
            <p:cNvSpPr>
              <a:spLocks noChangeArrowheads="1"/>
            </p:cNvSpPr>
            <p:nvPr/>
          </p:nvSpPr>
          <p:spPr bwMode="auto">
            <a:xfrm>
              <a:off x="2711" y="3246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24" name="Oval 6913"/>
            <p:cNvSpPr>
              <a:spLocks noChangeArrowheads="1"/>
            </p:cNvSpPr>
            <p:nvPr/>
          </p:nvSpPr>
          <p:spPr bwMode="auto">
            <a:xfrm>
              <a:off x="2713" y="3236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25" name="Oval 6914"/>
            <p:cNvSpPr>
              <a:spLocks noChangeArrowheads="1"/>
            </p:cNvSpPr>
            <p:nvPr/>
          </p:nvSpPr>
          <p:spPr bwMode="auto">
            <a:xfrm>
              <a:off x="2717" y="3229"/>
              <a:ext cx="17" cy="1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26" name="Oval 6915"/>
            <p:cNvSpPr>
              <a:spLocks noChangeArrowheads="1"/>
            </p:cNvSpPr>
            <p:nvPr/>
          </p:nvSpPr>
          <p:spPr bwMode="auto">
            <a:xfrm>
              <a:off x="2721" y="322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27" name="Oval 6916"/>
            <p:cNvSpPr>
              <a:spLocks noChangeArrowheads="1"/>
            </p:cNvSpPr>
            <p:nvPr/>
          </p:nvSpPr>
          <p:spPr bwMode="auto">
            <a:xfrm>
              <a:off x="2361" y="305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28" name="Oval 6917"/>
            <p:cNvSpPr>
              <a:spLocks noChangeArrowheads="1"/>
            </p:cNvSpPr>
            <p:nvPr/>
          </p:nvSpPr>
          <p:spPr bwMode="auto">
            <a:xfrm>
              <a:off x="2353" y="306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29" name="Oval 6918"/>
            <p:cNvSpPr>
              <a:spLocks noChangeArrowheads="1"/>
            </p:cNvSpPr>
            <p:nvPr/>
          </p:nvSpPr>
          <p:spPr bwMode="auto">
            <a:xfrm>
              <a:off x="2346" y="307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30" name="Oval 6919"/>
            <p:cNvSpPr>
              <a:spLocks noChangeArrowheads="1"/>
            </p:cNvSpPr>
            <p:nvPr/>
          </p:nvSpPr>
          <p:spPr bwMode="auto">
            <a:xfrm>
              <a:off x="2340" y="308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31" name="Oval 6920"/>
            <p:cNvSpPr>
              <a:spLocks noChangeArrowheads="1"/>
            </p:cNvSpPr>
            <p:nvPr/>
          </p:nvSpPr>
          <p:spPr bwMode="auto">
            <a:xfrm>
              <a:off x="2334" y="3087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32" name="Oval 6921"/>
            <p:cNvSpPr>
              <a:spLocks noChangeArrowheads="1"/>
            </p:cNvSpPr>
            <p:nvPr/>
          </p:nvSpPr>
          <p:spPr bwMode="auto">
            <a:xfrm>
              <a:off x="2326" y="30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33" name="Oval 6922"/>
            <p:cNvSpPr>
              <a:spLocks noChangeArrowheads="1"/>
            </p:cNvSpPr>
            <p:nvPr/>
          </p:nvSpPr>
          <p:spPr bwMode="auto">
            <a:xfrm>
              <a:off x="2856" y="3298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34" name="Oval 6923"/>
            <p:cNvSpPr>
              <a:spLocks noChangeArrowheads="1"/>
            </p:cNvSpPr>
            <p:nvPr/>
          </p:nvSpPr>
          <p:spPr bwMode="auto">
            <a:xfrm>
              <a:off x="2864" y="3290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35" name="Oval 6924"/>
            <p:cNvSpPr>
              <a:spLocks noChangeArrowheads="1"/>
            </p:cNvSpPr>
            <p:nvPr/>
          </p:nvSpPr>
          <p:spPr bwMode="auto">
            <a:xfrm>
              <a:off x="2869" y="3281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36" name="Oval 6925"/>
            <p:cNvSpPr>
              <a:spLocks noChangeArrowheads="1"/>
            </p:cNvSpPr>
            <p:nvPr/>
          </p:nvSpPr>
          <p:spPr bwMode="auto">
            <a:xfrm>
              <a:off x="2877" y="327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37" name="Oval 6926"/>
            <p:cNvSpPr>
              <a:spLocks noChangeArrowheads="1"/>
            </p:cNvSpPr>
            <p:nvPr/>
          </p:nvSpPr>
          <p:spPr bwMode="auto">
            <a:xfrm>
              <a:off x="2885" y="326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38" name="Oval 6927"/>
            <p:cNvSpPr>
              <a:spLocks noChangeArrowheads="1"/>
            </p:cNvSpPr>
            <p:nvPr/>
          </p:nvSpPr>
          <p:spPr bwMode="auto">
            <a:xfrm>
              <a:off x="2893" y="325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39" name="Oval 6928"/>
            <p:cNvSpPr>
              <a:spLocks noChangeArrowheads="1"/>
            </p:cNvSpPr>
            <p:nvPr/>
          </p:nvSpPr>
          <p:spPr bwMode="auto">
            <a:xfrm>
              <a:off x="2899" y="3241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40" name="Oval 6929"/>
            <p:cNvSpPr>
              <a:spLocks noChangeArrowheads="1"/>
            </p:cNvSpPr>
            <p:nvPr/>
          </p:nvSpPr>
          <p:spPr bwMode="auto">
            <a:xfrm>
              <a:off x="2902" y="323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41" name="Oval 6930"/>
            <p:cNvSpPr>
              <a:spLocks noChangeArrowheads="1"/>
            </p:cNvSpPr>
            <p:nvPr/>
          </p:nvSpPr>
          <p:spPr bwMode="auto">
            <a:xfrm>
              <a:off x="2908" y="322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42" name="Oval 6931"/>
            <p:cNvSpPr>
              <a:spLocks noChangeArrowheads="1"/>
            </p:cNvSpPr>
            <p:nvPr/>
          </p:nvSpPr>
          <p:spPr bwMode="auto">
            <a:xfrm>
              <a:off x="2914" y="3213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43" name="Oval 6932"/>
            <p:cNvSpPr>
              <a:spLocks noChangeArrowheads="1"/>
            </p:cNvSpPr>
            <p:nvPr/>
          </p:nvSpPr>
          <p:spPr bwMode="auto">
            <a:xfrm>
              <a:off x="2918" y="320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44" name="Oval 6933"/>
            <p:cNvSpPr>
              <a:spLocks noChangeArrowheads="1"/>
            </p:cNvSpPr>
            <p:nvPr/>
          </p:nvSpPr>
          <p:spPr bwMode="auto">
            <a:xfrm>
              <a:off x="2922" y="3193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45" name="Oval 6934"/>
            <p:cNvSpPr>
              <a:spLocks noChangeArrowheads="1"/>
            </p:cNvSpPr>
            <p:nvPr/>
          </p:nvSpPr>
          <p:spPr bwMode="auto">
            <a:xfrm>
              <a:off x="2926" y="3185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46" name="Oval 6935"/>
            <p:cNvSpPr>
              <a:spLocks noChangeArrowheads="1"/>
            </p:cNvSpPr>
            <p:nvPr/>
          </p:nvSpPr>
          <p:spPr bwMode="auto">
            <a:xfrm>
              <a:off x="2931" y="317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47" name="Oval 6936"/>
            <p:cNvSpPr>
              <a:spLocks noChangeArrowheads="1"/>
            </p:cNvSpPr>
            <p:nvPr/>
          </p:nvSpPr>
          <p:spPr bwMode="auto">
            <a:xfrm>
              <a:off x="2935" y="3164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48" name="Oval 6937"/>
            <p:cNvSpPr>
              <a:spLocks noChangeArrowheads="1"/>
            </p:cNvSpPr>
            <p:nvPr/>
          </p:nvSpPr>
          <p:spPr bwMode="auto">
            <a:xfrm>
              <a:off x="2939" y="315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49" name="Oval 6938"/>
            <p:cNvSpPr>
              <a:spLocks noChangeArrowheads="1"/>
            </p:cNvSpPr>
            <p:nvPr/>
          </p:nvSpPr>
          <p:spPr bwMode="auto">
            <a:xfrm>
              <a:off x="2943" y="314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50" name="Oval 6939"/>
            <p:cNvSpPr>
              <a:spLocks noChangeArrowheads="1"/>
            </p:cNvSpPr>
            <p:nvPr/>
          </p:nvSpPr>
          <p:spPr bwMode="auto">
            <a:xfrm>
              <a:off x="2947" y="313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51" name="Oval 6940"/>
            <p:cNvSpPr>
              <a:spLocks noChangeArrowheads="1"/>
            </p:cNvSpPr>
            <p:nvPr/>
          </p:nvSpPr>
          <p:spPr bwMode="auto">
            <a:xfrm>
              <a:off x="2947" y="312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52" name="Oval 6941"/>
            <p:cNvSpPr>
              <a:spLocks noChangeArrowheads="1"/>
            </p:cNvSpPr>
            <p:nvPr/>
          </p:nvSpPr>
          <p:spPr bwMode="auto">
            <a:xfrm>
              <a:off x="2947" y="3108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53" name="Oval 6942"/>
            <p:cNvSpPr>
              <a:spLocks noChangeArrowheads="1"/>
            </p:cNvSpPr>
            <p:nvPr/>
          </p:nvSpPr>
          <p:spPr bwMode="auto">
            <a:xfrm>
              <a:off x="2943" y="309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54" name="Oval 6943"/>
            <p:cNvSpPr>
              <a:spLocks noChangeArrowheads="1"/>
            </p:cNvSpPr>
            <p:nvPr/>
          </p:nvSpPr>
          <p:spPr bwMode="auto">
            <a:xfrm>
              <a:off x="2933" y="309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55" name="Oval 6944"/>
            <p:cNvSpPr>
              <a:spLocks noChangeArrowheads="1"/>
            </p:cNvSpPr>
            <p:nvPr/>
          </p:nvSpPr>
          <p:spPr bwMode="auto">
            <a:xfrm>
              <a:off x="2924" y="309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56" name="Oval 6945"/>
            <p:cNvSpPr>
              <a:spLocks noChangeArrowheads="1"/>
            </p:cNvSpPr>
            <p:nvPr/>
          </p:nvSpPr>
          <p:spPr bwMode="auto">
            <a:xfrm>
              <a:off x="2918" y="309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57" name="Oval 6946"/>
            <p:cNvSpPr>
              <a:spLocks noChangeArrowheads="1"/>
            </p:cNvSpPr>
            <p:nvPr/>
          </p:nvSpPr>
          <p:spPr bwMode="auto">
            <a:xfrm>
              <a:off x="2918" y="3108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58" name="Oval 6947"/>
            <p:cNvSpPr>
              <a:spLocks noChangeArrowheads="1"/>
            </p:cNvSpPr>
            <p:nvPr/>
          </p:nvSpPr>
          <p:spPr bwMode="auto">
            <a:xfrm>
              <a:off x="2922" y="311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59" name="Oval 6948"/>
            <p:cNvSpPr>
              <a:spLocks noChangeArrowheads="1"/>
            </p:cNvSpPr>
            <p:nvPr/>
          </p:nvSpPr>
          <p:spPr bwMode="auto">
            <a:xfrm>
              <a:off x="2930" y="312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60" name="Oval 6949"/>
            <p:cNvSpPr>
              <a:spLocks noChangeArrowheads="1"/>
            </p:cNvSpPr>
            <p:nvPr/>
          </p:nvSpPr>
          <p:spPr bwMode="auto">
            <a:xfrm>
              <a:off x="2935" y="3127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61" name="Oval 6950"/>
            <p:cNvSpPr>
              <a:spLocks noChangeArrowheads="1"/>
            </p:cNvSpPr>
            <p:nvPr/>
          </p:nvSpPr>
          <p:spPr bwMode="auto">
            <a:xfrm>
              <a:off x="2943" y="3132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62" name="Oval 6951"/>
            <p:cNvSpPr>
              <a:spLocks noChangeArrowheads="1"/>
            </p:cNvSpPr>
            <p:nvPr/>
          </p:nvSpPr>
          <p:spPr bwMode="auto">
            <a:xfrm>
              <a:off x="2955" y="313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63" name="Oval 6952"/>
            <p:cNvSpPr>
              <a:spLocks noChangeArrowheads="1"/>
            </p:cNvSpPr>
            <p:nvPr/>
          </p:nvSpPr>
          <p:spPr bwMode="auto">
            <a:xfrm>
              <a:off x="2962" y="3144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64" name="Oval 6953"/>
            <p:cNvSpPr>
              <a:spLocks noChangeArrowheads="1"/>
            </p:cNvSpPr>
            <p:nvPr/>
          </p:nvSpPr>
          <p:spPr bwMode="auto">
            <a:xfrm>
              <a:off x="2970" y="315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65" name="Oval 6954"/>
            <p:cNvSpPr>
              <a:spLocks noChangeArrowheads="1"/>
            </p:cNvSpPr>
            <p:nvPr/>
          </p:nvSpPr>
          <p:spPr bwMode="auto">
            <a:xfrm>
              <a:off x="2978" y="3157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66" name="Oval 6955"/>
            <p:cNvSpPr>
              <a:spLocks noChangeArrowheads="1"/>
            </p:cNvSpPr>
            <p:nvPr/>
          </p:nvSpPr>
          <p:spPr bwMode="auto">
            <a:xfrm>
              <a:off x="2984" y="3162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67" name="Oval 6956"/>
            <p:cNvSpPr>
              <a:spLocks noChangeArrowheads="1"/>
            </p:cNvSpPr>
            <p:nvPr/>
          </p:nvSpPr>
          <p:spPr bwMode="auto">
            <a:xfrm>
              <a:off x="2993" y="316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68" name="Oval 6957"/>
            <p:cNvSpPr>
              <a:spLocks noChangeArrowheads="1"/>
            </p:cNvSpPr>
            <p:nvPr/>
          </p:nvSpPr>
          <p:spPr bwMode="auto">
            <a:xfrm>
              <a:off x="3001" y="3178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69" name="Oval 6958"/>
            <p:cNvSpPr>
              <a:spLocks noChangeArrowheads="1"/>
            </p:cNvSpPr>
            <p:nvPr/>
          </p:nvSpPr>
          <p:spPr bwMode="auto">
            <a:xfrm>
              <a:off x="3007" y="3185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70" name="Oval 6959"/>
            <p:cNvSpPr>
              <a:spLocks noChangeArrowheads="1"/>
            </p:cNvSpPr>
            <p:nvPr/>
          </p:nvSpPr>
          <p:spPr bwMode="auto">
            <a:xfrm>
              <a:off x="3011" y="3192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71" name="Oval 6960"/>
            <p:cNvSpPr>
              <a:spLocks noChangeArrowheads="1"/>
            </p:cNvSpPr>
            <p:nvPr/>
          </p:nvSpPr>
          <p:spPr bwMode="auto">
            <a:xfrm>
              <a:off x="3015" y="3199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72" name="Oval 6961"/>
            <p:cNvSpPr>
              <a:spLocks noChangeArrowheads="1"/>
            </p:cNvSpPr>
            <p:nvPr/>
          </p:nvSpPr>
          <p:spPr bwMode="auto">
            <a:xfrm>
              <a:off x="3019" y="3209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73" name="Oval 6962"/>
            <p:cNvSpPr>
              <a:spLocks noChangeArrowheads="1"/>
            </p:cNvSpPr>
            <p:nvPr/>
          </p:nvSpPr>
          <p:spPr bwMode="auto">
            <a:xfrm>
              <a:off x="3022" y="322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74" name="Oval 6963"/>
            <p:cNvSpPr>
              <a:spLocks noChangeArrowheads="1"/>
            </p:cNvSpPr>
            <p:nvPr/>
          </p:nvSpPr>
          <p:spPr bwMode="auto">
            <a:xfrm>
              <a:off x="3024" y="3230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75" name="Oval 6964"/>
            <p:cNvSpPr>
              <a:spLocks noChangeArrowheads="1"/>
            </p:cNvSpPr>
            <p:nvPr/>
          </p:nvSpPr>
          <p:spPr bwMode="auto">
            <a:xfrm>
              <a:off x="3024" y="323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76" name="Oval 6965"/>
            <p:cNvSpPr>
              <a:spLocks noChangeArrowheads="1"/>
            </p:cNvSpPr>
            <p:nvPr/>
          </p:nvSpPr>
          <p:spPr bwMode="auto">
            <a:xfrm>
              <a:off x="3022" y="3249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77" name="Oval 6966"/>
            <p:cNvSpPr>
              <a:spLocks noChangeArrowheads="1"/>
            </p:cNvSpPr>
            <p:nvPr/>
          </p:nvSpPr>
          <p:spPr bwMode="auto">
            <a:xfrm>
              <a:off x="3019" y="326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78" name="Oval 6967"/>
            <p:cNvSpPr>
              <a:spLocks noChangeArrowheads="1"/>
            </p:cNvSpPr>
            <p:nvPr/>
          </p:nvSpPr>
          <p:spPr bwMode="auto">
            <a:xfrm>
              <a:off x="3013" y="3270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79" name="Oval 6968"/>
            <p:cNvSpPr>
              <a:spLocks noChangeArrowheads="1"/>
            </p:cNvSpPr>
            <p:nvPr/>
          </p:nvSpPr>
          <p:spPr bwMode="auto">
            <a:xfrm>
              <a:off x="3007" y="3276"/>
              <a:ext cx="16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80" name="Oval 6969"/>
            <p:cNvSpPr>
              <a:spLocks noChangeArrowheads="1"/>
            </p:cNvSpPr>
            <p:nvPr/>
          </p:nvSpPr>
          <p:spPr bwMode="auto">
            <a:xfrm>
              <a:off x="2999" y="3283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81" name="Oval 6970"/>
            <p:cNvSpPr>
              <a:spLocks noChangeArrowheads="1"/>
            </p:cNvSpPr>
            <p:nvPr/>
          </p:nvSpPr>
          <p:spPr bwMode="auto">
            <a:xfrm>
              <a:off x="2991" y="3288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82" name="Oval 6971"/>
            <p:cNvSpPr>
              <a:spLocks noChangeArrowheads="1"/>
            </p:cNvSpPr>
            <p:nvPr/>
          </p:nvSpPr>
          <p:spPr bwMode="auto">
            <a:xfrm>
              <a:off x="2984" y="329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83" name="Oval 6972"/>
            <p:cNvSpPr>
              <a:spLocks noChangeArrowheads="1"/>
            </p:cNvSpPr>
            <p:nvPr/>
          </p:nvSpPr>
          <p:spPr bwMode="auto">
            <a:xfrm>
              <a:off x="2974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84" name="Oval 6973"/>
            <p:cNvSpPr>
              <a:spLocks noChangeArrowheads="1"/>
            </p:cNvSpPr>
            <p:nvPr/>
          </p:nvSpPr>
          <p:spPr bwMode="auto">
            <a:xfrm>
              <a:off x="2964" y="3295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85" name="Oval 6974"/>
            <p:cNvSpPr>
              <a:spLocks noChangeArrowheads="1"/>
            </p:cNvSpPr>
            <p:nvPr/>
          </p:nvSpPr>
          <p:spPr bwMode="auto">
            <a:xfrm>
              <a:off x="2953" y="3295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86" name="Oval 6975"/>
            <p:cNvSpPr>
              <a:spLocks noChangeArrowheads="1"/>
            </p:cNvSpPr>
            <p:nvPr/>
          </p:nvSpPr>
          <p:spPr bwMode="auto">
            <a:xfrm>
              <a:off x="2943" y="3293"/>
              <a:ext cx="17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87" name="Oval 6976"/>
            <p:cNvSpPr>
              <a:spLocks noChangeArrowheads="1"/>
            </p:cNvSpPr>
            <p:nvPr/>
          </p:nvSpPr>
          <p:spPr bwMode="auto">
            <a:xfrm>
              <a:off x="2931" y="3290"/>
              <a:ext cx="17" cy="14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88" name="Oval 6977"/>
            <p:cNvSpPr>
              <a:spLocks noChangeArrowheads="1"/>
            </p:cNvSpPr>
            <p:nvPr/>
          </p:nvSpPr>
          <p:spPr bwMode="auto">
            <a:xfrm>
              <a:off x="2924" y="3286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89" name="Oval 6978"/>
            <p:cNvSpPr>
              <a:spLocks noChangeArrowheads="1"/>
            </p:cNvSpPr>
            <p:nvPr/>
          </p:nvSpPr>
          <p:spPr bwMode="auto">
            <a:xfrm>
              <a:off x="2916" y="3281"/>
              <a:ext cx="16" cy="15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90" name="Oval 6979"/>
            <p:cNvSpPr>
              <a:spLocks noChangeArrowheads="1"/>
            </p:cNvSpPr>
            <p:nvPr/>
          </p:nvSpPr>
          <p:spPr bwMode="auto">
            <a:xfrm>
              <a:off x="3024" y="326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91" name="Oval 6980"/>
            <p:cNvSpPr>
              <a:spLocks noChangeArrowheads="1"/>
            </p:cNvSpPr>
            <p:nvPr/>
          </p:nvSpPr>
          <p:spPr bwMode="auto">
            <a:xfrm>
              <a:off x="3042" y="3258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92" name="Oval 6981"/>
            <p:cNvSpPr>
              <a:spLocks noChangeArrowheads="1"/>
            </p:cNvSpPr>
            <p:nvPr/>
          </p:nvSpPr>
          <p:spPr bwMode="auto">
            <a:xfrm>
              <a:off x="3063" y="326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93" name="Oval 6982"/>
            <p:cNvSpPr>
              <a:spLocks noChangeArrowheads="1"/>
            </p:cNvSpPr>
            <p:nvPr/>
          </p:nvSpPr>
          <p:spPr bwMode="auto">
            <a:xfrm>
              <a:off x="3075" y="3248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94" name="Oval 6983"/>
            <p:cNvSpPr>
              <a:spLocks noChangeArrowheads="1"/>
            </p:cNvSpPr>
            <p:nvPr/>
          </p:nvSpPr>
          <p:spPr bwMode="auto">
            <a:xfrm>
              <a:off x="3092" y="323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95" name="Oval 6984"/>
            <p:cNvSpPr>
              <a:spLocks noChangeArrowheads="1"/>
            </p:cNvSpPr>
            <p:nvPr/>
          </p:nvSpPr>
          <p:spPr bwMode="auto">
            <a:xfrm>
              <a:off x="3110" y="322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96" name="Oval 6985"/>
            <p:cNvSpPr>
              <a:spLocks noChangeArrowheads="1"/>
            </p:cNvSpPr>
            <p:nvPr/>
          </p:nvSpPr>
          <p:spPr bwMode="auto">
            <a:xfrm>
              <a:off x="3123" y="3216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97" name="Oval 6986"/>
            <p:cNvSpPr>
              <a:spLocks noChangeArrowheads="1"/>
            </p:cNvSpPr>
            <p:nvPr/>
          </p:nvSpPr>
          <p:spPr bwMode="auto">
            <a:xfrm>
              <a:off x="3131" y="3206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98" name="Oval 6987"/>
            <p:cNvSpPr>
              <a:spLocks noChangeArrowheads="1"/>
            </p:cNvSpPr>
            <p:nvPr/>
          </p:nvSpPr>
          <p:spPr bwMode="auto">
            <a:xfrm>
              <a:off x="3137" y="319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99" name="Oval 6988"/>
            <p:cNvSpPr>
              <a:spLocks noChangeArrowheads="1"/>
            </p:cNvSpPr>
            <p:nvPr/>
          </p:nvSpPr>
          <p:spPr bwMode="auto">
            <a:xfrm>
              <a:off x="3142" y="3178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00" name="Oval 6989"/>
            <p:cNvSpPr>
              <a:spLocks noChangeArrowheads="1"/>
            </p:cNvSpPr>
            <p:nvPr/>
          </p:nvSpPr>
          <p:spPr bwMode="auto">
            <a:xfrm>
              <a:off x="3144" y="3162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01" name="Oval 6990"/>
            <p:cNvSpPr>
              <a:spLocks noChangeArrowheads="1"/>
            </p:cNvSpPr>
            <p:nvPr/>
          </p:nvSpPr>
          <p:spPr bwMode="auto">
            <a:xfrm>
              <a:off x="3135" y="314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02" name="Oval 6991"/>
            <p:cNvSpPr>
              <a:spLocks noChangeArrowheads="1"/>
            </p:cNvSpPr>
            <p:nvPr/>
          </p:nvSpPr>
          <p:spPr bwMode="auto">
            <a:xfrm>
              <a:off x="3121" y="313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03" name="Oval 6992"/>
            <p:cNvSpPr>
              <a:spLocks noChangeArrowheads="1"/>
            </p:cNvSpPr>
            <p:nvPr/>
          </p:nvSpPr>
          <p:spPr bwMode="auto">
            <a:xfrm>
              <a:off x="3102" y="313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04" name="Oval 6993"/>
            <p:cNvSpPr>
              <a:spLocks noChangeArrowheads="1"/>
            </p:cNvSpPr>
            <p:nvPr/>
          </p:nvSpPr>
          <p:spPr bwMode="auto">
            <a:xfrm>
              <a:off x="3084" y="3141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05" name="Oval 6994"/>
            <p:cNvSpPr>
              <a:spLocks noChangeArrowheads="1"/>
            </p:cNvSpPr>
            <p:nvPr/>
          </p:nvSpPr>
          <p:spPr bwMode="auto">
            <a:xfrm>
              <a:off x="3069" y="3151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06" name="Oval 6995"/>
            <p:cNvSpPr>
              <a:spLocks noChangeArrowheads="1"/>
            </p:cNvSpPr>
            <p:nvPr/>
          </p:nvSpPr>
          <p:spPr bwMode="auto">
            <a:xfrm>
              <a:off x="3057" y="3167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07" name="Oval 6996"/>
            <p:cNvSpPr>
              <a:spLocks noChangeArrowheads="1"/>
            </p:cNvSpPr>
            <p:nvPr/>
          </p:nvSpPr>
          <p:spPr bwMode="auto">
            <a:xfrm>
              <a:off x="3050" y="318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08" name="Oval 6997"/>
            <p:cNvSpPr>
              <a:spLocks noChangeArrowheads="1"/>
            </p:cNvSpPr>
            <p:nvPr/>
          </p:nvSpPr>
          <p:spPr bwMode="auto">
            <a:xfrm>
              <a:off x="3046" y="320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09" name="Oval 6998"/>
            <p:cNvSpPr>
              <a:spLocks noChangeArrowheads="1"/>
            </p:cNvSpPr>
            <p:nvPr/>
          </p:nvSpPr>
          <p:spPr bwMode="auto">
            <a:xfrm>
              <a:off x="3046" y="321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0" name="Oval 6999"/>
            <p:cNvSpPr>
              <a:spLocks noChangeArrowheads="1"/>
            </p:cNvSpPr>
            <p:nvPr/>
          </p:nvSpPr>
          <p:spPr bwMode="auto">
            <a:xfrm>
              <a:off x="3048" y="322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1" name="Oval 7000"/>
            <p:cNvSpPr>
              <a:spLocks noChangeArrowheads="1"/>
            </p:cNvSpPr>
            <p:nvPr/>
          </p:nvSpPr>
          <p:spPr bwMode="auto">
            <a:xfrm>
              <a:off x="3050" y="323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2" name="Oval 7001"/>
            <p:cNvSpPr>
              <a:spLocks noChangeArrowheads="1"/>
            </p:cNvSpPr>
            <p:nvPr/>
          </p:nvSpPr>
          <p:spPr bwMode="auto">
            <a:xfrm>
              <a:off x="3055" y="3251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3" name="Oval 7002"/>
            <p:cNvSpPr>
              <a:spLocks noChangeArrowheads="1"/>
            </p:cNvSpPr>
            <p:nvPr/>
          </p:nvSpPr>
          <p:spPr bwMode="auto">
            <a:xfrm>
              <a:off x="3071" y="3272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4" name="Oval 7003"/>
            <p:cNvSpPr>
              <a:spLocks noChangeArrowheads="1"/>
            </p:cNvSpPr>
            <p:nvPr/>
          </p:nvSpPr>
          <p:spPr bwMode="auto">
            <a:xfrm>
              <a:off x="3082" y="328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5" name="Oval 7004"/>
            <p:cNvSpPr>
              <a:spLocks noChangeArrowheads="1"/>
            </p:cNvSpPr>
            <p:nvPr/>
          </p:nvSpPr>
          <p:spPr bwMode="auto">
            <a:xfrm>
              <a:off x="3096" y="329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6" name="Oval 7005"/>
            <p:cNvSpPr>
              <a:spLocks noChangeArrowheads="1"/>
            </p:cNvSpPr>
            <p:nvPr/>
          </p:nvSpPr>
          <p:spPr bwMode="auto">
            <a:xfrm>
              <a:off x="3111" y="3293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7" name="Oval 7006"/>
            <p:cNvSpPr>
              <a:spLocks noChangeArrowheads="1"/>
            </p:cNvSpPr>
            <p:nvPr/>
          </p:nvSpPr>
          <p:spPr bwMode="auto">
            <a:xfrm>
              <a:off x="3125" y="3293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8" name="Oval 7007"/>
            <p:cNvSpPr>
              <a:spLocks noChangeArrowheads="1"/>
            </p:cNvSpPr>
            <p:nvPr/>
          </p:nvSpPr>
          <p:spPr bwMode="auto">
            <a:xfrm>
              <a:off x="3141" y="329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19" name="Oval 7008"/>
            <p:cNvSpPr>
              <a:spLocks noChangeArrowheads="1"/>
            </p:cNvSpPr>
            <p:nvPr/>
          </p:nvSpPr>
          <p:spPr bwMode="auto">
            <a:xfrm>
              <a:off x="3150" y="3284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20" name="Oval 7009"/>
            <p:cNvSpPr>
              <a:spLocks noChangeArrowheads="1"/>
            </p:cNvSpPr>
            <p:nvPr/>
          </p:nvSpPr>
          <p:spPr bwMode="auto">
            <a:xfrm>
              <a:off x="3158" y="3277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21" name="Oval 7010"/>
            <p:cNvSpPr>
              <a:spLocks noChangeArrowheads="1"/>
            </p:cNvSpPr>
            <p:nvPr/>
          </p:nvSpPr>
          <p:spPr bwMode="auto">
            <a:xfrm>
              <a:off x="3168" y="326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22" name="Oval 7011"/>
            <p:cNvSpPr>
              <a:spLocks noChangeArrowheads="1"/>
            </p:cNvSpPr>
            <p:nvPr/>
          </p:nvSpPr>
          <p:spPr bwMode="auto">
            <a:xfrm>
              <a:off x="3177" y="3258"/>
              <a:ext cx="23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23" name="Oval 7012"/>
            <p:cNvSpPr>
              <a:spLocks noChangeArrowheads="1"/>
            </p:cNvSpPr>
            <p:nvPr/>
          </p:nvSpPr>
          <p:spPr bwMode="auto">
            <a:xfrm>
              <a:off x="3184" y="3249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24" name="Oval 7013"/>
            <p:cNvSpPr>
              <a:spLocks noChangeArrowheads="1"/>
            </p:cNvSpPr>
            <p:nvPr/>
          </p:nvSpPr>
          <p:spPr bwMode="auto">
            <a:xfrm>
              <a:off x="3191" y="3240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25" name="Oval 7014"/>
            <p:cNvSpPr>
              <a:spLocks noChangeArrowheads="1"/>
            </p:cNvSpPr>
            <p:nvPr/>
          </p:nvSpPr>
          <p:spPr bwMode="auto">
            <a:xfrm>
              <a:off x="3194" y="3232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26" name="Oval 7015"/>
            <p:cNvSpPr>
              <a:spLocks noChangeArrowheads="1"/>
            </p:cNvSpPr>
            <p:nvPr/>
          </p:nvSpPr>
          <p:spPr bwMode="auto">
            <a:xfrm>
              <a:off x="3198" y="3221"/>
              <a:ext cx="22" cy="2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27" name="AutoShape 7016"/>
            <p:cNvSpPr>
              <a:spLocks noChangeArrowheads="1"/>
            </p:cNvSpPr>
            <p:nvPr/>
          </p:nvSpPr>
          <p:spPr bwMode="auto">
            <a:xfrm>
              <a:off x="3204" y="3212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28" name="AutoShape 7017"/>
            <p:cNvSpPr>
              <a:spLocks noChangeArrowheads="1"/>
            </p:cNvSpPr>
            <p:nvPr/>
          </p:nvSpPr>
          <p:spPr bwMode="auto">
            <a:xfrm>
              <a:off x="3210" y="3201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29" name="AutoShape 7018"/>
            <p:cNvSpPr>
              <a:spLocks noChangeArrowheads="1"/>
            </p:cNvSpPr>
            <p:nvPr/>
          </p:nvSpPr>
          <p:spPr bwMode="auto">
            <a:xfrm>
              <a:off x="3216" y="3189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0" name="AutoShape 7019"/>
            <p:cNvSpPr>
              <a:spLocks noChangeArrowheads="1"/>
            </p:cNvSpPr>
            <p:nvPr/>
          </p:nvSpPr>
          <p:spPr bwMode="auto">
            <a:xfrm>
              <a:off x="3223" y="317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1" name="AutoShape 7020"/>
            <p:cNvSpPr>
              <a:spLocks noChangeArrowheads="1"/>
            </p:cNvSpPr>
            <p:nvPr/>
          </p:nvSpPr>
          <p:spPr bwMode="auto">
            <a:xfrm>
              <a:off x="3228" y="316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2" name="AutoShape 7021"/>
            <p:cNvSpPr>
              <a:spLocks noChangeArrowheads="1"/>
            </p:cNvSpPr>
            <p:nvPr/>
          </p:nvSpPr>
          <p:spPr bwMode="auto">
            <a:xfrm>
              <a:off x="3232" y="315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3" name="AutoShape 7022"/>
            <p:cNvSpPr>
              <a:spLocks noChangeArrowheads="1"/>
            </p:cNvSpPr>
            <p:nvPr/>
          </p:nvSpPr>
          <p:spPr bwMode="auto">
            <a:xfrm>
              <a:off x="3238" y="3148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4" name="AutoShape 7023"/>
            <p:cNvSpPr>
              <a:spLocks noChangeArrowheads="1"/>
            </p:cNvSpPr>
            <p:nvPr/>
          </p:nvSpPr>
          <p:spPr bwMode="auto">
            <a:xfrm>
              <a:off x="3248" y="314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5" name="AutoShape 7024"/>
            <p:cNvSpPr>
              <a:spLocks noChangeArrowheads="1"/>
            </p:cNvSpPr>
            <p:nvPr/>
          </p:nvSpPr>
          <p:spPr bwMode="auto">
            <a:xfrm>
              <a:off x="3256" y="313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6" name="AutoShape 7025"/>
            <p:cNvSpPr>
              <a:spLocks noChangeArrowheads="1"/>
            </p:cNvSpPr>
            <p:nvPr/>
          </p:nvSpPr>
          <p:spPr bwMode="auto">
            <a:xfrm>
              <a:off x="3263" y="3137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7" name="AutoShape 7026"/>
            <p:cNvSpPr>
              <a:spLocks noChangeArrowheads="1"/>
            </p:cNvSpPr>
            <p:nvPr/>
          </p:nvSpPr>
          <p:spPr bwMode="auto">
            <a:xfrm>
              <a:off x="3271" y="3139"/>
              <a:ext cx="20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8" name="AutoShape 7027"/>
            <p:cNvSpPr>
              <a:spLocks noChangeArrowheads="1"/>
            </p:cNvSpPr>
            <p:nvPr/>
          </p:nvSpPr>
          <p:spPr bwMode="auto">
            <a:xfrm>
              <a:off x="3279" y="314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39" name="AutoShape 7028"/>
            <p:cNvSpPr>
              <a:spLocks noChangeArrowheads="1"/>
            </p:cNvSpPr>
            <p:nvPr/>
          </p:nvSpPr>
          <p:spPr bwMode="auto">
            <a:xfrm>
              <a:off x="3285" y="315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40" name="AutoShape 7029"/>
            <p:cNvSpPr>
              <a:spLocks noChangeArrowheads="1"/>
            </p:cNvSpPr>
            <p:nvPr/>
          </p:nvSpPr>
          <p:spPr bwMode="auto">
            <a:xfrm>
              <a:off x="3288" y="3164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41" name="AutoShape 7030"/>
            <p:cNvSpPr>
              <a:spLocks noChangeArrowheads="1"/>
            </p:cNvSpPr>
            <p:nvPr/>
          </p:nvSpPr>
          <p:spPr bwMode="auto">
            <a:xfrm>
              <a:off x="3288" y="3172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42" name="AutoShape 7031"/>
            <p:cNvSpPr>
              <a:spLocks noChangeArrowheads="1"/>
            </p:cNvSpPr>
            <p:nvPr/>
          </p:nvSpPr>
          <p:spPr bwMode="auto">
            <a:xfrm>
              <a:off x="3288" y="318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43" name="AutoShape 7032"/>
            <p:cNvSpPr>
              <a:spLocks noChangeArrowheads="1"/>
            </p:cNvSpPr>
            <p:nvPr/>
          </p:nvSpPr>
          <p:spPr bwMode="auto">
            <a:xfrm>
              <a:off x="3288" y="319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44" name="AutoShape 7033"/>
            <p:cNvSpPr>
              <a:spLocks noChangeArrowheads="1"/>
            </p:cNvSpPr>
            <p:nvPr/>
          </p:nvSpPr>
          <p:spPr bwMode="auto">
            <a:xfrm>
              <a:off x="3288" y="319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45" name="AutoShape 7034"/>
            <p:cNvSpPr>
              <a:spLocks noChangeArrowheads="1"/>
            </p:cNvSpPr>
            <p:nvPr/>
          </p:nvSpPr>
          <p:spPr bwMode="auto">
            <a:xfrm>
              <a:off x="3288" y="320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46" name="AutoShape 7035"/>
            <p:cNvSpPr>
              <a:spLocks noChangeArrowheads="1"/>
            </p:cNvSpPr>
            <p:nvPr/>
          </p:nvSpPr>
          <p:spPr bwMode="auto">
            <a:xfrm>
              <a:off x="3288" y="321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47" name="AutoShape 7036"/>
            <p:cNvSpPr>
              <a:spLocks noChangeArrowheads="1"/>
            </p:cNvSpPr>
            <p:nvPr/>
          </p:nvSpPr>
          <p:spPr bwMode="auto">
            <a:xfrm>
              <a:off x="3288" y="322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48" name="AutoShape 7037"/>
            <p:cNvSpPr>
              <a:spLocks noChangeArrowheads="1"/>
            </p:cNvSpPr>
            <p:nvPr/>
          </p:nvSpPr>
          <p:spPr bwMode="auto">
            <a:xfrm>
              <a:off x="3288" y="323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49" name="AutoShape 7038"/>
            <p:cNvSpPr>
              <a:spLocks noChangeArrowheads="1"/>
            </p:cNvSpPr>
            <p:nvPr/>
          </p:nvSpPr>
          <p:spPr bwMode="auto">
            <a:xfrm>
              <a:off x="3288" y="324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50" name="AutoShape 7039"/>
            <p:cNvSpPr>
              <a:spLocks noChangeArrowheads="1"/>
            </p:cNvSpPr>
            <p:nvPr/>
          </p:nvSpPr>
          <p:spPr bwMode="auto">
            <a:xfrm>
              <a:off x="3288" y="324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51" name="AutoShape 7040"/>
            <p:cNvSpPr>
              <a:spLocks noChangeArrowheads="1"/>
            </p:cNvSpPr>
            <p:nvPr/>
          </p:nvSpPr>
          <p:spPr bwMode="auto">
            <a:xfrm>
              <a:off x="3288" y="325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52" name="AutoShape 7041"/>
            <p:cNvSpPr>
              <a:spLocks noChangeArrowheads="1"/>
            </p:cNvSpPr>
            <p:nvPr/>
          </p:nvSpPr>
          <p:spPr bwMode="auto">
            <a:xfrm>
              <a:off x="3288" y="326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53" name="AutoShape 7042"/>
            <p:cNvSpPr>
              <a:spLocks noChangeArrowheads="1"/>
            </p:cNvSpPr>
            <p:nvPr/>
          </p:nvSpPr>
          <p:spPr bwMode="auto">
            <a:xfrm>
              <a:off x="3288" y="3274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54" name="AutoShape 7043"/>
            <p:cNvSpPr>
              <a:spLocks noChangeArrowheads="1"/>
            </p:cNvSpPr>
            <p:nvPr/>
          </p:nvSpPr>
          <p:spPr bwMode="auto">
            <a:xfrm>
              <a:off x="3288" y="328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55" name="AutoShape 7044"/>
            <p:cNvSpPr>
              <a:spLocks noChangeArrowheads="1"/>
            </p:cNvSpPr>
            <p:nvPr/>
          </p:nvSpPr>
          <p:spPr bwMode="auto">
            <a:xfrm>
              <a:off x="3288" y="328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56" name="AutoShape 7045"/>
            <p:cNvSpPr>
              <a:spLocks noChangeArrowheads="1"/>
            </p:cNvSpPr>
            <p:nvPr/>
          </p:nvSpPr>
          <p:spPr bwMode="auto">
            <a:xfrm>
              <a:off x="3288" y="3297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57" name="AutoShape 7046"/>
            <p:cNvSpPr>
              <a:spLocks noChangeArrowheads="1"/>
            </p:cNvSpPr>
            <p:nvPr/>
          </p:nvSpPr>
          <p:spPr bwMode="auto">
            <a:xfrm>
              <a:off x="3291" y="326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58" name="AutoShape 7047"/>
            <p:cNvSpPr>
              <a:spLocks noChangeArrowheads="1"/>
            </p:cNvSpPr>
            <p:nvPr/>
          </p:nvSpPr>
          <p:spPr bwMode="auto">
            <a:xfrm>
              <a:off x="3293" y="3254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59" name="AutoShape 7048"/>
            <p:cNvSpPr>
              <a:spLocks noChangeArrowheads="1"/>
            </p:cNvSpPr>
            <p:nvPr/>
          </p:nvSpPr>
          <p:spPr bwMode="auto">
            <a:xfrm>
              <a:off x="3296" y="3245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60" name="AutoShape 7049"/>
            <p:cNvSpPr>
              <a:spLocks noChangeArrowheads="1"/>
            </p:cNvSpPr>
            <p:nvPr/>
          </p:nvSpPr>
          <p:spPr bwMode="auto">
            <a:xfrm>
              <a:off x="3297" y="323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61" name="AutoShape 7050"/>
            <p:cNvSpPr>
              <a:spLocks noChangeArrowheads="1"/>
            </p:cNvSpPr>
            <p:nvPr/>
          </p:nvSpPr>
          <p:spPr bwMode="auto">
            <a:xfrm>
              <a:off x="3300" y="3228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62" name="AutoShape 7051"/>
            <p:cNvSpPr>
              <a:spLocks noChangeArrowheads="1"/>
            </p:cNvSpPr>
            <p:nvPr/>
          </p:nvSpPr>
          <p:spPr bwMode="auto">
            <a:xfrm>
              <a:off x="3305" y="321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63" name="AutoShape 7052"/>
            <p:cNvSpPr>
              <a:spLocks noChangeArrowheads="1"/>
            </p:cNvSpPr>
            <p:nvPr/>
          </p:nvSpPr>
          <p:spPr bwMode="auto">
            <a:xfrm>
              <a:off x="3309" y="321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64" name="AutoShape 7053"/>
            <p:cNvSpPr>
              <a:spLocks noChangeArrowheads="1"/>
            </p:cNvSpPr>
            <p:nvPr/>
          </p:nvSpPr>
          <p:spPr bwMode="auto">
            <a:xfrm>
              <a:off x="3312" y="3201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65" name="AutoShape 7054"/>
            <p:cNvSpPr>
              <a:spLocks noChangeArrowheads="1"/>
            </p:cNvSpPr>
            <p:nvPr/>
          </p:nvSpPr>
          <p:spPr bwMode="auto">
            <a:xfrm>
              <a:off x="3316" y="31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66" name="AutoShape 7055"/>
            <p:cNvSpPr>
              <a:spLocks noChangeArrowheads="1"/>
            </p:cNvSpPr>
            <p:nvPr/>
          </p:nvSpPr>
          <p:spPr bwMode="auto">
            <a:xfrm>
              <a:off x="3320" y="3185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67" name="AutoShape 7056"/>
            <p:cNvSpPr>
              <a:spLocks noChangeArrowheads="1"/>
            </p:cNvSpPr>
            <p:nvPr/>
          </p:nvSpPr>
          <p:spPr bwMode="auto">
            <a:xfrm>
              <a:off x="3325" y="3178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68" name="AutoShape 7057"/>
            <p:cNvSpPr>
              <a:spLocks noChangeArrowheads="1"/>
            </p:cNvSpPr>
            <p:nvPr/>
          </p:nvSpPr>
          <p:spPr bwMode="auto">
            <a:xfrm>
              <a:off x="3330" y="3170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69" name="AutoShape 7058"/>
            <p:cNvSpPr>
              <a:spLocks noChangeArrowheads="1"/>
            </p:cNvSpPr>
            <p:nvPr/>
          </p:nvSpPr>
          <p:spPr bwMode="auto">
            <a:xfrm>
              <a:off x="3335" y="3164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70" name="AutoShape 7059"/>
            <p:cNvSpPr>
              <a:spLocks noChangeArrowheads="1"/>
            </p:cNvSpPr>
            <p:nvPr/>
          </p:nvSpPr>
          <p:spPr bwMode="auto">
            <a:xfrm>
              <a:off x="3341" y="315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71" name="AutoShape 7060"/>
            <p:cNvSpPr>
              <a:spLocks noChangeArrowheads="1"/>
            </p:cNvSpPr>
            <p:nvPr/>
          </p:nvSpPr>
          <p:spPr bwMode="auto">
            <a:xfrm>
              <a:off x="3347" y="315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72" name="AutoShape 7061"/>
            <p:cNvSpPr>
              <a:spLocks noChangeArrowheads="1"/>
            </p:cNvSpPr>
            <p:nvPr/>
          </p:nvSpPr>
          <p:spPr bwMode="auto">
            <a:xfrm>
              <a:off x="3352" y="3146"/>
              <a:ext cx="20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73" name="AutoShape 7062"/>
            <p:cNvSpPr>
              <a:spLocks noChangeArrowheads="1"/>
            </p:cNvSpPr>
            <p:nvPr/>
          </p:nvSpPr>
          <p:spPr bwMode="auto">
            <a:xfrm>
              <a:off x="3360" y="3143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74" name="AutoShape 7063"/>
            <p:cNvSpPr>
              <a:spLocks noChangeArrowheads="1"/>
            </p:cNvSpPr>
            <p:nvPr/>
          </p:nvSpPr>
          <p:spPr bwMode="auto">
            <a:xfrm>
              <a:off x="3366" y="3138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75" name="AutoShape 7064"/>
            <p:cNvSpPr>
              <a:spLocks noChangeArrowheads="1"/>
            </p:cNvSpPr>
            <p:nvPr/>
          </p:nvSpPr>
          <p:spPr bwMode="auto">
            <a:xfrm>
              <a:off x="3373" y="313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76" name="AutoShape 7065"/>
            <p:cNvSpPr>
              <a:spLocks noChangeArrowheads="1"/>
            </p:cNvSpPr>
            <p:nvPr/>
          </p:nvSpPr>
          <p:spPr bwMode="auto">
            <a:xfrm>
              <a:off x="3382" y="3136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77" name="AutoShape 7066"/>
            <p:cNvSpPr>
              <a:spLocks noChangeArrowheads="1"/>
            </p:cNvSpPr>
            <p:nvPr/>
          </p:nvSpPr>
          <p:spPr bwMode="auto">
            <a:xfrm>
              <a:off x="3391" y="3135"/>
              <a:ext cx="20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78" name="AutoShape 7067"/>
            <p:cNvSpPr>
              <a:spLocks noChangeArrowheads="1"/>
            </p:cNvSpPr>
            <p:nvPr/>
          </p:nvSpPr>
          <p:spPr bwMode="auto">
            <a:xfrm>
              <a:off x="3399" y="3137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79" name="AutoShape 7068"/>
            <p:cNvSpPr>
              <a:spLocks noChangeArrowheads="1"/>
            </p:cNvSpPr>
            <p:nvPr/>
          </p:nvSpPr>
          <p:spPr bwMode="auto">
            <a:xfrm>
              <a:off x="3406" y="3142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80" name="AutoShape 7069"/>
            <p:cNvSpPr>
              <a:spLocks noChangeArrowheads="1"/>
            </p:cNvSpPr>
            <p:nvPr/>
          </p:nvSpPr>
          <p:spPr bwMode="auto">
            <a:xfrm>
              <a:off x="3413" y="3148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81" name="AutoShape 7070"/>
            <p:cNvSpPr>
              <a:spLocks noChangeArrowheads="1"/>
            </p:cNvSpPr>
            <p:nvPr/>
          </p:nvSpPr>
          <p:spPr bwMode="auto">
            <a:xfrm>
              <a:off x="3418" y="3155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82" name="AutoShape 7071"/>
            <p:cNvSpPr>
              <a:spLocks noChangeArrowheads="1"/>
            </p:cNvSpPr>
            <p:nvPr/>
          </p:nvSpPr>
          <p:spPr bwMode="auto">
            <a:xfrm>
              <a:off x="3424" y="3163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83" name="AutoShape 7072"/>
            <p:cNvSpPr>
              <a:spLocks noChangeArrowheads="1"/>
            </p:cNvSpPr>
            <p:nvPr/>
          </p:nvSpPr>
          <p:spPr bwMode="auto">
            <a:xfrm>
              <a:off x="3426" y="317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84" name="AutoShape 7073"/>
            <p:cNvSpPr>
              <a:spLocks noChangeArrowheads="1"/>
            </p:cNvSpPr>
            <p:nvPr/>
          </p:nvSpPr>
          <p:spPr bwMode="auto">
            <a:xfrm>
              <a:off x="3426" y="317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85" name="AutoShape 7074"/>
            <p:cNvSpPr>
              <a:spLocks noChangeArrowheads="1"/>
            </p:cNvSpPr>
            <p:nvPr/>
          </p:nvSpPr>
          <p:spPr bwMode="auto">
            <a:xfrm>
              <a:off x="3426" y="3186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86" name="AutoShape 7075"/>
            <p:cNvSpPr>
              <a:spLocks noChangeArrowheads="1"/>
            </p:cNvSpPr>
            <p:nvPr/>
          </p:nvSpPr>
          <p:spPr bwMode="auto">
            <a:xfrm>
              <a:off x="3426" y="319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87" name="AutoShape 7076"/>
            <p:cNvSpPr>
              <a:spLocks noChangeArrowheads="1"/>
            </p:cNvSpPr>
            <p:nvPr/>
          </p:nvSpPr>
          <p:spPr bwMode="auto">
            <a:xfrm>
              <a:off x="3426" y="3201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88" name="AutoShape 7077"/>
            <p:cNvSpPr>
              <a:spLocks noChangeArrowheads="1"/>
            </p:cNvSpPr>
            <p:nvPr/>
          </p:nvSpPr>
          <p:spPr bwMode="auto">
            <a:xfrm>
              <a:off x="3426" y="321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89" name="AutoShape 7078"/>
            <p:cNvSpPr>
              <a:spLocks noChangeArrowheads="1"/>
            </p:cNvSpPr>
            <p:nvPr/>
          </p:nvSpPr>
          <p:spPr bwMode="auto">
            <a:xfrm>
              <a:off x="3426" y="3218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90" name="AutoShape 7079"/>
            <p:cNvSpPr>
              <a:spLocks noChangeArrowheads="1"/>
            </p:cNvSpPr>
            <p:nvPr/>
          </p:nvSpPr>
          <p:spPr bwMode="auto">
            <a:xfrm>
              <a:off x="3426" y="322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91" name="AutoShape 7080"/>
            <p:cNvSpPr>
              <a:spLocks noChangeArrowheads="1"/>
            </p:cNvSpPr>
            <p:nvPr/>
          </p:nvSpPr>
          <p:spPr bwMode="auto">
            <a:xfrm>
              <a:off x="3426" y="3236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92" name="AutoShape 7081"/>
            <p:cNvSpPr>
              <a:spLocks noChangeArrowheads="1"/>
            </p:cNvSpPr>
            <p:nvPr/>
          </p:nvSpPr>
          <p:spPr bwMode="auto">
            <a:xfrm>
              <a:off x="3426" y="3244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93" name="AutoShape 7082"/>
            <p:cNvSpPr>
              <a:spLocks noChangeArrowheads="1"/>
            </p:cNvSpPr>
            <p:nvPr/>
          </p:nvSpPr>
          <p:spPr bwMode="auto">
            <a:xfrm>
              <a:off x="3426" y="3255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94" name="AutoShape 7083"/>
            <p:cNvSpPr>
              <a:spLocks noChangeArrowheads="1"/>
            </p:cNvSpPr>
            <p:nvPr/>
          </p:nvSpPr>
          <p:spPr bwMode="auto">
            <a:xfrm>
              <a:off x="3426" y="3263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95" name="AutoShape 7084"/>
            <p:cNvSpPr>
              <a:spLocks noChangeArrowheads="1"/>
            </p:cNvSpPr>
            <p:nvPr/>
          </p:nvSpPr>
          <p:spPr bwMode="auto">
            <a:xfrm>
              <a:off x="3427" y="327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96" name="AutoShape 7085"/>
            <p:cNvSpPr>
              <a:spLocks noChangeArrowheads="1"/>
            </p:cNvSpPr>
            <p:nvPr/>
          </p:nvSpPr>
          <p:spPr bwMode="auto">
            <a:xfrm>
              <a:off x="3431" y="3280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97" name="AutoShape 7086"/>
            <p:cNvSpPr>
              <a:spLocks noChangeArrowheads="1"/>
            </p:cNvSpPr>
            <p:nvPr/>
          </p:nvSpPr>
          <p:spPr bwMode="auto">
            <a:xfrm>
              <a:off x="3435" y="328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98" name="AutoShape 7087"/>
            <p:cNvSpPr>
              <a:spLocks noChangeArrowheads="1"/>
            </p:cNvSpPr>
            <p:nvPr/>
          </p:nvSpPr>
          <p:spPr bwMode="auto">
            <a:xfrm>
              <a:off x="3440" y="3292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99" name="AutoShape 7088"/>
            <p:cNvSpPr>
              <a:spLocks noChangeArrowheads="1"/>
            </p:cNvSpPr>
            <p:nvPr/>
          </p:nvSpPr>
          <p:spPr bwMode="auto">
            <a:xfrm>
              <a:off x="3448" y="3297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00" name="AutoShape 7089"/>
            <p:cNvSpPr>
              <a:spLocks noChangeArrowheads="1"/>
            </p:cNvSpPr>
            <p:nvPr/>
          </p:nvSpPr>
          <p:spPr bwMode="auto">
            <a:xfrm>
              <a:off x="3455" y="3294"/>
              <a:ext cx="19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01" name="AutoShape 7090"/>
            <p:cNvSpPr>
              <a:spLocks noChangeArrowheads="1"/>
            </p:cNvSpPr>
            <p:nvPr/>
          </p:nvSpPr>
          <p:spPr bwMode="auto">
            <a:xfrm>
              <a:off x="3464" y="3297"/>
              <a:ext cx="18" cy="17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02" name="AutoShape 7091"/>
            <p:cNvSpPr>
              <a:spLocks noChangeArrowheads="1"/>
            </p:cNvSpPr>
            <p:nvPr/>
          </p:nvSpPr>
          <p:spPr bwMode="auto">
            <a:xfrm>
              <a:off x="3471" y="3290"/>
              <a:ext cx="18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03" name="AutoShape 7092"/>
            <p:cNvSpPr>
              <a:spLocks noChangeArrowheads="1"/>
            </p:cNvSpPr>
            <p:nvPr/>
          </p:nvSpPr>
          <p:spPr bwMode="auto">
            <a:xfrm>
              <a:off x="3475" y="3283"/>
              <a:ext cx="19" cy="15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04" name="AutoShape 7093"/>
            <p:cNvSpPr>
              <a:spLocks noChangeArrowheads="1"/>
            </p:cNvSpPr>
            <p:nvPr/>
          </p:nvSpPr>
          <p:spPr bwMode="auto">
            <a:xfrm>
              <a:off x="3477" y="3281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05" name="AutoShape 7094"/>
            <p:cNvSpPr>
              <a:spLocks noChangeArrowheads="1"/>
            </p:cNvSpPr>
            <p:nvPr/>
          </p:nvSpPr>
          <p:spPr bwMode="auto">
            <a:xfrm>
              <a:off x="3483" y="3274"/>
              <a:ext cx="19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06" name="AutoShape 7095"/>
            <p:cNvSpPr>
              <a:spLocks noChangeArrowheads="1"/>
            </p:cNvSpPr>
            <p:nvPr/>
          </p:nvSpPr>
          <p:spPr bwMode="auto">
            <a:xfrm>
              <a:off x="3487" y="3267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07" name="AutoShape 7096"/>
            <p:cNvSpPr>
              <a:spLocks noChangeArrowheads="1"/>
            </p:cNvSpPr>
            <p:nvPr/>
          </p:nvSpPr>
          <p:spPr bwMode="auto">
            <a:xfrm>
              <a:off x="3491" y="3260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08" name="AutoShape 7097"/>
            <p:cNvSpPr>
              <a:spLocks noChangeArrowheads="1"/>
            </p:cNvSpPr>
            <p:nvPr/>
          </p:nvSpPr>
          <p:spPr bwMode="auto">
            <a:xfrm>
              <a:off x="3495" y="3251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09" name="AutoShape 7098"/>
            <p:cNvSpPr>
              <a:spLocks noChangeArrowheads="1"/>
            </p:cNvSpPr>
            <p:nvPr/>
          </p:nvSpPr>
          <p:spPr bwMode="auto">
            <a:xfrm>
              <a:off x="3495" y="324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10" name="AutoShape 7099"/>
            <p:cNvSpPr>
              <a:spLocks noChangeArrowheads="1"/>
            </p:cNvSpPr>
            <p:nvPr/>
          </p:nvSpPr>
          <p:spPr bwMode="auto">
            <a:xfrm>
              <a:off x="3499" y="3239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11" name="AutoShape 7100"/>
            <p:cNvSpPr>
              <a:spLocks noChangeArrowheads="1"/>
            </p:cNvSpPr>
            <p:nvPr/>
          </p:nvSpPr>
          <p:spPr bwMode="auto">
            <a:xfrm>
              <a:off x="3499" y="3230"/>
              <a:ext cx="18" cy="16"/>
            </a:xfrm>
            <a:prstGeom prst="flowChartConnector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6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"/>
                                        <p:tgtEl>
                                          <p:spTgt spid="30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"/>
                                        <p:tgtEl>
                                          <p:spTgt spid="30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"/>
                                        <p:tgtEl>
                                          <p:spTgt spid="30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"/>
                                        <p:tgtEl>
                                          <p:spTgt spid="30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"/>
                                        <p:tgtEl>
                                          <p:spTgt spid="30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"/>
                                        <p:tgtEl>
                                          <p:spTgt spid="30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"/>
                                        <p:tgtEl>
                                          <p:spTgt spid="30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"/>
                                        <p:tgtEl>
                                          <p:spTgt spid="30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"/>
                                        <p:tgtEl>
                                          <p:spTgt spid="30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"/>
                                        <p:tgtEl>
                                          <p:spTgt spid="30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"/>
                                        <p:tgtEl>
                                          <p:spTgt spid="30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"/>
                                        <p:tgtEl>
                                          <p:spTgt spid="30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"/>
                                        <p:tgtEl>
                                          <p:spTgt spid="30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"/>
                                        <p:tgtEl>
                                          <p:spTgt spid="30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"/>
                                        <p:tgtEl>
                                          <p:spTgt spid="30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"/>
                                        <p:tgtEl>
                                          <p:spTgt spid="30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100"/>
                                        <p:tgtEl>
                                          <p:spTgt spid="30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"/>
                                        <p:tgtEl>
                                          <p:spTgt spid="30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100"/>
                                        <p:tgtEl>
                                          <p:spTgt spid="30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"/>
                                        <p:tgtEl>
                                          <p:spTgt spid="30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100"/>
                                        <p:tgtEl>
                                          <p:spTgt spid="30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100"/>
                                        <p:tgtEl>
                                          <p:spTgt spid="30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100"/>
                                        <p:tgtEl>
                                          <p:spTgt spid="30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"/>
                                        <p:tgtEl>
                                          <p:spTgt spid="30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100"/>
                                        <p:tgtEl>
                                          <p:spTgt spid="30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100"/>
                                        <p:tgtEl>
                                          <p:spTgt spid="30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100"/>
                                        <p:tgtEl>
                                          <p:spTgt spid="30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100"/>
                                        <p:tgtEl>
                                          <p:spTgt spid="30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100"/>
                                        <p:tgtEl>
                                          <p:spTgt spid="306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100"/>
                                        <p:tgtEl>
                                          <p:spTgt spid="30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100"/>
                                        <p:tgtEl>
                                          <p:spTgt spid="30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100"/>
                                        <p:tgtEl>
                                          <p:spTgt spid="30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100"/>
                                        <p:tgtEl>
                                          <p:spTgt spid="30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100"/>
                                        <p:tgtEl>
                                          <p:spTgt spid="30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100"/>
                                        <p:tgtEl>
                                          <p:spTgt spid="30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100"/>
                                        <p:tgtEl>
                                          <p:spTgt spid="30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100"/>
                                        <p:tgtEl>
                                          <p:spTgt spid="30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100"/>
                                        <p:tgtEl>
                                          <p:spTgt spid="30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1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100"/>
                                        <p:tgtEl>
                                          <p:spTgt spid="30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1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100"/>
                                        <p:tgtEl>
                                          <p:spTgt spid="30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100"/>
                                        <p:tgtEl>
                                          <p:spTgt spid="30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1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100"/>
                                        <p:tgtEl>
                                          <p:spTgt spid="30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100"/>
                                        <p:tgtEl>
                                          <p:spTgt spid="306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" dur="100"/>
                                        <p:tgtEl>
                                          <p:spTgt spid="30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1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100"/>
                                        <p:tgtEl>
                                          <p:spTgt spid="30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100"/>
                                        <p:tgtEl>
                                          <p:spTgt spid="30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1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100"/>
                                        <p:tgtEl>
                                          <p:spTgt spid="30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1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100"/>
                                        <p:tgtEl>
                                          <p:spTgt spid="306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2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100"/>
                                        <p:tgtEl>
                                          <p:spTgt spid="306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2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100"/>
                                        <p:tgtEl>
                                          <p:spTgt spid="30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100"/>
                                        <p:tgtEl>
                                          <p:spTgt spid="30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2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100"/>
                                        <p:tgtEl>
                                          <p:spTgt spid="3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2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100"/>
                                        <p:tgtEl>
                                          <p:spTgt spid="3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2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100"/>
                                        <p:tgtEl>
                                          <p:spTgt spid="30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2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100"/>
                                        <p:tgtEl>
                                          <p:spTgt spid="3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100"/>
                                        <p:tgtEl>
                                          <p:spTgt spid="30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2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100"/>
                                        <p:tgtEl>
                                          <p:spTgt spid="3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2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100"/>
                                        <p:tgtEl>
                                          <p:spTgt spid="3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2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100"/>
                                        <p:tgtEl>
                                          <p:spTgt spid="30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2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7" dur="100"/>
                                        <p:tgtEl>
                                          <p:spTgt spid="30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100"/>
                                        <p:tgtEl>
                                          <p:spTgt spid="30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2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100"/>
                                        <p:tgtEl>
                                          <p:spTgt spid="30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100"/>
                                        <p:tgtEl>
                                          <p:spTgt spid="30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2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3" dur="100"/>
                                        <p:tgtEl>
                                          <p:spTgt spid="30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2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7" dur="100"/>
                                        <p:tgtEl>
                                          <p:spTgt spid="30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1" dur="100"/>
                                        <p:tgtEl>
                                          <p:spTgt spid="30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2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100"/>
                                        <p:tgtEl>
                                          <p:spTgt spid="30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2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100"/>
                                        <p:tgtEl>
                                          <p:spTgt spid="30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2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3" dur="100"/>
                                        <p:tgtEl>
                                          <p:spTgt spid="30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id="2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7" dur="100"/>
                                        <p:tgtEl>
                                          <p:spTgt spid="30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100"/>
                                        <p:tgtEl>
                                          <p:spTgt spid="30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id="2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100"/>
                                        <p:tgtEl>
                                          <p:spTgt spid="30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2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9" dur="100"/>
                                        <p:tgtEl>
                                          <p:spTgt spid="30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id="3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3" dur="100"/>
                                        <p:tgtEl>
                                          <p:spTgt spid="30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3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7" dur="100"/>
                                        <p:tgtEl>
                                          <p:spTgt spid="30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1" dur="100"/>
                                        <p:tgtEl>
                                          <p:spTgt spid="30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id="3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5" dur="100"/>
                                        <p:tgtEl>
                                          <p:spTgt spid="30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 nodeType="afterGroup">
                            <p:stCondLst>
                              <p:cond delay="8200"/>
                            </p:stCondLst>
                            <p:childTnLst>
                              <p:par>
                                <p:cTn id="3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9" dur="100"/>
                                        <p:tgtEl>
                                          <p:spTgt spid="30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 nodeType="afterGroup">
                            <p:stCondLst>
                              <p:cond delay="8300"/>
                            </p:stCondLst>
                            <p:childTnLst>
                              <p:par>
                                <p:cTn id="3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3" dur="100"/>
                                        <p:tgtEl>
                                          <p:spTgt spid="30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3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7" dur="100"/>
                                        <p:tgtEl>
                                          <p:spTgt spid="30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1" dur="100"/>
                                        <p:tgtEl>
                                          <p:spTgt spid="30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3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5" dur="100"/>
                                        <p:tgtEl>
                                          <p:spTgt spid="30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3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9" dur="100"/>
                                        <p:tgtEl>
                                          <p:spTgt spid="30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8800"/>
                            </p:stCondLst>
                            <p:childTnLst>
                              <p:par>
                                <p:cTn id="3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3" dur="100"/>
                                        <p:tgtEl>
                                          <p:spTgt spid="30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3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7" dur="100"/>
                                        <p:tgtEl>
                                          <p:spTgt spid="30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1" dur="100"/>
                                        <p:tgtEl>
                                          <p:spTgt spid="30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9100"/>
                            </p:stCondLst>
                            <p:childTnLst>
                              <p:par>
                                <p:cTn id="3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5" dur="100"/>
                                        <p:tgtEl>
                                          <p:spTgt spid="30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3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9" dur="100"/>
                                        <p:tgtEl>
                                          <p:spTgt spid="30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3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3" dur="100"/>
                                        <p:tgtEl>
                                          <p:spTgt spid="30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id="3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7" dur="100"/>
                                        <p:tgtEl>
                                          <p:spTgt spid="30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1" dur="100"/>
                                        <p:tgtEl>
                                          <p:spTgt spid="30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9600"/>
                            </p:stCondLst>
                            <p:childTnLst>
                              <p:par>
                                <p:cTn id="3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5" dur="100"/>
                                        <p:tgtEl>
                                          <p:spTgt spid="30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9700"/>
                            </p:stCondLst>
                            <p:childTnLst>
                              <p:par>
                                <p:cTn id="3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9" dur="100"/>
                                        <p:tgtEl>
                                          <p:spTgt spid="30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3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3" dur="100"/>
                                        <p:tgtEl>
                                          <p:spTgt spid="30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9900"/>
                            </p:stCondLst>
                            <p:childTnLst>
                              <p:par>
                                <p:cTn id="3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7" dur="100"/>
                                        <p:tgtEl>
                                          <p:spTgt spid="30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1" dur="100"/>
                                        <p:tgtEl>
                                          <p:spTgt spid="30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3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5" dur="100"/>
                                        <p:tgtEl>
                                          <p:spTgt spid="30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 nodeType="afterGroup">
                            <p:stCondLst>
                              <p:cond delay="10200"/>
                            </p:stCondLst>
                            <p:childTnLst>
                              <p:par>
                                <p:cTn id="3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9" dur="100"/>
                                        <p:tgtEl>
                                          <p:spTgt spid="30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 nodeType="afterGroup">
                            <p:stCondLst>
                              <p:cond delay="10300"/>
                            </p:stCondLst>
                            <p:childTnLst>
                              <p:par>
                                <p:cTn id="4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3" dur="100"/>
                                        <p:tgtEl>
                                          <p:spTgt spid="30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 nodeType="afterGroup">
                            <p:stCondLst>
                              <p:cond delay="10400"/>
                            </p:stCondLst>
                            <p:childTnLst>
                              <p:par>
                                <p:cTn id="4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7" dur="100"/>
                                        <p:tgtEl>
                                          <p:spTgt spid="30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4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1" dur="100"/>
                                        <p:tgtEl>
                                          <p:spTgt spid="30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 nodeType="afterGroup">
                            <p:stCondLst>
                              <p:cond delay="10600"/>
                            </p:stCondLst>
                            <p:childTnLst>
                              <p:par>
                                <p:cTn id="4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5" dur="100"/>
                                        <p:tgtEl>
                                          <p:spTgt spid="30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4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9" dur="100"/>
                                        <p:tgtEl>
                                          <p:spTgt spid="30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 nodeType="afterGroup">
                            <p:stCondLst>
                              <p:cond delay="10800"/>
                            </p:stCondLst>
                            <p:childTnLst>
                              <p:par>
                                <p:cTn id="4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3" dur="100"/>
                                        <p:tgtEl>
                                          <p:spTgt spid="30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 nodeType="afterGroup">
                            <p:stCondLst>
                              <p:cond delay="10900"/>
                            </p:stCondLst>
                            <p:childTnLst>
                              <p:par>
                                <p:cTn id="4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7" dur="100"/>
                                        <p:tgtEl>
                                          <p:spTgt spid="30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1" dur="100"/>
                                        <p:tgtEl>
                                          <p:spTgt spid="306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 nodeType="afterGroup">
                            <p:stCondLst>
                              <p:cond delay="11100"/>
                            </p:stCondLst>
                            <p:childTnLst>
                              <p:par>
                                <p:cTn id="4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5" dur="100"/>
                                        <p:tgtEl>
                                          <p:spTgt spid="306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4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9" dur="100"/>
                                        <p:tgtEl>
                                          <p:spTgt spid="30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 nodeType="afterGroup">
                            <p:stCondLst>
                              <p:cond delay="11300"/>
                            </p:stCondLst>
                            <p:childTnLst>
                              <p:par>
                                <p:cTn id="4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3" dur="100"/>
                                        <p:tgtEl>
                                          <p:spTgt spid="30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 nodeType="afterGroup">
                            <p:stCondLst>
                              <p:cond delay="11400"/>
                            </p:stCondLst>
                            <p:childTnLst>
                              <p:par>
                                <p:cTn id="4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7" dur="100"/>
                                        <p:tgtEl>
                                          <p:spTgt spid="306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1" dur="100"/>
                                        <p:tgtEl>
                                          <p:spTgt spid="30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 nodeType="afterGroup">
                            <p:stCondLst>
                              <p:cond delay="11600"/>
                            </p:stCondLst>
                            <p:childTnLst>
                              <p:par>
                                <p:cTn id="4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5" dur="100"/>
                                        <p:tgtEl>
                                          <p:spTgt spid="30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4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9" dur="100"/>
                                        <p:tgtEl>
                                          <p:spTgt spid="306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 nodeType="afterGroup">
                            <p:stCondLst>
                              <p:cond delay="11800"/>
                            </p:stCondLst>
                            <p:childTnLst>
                              <p:par>
                                <p:cTn id="4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3" dur="100"/>
                                        <p:tgtEl>
                                          <p:spTgt spid="30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 nodeType="afterGroup">
                            <p:stCondLst>
                              <p:cond delay="11900"/>
                            </p:stCondLst>
                            <p:childTnLst>
                              <p:par>
                                <p:cTn id="4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7" dur="100"/>
                                        <p:tgtEl>
                                          <p:spTgt spid="30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1" dur="100"/>
                                        <p:tgtEl>
                                          <p:spTgt spid="30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 nodeType="afterGroup">
                            <p:stCondLst>
                              <p:cond delay="12100"/>
                            </p:stCondLst>
                            <p:childTnLst>
                              <p:par>
                                <p:cTn id="4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5" dur="100"/>
                                        <p:tgtEl>
                                          <p:spTgt spid="30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 nodeType="afterGroup">
                            <p:stCondLst>
                              <p:cond delay="12200"/>
                            </p:stCondLst>
                            <p:childTnLst>
                              <p:par>
                                <p:cTn id="4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9" dur="100"/>
                                        <p:tgtEl>
                                          <p:spTgt spid="306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 nodeType="afterGroup">
                            <p:stCondLst>
                              <p:cond delay="12300"/>
                            </p:stCondLst>
                            <p:childTnLst>
                              <p:par>
                                <p:cTn id="4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3" dur="100"/>
                                        <p:tgtEl>
                                          <p:spTgt spid="30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 nodeType="afterGroup">
                            <p:stCondLst>
                              <p:cond delay="12400"/>
                            </p:stCondLst>
                            <p:childTnLst>
                              <p:par>
                                <p:cTn id="4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7" dur="100"/>
                                        <p:tgtEl>
                                          <p:spTgt spid="30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1" dur="100"/>
                                        <p:tgtEl>
                                          <p:spTgt spid="30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 nodeType="afterGroup">
                            <p:stCondLst>
                              <p:cond delay="12600"/>
                            </p:stCondLst>
                            <p:childTnLst>
                              <p:par>
                                <p:cTn id="4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5" dur="100"/>
                                        <p:tgtEl>
                                          <p:spTgt spid="30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 nodeType="afterGroup">
                            <p:stCondLst>
                              <p:cond delay="12700"/>
                            </p:stCondLst>
                            <p:childTnLst>
                              <p:par>
                                <p:cTn id="4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9" dur="100"/>
                                        <p:tgtEl>
                                          <p:spTgt spid="30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 nodeType="afterGroup">
                            <p:stCondLst>
                              <p:cond delay="12800"/>
                            </p:stCondLst>
                            <p:childTnLst>
                              <p:par>
                                <p:cTn id="5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3" dur="100"/>
                                        <p:tgtEl>
                                          <p:spTgt spid="30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 nodeType="afterGroup">
                            <p:stCondLst>
                              <p:cond delay="12900"/>
                            </p:stCondLst>
                            <p:childTnLst>
                              <p:par>
                                <p:cTn id="5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7" dur="100"/>
                                        <p:tgtEl>
                                          <p:spTgt spid="30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1" dur="100"/>
                                        <p:tgtEl>
                                          <p:spTgt spid="30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 nodeType="afterGroup">
                            <p:stCondLst>
                              <p:cond delay="13100"/>
                            </p:stCondLst>
                            <p:childTnLst>
                              <p:par>
                                <p:cTn id="5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5" dur="100"/>
                                        <p:tgtEl>
                                          <p:spTgt spid="30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 nodeType="afterGroup">
                            <p:stCondLst>
                              <p:cond delay="13200"/>
                            </p:stCondLst>
                            <p:childTnLst>
                              <p:par>
                                <p:cTn id="5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9" dur="100"/>
                                        <p:tgtEl>
                                          <p:spTgt spid="30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 nodeType="afterGroup">
                            <p:stCondLst>
                              <p:cond delay="13300"/>
                            </p:stCondLst>
                            <p:childTnLst>
                              <p:par>
                                <p:cTn id="5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3" dur="100"/>
                                        <p:tgtEl>
                                          <p:spTgt spid="306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 nodeType="afterGroup">
                            <p:stCondLst>
                              <p:cond delay="13400"/>
                            </p:stCondLst>
                            <p:childTnLst>
                              <p:par>
                                <p:cTn id="5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7" dur="100"/>
                                        <p:tgtEl>
                                          <p:spTgt spid="30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1" dur="100"/>
                                        <p:tgtEl>
                                          <p:spTgt spid="30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 nodeType="afterGroup">
                            <p:stCondLst>
                              <p:cond delay="13600"/>
                            </p:stCondLst>
                            <p:childTnLst>
                              <p:par>
                                <p:cTn id="5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5" dur="100"/>
                                        <p:tgtEl>
                                          <p:spTgt spid="30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 nodeType="afterGroup">
                            <p:stCondLst>
                              <p:cond delay="13700"/>
                            </p:stCondLst>
                            <p:childTnLst>
                              <p:par>
                                <p:cTn id="5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9" dur="100"/>
                                        <p:tgtEl>
                                          <p:spTgt spid="306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 nodeType="afterGroup">
                            <p:stCondLst>
                              <p:cond delay="13800"/>
                            </p:stCondLst>
                            <p:childTnLst>
                              <p:par>
                                <p:cTn id="5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3" dur="100"/>
                                        <p:tgtEl>
                                          <p:spTgt spid="306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 nodeType="afterGroup">
                            <p:stCondLst>
                              <p:cond delay="13900"/>
                            </p:stCondLst>
                            <p:childTnLst>
                              <p:par>
                                <p:cTn id="5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7" dur="100"/>
                                        <p:tgtEl>
                                          <p:spTgt spid="306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1" dur="100"/>
                                        <p:tgtEl>
                                          <p:spTgt spid="306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 nodeType="afterGroup">
                            <p:stCondLst>
                              <p:cond delay="14100"/>
                            </p:stCondLst>
                            <p:childTnLst>
                              <p:par>
                                <p:cTn id="5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5" dur="100"/>
                                        <p:tgtEl>
                                          <p:spTgt spid="306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 nodeType="afterGroup">
                            <p:stCondLst>
                              <p:cond delay="14200"/>
                            </p:stCondLst>
                            <p:childTnLst>
                              <p:par>
                                <p:cTn id="5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9" dur="100"/>
                                        <p:tgtEl>
                                          <p:spTgt spid="306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 nodeType="afterGroup">
                            <p:stCondLst>
                              <p:cond delay="14300"/>
                            </p:stCondLst>
                            <p:childTnLst>
                              <p:par>
                                <p:cTn id="5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3" dur="100"/>
                                        <p:tgtEl>
                                          <p:spTgt spid="306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4" fill="hold" nodeType="afterGroup">
                            <p:stCondLst>
                              <p:cond delay="14400"/>
                            </p:stCondLst>
                            <p:childTnLst>
                              <p:par>
                                <p:cTn id="5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7" dur="100"/>
                                        <p:tgtEl>
                                          <p:spTgt spid="30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8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5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1" dur="100"/>
                                        <p:tgtEl>
                                          <p:spTgt spid="30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2" fill="hold" nodeType="afterGroup">
                            <p:stCondLst>
                              <p:cond delay="14600"/>
                            </p:stCondLst>
                            <p:childTnLst>
                              <p:par>
                                <p:cTn id="5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5" dur="100"/>
                                        <p:tgtEl>
                                          <p:spTgt spid="306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6" fill="hold" nodeType="afterGroup">
                            <p:stCondLst>
                              <p:cond delay="14700"/>
                            </p:stCondLst>
                            <p:childTnLst>
                              <p:par>
                                <p:cTn id="5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9" dur="100"/>
                                        <p:tgtEl>
                                          <p:spTgt spid="306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 nodeType="afterGroup">
                            <p:stCondLst>
                              <p:cond delay="14800"/>
                            </p:stCondLst>
                            <p:childTnLst>
                              <p:par>
                                <p:cTn id="5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3" dur="100"/>
                                        <p:tgtEl>
                                          <p:spTgt spid="306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 nodeType="afterGroup">
                            <p:stCondLst>
                              <p:cond delay="14900"/>
                            </p:stCondLst>
                            <p:childTnLst>
                              <p:par>
                                <p:cTn id="5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7" dur="100"/>
                                        <p:tgtEl>
                                          <p:spTgt spid="306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1" dur="100"/>
                                        <p:tgtEl>
                                          <p:spTgt spid="306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 nodeType="afterGroup">
                            <p:stCondLst>
                              <p:cond delay="15100"/>
                            </p:stCondLst>
                            <p:childTnLst>
                              <p:par>
                                <p:cTn id="5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5" dur="100"/>
                                        <p:tgtEl>
                                          <p:spTgt spid="306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 nodeType="afterGroup">
                            <p:stCondLst>
                              <p:cond delay="15200"/>
                            </p:stCondLst>
                            <p:childTnLst>
                              <p:par>
                                <p:cTn id="5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9" dur="100"/>
                                        <p:tgtEl>
                                          <p:spTgt spid="30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0" fill="hold" nodeType="afterGroup">
                            <p:stCondLst>
                              <p:cond delay="15300"/>
                            </p:stCondLst>
                            <p:childTnLst>
                              <p:par>
                                <p:cTn id="6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3" dur="100"/>
                                        <p:tgtEl>
                                          <p:spTgt spid="306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4" fill="hold" nodeType="afterGroup">
                            <p:stCondLst>
                              <p:cond delay="15400"/>
                            </p:stCondLst>
                            <p:childTnLst>
                              <p:par>
                                <p:cTn id="6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7" dur="100"/>
                                        <p:tgtEl>
                                          <p:spTgt spid="306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6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1" dur="100"/>
                                        <p:tgtEl>
                                          <p:spTgt spid="306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2" fill="hold" nodeType="afterGroup">
                            <p:stCondLst>
                              <p:cond delay="15600"/>
                            </p:stCondLst>
                            <p:childTnLst>
                              <p:par>
                                <p:cTn id="6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5" dur="100"/>
                                        <p:tgtEl>
                                          <p:spTgt spid="306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 nodeType="afterGroup">
                            <p:stCondLst>
                              <p:cond delay="15700"/>
                            </p:stCondLst>
                            <p:childTnLst>
                              <p:par>
                                <p:cTn id="6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9" dur="100"/>
                                        <p:tgtEl>
                                          <p:spTgt spid="306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0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6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3" dur="100"/>
                                        <p:tgtEl>
                                          <p:spTgt spid="306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4" fill="hold" nodeType="afterGroup">
                            <p:stCondLst>
                              <p:cond delay="15900"/>
                            </p:stCondLst>
                            <p:childTnLst>
                              <p:par>
                                <p:cTn id="6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7" dur="100"/>
                                        <p:tgtEl>
                                          <p:spTgt spid="306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8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1" dur="100"/>
                                        <p:tgtEl>
                                          <p:spTgt spid="306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2" fill="hold" nodeType="afterGroup">
                            <p:stCondLst>
                              <p:cond delay="16100"/>
                            </p:stCondLst>
                            <p:childTnLst>
                              <p:par>
                                <p:cTn id="6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5" dur="100"/>
                                        <p:tgtEl>
                                          <p:spTgt spid="306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6" fill="hold" nodeType="afterGroup">
                            <p:stCondLst>
                              <p:cond delay="16200"/>
                            </p:stCondLst>
                            <p:childTnLst>
                              <p:par>
                                <p:cTn id="6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9" dur="100"/>
                                        <p:tgtEl>
                                          <p:spTgt spid="306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0" fill="hold" nodeType="afterGroup">
                            <p:stCondLst>
                              <p:cond delay="16300"/>
                            </p:stCondLst>
                            <p:childTnLst>
                              <p:par>
                                <p:cTn id="6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3" dur="100"/>
                                        <p:tgtEl>
                                          <p:spTgt spid="306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4" fill="hold" nodeType="afterGroup">
                            <p:stCondLst>
                              <p:cond delay="16400"/>
                            </p:stCondLst>
                            <p:childTnLst>
                              <p:par>
                                <p:cTn id="6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7" dur="100"/>
                                        <p:tgtEl>
                                          <p:spTgt spid="306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6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1" dur="100"/>
                                        <p:tgtEl>
                                          <p:spTgt spid="306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2" fill="hold" nodeType="afterGroup">
                            <p:stCondLst>
                              <p:cond delay="16600"/>
                            </p:stCondLst>
                            <p:childTnLst>
                              <p:par>
                                <p:cTn id="6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5" dur="100"/>
                                        <p:tgtEl>
                                          <p:spTgt spid="306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6" fill="hold" nodeType="afterGroup">
                            <p:stCondLst>
                              <p:cond delay="16700"/>
                            </p:stCondLst>
                            <p:childTnLst>
                              <p:par>
                                <p:cTn id="6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9" dur="100"/>
                                        <p:tgtEl>
                                          <p:spTgt spid="306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0" fill="hold" nodeType="afterGroup">
                            <p:stCondLst>
                              <p:cond delay="16800"/>
                            </p:stCondLst>
                            <p:childTnLst>
                              <p:par>
                                <p:cTn id="6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3" dur="100"/>
                                        <p:tgtEl>
                                          <p:spTgt spid="30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4" fill="hold" nodeType="afterGroup">
                            <p:stCondLst>
                              <p:cond delay="16900"/>
                            </p:stCondLst>
                            <p:childTnLst>
                              <p:par>
                                <p:cTn id="6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7" dur="100"/>
                                        <p:tgtEl>
                                          <p:spTgt spid="30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8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1" dur="100"/>
                                        <p:tgtEl>
                                          <p:spTgt spid="30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2" fill="hold" nodeType="afterGroup">
                            <p:stCondLst>
                              <p:cond delay="17100"/>
                            </p:stCondLst>
                            <p:childTnLst>
                              <p:par>
                                <p:cTn id="6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5" dur="100"/>
                                        <p:tgtEl>
                                          <p:spTgt spid="306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6" fill="hold" nodeType="afterGroup">
                            <p:stCondLst>
                              <p:cond delay="17200"/>
                            </p:stCondLst>
                            <p:childTnLst>
                              <p:par>
                                <p:cTn id="6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9" dur="100"/>
                                        <p:tgtEl>
                                          <p:spTgt spid="30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0" fill="hold" nodeType="afterGroup">
                            <p:stCondLst>
                              <p:cond delay="17300"/>
                            </p:stCondLst>
                            <p:childTnLst>
                              <p:par>
                                <p:cTn id="6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3" dur="100"/>
                                        <p:tgtEl>
                                          <p:spTgt spid="306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4" fill="hold" nodeType="afterGroup">
                            <p:stCondLst>
                              <p:cond delay="17400"/>
                            </p:stCondLst>
                            <p:childTnLst>
                              <p:par>
                                <p:cTn id="6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7" dur="100"/>
                                        <p:tgtEl>
                                          <p:spTgt spid="306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8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6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1" dur="100"/>
                                        <p:tgtEl>
                                          <p:spTgt spid="306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2" fill="hold" nodeType="afterGroup">
                            <p:stCondLst>
                              <p:cond delay="17600"/>
                            </p:stCondLst>
                            <p:childTnLst>
                              <p:par>
                                <p:cTn id="6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5" dur="100"/>
                                        <p:tgtEl>
                                          <p:spTgt spid="306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6" fill="hold" nodeType="afterGroup">
                            <p:stCondLst>
                              <p:cond delay="17700"/>
                            </p:stCondLst>
                            <p:childTnLst>
                              <p:par>
                                <p:cTn id="6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9" dur="100"/>
                                        <p:tgtEl>
                                          <p:spTgt spid="306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0" fill="hold" nodeType="afterGroup">
                            <p:stCondLst>
                              <p:cond delay="17800"/>
                            </p:stCondLst>
                            <p:childTnLst>
                              <p:par>
                                <p:cTn id="7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3" dur="100"/>
                                        <p:tgtEl>
                                          <p:spTgt spid="306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4" fill="hold" nodeType="afterGroup">
                            <p:stCondLst>
                              <p:cond delay="17900"/>
                            </p:stCondLst>
                            <p:childTnLst>
                              <p:par>
                                <p:cTn id="7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7" dur="100"/>
                                        <p:tgtEl>
                                          <p:spTgt spid="306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8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7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1" dur="100"/>
                                        <p:tgtEl>
                                          <p:spTgt spid="306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2" fill="hold" nodeType="afterGroup">
                            <p:stCondLst>
                              <p:cond delay="18100"/>
                            </p:stCondLst>
                            <p:childTnLst>
                              <p:par>
                                <p:cTn id="7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5" dur="100"/>
                                        <p:tgtEl>
                                          <p:spTgt spid="306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6" fill="hold" nodeType="afterGroup">
                            <p:stCondLst>
                              <p:cond delay="18200"/>
                            </p:stCondLst>
                            <p:childTnLst>
                              <p:par>
                                <p:cTn id="7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9" dur="100"/>
                                        <p:tgtEl>
                                          <p:spTgt spid="30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0" fill="hold" nodeType="afterGroup">
                            <p:stCondLst>
                              <p:cond delay="18300"/>
                            </p:stCondLst>
                            <p:childTnLst>
                              <p:par>
                                <p:cTn id="7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3" dur="100"/>
                                        <p:tgtEl>
                                          <p:spTgt spid="30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4" fill="hold" nodeType="afterGroup">
                            <p:stCondLst>
                              <p:cond delay="18400"/>
                            </p:stCondLst>
                            <p:childTnLst>
                              <p:par>
                                <p:cTn id="7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7" dur="100"/>
                                        <p:tgtEl>
                                          <p:spTgt spid="30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8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7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1" dur="100"/>
                                        <p:tgtEl>
                                          <p:spTgt spid="30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2" fill="hold" nodeType="afterGroup">
                            <p:stCondLst>
                              <p:cond delay="18600"/>
                            </p:stCondLst>
                            <p:childTnLst>
                              <p:par>
                                <p:cTn id="7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5" dur="100"/>
                                        <p:tgtEl>
                                          <p:spTgt spid="30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6" fill="hold" nodeType="afterGroup">
                            <p:stCondLst>
                              <p:cond delay="18700"/>
                            </p:stCondLst>
                            <p:childTnLst>
                              <p:par>
                                <p:cTn id="7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9" dur="100"/>
                                        <p:tgtEl>
                                          <p:spTgt spid="30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 nodeType="afterGroup">
                            <p:stCondLst>
                              <p:cond delay="18800"/>
                            </p:stCondLst>
                            <p:childTnLst>
                              <p:par>
                                <p:cTn id="7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3" dur="100"/>
                                        <p:tgtEl>
                                          <p:spTgt spid="30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4" fill="hold" nodeType="afterGroup">
                            <p:stCondLst>
                              <p:cond delay="18900"/>
                            </p:stCondLst>
                            <p:childTnLst>
                              <p:par>
                                <p:cTn id="7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7" dur="100"/>
                                        <p:tgtEl>
                                          <p:spTgt spid="30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8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7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1" dur="100"/>
                                        <p:tgtEl>
                                          <p:spTgt spid="30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2" fill="hold" nodeType="afterGroup">
                            <p:stCondLst>
                              <p:cond delay="19100"/>
                            </p:stCondLst>
                            <p:childTnLst>
                              <p:par>
                                <p:cTn id="7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5" dur="100"/>
                                        <p:tgtEl>
                                          <p:spTgt spid="30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6" fill="hold" nodeType="afterGroup">
                            <p:stCondLst>
                              <p:cond delay="19200"/>
                            </p:stCondLst>
                            <p:childTnLst>
                              <p:par>
                                <p:cTn id="7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9" dur="100"/>
                                        <p:tgtEl>
                                          <p:spTgt spid="306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0" fill="hold" nodeType="afterGroup">
                            <p:stCondLst>
                              <p:cond delay="19300"/>
                            </p:stCondLst>
                            <p:childTnLst>
                              <p:par>
                                <p:cTn id="7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3" dur="100"/>
                                        <p:tgtEl>
                                          <p:spTgt spid="306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4" fill="hold" nodeType="afterGroup">
                            <p:stCondLst>
                              <p:cond delay="19400"/>
                            </p:stCondLst>
                            <p:childTnLst>
                              <p:par>
                                <p:cTn id="7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7" dur="100"/>
                                        <p:tgtEl>
                                          <p:spTgt spid="306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8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7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1" dur="100"/>
                                        <p:tgtEl>
                                          <p:spTgt spid="306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2" fill="hold" nodeType="afterGroup">
                            <p:stCondLst>
                              <p:cond delay="19600"/>
                            </p:stCondLst>
                            <p:childTnLst>
                              <p:par>
                                <p:cTn id="7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5" dur="100"/>
                                        <p:tgtEl>
                                          <p:spTgt spid="30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6" fill="hold" nodeType="afterGroup">
                            <p:stCondLst>
                              <p:cond delay="19700"/>
                            </p:stCondLst>
                            <p:childTnLst>
                              <p:par>
                                <p:cTn id="7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9" dur="100"/>
                                        <p:tgtEl>
                                          <p:spTgt spid="306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0" fill="hold" nodeType="afterGroup">
                            <p:stCondLst>
                              <p:cond delay="19800"/>
                            </p:stCondLst>
                            <p:childTnLst>
                              <p:par>
                                <p:cTn id="7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3" dur="100"/>
                                        <p:tgtEl>
                                          <p:spTgt spid="306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4" fill="hold" nodeType="afterGroup">
                            <p:stCondLst>
                              <p:cond delay="19900"/>
                            </p:stCondLst>
                            <p:childTnLst>
                              <p:par>
                                <p:cTn id="7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7" dur="100"/>
                                        <p:tgtEl>
                                          <p:spTgt spid="306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1" dur="100"/>
                                        <p:tgtEl>
                                          <p:spTgt spid="306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2" fill="hold" nodeType="afterGroup">
                            <p:stCondLst>
                              <p:cond delay="20100"/>
                            </p:stCondLst>
                            <p:childTnLst>
                              <p:par>
                                <p:cTn id="7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5" dur="100"/>
                                        <p:tgtEl>
                                          <p:spTgt spid="306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6" fill="hold" nodeType="afterGroup">
                            <p:stCondLst>
                              <p:cond delay="20200"/>
                            </p:stCondLst>
                            <p:childTnLst>
                              <p:par>
                                <p:cTn id="7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9" dur="100"/>
                                        <p:tgtEl>
                                          <p:spTgt spid="306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0" fill="hold" nodeType="afterGroup">
                            <p:stCondLst>
                              <p:cond delay="20300"/>
                            </p:stCondLst>
                            <p:childTnLst>
                              <p:par>
                                <p:cTn id="8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3" dur="100"/>
                                        <p:tgtEl>
                                          <p:spTgt spid="306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4" fill="hold" nodeType="afterGroup">
                            <p:stCondLst>
                              <p:cond delay="20400"/>
                            </p:stCondLst>
                            <p:childTnLst>
                              <p:par>
                                <p:cTn id="8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7" dur="100"/>
                                        <p:tgtEl>
                                          <p:spTgt spid="307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8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8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1" dur="100"/>
                                        <p:tgtEl>
                                          <p:spTgt spid="307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2" fill="hold" nodeType="afterGroup">
                            <p:stCondLst>
                              <p:cond delay="20600"/>
                            </p:stCondLst>
                            <p:childTnLst>
                              <p:par>
                                <p:cTn id="8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5" dur="100"/>
                                        <p:tgtEl>
                                          <p:spTgt spid="307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6" fill="hold" nodeType="afterGroup">
                            <p:stCondLst>
                              <p:cond delay="20700"/>
                            </p:stCondLst>
                            <p:childTnLst>
                              <p:par>
                                <p:cTn id="8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9" dur="100"/>
                                        <p:tgtEl>
                                          <p:spTgt spid="307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0" fill="hold" nodeType="afterGroup">
                            <p:stCondLst>
                              <p:cond delay="20800"/>
                            </p:stCondLst>
                            <p:childTnLst>
                              <p:par>
                                <p:cTn id="8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3" dur="100"/>
                                        <p:tgtEl>
                                          <p:spTgt spid="307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4" fill="hold" nodeType="afterGroup">
                            <p:stCondLst>
                              <p:cond delay="20900"/>
                            </p:stCondLst>
                            <p:childTnLst>
                              <p:par>
                                <p:cTn id="8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7" dur="100"/>
                                        <p:tgtEl>
                                          <p:spTgt spid="307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8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8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1" dur="100"/>
                                        <p:tgtEl>
                                          <p:spTgt spid="307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2" fill="hold" nodeType="afterGroup">
                            <p:stCondLst>
                              <p:cond delay="21100"/>
                            </p:stCondLst>
                            <p:childTnLst>
                              <p:par>
                                <p:cTn id="8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5" dur="100"/>
                                        <p:tgtEl>
                                          <p:spTgt spid="307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6" fill="hold" nodeType="afterGroup">
                            <p:stCondLst>
                              <p:cond delay="21200"/>
                            </p:stCondLst>
                            <p:childTnLst>
                              <p:par>
                                <p:cTn id="8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9" dur="100"/>
                                        <p:tgtEl>
                                          <p:spTgt spid="307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0" fill="hold" nodeType="afterGroup">
                            <p:stCondLst>
                              <p:cond delay="21300"/>
                            </p:stCondLst>
                            <p:childTnLst>
                              <p:par>
                                <p:cTn id="8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3" dur="100"/>
                                        <p:tgtEl>
                                          <p:spTgt spid="307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4" fill="hold" nodeType="afterGroup">
                            <p:stCondLst>
                              <p:cond delay="21400"/>
                            </p:stCondLst>
                            <p:childTnLst>
                              <p:par>
                                <p:cTn id="8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7" dur="100"/>
                                        <p:tgtEl>
                                          <p:spTgt spid="307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8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8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1" dur="100"/>
                                        <p:tgtEl>
                                          <p:spTgt spid="307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2" fill="hold" nodeType="afterGroup">
                            <p:stCondLst>
                              <p:cond delay="21600"/>
                            </p:stCondLst>
                            <p:childTnLst>
                              <p:par>
                                <p:cTn id="8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5" dur="100"/>
                                        <p:tgtEl>
                                          <p:spTgt spid="307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6" fill="hold" nodeType="afterGroup">
                            <p:stCondLst>
                              <p:cond delay="21700"/>
                            </p:stCondLst>
                            <p:childTnLst>
                              <p:par>
                                <p:cTn id="8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9" dur="100"/>
                                        <p:tgtEl>
                                          <p:spTgt spid="307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0" fill="hold" nodeType="afterGroup">
                            <p:stCondLst>
                              <p:cond delay="21800"/>
                            </p:stCondLst>
                            <p:childTnLst>
                              <p:par>
                                <p:cTn id="8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3" dur="100"/>
                                        <p:tgtEl>
                                          <p:spTgt spid="307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4" fill="hold" nodeType="afterGroup">
                            <p:stCondLst>
                              <p:cond delay="21900"/>
                            </p:stCondLst>
                            <p:childTnLst>
                              <p:par>
                                <p:cTn id="8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7" dur="100"/>
                                        <p:tgtEl>
                                          <p:spTgt spid="307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8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1" dur="100"/>
                                        <p:tgtEl>
                                          <p:spTgt spid="307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2" fill="hold" nodeType="afterGroup">
                            <p:stCondLst>
                              <p:cond delay="22100"/>
                            </p:stCondLst>
                            <p:childTnLst>
                              <p:par>
                                <p:cTn id="8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5" dur="100"/>
                                        <p:tgtEl>
                                          <p:spTgt spid="307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6" fill="hold" nodeType="afterGroup">
                            <p:stCondLst>
                              <p:cond delay="22200"/>
                            </p:stCondLst>
                            <p:childTnLst>
                              <p:par>
                                <p:cTn id="8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9" dur="100"/>
                                        <p:tgtEl>
                                          <p:spTgt spid="307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0" fill="hold" nodeType="afterGroup">
                            <p:stCondLst>
                              <p:cond delay="22300"/>
                            </p:stCondLst>
                            <p:childTnLst>
                              <p:par>
                                <p:cTn id="8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3" dur="100"/>
                                        <p:tgtEl>
                                          <p:spTgt spid="307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4" fill="hold" nodeType="afterGroup">
                            <p:stCondLst>
                              <p:cond delay="22400"/>
                            </p:stCondLst>
                            <p:childTnLst>
                              <p:par>
                                <p:cTn id="8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7" dur="100"/>
                                        <p:tgtEl>
                                          <p:spTgt spid="307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8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8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1" dur="100"/>
                                        <p:tgtEl>
                                          <p:spTgt spid="307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2" fill="hold" nodeType="afterGroup">
                            <p:stCondLst>
                              <p:cond delay="22600"/>
                            </p:stCondLst>
                            <p:childTnLst>
                              <p:par>
                                <p:cTn id="8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5" dur="100"/>
                                        <p:tgtEl>
                                          <p:spTgt spid="307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6" fill="hold" nodeType="afterGroup">
                            <p:stCondLst>
                              <p:cond delay="22700"/>
                            </p:stCondLst>
                            <p:childTnLst>
                              <p:par>
                                <p:cTn id="8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9" dur="100"/>
                                        <p:tgtEl>
                                          <p:spTgt spid="307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0" fill="hold" nodeType="afterGroup">
                            <p:stCondLst>
                              <p:cond delay="22800"/>
                            </p:stCondLst>
                            <p:childTnLst>
                              <p:par>
                                <p:cTn id="9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3" dur="100"/>
                                        <p:tgtEl>
                                          <p:spTgt spid="307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4" fill="hold" nodeType="afterGroup">
                            <p:stCondLst>
                              <p:cond delay="22900"/>
                            </p:stCondLst>
                            <p:childTnLst>
                              <p:par>
                                <p:cTn id="9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7" dur="100"/>
                                        <p:tgtEl>
                                          <p:spTgt spid="307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8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9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1" dur="100"/>
                                        <p:tgtEl>
                                          <p:spTgt spid="307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2" fill="hold" nodeType="afterGroup">
                            <p:stCondLst>
                              <p:cond delay="23100"/>
                            </p:stCondLst>
                            <p:childTnLst>
                              <p:par>
                                <p:cTn id="9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5" dur="100"/>
                                        <p:tgtEl>
                                          <p:spTgt spid="307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6" fill="hold" nodeType="afterGroup">
                            <p:stCondLst>
                              <p:cond delay="23200"/>
                            </p:stCondLst>
                            <p:childTnLst>
                              <p:par>
                                <p:cTn id="9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9" dur="100"/>
                                        <p:tgtEl>
                                          <p:spTgt spid="30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0" fill="hold" nodeType="afterGroup">
                            <p:stCondLst>
                              <p:cond delay="23300"/>
                            </p:stCondLst>
                            <p:childTnLst>
                              <p:par>
                                <p:cTn id="9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3" dur="100"/>
                                        <p:tgtEl>
                                          <p:spTgt spid="307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4" fill="hold" nodeType="afterGroup">
                            <p:stCondLst>
                              <p:cond delay="23400"/>
                            </p:stCondLst>
                            <p:childTnLst>
                              <p:par>
                                <p:cTn id="9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7" dur="100"/>
                                        <p:tgtEl>
                                          <p:spTgt spid="30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8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9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1" dur="100"/>
                                        <p:tgtEl>
                                          <p:spTgt spid="307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2" fill="hold" nodeType="afterGroup">
                            <p:stCondLst>
                              <p:cond delay="23600"/>
                            </p:stCondLst>
                            <p:childTnLst>
                              <p:par>
                                <p:cTn id="9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5" dur="100"/>
                                        <p:tgtEl>
                                          <p:spTgt spid="307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6" fill="hold" nodeType="afterGroup">
                            <p:stCondLst>
                              <p:cond delay="23700"/>
                            </p:stCondLst>
                            <p:childTnLst>
                              <p:par>
                                <p:cTn id="9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9" dur="100"/>
                                        <p:tgtEl>
                                          <p:spTgt spid="307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0" fill="hold" nodeType="afterGroup">
                            <p:stCondLst>
                              <p:cond delay="23800"/>
                            </p:stCondLst>
                            <p:childTnLst>
                              <p:par>
                                <p:cTn id="9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3" dur="100"/>
                                        <p:tgtEl>
                                          <p:spTgt spid="307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4" fill="hold" nodeType="afterGroup">
                            <p:stCondLst>
                              <p:cond delay="23900"/>
                            </p:stCondLst>
                            <p:childTnLst>
                              <p:par>
                                <p:cTn id="9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7" dur="100"/>
                                        <p:tgtEl>
                                          <p:spTgt spid="307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8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9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1" dur="100"/>
                                        <p:tgtEl>
                                          <p:spTgt spid="30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2" fill="hold" nodeType="afterGroup">
                            <p:stCondLst>
                              <p:cond delay="24100"/>
                            </p:stCondLst>
                            <p:childTnLst>
                              <p:par>
                                <p:cTn id="9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5" dur="100"/>
                                        <p:tgtEl>
                                          <p:spTgt spid="307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6" fill="hold" nodeType="afterGroup">
                            <p:stCondLst>
                              <p:cond delay="24200"/>
                            </p:stCondLst>
                            <p:childTnLst>
                              <p:par>
                                <p:cTn id="9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9" dur="100"/>
                                        <p:tgtEl>
                                          <p:spTgt spid="307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0" fill="hold" nodeType="afterGroup">
                            <p:stCondLst>
                              <p:cond delay="24300"/>
                            </p:stCondLst>
                            <p:childTnLst>
                              <p:par>
                                <p:cTn id="9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3" dur="100"/>
                                        <p:tgtEl>
                                          <p:spTgt spid="307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4" fill="hold" nodeType="afterGroup">
                            <p:stCondLst>
                              <p:cond delay="24400"/>
                            </p:stCondLst>
                            <p:childTnLst>
                              <p:par>
                                <p:cTn id="9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7" dur="100"/>
                                        <p:tgtEl>
                                          <p:spTgt spid="307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8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9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1" dur="100"/>
                                        <p:tgtEl>
                                          <p:spTgt spid="30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2" fill="hold" nodeType="afterGroup">
                            <p:stCondLst>
                              <p:cond delay="24600"/>
                            </p:stCondLst>
                            <p:childTnLst>
                              <p:par>
                                <p:cTn id="9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5" dur="100"/>
                                        <p:tgtEl>
                                          <p:spTgt spid="30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6" fill="hold" nodeType="afterGroup">
                            <p:stCondLst>
                              <p:cond delay="24700"/>
                            </p:stCondLst>
                            <p:childTnLst>
                              <p:par>
                                <p:cTn id="9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9" dur="100"/>
                                        <p:tgtEl>
                                          <p:spTgt spid="30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0" fill="hold" nodeType="afterGroup">
                            <p:stCondLst>
                              <p:cond delay="24800"/>
                            </p:stCondLst>
                            <p:childTnLst>
                              <p:par>
                                <p:cTn id="9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3" dur="100"/>
                                        <p:tgtEl>
                                          <p:spTgt spid="30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4" fill="hold" nodeType="afterGroup">
                            <p:stCondLst>
                              <p:cond delay="24900"/>
                            </p:stCondLst>
                            <p:childTnLst>
                              <p:par>
                                <p:cTn id="9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7" dur="100"/>
                                        <p:tgtEl>
                                          <p:spTgt spid="30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8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9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1" dur="100"/>
                                        <p:tgtEl>
                                          <p:spTgt spid="30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2" fill="hold" nodeType="afterGroup">
                            <p:stCondLst>
                              <p:cond delay="25100"/>
                            </p:stCondLst>
                            <p:childTnLst>
                              <p:par>
                                <p:cTn id="9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5" dur="100"/>
                                        <p:tgtEl>
                                          <p:spTgt spid="30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6" fill="hold" nodeType="afterGroup">
                            <p:stCondLst>
                              <p:cond delay="25200"/>
                            </p:stCondLst>
                            <p:childTnLst>
                              <p:par>
                                <p:cTn id="9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9" dur="100"/>
                                        <p:tgtEl>
                                          <p:spTgt spid="30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0" fill="hold" nodeType="afterGroup">
                            <p:stCondLst>
                              <p:cond delay="25300"/>
                            </p:stCondLst>
                            <p:childTnLst>
                              <p:par>
                                <p:cTn id="10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3" dur="100"/>
                                        <p:tgtEl>
                                          <p:spTgt spid="30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4" fill="hold" nodeType="afterGroup">
                            <p:stCondLst>
                              <p:cond delay="25400"/>
                            </p:stCondLst>
                            <p:childTnLst>
                              <p:par>
                                <p:cTn id="10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7" dur="100"/>
                                        <p:tgtEl>
                                          <p:spTgt spid="30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8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0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1" dur="100"/>
                                        <p:tgtEl>
                                          <p:spTgt spid="30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2" fill="hold" nodeType="afterGroup">
                            <p:stCondLst>
                              <p:cond delay="25600"/>
                            </p:stCondLst>
                            <p:childTnLst>
                              <p:par>
                                <p:cTn id="10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5" dur="100"/>
                                        <p:tgtEl>
                                          <p:spTgt spid="30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6" fill="hold" nodeType="afterGroup">
                            <p:stCondLst>
                              <p:cond delay="25700"/>
                            </p:stCondLst>
                            <p:childTnLst>
                              <p:par>
                                <p:cTn id="10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9" dur="100"/>
                                        <p:tgtEl>
                                          <p:spTgt spid="30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0" fill="hold" nodeType="afterGroup">
                            <p:stCondLst>
                              <p:cond delay="25800"/>
                            </p:stCondLst>
                            <p:childTnLst>
                              <p:par>
                                <p:cTn id="10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3" dur="100"/>
                                        <p:tgtEl>
                                          <p:spTgt spid="30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4" fill="hold" nodeType="afterGroup">
                            <p:stCondLst>
                              <p:cond delay="25900"/>
                            </p:stCondLst>
                            <p:childTnLst>
                              <p:par>
                                <p:cTn id="10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7" dur="100"/>
                                        <p:tgtEl>
                                          <p:spTgt spid="30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8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0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1" dur="100"/>
                                        <p:tgtEl>
                                          <p:spTgt spid="30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2" fill="hold" nodeType="afterGroup">
                            <p:stCondLst>
                              <p:cond delay="26100"/>
                            </p:stCondLst>
                            <p:childTnLst>
                              <p:par>
                                <p:cTn id="10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5" dur="100"/>
                                        <p:tgtEl>
                                          <p:spTgt spid="30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6" fill="hold" nodeType="afterGroup">
                            <p:stCondLst>
                              <p:cond delay="26200"/>
                            </p:stCondLst>
                            <p:childTnLst>
                              <p:par>
                                <p:cTn id="10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9" dur="100"/>
                                        <p:tgtEl>
                                          <p:spTgt spid="30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0" fill="hold" nodeType="afterGroup">
                            <p:stCondLst>
                              <p:cond delay="26300"/>
                            </p:stCondLst>
                            <p:childTnLst>
                              <p:par>
                                <p:cTn id="10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3" dur="100"/>
                                        <p:tgtEl>
                                          <p:spTgt spid="30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4" fill="hold" nodeType="afterGroup">
                            <p:stCondLst>
                              <p:cond delay="26400"/>
                            </p:stCondLst>
                            <p:childTnLst>
                              <p:par>
                                <p:cTn id="10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7" dur="100"/>
                                        <p:tgtEl>
                                          <p:spTgt spid="30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8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0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1" dur="100"/>
                                        <p:tgtEl>
                                          <p:spTgt spid="30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2" fill="hold" nodeType="afterGroup">
                            <p:stCondLst>
                              <p:cond delay="26600"/>
                            </p:stCondLst>
                            <p:childTnLst>
                              <p:par>
                                <p:cTn id="10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5" dur="100"/>
                                        <p:tgtEl>
                                          <p:spTgt spid="30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6" fill="hold" nodeType="afterGroup">
                            <p:stCondLst>
                              <p:cond delay="26700"/>
                            </p:stCondLst>
                            <p:childTnLst>
                              <p:par>
                                <p:cTn id="10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9" dur="100"/>
                                        <p:tgtEl>
                                          <p:spTgt spid="307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0" fill="hold" nodeType="afterGroup">
                            <p:stCondLst>
                              <p:cond delay="26800"/>
                            </p:stCondLst>
                            <p:childTnLst>
                              <p:par>
                                <p:cTn id="10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3" dur="100"/>
                                        <p:tgtEl>
                                          <p:spTgt spid="30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4" fill="hold" nodeType="afterGroup">
                            <p:stCondLst>
                              <p:cond delay="26900"/>
                            </p:stCondLst>
                            <p:childTnLst>
                              <p:par>
                                <p:cTn id="10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7" dur="100"/>
                                        <p:tgtEl>
                                          <p:spTgt spid="30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0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1" dur="100"/>
                                        <p:tgtEl>
                                          <p:spTgt spid="30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2" fill="hold" nodeType="afterGroup">
                            <p:stCondLst>
                              <p:cond delay="27100"/>
                            </p:stCondLst>
                            <p:childTnLst>
                              <p:par>
                                <p:cTn id="10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5" dur="100"/>
                                        <p:tgtEl>
                                          <p:spTgt spid="30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6" fill="hold" nodeType="afterGroup">
                            <p:stCondLst>
                              <p:cond delay="27200"/>
                            </p:stCondLst>
                            <p:childTnLst>
                              <p:par>
                                <p:cTn id="10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9" dur="100"/>
                                        <p:tgtEl>
                                          <p:spTgt spid="307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0" fill="hold" nodeType="afterGroup">
                            <p:stCondLst>
                              <p:cond delay="27300"/>
                            </p:stCondLst>
                            <p:childTnLst>
                              <p:par>
                                <p:cTn id="10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3" dur="100"/>
                                        <p:tgtEl>
                                          <p:spTgt spid="307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4" fill="hold" nodeType="afterGroup">
                            <p:stCondLst>
                              <p:cond delay="27400"/>
                            </p:stCondLst>
                            <p:childTnLst>
                              <p:par>
                                <p:cTn id="10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7" dur="100"/>
                                        <p:tgtEl>
                                          <p:spTgt spid="307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8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10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1" dur="100"/>
                                        <p:tgtEl>
                                          <p:spTgt spid="307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2" fill="hold" nodeType="afterGroup">
                            <p:stCondLst>
                              <p:cond delay="27600"/>
                            </p:stCondLst>
                            <p:childTnLst>
                              <p:par>
                                <p:cTn id="10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5" dur="100"/>
                                        <p:tgtEl>
                                          <p:spTgt spid="307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6" fill="hold" nodeType="afterGroup">
                            <p:stCondLst>
                              <p:cond delay="27700"/>
                            </p:stCondLst>
                            <p:childTnLst>
                              <p:par>
                                <p:cTn id="10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9" dur="100"/>
                                        <p:tgtEl>
                                          <p:spTgt spid="307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0" fill="hold" nodeType="afterGroup">
                            <p:stCondLst>
                              <p:cond delay="27800"/>
                            </p:stCondLst>
                            <p:childTnLst>
                              <p:par>
                                <p:cTn id="1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3" dur="100"/>
                                        <p:tgtEl>
                                          <p:spTgt spid="30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4" fill="hold" nodeType="afterGroup">
                            <p:stCondLst>
                              <p:cond delay="27900"/>
                            </p:stCondLst>
                            <p:childTnLst>
                              <p:par>
                                <p:cTn id="1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7" dur="100"/>
                                        <p:tgtEl>
                                          <p:spTgt spid="307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8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1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1" dur="100"/>
                                        <p:tgtEl>
                                          <p:spTgt spid="307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2" fill="hold" nodeType="afterGroup">
                            <p:stCondLst>
                              <p:cond delay="28100"/>
                            </p:stCondLst>
                            <p:childTnLst>
                              <p:par>
                                <p:cTn id="1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5" dur="100"/>
                                        <p:tgtEl>
                                          <p:spTgt spid="307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6" fill="hold" nodeType="afterGroup">
                            <p:stCondLst>
                              <p:cond delay="28200"/>
                            </p:stCondLst>
                            <p:childTnLst>
                              <p:par>
                                <p:cTn id="1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9" dur="100"/>
                                        <p:tgtEl>
                                          <p:spTgt spid="307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0" fill="hold" nodeType="afterGroup">
                            <p:stCondLst>
                              <p:cond delay="28300"/>
                            </p:stCondLst>
                            <p:childTnLst>
                              <p:par>
                                <p:cTn id="1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3" dur="100"/>
                                        <p:tgtEl>
                                          <p:spTgt spid="307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4" fill="hold" nodeType="afterGroup">
                            <p:stCondLst>
                              <p:cond delay="28400"/>
                            </p:stCondLst>
                            <p:childTnLst>
                              <p:par>
                                <p:cTn id="1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7" dur="100"/>
                                        <p:tgtEl>
                                          <p:spTgt spid="307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8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1" dur="100"/>
                                        <p:tgtEl>
                                          <p:spTgt spid="30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2" fill="hold" nodeType="afterGroup">
                            <p:stCondLst>
                              <p:cond delay="28600"/>
                            </p:stCondLst>
                            <p:childTnLst>
                              <p:par>
                                <p:cTn id="1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5" dur="100"/>
                                        <p:tgtEl>
                                          <p:spTgt spid="307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6" fill="hold" nodeType="afterGroup">
                            <p:stCondLst>
                              <p:cond delay="28700"/>
                            </p:stCondLst>
                            <p:childTnLst>
                              <p:par>
                                <p:cTn id="11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9" dur="100"/>
                                        <p:tgtEl>
                                          <p:spTgt spid="307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0" fill="hold" nodeType="afterGroup">
                            <p:stCondLst>
                              <p:cond delay="28800"/>
                            </p:stCondLst>
                            <p:childTnLst>
                              <p:par>
                                <p:cTn id="1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3" dur="100"/>
                                        <p:tgtEl>
                                          <p:spTgt spid="307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4" fill="hold" nodeType="afterGroup">
                            <p:stCondLst>
                              <p:cond delay="28900"/>
                            </p:stCondLst>
                            <p:childTnLst>
                              <p:par>
                                <p:cTn id="11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7" dur="100"/>
                                        <p:tgtEl>
                                          <p:spTgt spid="307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8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1" dur="100"/>
                                        <p:tgtEl>
                                          <p:spTgt spid="307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2" fill="hold" nodeType="afterGroup">
                            <p:stCondLst>
                              <p:cond delay="29100"/>
                            </p:stCondLst>
                            <p:childTnLst>
                              <p:par>
                                <p:cTn id="1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5" dur="100"/>
                                        <p:tgtEl>
                                          <p:spTgt spid="307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6" fill="hold" nodeType="afterGroup">
                            <p:stCondLst>
                              <p:cond delay="29200"/>
                            </p:stCondLst>
                            <p:childTnLst>
                              <p:par>
                                <p:cTn id="11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9" dur="100"/>
                                        <p:tgtEl>
                                          <p:spTgt spid="307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0" fill="hold" nodeType="afterGroup">
                            <p:stCondLst>
                              <p:cond delay="29300"/>
                            </p:stCondLst>
                            <p:childTnLst>
                              <p:par>
                                <p:cTn id="11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3" dur="100"/>
                                        <p:tgtEl>
                                          <p:spTgt spid="307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4" fill="hold" nodeType="afterGroup">
                            <p:stCondLst>
                              <p:cond delay="29400"/>
                            </p:stCondLst>
                            <p:childTnLst>
                              <p:par>
                                <p:cTn id="11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7" dur="100"/>
                                        <p:tgtEl>
                                          <p:spTgt spid="307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8" fill="hold" nodeType="afterGroup">
                            <p:stCondLst>
                              <p:cond delay="29500"/>
                            </p:stCondLst>
                            <p:childTnLst>
                              <p:par>
                                <p:cTn id="11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1" dur="100"/>
                                        <p:tgtEl>
                                          <p:spTgt spid="307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2" fill="hold" nodeType="afterGroup">
                            <p:stCondLst>
                              <p:cond delay="29600"/>
                            </p:stCondLst>
                            <p:childTnLst>
                              <p:par>
                                <p:cTn id="11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5" dur="100"/>
                                        <p:tgtEl>
                                          <p:spTgt spid="30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6" fill="hold" nodeType="afterGroup">
                            <p:stCondLst>
                              <p:cond delay="29700"/>
                            </p:stCondLst>
                            <p:childTnLst>
                              <p:par>
                                <p:cTn id="1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9" dur="100"/>
                                        <p:tgtEl>
                                          <p:spTgt spid="30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0" fill="hold" nodeType="afterGroup">
                            <p:stCondLst>
                              <p:cond delay="29800"/>
                            </p:stCondLst>
                            <p:childTnLst>
                              <p:par>
                                <p:cTn id="11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3" dur="100"/>
                                        <p:tgtEl>
                                          <p:spTgt spid="30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4" fill="hold" nodeType="afterGroup">
                            <p:stCondLst>
                              <p:cond delay="29900"/>
                            </p:stCondLst>
                            <p:childTnLst>
                              <p:par>
                                <p:cTn id="11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7" dur="100"/>
                                        <p:tgtEl>
                                          <p:spTgt spid="307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8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1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1" dur="100"/>
                                        <p:tgtEl>
                                          <p:spTgt spid="307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2" fill="hold" nodeType="afterGroup">
                            <p:stCondLst>
                              <p:cond delay="30100"/>
                            </p:stCondLst>
                            <p:childTnLst>
                              <p:par>
                                <p:cTn id="11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5" dur="100"/>
                                        <p:tgtEl>
                                          <p:spTgt spid="307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6" fill="hold" nodeType="afterGroup">
                            <p:stCondLst>
                              <p:cond delay="30200"/>
                            </p:stCondLst>
                            <p:childTnLst>
                              <p:par>
                                <p:cTn id="11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9" dur="100"/>
                                        <p:tgtEl>
                                          <p:spTgt spid="307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0" fill="hold" nodeType="afterGroup">
                            <p:stCondLst>
                              <p:cond delay="30300"/>
                            </p:stCondLst>
                            <p:childTnLst>
                              <p:par>
                                <p:cTn id="12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3" dur="100"/>
                                        <p:tgtEl>
                                          <p:spTgt spid="307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4" fill="hold" nodeType="afterGroup">
                            <p:stCondLst>
                              <p:cond delay="30400"/>
                            </p:stCondLst>
                            <p:childTnLst>
                              <p:par>
                                <p:cTn id="12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7" dur="100"/>
                                        <p:tgtEl>
                                          <p:spTgt spid="30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8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2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1" dur="100"/>
                                        <p:tgtEl>
                                          <p:spTgt spid="307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2" fill="hold" nodeType="afterGroup">
                            <p:stCondLst>
                              <p:cond delay="30600"/>
                            </p:stCondLst>
                            <p:childTnLst>
                              <p:par>
                                <p:cTn id="12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5" dur="100"/>
                                        <p:tgtEl>
                                          <p:spTgt spid="307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6" fill="hold" nodeType="afterGroup">
                            <p:stCondLst>
                              <p:cond delay="30700"/>
                            </p:stCondLst>
                            <p:childTnLst>
                              <p:par>
                                <p:cTn id="12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9" dur="100"/>
                                        <p:tgtEl>
                                          <p:spTgt spid="307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0" fill="hold" nodeType="afterGroup">
                            <p:stCondLst>
                              <p:cond delay="30800"/>
                            </p:stCondLst>
                            <p:childTnLst>
                              <p:par>
                                <p:cTn id="12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3" dur="100"/>
                                        <p:tgtEl>
                                          <p:spTgt spid="307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4" fill="hold" nodeType="afterGroup">
                            <p:stCondLst>
                              <p:cond delay="30900"/>
                            </p:stCondLst>
                            <p:childTnLst>
                              <p:par>
                                <p:cTn id="12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7" dur="100"/>
                                        <p:tgtEl>
                                          <p:spTgt spid="307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8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1" dur="100"/>
                                        <p:tgtEl>
                                          <p:spTgt spid="30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2" fill="hold" nodeType="afterGroup">
                            <p:stCondLst>
                              <p:cond delay="31100"/>
                            </p:stCondLst>
                            <p:childTnLst>
                              <p:par>
                                <p:cTn id="12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5" dur="100"/>
                                        <p:tgtEl>
                                          <p:spTgt spid="30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6" fill="hold" nodeType="afterGroup">
                            <p:stCondLst>
                              <p:cond delay="31200"/>
                            </p:stCondLst>
                            <p:childTnLst>
                              <p:par>
                                <p:cTn id="12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9" dur="100"/>
                                        <p:tgtEl>
                                          <p:spTgt spid="30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0" fill="hold" nodeType="afterGroup">
                            <p:stCondLst>
                              <p:cond delay="31300"/>
                            </p:stCondLst>
                            <p:childTnLst>
                              <p:par>
                                <p:cTn id="12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3" dur="100"/>
                                        <p:tgtEl>
                                          <p:spTgt spid="30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4" fill="hold" nodeType="afterGroup">
                            <p:stCondLst>
                              <p:cond delay="31400"/>
                            </p:stCondLst>
                            <p:childTnLst>
                              <p:par>
                                <p:cTn id="12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7" dur="100"/>
                                        <p:tgtEl>
                                          <p:spTgt spid="30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8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2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1" dur="100"/>
                                        <p:tgtEl>
                                          <p:spTgt spid="30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2" fill="hold" nodeType="afterGroup">
                            <p:stCondLst>
                              <p:cond delay="31600"/>
                            </p:stCondLst>
                            <p:childTnLst>
                              <p:par>
                                <p:cTn id="12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5" dur="100"/>
                                        <p:tgtEl>
                                          <p:spTgt spid="30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6" fill="hold" nodeType="afterGroup">
                            <p:stCondLst>
                              <p:cond delay="31700"/>
                            </p:stCondLst>
                            <p:childTnLst>
                              <p:par>
                                <p:cTn id="12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9" dur="100"/>
                                        <p:tgtEl>
                                          <p:spTgt spid="30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0" fill="hold" nodeType="afterGroup">
                            <p:stCondLst>
                              <p:cond delay="31800"/>
                            </p:stCondLst>
                            <p:childTnLst>
                              <p:par>
                                <p:cTn id="12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3" dur="100"/>
                                        <p:tgtEl>
                                          <p:spTgt spid="30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4" fill="hold" nodeType="afterGroup">
                            <p:stCondLst>
                              <p:cond delay="31900"/>
                            </p:stCondLst>
                            <p:childTnLst>
                              <p:par>
                                <p:cTn id="12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7" dur="100"/>
                                        <p:tgtEl>
                                          <p:spTgt spid="30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8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2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1" dur="100"/>
                                        <p:tgtEl>
                                          <p:spTgt spid="30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2" fill="hold" nodeType="afterGroup">
                            <p:stCondLst>
                              <p:cond delay="32100"/>
                            </p:stCondLst>
                            <p:childTnLst>
                              <p:par>
                                <p:cTn id="12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5" dur="100"/>
                                        <p:tgtEl>
                                          <p:spTgt spid="30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6" fill="hold" nodeType="afterGroup">
                            <p:stCondLst>
                              <p:cond delay="32200"/>
                            </p:stCondLst>
                            <p:childTnLst>
                              <p:par>
                                <p:cTn id="12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9" dur="100"/>
                                        <p:tgtEl>
                                          <p:spTgt spid="30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0" fill="hold" nodeType="afterGroup">
                            <p:stCondLst>
                              <p:cond delay="32300"/>
                            </p:stCondLst>
                            <p:childTnLst>
                              <p:par>
                                <p:cTn id="12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3" dur="100"/>
                                        <p:tgtEl>
                                          <p:spTgt spid="30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4" fill="hold" nodeType="afterGroup">
                            <p:stCondLst>
                              <p:cond delay="32400"/>
                            </p:stCondLst>
                            <p:childTnLst>
                              <p:par>
                                <p:cTn id="12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7" dur="100"/>
                                        <p:tgtEl>
                                          <p:spTgt spid="30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8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2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1" dur="100"/>
                                        <p:tgtEl>
                                          <p:spTgt spid="30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2" fill="hold" nodeType="afterGroup">
                            <p:stCondLst>
                              <p:cond delay="32600"/>
                            </p:stCondLst>
                            <p:childTnLst>
                              <p:par>
                                <p:cTn id="12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5" dur="100"/>
                                        <p:tgtEl>
                                          <p:spTgt spid="30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6" fill="hold" nodeType="afterGroup">
                            <p:stCondLst>
                              <p:cond delay="32700"/>
                            </p:stCondLst>
                            <p:childTnLst>
                              <p:par>
                                <p:cTn id="12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9" dur="100"/>
                                        <p:tgtEl>
                                          <p:spTgt spid="30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0" fill="hold" nodeType="afterGroup">
                            <p:stCondLst>
                              <p:cond delay="32800"/>
                            </p:stCondLst>
                            <p:childTnLst>
                              <p:par>
                                <p:cTn id="13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3" dur="100"/>
                                        <p:tgtEl>
                                          <p:spTgt spid="30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4" fill="hold" nodeType="afterGroup">
                            <p:stCondLst>
                              <p:cond delay="32900"/>
                            </p:stCondLst>
                            <p:childTnLst>
                              <p:par>
                                <p:cTn id="13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7" dur="100"/>
                                        <p:tgtEl>
                                          <p:spTgt spid="30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8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1" dur="100"/>
                                        <p:tgtEl>
                                          <p:spTgt spid="30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2" fill="hold" nodeType="afterGroup">
                            <p:stCondLst>
                              <p:cond delay="33100"/>
                            </p:stCondLst>
                            <p:childTnLst>
                              <p:par>
                                <p:cTn id="13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5" dur="100"/>
                                        <p:tgtEl>
                                          <p:spTgt spid="30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6" fill="hold" nodeType="afterGroup">
                            <p:stCondLst>
                              <p:cond delay="33200"/>
                            </p:stCondLst>
                            <p:childTnLst>
                              <p:par>
                                <p:cTn id="13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9" dur="100"/>
                                        <p:tgtEl>
                                          <p:spTgt spid="30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0" fill="hold" nodeType="afterGroup">
                            <p:stCondLst>
                              <p:cond delay="33300"/>
                            </p:stCondLst>
                            <p:childTnLst>
                              <p:par>
                                <p:cTn id="13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3" dur="100"/>
                                        <p:tgtEl>
                                          <p:spTgt spid="30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4" fill="hold" nodeType="afterGroup">
                            <p:stCondLst>
                              <p:cond delay="33400"/>
                            </p:stCondLst>
                            <p:childTnLst>
                              <p:par>
                                <p:cTn id="13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7" dur="100"/>
                                        <p:tgtEl>
                                          <p:spTgt spid="30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8" fill="hold" nodeType="afterGroup">
                            <p:stCondLst>
                              <p:cond delay="33500"/>
                            </p:stCondLst>
                            <p:childTnLst>
                              <p:par>
                                <p:cTn id="13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1" dur="100"/>
                                        <p:tgtEl>
                                          <p:spTgt spid="30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2" fill="hold" nodeType="afterGroup">
                            <p:stCondLst>
                              <p:cond delay="33600"/>
                            </p:stCondLst>
                            <p:childTnLst>
                              <p:par>
                                <p:cTn id="13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5" dur="100"/>
                                        <p:tgtEl>
                                          <p:spTgt spid="30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6" fill="hold" nodeType="afterGroup">
                            <p:stCondLst>
                              <p:cond delay="33700"/>
                            </p:stCondLst>
                            <p:childTnLst>
                              <p:par>
                                <p:cTn id="13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9" dur="100"/>
                                        <p:tgtEl>
                                          <p:spTgt spid="30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0" fill="hold" nodeType="afterGroup">
                            <p:stCondLst>
                              <p:cond delay="33800"/>
                            </p:stCondLst>
                            <p:childTnLst>
                              <p:par>
                                <p:cTn id="13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3" dur="100"/>
                                        <p:tgtEl>
                                          <p:spTgt spid="30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4" fill="hold" nodeType="afterGroup">
                            <p:stCondLst>
                              <p:cond delay="33900"/>
                            </p:stCondLst>
                            <p:childTnLst>
                              <p:par>
                                <p:cTn id="13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7" dur="100"/>
                                        <p:tgtEl>
                                          <p:spTgt spid="30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8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13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1" dur="100"/>
                                        <p:tgtEl>
                                          <p:spTgt spid="30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2" fill="hold" nodeType="afterGroup">
                            <p:stCondLst>
                              <p:cond delay="34100"/>
                            </p:stCondLst>
                            <p:childTnLst>
                              <p:par>
                                <p:cTn id="13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5" dur="100"/>
                                        <p:tgtEl>
                                          <p:spTgt spid="30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6" fill="hold" nodeType="afterGroup">
                            <p:stCondLst>
                              <p:cond delay="34200"/>
                            </p:stCondLst>
                            <p:childTnLst>
                              <p:par>
                                <p:cTn id="13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9" dur="100"/>
                                        <p:tgtEl>
                                          <p:spTgt spid="30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0" fill="hold" nodeType="afterGroup">
                            <p:stCondLst>
                              <p:cond delay="34300"/>
                            </p:stCondLst>
                            <p:childTnLst>
                              <p:par>
                                <p:cTn id="13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3" dur="100"/>
                                        <p:tgtEl>
                                          <p:spTgt spid="30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4" fill="hold" nodeType="afterGroup">
                            <p:stCondLst>
                              <p:cond delay="34400"/>
                            </p:stCondLst>
                            <p:childTnLst>
                              <p:par>
                                <p:cTn id="13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7" dur="100"/>
                                        <p:tgtEl>
                                          <p:spTgt spid="30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8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13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1" dur="100"/>
                                        <p:tgtEl>
                                          <p:spTgt spid="30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2" fill="hold" nodeType="afterGroup">
                            <p:stCondLst>
                              <p:cond delay="34600"/>
                            </p:stCondLst>
                            <p:childTnLst>
                              <p:par>
                                <p:cTn id="13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5" dur="100"/>
                                        <p:tgtEl>
                                          <p:spTgt spid="30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6" fill="hold" nodeType="afterGroup">
                            <p:stCondLst>
                              <p:cond delay="34700"/>
                            </p:stCondLst>
                            <p:childTnLst>
                              <p:par>
                                <p:cTn id="13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9" dur="100"/>
                                        <p:tgtEl>
                                          <p:spTgt spid="30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0" fill="hold" nodeType="afterGroup">
                            <p:stCondLst>
                              <p:cond delay="34800"/>
                            </p:stCondLst>
                            <p:childTnLst>
                              <p:par>
                                <p:cTn id="13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3" dur="100"/>
                                        <p:tgtEl>
                                          <p:spTgt spid="30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4" fill="hold" nodeType="afterGroup">
                            <p:stCondLst>
                              <p:cond delay="34900"/>
                            </p:stCondLst>
                            <p:childTnLst>
                              <p:par>
                                <p:cTn id="13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7" dur="100"/>
                                        <p:tgtEl>
                                          <p:spTgt spid="30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8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1" dur="100"/>
                                        <p:tgtEl>
                                          <p:spTgt spid="30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2" fill="hold" nodeType="afterGroup">
                            <p:stCondLst>
                              <p:cond delay="35100"/>
                            </p:stCondLst>
                            <p:childTnLst>
                              <p:par>
                                <p:cTn id="13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5" dur="100"/>
                                        <p:tgtEl>
                                          <p:spTgt spid="30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6" fill="hold" nodeType="afterGroup">
                            <p:stCondLst>
                              <p:cond delay="35200"/>
                            </p:stCondLst>
                            <p:childTnLst>
                              <p:par>
                                <p:cTn id="13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9" dur="100"/>
                                        <p:tgtEl>
                                          <p:spTgt spid="30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0" fill="hold" nodeType="afterGroup">
                            <p:stCondLst>
                              <p:cond delay="35300"/>
                            </p:stCondLst>
                            <p:childTnLst>
                              <p:par>
                                <p:cTn id="14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3" dur="100"/>
                                        <p:tgtEl>
                                          <p:spTgt spid="30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4" fill="hold" nodeType="afterGroup">
                            <p:stCondLst>
                              <p:cond delay="35400"/>
                            </p:stCondLst>
                            <p:childTnLst>
                              <p:par>
                                <p:cTn id="14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7" dur="100"/>
                                        <p:tgtEl>
                                          <p:spTgt spid="30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8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14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1" dur="100"/>
                                        <p:tgtEl>
                                          <p:spTgt spid="30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2" fill="hold" nodeType="afterGroup">
                            <p:stCondLst>
                              <p:cond delay="35600"/>
                            </p:stCondLst>
                            <p:childTnLst>
                              <p:par>
                                <p:cTn id="14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5" dur="100"/>
                                        <p:tgtEl>
                                          <p:spTgt spid="30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6" fill="hold" nodeType="afterGroup">
                            <p:stCondLst>
                              <p:cond delay="35700"/>
                            </p:stCondLst>
                            <p:childTnLst>
                              <p:par>
                                <p:cTn id="14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9" dur="100"/>
                                        <p:tgtEl>
                                          <p:spTgt spid="30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0" fill="hold" nodeType="afterGroup">
                            <p:stCondLst>
                              <p:cond delay="35800"/>
                            </p:stCondLst>
                            <p:childTnLst>
                              <p:par>
                                <p:cTn id="14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3" dur="100"/>
                                        <p:tgtEl>
                                          <p:spTgt spid="30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4" fill="hold" nodeType="afterGroup">
                            <p:stCondLst>
                              <p:cond delay="35900"/>
                            </p:stCondLst>
                            <p:childTnLst>
                              <p:par>
                                <p:cTn id="14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7" dur="100"/>
                                        <p:tgtEl>
                                          <p:spTgt spid="30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8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4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1" dur="100"/>
                                        <p:tgtEl>
                                          <p:spTgt spid="30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2" fill="hold" nodeType="afterGroup">
                            <p:stCondLst>
                              <p:cond delay="36100"/>
                            </p:stCondLst>
                            <p:childTnLst>
                              <p:par>
                                <p:cTn id="14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5" dur="100"/>
                                        <p:tgtEl>
                                          <p:spTgt spid="30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6" fill="hold" nodeType="afterGroup">
                            <p:stCondLst>
                              <p:cond delay="36200"/>
                            </p:stCondLst>
                            <p:childTnLst>
                              <p:par>
                                <p:cTn id="14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9" dur="100"/>
                                        <p:tgtEl>
                                          <p:spTgt spid="30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0" fill="hold" nodeType="afterGroup">
                            <p:stCondLst>
                              <p:cond delay="36300"/>
                            </p:stCondLst>
                            <p:childTnLst>
                              <p:par>
                                <p:cTn id="14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3" dur="100"/>
                                        <p:tgtEl>
                                          <p:spTgt spid="30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4" fill="hold" nodeType="afterGroup">
                            <p:stCondLst>
                              <p:cond delay="36400"/>
                            </p:stCondLst>
                            <p:childTnLst>
                              <p:par>
                                <p:cTn id="14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7" dur="100"/>
                                        <p:tgtEl>
                                          <p:spTgt spid="30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8" fill="hold" nodeType="afterGroup">
                            <p:stCondLst>
                              <p:cond delay="36500"/>
                            </p:stCondLst>
                            <p:childTnLst>
                              <p:par>
                                <p:cTn id="14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1" dur="100"/>
                                        <p:tgtEl>
                                          <p:spTgt spid="30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2" fill="hold" nodeType="afterGroup">
                            <p:stCondLst>
                              <p:cond delay="36600"/>
                            </p:stCondLst>
                            <p:childTnLst>
                              <p:par>
                                <p:cTn id="14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5" dur="100"/>
                                        <p:tgtEl>
                                          <p:spTgt spid="307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6" fill="hold" nodeType="afterGroup">
                            <p:stCondLst>
                              <p:cond delay="36700"/>
                            </p:stCondLst>
                            <p:childTnLst>
                              <p:par>
                                <p:cTn id="14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9" dur="100"/>
                                        <p:tgtEl>
                                          <p:spTgt spid="30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0" fill="hold" nodeType="afterGroup">
                            <p:stCondLst>
                              <p:cond delay="36800"/>
                            </p:stCondLst>
                            <p:childTnLst>
                              <p:par>
                                <p:cTn id="14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3" dur="100"/>
                                        <p:tgtEl>
                                          <p:spTgt spid="30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4" fill="hold" nodeType="afterGroup">
                            <p:stCondLst>
                              <p:cond delay="36900"/>
                            </p:stCondLst>
                            <p:childTnLst>
                              <p:par>
                                <p:cTn id="14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7" dur="100"/>
                                        <p:tgtEl>
                                          <p:spTgt spid="30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8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4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1" dur="100"/>
                                        <p:tgtEl>
                                          <p:spTgt spid="30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2" fill="hold" nodeType="afterGroup">
                            <p:stCondLst>
                              <p:cond delay="37100"/>
                            </p:stCondLst>
                            <p:childTnLst>
                              <p:par>
                                <p:cTn id="14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5" dur="100"/>
                                        <p:tgtEl>
                                          <p:spTgt spid="30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6" fill="hold" nodeType="afterGroup">
                            <p:stCondLst>
                              <p:cond delay="37200"/>
                            </p:stCondLst>
                            <p:childTnLst>
                              <p:par>
                                <p:cTn id="14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9" dur="100"/>
                                        <p:tgtEl>
                                          <p:spTgt spid="30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0" fill="hold" nodeType="afterGroup">
                            <p:stCondLst>
                              <p:cond delay="37300"/>
                            </p:stCondLst>
                            <p:childTnLst>
                              <p:par>
                                <p:cTn id="14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3" dur="100"/>
                                        <p:tgtEl>
                                          <p:spTgt spid="30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4" fill="hold" nodeType="afterGroup">
                            <p:stCondLst>
                              <p:cond delay="37400"/>
                            </p:stCondLst>
                            <p:childTnLst>
                              <p:par>
                                <p:cTn id="14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7" dur="100"/>
                                        <p:tgtEl>
                                          <p:spTgt spid="30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8" fill="hold" nodeType="afterGroup">
                            <p:stCondLst>
                              <p:cond delay="37500"/>
                            </p:stCondLst>
                            <p:childTnLst>
                              <p:par>
                                <p:cTn id="14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1" dur="100"/>
                                        <p:tgtEl>
                                          <p:spTgt spid="30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2" fill="hold" nodeType="afterGroup">
                            <p:stCondLst>
                              <p:cond delay="37600"/>
                            </p:stCondLst>
                            <p:childTnLst>
                              <p:par>
                                <p:cTn id="14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5" dur="100"/>
                                        <p:tgtEl>
                                          <p:spTgt spid="30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6" fill="hold" nodeType="afterGroup">
                            <p:stCondLst>
                              <p:cond delay="37700"/>
                            </p:stCondLst>
                            <p:childTnLst>
                              <p:par>
                                <p:cTn id="14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9" dur="100"/>
                                        <p:tgtEl>
                                          <p:spTgt spid="30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0" fill="hold" nodeType="afterGroup">
                            <p:stCondLst>
                              <p:cond delay="37800"/>
                            </p:stCondLst>
                            <p:childTnLst>
                              <p:par>
                                <p:cTn id="15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3" dur="100"/>
                                        <p:tgtEl>
                                          <p:spTgt spid="30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4" fill="hold" nodeType="afterGroup">
                            <p:stCondLst>
                              <p:cond delay="37900"/>
                            </p:stCondLst>
                            <p:childTnLst>
                              <p:par>
                                <p:cTn id="15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7" dur="100"/>
                                        <p:tgtEl>
                                          <p:spTgt spid="30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8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5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1" dur="100"/>
                                        <p:tgtEl>
                                          <p:spTgt spid="30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2" fill="hold" nodeType="afterGroup">
                            <p:stCondLst>
                              <p:cond delay="38100"/>
                            </p:stCondLst>
                            <p:childTnLst>
                              <p:par>
                                <p:cTn id="15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5" dur="100"/>
                                        <p:tgtEl>
                                          <p:spTgt spid="30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6" fill="hold" nodeType="afterGroup">
                            <p:stCondLst>
                              <p:cond delay="38200"/>
                            </p:stCondLst>
                            <p:childTnLst>
                              <p:par>
                                <p:cTn id="15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9" dur="100"/>
                                        <p:tgtEl>
                                          <p:spTgt spid="30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0" fill="hold" nodeType="afterGroup">
                            <p:stCondLst>
                              <p:cond delay="38300"/>
                            </p:stCondLst>
                            <p:childTnLst>
                              <p:par>
                                <p:cTn id="15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3" dur="100"/>
                                        <p:tgtEl>
                                          <p:spTgt spid="30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4" fill="hold" nodeType="afterGroup">
                            <p:stCondLst>
                              <p:cond delay="38400"/>
                            </p:stCondLst>
                            <p:childTnLst>
                              <p:par>
                                <p:cTn id="15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7" dur="100"/>
                                        <p:tgtEl>
                                          <p:spTgt spid="30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8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15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1" dur="100"/>
                                        <p:tgtEl>
                                          <p:spTgt spid="30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2" fill="hold" nodeType="afterGroup">
                            <p:stCondLst>
                              <p:cond delay="38600"/>
                            </p:stCondLst>
                            <p:childTnLst>
                              <p:par>
                                <p:cTn id="15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5" dur="100"/>
                                        <p:tgtEl>
                                          <p:spTgt spid="30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6" fill="hold" nodeType="afterGroup">
                            <p:stCondLst>
                              <p:cond delay="38700"/>
                            </p:stCondLst>
                            <p:childTnLst>
                              <p:par>
                                <p:cTn id="15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9" dur="100"/>
                                        <p:tgtEl>
                                          <p:spTgt spid="30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0" fill="hold" nodeType="afterGroup">
                            <p:stCondLst>
                              <p:cond delay="38800"/>
                            </p:stCondLst>
                            <p:childTnLst>
                              <p:par>
                                <p:cTn id="15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3" dur="100"/>
                                        <p:tgtEl>
                                          <p:spTgt spid="30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4" fill="hold" nodeType="afterGroup">
                            <p:stCondLst>
                              <p:cond delay="38900"/>
                            </p:stCondLst>
                            <p:childTnLst>
                              <p:par>
                                <p:cTn id="15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7" dur="100"/>
                                        <p:tgtEl>
                                          <p:spTgt spid="30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8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5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1" dur="100"/>
                                        <p:tgtEl>
                                          <p:spTgt spid="30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2" fill="hold" nodeType="afterGroup">
                            <p:stCondLst>
                              <p:cond delay="39100"/>
                            </p:stCondLst>
                            <p:childTnLst>
                              <p:par>
                                <p:cTn id="15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5" dur="100"/>
                                        <p:tgtEl>
                                          <p:spTgt spid="30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6" fill="hold" nodeType="afterGroup">
                            <p:stCondLst>
                              <p:cond delay="39200"/>
                            </p:stCondLst>
                            <p:childTnLst>
                              <p:par>
                                <p:cTn id="15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9" dur="100"/>
                                        <p:tgtEl>
                                          <p:spTgt spid="30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0" fill="hold" nodeType="afterGroup">
                            <p:stCondLst>
                              <p:cond delay="39300"/>
                            </p:stCondLst>
                            <p:childTnLst>
                              <p:par>
                                <p:cTn id="15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3" dur="100"/>
                                        <p:tgtEl>
                                          <p:spTgt spid="30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4" fill="hold" nodeType="afterGroup">
                            <p:stCondLst>
                              <p:cond delay="39400"/>
                            </p:stCondLst>
                            <p:childTnLst>
                              <p:par>
                                <p:cTn id="15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7" dur="100"/>
                                        <p:tgtEl>
                                          <p:spTgt spid="30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8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15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1" dur="100"/>
                                        <p:tgtEl>
                                          <p:spTgt spid="30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2" fill="hold" nodeType="afterGroup">
                            <p:stCondLst>
                              <p:cond delay="39600"/>
                            </p:stCondLst>
                            <p:childTnLst>
                              <p:par>
                                <p:cTn id="15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5" dur="100"/>
                                        <p:tgtEl>
                                          <p:spTgt spid="30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6" fill="hold" nodeType="afterGroup">
                            <p:stCondLst>
                              <p:cond delay="39700"/>
                            </p:stCondLst>
                            <p:childTnLst>
                              <p:par>
                                <p:cTn id="15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9" dur="100"/>
                                        <p:tgtEl>
                                          <p:spTgt spid="30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0" fill="hold" nodeType="afterGroup">
                            <p:stCondLst>
                              <p:cond delay="39800"/>
                            </p:stCondLst>
                            <p:childTnLst>
                              <p:par>
                                <p:cTn id="15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3" dur="100"/>
                                        <p:tgtEl>
                                          <p:spTgt spid="30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4" fill="hold" nodeType="afterGroup">
                            <p:stCondLst>
                              <p:cond delay="39900"/>
                            </p:stCondLst>
                            <p:childTnLst>
                              <p:par>
                                <p:cTn id="15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7" dur="100"/>
                                        <p:tgtEl>
                                          <p:spTgt spid="30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8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5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1" dur="100"/>
                                        <p:tgtEl>
                                          <p:spTgt spid="30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2" fill="hold" nodeType="afterGroup">
                            <p:stCondLst>
                              <p:cond delay="40100"/>
                            </p:stCondLst>
                            <p:childTnLst>
                              <p:par>
                                <p:cTn id="15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5" dur="100"/>
                                        <p:tgtEl>
                                          <p:spTgt spid="30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6" fill="hold" nodeType="afterGroup">
                            <p:stCondLst>
                              <p:cond delay="40200"/>
                            </p:stCondLst>
                            <p:childTnLst>
                              <p:par>
                                <p:cTn id="15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9" dur="100"/>
                                        <p:tgtEl>
                                          <p:spTgt spid="30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0" fill="hold" nodeType="afterGroup">
                            <p:stCondLst>
                              <p:cond delay="40300"/>
                            </p:stCondLst>
                            <p:childTnLst>
                              <p:par>
                                <p:cTn id="16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3" dur="100"/>
                                        <p:tgtEl>
                                          <p:spTgt spid="30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4" fill="hold" nodeType="afterGroup">
                            <p:stCondLst>
                              <p:cond delay="40400"/>
                            </p:stCondLst>
                            <p:childTnLst>
                              <p:par>
                                <p:cTn id="16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7" dur="100"/>
                                        <p:tgtEl>
                                          <p:spTgt spid="30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8" fill="hold" nodeType="afterGroup">
                            <p:stCondLst>
                              <p:cond delay="40500"/>
                            </p:stCondLst>
                            <p:childTnLst>
                              <p:par>
                                <p:cTn id="16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1" dur="100"/>
                                        <p:tgtEl>
                                          <p:spTgt spid="30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2" fill="hold" nodeType="afterGroup">
                            <p:stCondLst>
                              <p:cond delay="40600"/>
                            </p:stCondLst>
                            <p:childTnLst>
                              <p:par>
                                <p:cTn id="16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5" dur="100"/>
                                        <p:tgtEl>
                                          <p:spTgt spid="30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6" fill="hold" nodeType="afterGroup">
                            <p:stCondLst>
                              <p:cond delay="40700"/>
                            </p:stCondLst>
                            <p:childTnLst>
                              <p:par>
                                <p:cTn id="16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9" dur="100"/>
                                        <p:tgtEl>
                                          <p:spTgt spid="30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0" fill="hold" nodeType="afterGroup">
                            <p:stCondLst>
                              <p:cond delay="40800"/>
                            </p:stCondLst>
                            <p:childTnLst>
                              <p:par>
                                <p:cTn id="16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3" dur="100"/>
                                        <p:tgtEl>
                                          <p:spTgt spid="30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4" fill="hold" nodeType="afterGroup">
                            <p:stCondLst>
                              <p:cond delay="40900"/>
                            </p:stCondLst>
                            <p:childTnLst>
                              <p:par>
                                <p:cTn id="16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7" dur="1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8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16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1" dur="100"/>
                                        <p:tgtEl>
                                          <p:spTgt spid="30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2" fill="hold" nodeType="afterGroup">
                            <p:stCondLst>
                              <p:cond delay="41100"/>
                            </p:stCondLst>
                            <p:childTnLst>
                              <p:par>
                                <p:cTn id="16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5" dur="100"/>
                                        <p:tgtEl>
                                          <p:spTgt spid="30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6" fill="hold" nodeType="afterGroup">
                            <p:stCondLst>
                              <p:cond delay="41200"/>
                            </p:stCondLst>
                            <p:childTnLst>
                              <p:par>
                                <p:cTn id="16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9" dur="100"/>
                                        <p:tgtEl>
                                          <p:spTgt spid="30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0" fill="hold" nodeType="afterGroup">
                            <p:stCondLst>
                              <p:cond delay="41300"/>
                            </p:stCondLst>
                            <p:childTnLst>
                              <p:par>
                                <p:cTn id="16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3" dur="100"/>
                                        <p:tgtEl>
                                          <p:spTgt spid="30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4" fill="hold" nodeType="afterGroup">
                            <p:stCondLst>
                              <p:cond delay="41400"/>
                            </p:stCondLst>
                            <p:childTnLst>
                              <p:par>
                                <p:cTn id="16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7" dur="100"/>
                                        <p:tgtEl>
                                          <p:spTgt spid="30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8" fill="hold" nodeType="afterGroup">
                            <p:stCondLst>
                              <p:cond delay="41500"/>
                            </p:stCondLst>
                            <p:childTnLst>
                              <p:par>
                                <p:cTn id="16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1" dur="100"/>
                                        <p:tgtEl>
                                          <p:spTgt spid="30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2" fill="hold" nodeType="afterGroup">
                            <p:stCondLst>
                              <p:cond delay="41600"/>
                            </p:stCondLst>
                            <p:childTnLst>
                              <p:par>
                                <p:cTn id="16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5" dur="100"/>
                                        <p:tgtEl>
                                          <p:spTgt spid="30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6" fill="hold" nodeType="afterGroup">
                            <p:stCondLst>
                              <p:cond delay="41700"/>
                            </p:stCondLst>
                            <p:childTnLst>
                              <p:par>
                                <p:cTn id="16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9" dur="100"/>
                                        <p:tgtEl>
                                          <p:spTgt spid="30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0" fill="hold" nodeType="afterGroup">
                            <p:stCondLst>
                              <p:cond delay="41800"/>
                            </p:stCondLst>
                            <p:childTnLst>
                              <p:par>
                                <p:cTn id="16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3" dur="100"/>
                                        <p:tgtEl>
                                          <p:spTgt spid="30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4" fill="hold" nodeType="afterGroup">
                            <p:stCondLst>
                              <p:cond delay="41900"/>
                            </p:stCondLst>
                            <p:childTnLst>
                              <p:par>
                                <p:cTn id="16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7" dur="100"/>
                                        <p:tgtEl>
                                          <p:spTgt spid="30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8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6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1" dur="100"/>
                                        <p:tgtEl>
                                          <p:spTgt spid="30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2" fill="hold" nodeType="afterGroup">
                            <p:stCondLst>
                              <p:cond delay="42100"/>
                            </p:stCondLst>
                            <p:childTnLst>
                              <p:par>
                                <p:cTn id="16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5" dur="100"/>
                                        <p:tgtEl>
                                          <p:spTgt spid="30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6" fill="hold" nodeType="afterGroup">
                            <p:stCondLst>
                              <p:cond delay="42200"/>
                            </p:stCondLst>
                            <p:childTnLst>
                              <p:par>
                                <p:cTn id="16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9" dur="100"/>
                                        <p:tgtEl>
                                          <p:spTgt spid="30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0" fill="hold" nodeType="afterGroup">
                            <p:stCondLst>
                              <p:cond delay="42300"/>
                            </p:stCondLst>
                            <p:childTnLst>
                              <p:par>
                                <p:cTn id="16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3" dur="100"/>
                                        <p:tgtEl>
                                          <p:spTgt spid="30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4" fill="hold" nodeType="afterGroup">
                            <p:stCondLst>
                              <p:cond delay="42400"/>
                            </p:stCondLst>
                            <p:childTnLst>
                              <p:par>
                                <p:cTn id="16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7" dur="100"/>
                                        <p:tgtEl>
                                          <p:spTgt spid="30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8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16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1" dur="100"/>
                                        <p:tgtEl>
                                          <p:spTgt spid="30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2" fill="hold" nodeType="afterGroup">
                            <p:stCondLst>
                              <p:cond delay="42600"/>
                            </p:stCondLst>
                            <p:childTnLst>
                              <p:par>
                                <p:cTn id="16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5" dur="100"/>
                                        <p:tgtEl>
                                          <p:spTgt spid="30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6" fill="hold" nodeType="afterGroup">
                            <p:stCondLst>
                              <p:cond delay="42700"/>
                            </p:stCondLst>
                            <p:childTnLst>
                              <p:par>
                                <p:cTn id="16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9" dur="100"/>
                                        <p:tgtEl>
                                          <p:spTgt spid="30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0" fill="hold" nodeType="afterGroup">
                            <p:stCondLst>
                              <p:cond delay="42800"/>
                            </p:stCondLst>
                            <p:childTnLst>
                              <p:par>
                                <p:cTn id="17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3" dur="100"/>
                                        <p:tgtEl>
                                          <p:spTgt spid="30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4" fill="hold" nodeType="afterGroup">
                            <p:stCondLst>
                              <p:cond delay="42900"/>
                            </p:stCondLst>
                            <p:childTnLst>
                              <p:par>
                                <p:cTn id="17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7" dur="100"/>
                                        <p:tgtEl>
                                          <p:spTgt spid="30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8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17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1" dur="100"/>
                                        <p:tgtEl>
                                          <p:spTgt spid="30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2" fill="hold" nodeType="afterGroup">
                            <p:stCondLst>
                              <p:cond delay="43100"/>
                            </p:stCondLst>
                            <p:childTnLst>
                              <p:par>
                                <p:cTn id="17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5" dur="100"/>
                                        <p:tgtEl>
                                          <p:spTgt spid="30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6" fill="hold" nodeType="afterGroup">
                            <p:stCondLst>
                              <p:cond delay="43200"/>
                            </p:stCondLst>
                            <p:childTnLst>
                              <p:par>
                                <p:cTn id="17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9" dur="100"/>
                                        <p:tgtEl>
                                          <p:spTgt spid="30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0" fill="hold" nodeType="afterGroup">
                            <p:stCondLst>
                              <p:cond delay="43300"/>
                            </p:stCondLst>
                            <p:childTnLst>
                              <p:par>
                                <p:cTn id="17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3" dur="100"/>
                                        <p:tgtEl>
                                          <p:spTgt spid="30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4" fill="hold" nodeType="afterGroup">
                            <p:stCondLst>
                              <p:cond delay="43400"/>
                            </p:stCondLst>
                            <p:childTnLst>
                              <p:par>
                                <p:cTn id="17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7" dur="100"/>
                                        <p:tgtEl>
                                          <p:spTgt spid="30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8" fill="hold" nodeType="afterGroup">
                            <p:stCondLst>
                              <p:cond delay="43500"/>
                            </p:stCondLst>
                            <p:childTnLst>
                              <p:par>
                                <p:cTn id="17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1" dur="100"/>
                                        <p:tgtEl>
                                          <p:spTgt spid="30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2" fill="hold" nodeType="afterGroup">
                            <p:stCondLst>
                              <p:cond delay="43600"/>
                            </p:stCondLst>
                            <p:childTnLst>
                              <p:par>
                                <p:cTn id="17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5" dur="100"/>
                                        <p:tgtEl>
                                          <p:spTgt spid="30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6" fill="hold" nodeType="afterGroup">
                            <p:stCondLst>
                              <p:cond delay="43700"/>
                            </p:stCondLst>
                            <p:childTnLst>
                              <p:par>
                                <p:cTn id="17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9" dur="100"/>
                                        <p:tgtEl>
                                          <p:spTgt spid="30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0" fill="hold" nodeType="afterGroup">
                            <p:stCondLst>
                              <p:cond delay="43800"/>
                            </p:stCondLst>
                            <p:childTnLst>
                              <p:par>
                                <p:cTn id="17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3" dur="100"/>
                                        <p:tgtEl>
                                          <p:spTgt spid="30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4" fill="hold" nodeType="afterGroup">
                            <p:stCondLst>
                              <p:cond delay="43900"/>
                            </p:stCondLst>
                            <p:childTnLst>
                              <p:par>
                                <p:cTn id="17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7" dur="100"/>
                                        <p:tgtEl>
                                          <p:spTgt spid="30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8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7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1" dur="100"/>
                                        <p:tgtEl>
                                          <p:spTgt spid="30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2" fill="hold" nodeType="afterGroup">
                            <p:stCondLst>
                              <p:cond delay="44100"/>
                            </p:stCondLst>
                            <p:childTnLst>
                              <p:par>
                                <p:cTn id="17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5" dur="100"/>
                                        <p:tgtEl>
                                          <p:spTgt spid="30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6" fill="hold" nodeType="afterGroup">
                            <p:stCondLst>
                              <p:cond delay="44200"/>
                            </p:stCondLst>
                            <p:childTnLst>
                              <p:par>
                                <p:cTn id="17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9" dur="100"/>
                                        <p:tgtEl>
                                          <p:spTgt spid="30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0" fill="hold" nodeType="afterGroup">
                            <p:stCondLst>
                              <p:cond delay="44300"/>
                            </p:stCondLst>
                            <p:childTnLst>
                              <p:par>
                                <p:cTn id="17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3" dur="100"/>
                                        <p:tgtEl>
                                          <p:spTgt spid="30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4" fill="hold" nodeType="afterGroup">
                            <p:stCondLst>
                              <p:cond delay="44400"/>
                            </p:stCondLst>
                            <p:childTnLst>
                              <p:par>
                                <p:cTn id="17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7" dur="100"/>
                                        <p:tgtEl>
                                          <p:spTgt spid="30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8" fill="hold" nodeType="afterGroup">
                            <p:stCondLst>
                              <p:cond delay="44500"/>
                            </p:stCondLst>
                            <p:childTnLst>
                              <p:par>
                                <p:cTn id="17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1" dur="100"/>
                                        <p:tgtEl>
                                          <p:spTgt spid="307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2" fill="hold" nodeType="afterGroup">
                            <p:stCondLst>
                              <p:cond delay="44600"/>
                            </p:stCondLst>
                            <p:childTnLst>
                              <p:par>
                                <p:cTn id="17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5" dur="100"/>
                                        <p:tgtEl>
                                          <p:spTgt spid="30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6" fill="hold" nodeType="afterGroup">
                            <p:stCondLst>
                              <p:cond delay="44700"/>
                            </p:stCondLst>
                            <p:childTnLst>
                              <p:par>
                                <p:cTn id="17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9" dur="100"/>
                                        <p:tgtEl>
                                          <p:spTgt spid="307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0" fill="hold" nodeType="afterGroup">
                            <p:stCondLst>
                              <p:cond delay="44800"/>
                            </p:stCondLst>
                            <p:childTnLst>
                              <p:par>
                                <p:cTn id="17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3" dur="100"/>
                                        <p:tgtEl>
                                          <p:spTgt spid="307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4" fill="hold" nodeType="afterGroup">
                            <p:stCondLst>
                              <p:cond delay="44900"/>
                            </p:stCondLst>
                            <p:childTnLst>
                              <p:par>
                                <p:cTn id="17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7" dur="100"/>
                                        <p:tgtEl>
                                          <p:spTgt spid="307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17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1" dur="100"/>
                                        <p:tgtEl>
                                          <p:spTgt spid="30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2" fill="hold" nodeType="afterGroup">
                            <p:stCondLst>
                              <p:cond delay="45100"/>
                            </p:stCondLst>
                            <p:childTnLst>
                              <p:par>
                                <p:cTn id="17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5" dur="100"/>
                                        <p:tgtEl>
                                          <p:spTgt spid="307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6" fill="hold" nodeType="afterGroup">
                            <p:stCondLst>
                              <p:cond delay="45200"/>
                            </p:stCondLst>
                            <p:childTnLst>
                              <p:par>
                                <p:cTn id="17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9" dur="100"/>
                                        <p:tgtEl>
                                          <p:spTgt spid="307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0" fill="hold" nodeType="afterGroup">
                            <p:stCondLst>
                              <p:cond delay="45300"/>
                            </p:stCondLst>
                            <p:childTnLst>
                              <p:par>
                                <p:cTn id="18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3" dur="100"/>
                                        <p:tgtEl>
                                          <p:spTgt spid="307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4" fill="hold" nodeType="afterGroup">
                            <p:stCondLst>
                              <p:cond delay="45400"/>
                            </p:stCondLst>
                            <p:childTnLst>
                              <p:par>
                                <p:cTn id="18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7" dur="100"/>
                                        <p:tgtEl>
                                          <p:spTgt spid="307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8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18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1" dur="100"/>
                                        <p:tgtEl>
                                          <p:spTgt spid="307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2" fill="hold" nodeType="afterGroup">
                            <p:stCondLst>
                              <p:cond delay="45600"/>
                            </p:stCondLst>
                            <p:childTnLst>
                              <p:par>
                                <p:cTn id="18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5" dur="100"/>
                                        <p:tgtEl>
                                          <p:spTgt spid="307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6" fill="hold" nodeType="afterGroup">
                            <p:stCondLst>
                              <p:cond delay="45700"/>
                            </p:stCondLst>
                            <p:childTnLst>
                              <p:par>
                                <p:cTn id="18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9" dur="100"/>
                                        <p:tgtEl>
                                          <p:spTgt spid="30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0" fill="hold" nodeType="afterGroup">
                            <p:stCondLst>
                              <p:cond delay="45800"/>
                            </p:stCondLst>
                            <p:childTnLst>
                              <p:par>
                                <p:cTn id="18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3" dur="100"/>
                                        <p:tgtEl>
                                          <p:spTgt spid="307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4" fill="hold" nodeType="afterGroup">
                            <p:stCondLst>
                              <p:cond delay="45900"/>
                            </p:stCondLst>
                            <p:childTnLst>
                              <p:par>
                                <p:cTn id="18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7" dur="100"/>
                                        <p:tgtEl>
                                          <p:spTgt spid="307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8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8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1" dur="100"/>
                                        <p:tgtEl>
                                          <p:spTgt spid="307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2" fill="hold" nodeType="afterGroup">
                            <p:stCondLst>
                              <p:cond delay="46100"/>
                            </p:stCondLst>
                            <p:childTnLst>
                              <p:par>
                                <p:cTn id="18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5" dur="100"/>
                                        <p:tgtEl>
                                          <p:spTgt spid="307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6" fill="hold" nodeType="afterGroup">
                            <p:stCondLst>
                              <p:cond delay="46200"/>
                            </p:stCondLst>
                            <p:childTnLst>
                              <p:par>
                                <p:cTn id="18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39" dur="100"/>
                                        <p:tgtEl>
                                          <p:spTgt spid="307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0" fill="hold" nodeType="afterGroup">
                            <p:stCondLst>
                              <p:cond delay="46300"/>
                            </p:stCondLst>
                            <p:childTnLst>
                              <p:par>
                                <p:cTn id="18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3" dur="100"/>
                                        <p:tgtEl>
                                          <p:spTgt spid="307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4" fill="hold" nodeType="afterGroup">
                            <p:stCondLst>
                              <p:cond delay="46400"/>
                            </p:stCondLst>
                            <p:childTnLst>
                              <p:par>
                                <p:cTn id="18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7" dur="100"/>
                                        <p:tgtEl>
                                          <p:spTgt spid="307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8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18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1" dur="100"/>
                                        <p:tgtEl>
                                          <p:spTgt spid="307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2" fill="hold" nodeType="afterGroup">
                            <p:stCondLst>
                              <p:cond delay="46600"/>
                            </p:stCondLst>
                            <p:childTnLst>
                              <p:par>
                                <p:cTn id="18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5" dur="100"/>
                                        <p:tgtEl>
                                          <p:spTgt spid="30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6" fill="hold" nodeType="afterGroup">
                            <p:stCondLst>
                              <p:cond delay="46700"/>
                            </p:stCondLst>
                            <p:childTnLst>
                              <p:par>
                                <p:cTn id="18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9" dur="100"/>
                                        <p:tgtEl>
                                          <p:spTgt spid="30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0" fill="hold" nodeType="afterGroup">
                            <p:stCondLst>
                              <p:cond delay="46800"/>
                            </p:stCondLst>
                            <p:childTnLst>
                              <p:par>
                                <p:cTn id="18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3" dur="100"/>
                                        <p:tgtEl>
                                          <p:spTgt spid="30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4" fill="hold" nodeType="afterGroup">
                            <p:stCondLst>
                              <p:cond delay="46900"/>
                            </p:stCondLst>
                            <p:childTnLst>
                              <p:par>
                                <p:cTn id="18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67" dur="100"/>
                                        <p:tgtEl>
                                          <p:spTgt spid="30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8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18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1" dur="100"/>
                                        <p:tgtEl>
                                          <p:spTgt spid="30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2" fill="hold" nodeType="afterGroup">
                            <p:stCondLst>
                              <p:cond delay="47100"/>
                            </p:stCondLst>
                            <p:childTnLst>
                              <p:par>
                                <p:cTn id="18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5" dur="100"/>
                                        <p:tgtEl>
                                          <p:spTgt spid="30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6" fill="hold" nodeType="afterGroup">
                            <p:stCondLst>
                              <p:cond delay="47200"/>
                            </p:stCondLst>
                            <p:childTnLst>
                              <p:par>
                                <p:cTn id="18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9" dur="100"/>
                                        <p:tgtEl>
                                          <p:spTgt spid="30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0" fill="hold" nodeType="afterGroup">
                            <p:stCondLst>
                              <p:cond delay="47300"/>
                            </p:stCondLst>
                            <p:childTnLst>
                              <p:par>
                                <p:cTn id="18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3" dur="100"/>
                                        <p:tgtEl>
                                          <p:spTgt spid="30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4" fill="hold" nodeType="afterGroup">
                            <p:stCondLst>
                              <p:cond delay="47400"/>
                            </p:stCondLst>
                            <p:childTnLst>
                              <p:par>
                                <p:cTn id="18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7" dur="100"/>
                                        <p:tgtEl>
                                          <p:spTgt spid="30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8" fill="hold" nodeType="afterGroup">
                            <p:stCondLst>
                              <p:cond delay="47500"/>
                            </p:stCondLst>
                            <p:childTnLst>
                              <p:par>
                                <p:cTn id="18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1" dur="100"/>
                                        <p:tgtEl>
                                          <p:spTgt spid="30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2" fill="hold" nodeType="afterGroup">
                            <p:stCondLst>
                              <p:cond delay="47600"/>
                            </p:stCondLst>
                            <p:childTnLst>
                              <p:par>
                                <p:cTn id="18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5" dur="100"/>
                                        <p:tgtEl>
                                          <p:spTgt spid="30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6" fill="hold" nodeType="afterGroup">
                            <p:stCondLst>
                              <p:cond delay="47700"/>
                            </p:stCondLst>
                            <p:childTnLst>
                              <p:par>
                                <p:cTn id="18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9" dur="100"/>
                                        <p:tgtEl>
                                          <p:spTgt spid="30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0" fill="hold" nodeType="afterGroup">
                            <p:stCondLst>
                              <p:cond delay="47800"/>
                            </p:stCondLst>
                            <p:childTnLst>
                              <p:par>
                                <p:cTn id="19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3" dur="100"/>
                                        <p:tgtEl>
                                          <p:spTgt spid="30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4" fill="hold" nodeType="clickPar">
                      <p:stCondLst>
                        <p:cond delay="indefinite"/>
                      </p:stCondLst>
                      <p:childTnLst>
                        <p:par>
                          <p:cTn id="19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0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1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800" grpId="0" animBg="1"/>
      <p:bldP spid="306801" grpId="0" animBg="1"/>
      <p:bldP spid="306802" grpId="0" animBg="1"/>
      <p:bldP spid="306803" grpId="0" animBg="1"/>
      <p:bldP spid="306804" grpId="0" animBg="1"/>
      <p:bldP spid="306805" grpId="0" animBg="1"/>
      <p:bldP spid="306806" grpId="0" animBg="1"/>
      <p:bldP spid="306807" grpId="0" animBg="1"/>
      <p:bldP spid="306808" grpId="0" animBg="1"/>
      <p:bldP spid="306809" grpId="0" animBg="1"/>
      <p:bldP spid="306810" grpId="0" animBg="1"/>
      <p:bldP spid="306811" grpId="0" animBg="1"/>
      <p:bldP spid="306812" grpId="0" animBg="1"/>
      <p:bldP spid="306813" grpId="0" animBg="1"/>
      <p:bldP spid="306814" grpId="0" animBg="1"/>
      <p:bldP spid="306815" grpId="0" animBg="1"/>
      <p:bldP spid="306816" grpId="0" animBg="1"/>
      <p:bldP spid="306817" grpId="0" animBg="1"/>
      <p:bldP spid="306818" grpId="0" animBg="1"/>
      <p:bldP spid="306819" grpId="0" animBg="1"/>
      <p:bldP spid="306820" grpId="0" animBg="1"/>
      <p:bldP spid="306821" grpId="0" animBg="1"/>
      <p:bldP spid="306822" grpId="0" animBg="1"/>
      <p:bldP spid="306823" grpId="0" animBg="1"/>
      <p:bldP spid="306824" grpId="0" animBg="1"/>
      <p:bldP spid="306825" grpId="0" animBg="1"/>
      <p:bldP spid="306826" grpId="0" animBg="1"/>
      <p:bldP spid="306827" grpId="0" animBg="1"/>
      <p:bldP spid="306828" grpId="0" animBg="1"/>
      <p:bldP spid="306829" grpId="0" animBg="1"/>
      <p:bldP spid="306830" grpId="0" animBg="1"/>
      <p:bldP spid="306831" grpId="0" animBg="1"/>
      <p:bldP spid="306832" grpId="0" animBg="1"/>
      <p:bldP spid="306833" grpId="0" animBg="1"/>
      <p:bldP spid="306834" grpId="0" animBg="1"/>
      <p:bldP spid="306835" grpId="0" animBg="1"/>
      <p:bldP spid="306836" grpId="0" animBg="1"/>
      <p:bldP spid="306837" grpId="0" animBg="1"/>
      <p:bldP spid="306838" grpId="0" animBg="1"/>
      <p:bldP spid="306839" grpId="0" animBg="1"/>
      <p:bldP spid="306840" grpId="0" animBg="1"/>
      <p:bldP spid="306841" grpId="0" animBg="1"/>
      <p:bldP spid="306842" grpId="0" animBg="1"/>
      <p:bldP spid="306843" grpId="0" animBg="1"/>
      <p:bldP spid="306844" grpId="0" animBg="1"/>
      <p:bldP spid="306845" grpId="0" animBg="1"/>
      <p:bldP spid="306846" grpId="0" animBg="1"/>
      <p:bldP spid="306847" grpId="0" animBg="1"/>
      <p:bldP spid="306848" grpId="0" animBg="1"/>
      <p:bldP spid="306849" grpId="0" animBg="1"/>
      <p:bldP spid="306850" grpId="0" animBg="1"/>
      <p:bldP spid="306851" grpId="0" animBg="1"/>
      <p:bldP spid="306852" grpId="0" animBg="1"/>
      <p:bldP spid="306853" grpId="0" animBg="1"/>
      <p:bldP spid="306854" grpId="0" animBg="1"/>
      <p:bldP spid="306855" grpId="0" animBg="1"/>
      <p:bldP spid="306856" grpId="0" animBg="1"/>
      <p:bldP spid="306857" grpId="0" animBg="1"/>
      <p:bldP spid="306858" grpId="0" animBg="1"/>
      <p:bldP spid="306859" grpId="0" animBg="1"/>
      <p:bldP spid="306860" grpId="0" animBg="1"/>
      <p:bldP spid="306861" grpId="0" animBg="1"/>
      <p:bldP spid="306862" grpId="0" animBg="1"/>
      <p:bldP spid="306863" grpId="0" animBg="1"/>
      <p:bldP spid="306864" grpId="0" animBg="1"/>
      <p:bldP spid="306865" grpId="0" animBg="1"/>
      <p:bldP spid="306866" grpId="0" animBg="1"/>
      <p:bldP spid="306867" grpId="0" animBg="1"/>
      <p:bldP spid="306868" grpId="0" animBg="1"/>
      <p:bldP spid="306869" grpId="0" animBg="1"/>
      <p:bldP spid="306870" grpId="0" animBg="1"/>
      <p:bldP spid="306871" grpId="0" animBg="1"/>
      <p:bldP spid="306872" grpId="0" animBg="1"/>
      <p:bldP spid="306873" grpId="0" animBg="1"/>
      <p:bldP spid="306874" grpId="0" animBg="1"/>
      <p:bldP spid="306875" grpId="0" animBg="1"/>
      <p:bldP spid="306876" grpId="0" animBg="1"/>
      <p:bldP spid="306877" grpId="0" animBg="1"/>
      <p:bldP spid="306878" grpId="0" animBg="1"/>
      <p:bldP spid="306879" grpId="0" animBg="1"/>
      <p:bldP spid="306880" grpId="0" animBg="1"/>
      <p:bldP spid="306881" grpId="0" animBg="1"/>
      <p:bldP spid="306882" grpId="0" animBg="1"/>
      <p:bldP spid="306883" grpId="0" animBg="1"/>
      <p:bldP spid="306884" grpId="0" animBg="1"/>
      <p:bldP spid="306885" grpId="0" animBg="1"/>
      <p:bldP spid="306886" grpId="0" animBg="1"/>
      <p:bldP spid="306887" grpId="0" animBg="1"/>
      <p:bldP spid="306888" grpId="0" animBg="1"/>
      <p:bldP spid="306889" grpId="0" animBg="1"/>
      <p:bldP spid="306890" grpId="0" animBg="1"/>
      <p:bldP spid="306891" grpId="0" animBg="1"/>
      <p:bldP spid="306892" grpId="0" animBg="1"/>
      <p:bldP spid="306893" grpId="0" animBg="1"/>
      <p:bldP spid="306894" grpId="0" animBg="1"/>
      <p:bldP spid="306895" grpId="0" animBg="1"/>
      <p:bldP spid="306896" grpId="0" animBg="1"/>
      <p:bldP spid="306897" grpId="0" animBg="1"/>
      <p:bldP spid="306898" grpId="0" animBg="1"/>
      <p:bldP spid="306899" grpId="0" animBg="1"/>
      <p:bldP spid="306900" grpId="0" animBg="1"/>
      <p:bldP spid="306901" grpId="0" animBg="1"/>
      <p:bldP spid="306902" grpId="0" animBg="1"/>
      <p:bldP spid="306903" grpId="0" animBg="1"/>
      <p:bldP spid="306904" grpId="0" animBg="1"/>
      <p:bldP spid="306905" grpId="0" animBg="1"/>
      <p:bldP spid="306906" grpId="0" animBg="1"/>
      <p:bldP spid="306907" grpId="0" animBg="1"/>
      <p:bldP spid="306908" grpId="0" animBg="1"/>
      <p:bldP spid="306909" grpId="0" animBg="1"/>
      <p:bldP spid="306910" grpId="0" animBg="1"/>
      <p:bldP spid="306911" grpId="0" animBg="1"/>
      <p:bldP spid="306912" grpId="0" animBg="1"/>
      <p:bldP spid="306913" grpId="0" animBg="1"/>
      <p:bldP spid="306914" grpId="0" animBg="1"/>
      <p:bldP spid="306915" grpId="0" animBg="1"/>
      <p:bldP spid="306916" grpId="0" animBg="1"/>
      <p:bldP spid="306917" grpId="0" animBg="1"/>
      <p:bldP spid="306918" grpId="0" animBg="1"/>
      <p:bldP spid="306919" grpId="0" animBg="1"/>
      <p:bldP spid="306920" grpId="0" animBg="1"/>
      <p:bldP spid="306921" grpId="0" animBg="1"/>
      <p:bldP spid="306922" grpId="0" animBg="1"/>
      <p:bldP spid="306923" grpId="0" animBg="1"/>
      <p:bldP spid="306924" grpId="0" animBg="1"/>
      <p:bldP spid="306925" grpId="0" animBg="1"/>
      <p:bldP spid="306926" grpId="0" animBg="1"/>
      <p:bldP spid="306927" grpId="0" animBg="1"/>
      <p:bldP spid="306928" grpId="0" animBg="1"/>
      <p:bldP spid="306929" grpId="0" animBg="1"/>
      <p:bldP spid="306930" grpId="0" animBg="1"/>
      <p:bldP spid="306931" grpId="0" animBg="1"/>
      <p:bldP spid="306932" grpId="0" animBg="1"/>
      <p:bldP spid="306933" grpId="0" animBg="1"/>
      <p:bldP spid="306934" grpId="0" animBg="1"/>
      <p:bldP spid="306935" grpId="0" animBg="1"/>
      <p:bldP spid="306936" grpId="0" animBg="1"/>
      <p:bldP spid="306937" grpId="0" animBg="1"/>
      <p:bldP spid="306938" grpId="0" animBg="1"/>
      <p:bldP spid="306939" grpId="0" animBg="1"/>
      <p:bldP spid="306940" grpId="0" animBg="1"/>
      <p:bldP spid="306941" grpId="0" animBg="1"/>
      <p:bldP spid="306942" grpId="0" animBg="1"/>
      <p:bldP spid="306943" grpId="0" animBg="1"/>
      <p:bldP spid="306944" grpId="0" animBg="1"/>
      <p:bldP spid="306945" grpId="0" animBg="1"/>
      <p:bldP spid="306946" grpId="0" animBg="1"/>
      <p:bldP spid="306947" grpId="0" animBg="1"/>
      <p:bldP spid="306948" grpId="0" animBg="1"/>
      <p:bldP spid="306949" grpId="0" animBg="1"/>
      <p:bldP spid="306950" grpId="0" animBg="1"/>
      <p:bldP spid="306951" grpId="0" animBg="1"/>
      <p:bldP spid="306952" grpId="0" animBg="1"/>
      <p:bldP spid="306953" grpId="0" animBg="1"/>
      <p:bldP spid="306954" grpId="0" animBg="1"/>
      <p:bldP spid="306955" grpId="0" animBg="1"/>
      <p:bldP spid="306956" grpId="0" animBg="1"/>
      <p:bldP spid="306957" grpId="0" animBg="1"/>
      <p:bldP spid="306958" grpId="0" animBg="1"/>
      <p:bldP spid="306959" grpId="0" animBg="1"/>
      <p:bldP spid="306960" grpId="0" animBg="1"/>
      <p:bldP spid="306961" grpId="0" animBg="1"/>
      <p:bldP spid="306962" grpId="0" animBg="1"/>
      <p:bldP spid="306963" grpId="0" animBg="1"/>
      <p:bldP spid="306964" grpId="0" animBg="1"/>
      <p:bldP spid="306965" grpId="0" animBg="1"/>
      <p:bldP spid="306966" grpId="0" animBg="1"/>
      <p:bldP spid="306967" grpId="0" animBg="1"/>
      <p:bldP spid="306968" grpId="0" animBg="1"/>
      <p:bldP spid="306969" grpId="0" animBg="1"/>
      <p:bldP spid="306970" grpId="0" animBg="1"/>
      <p:bldP spid="306971" grpId="0" animBg="1"/>
      <p:bldP spid="306972" grpId="0" animBg="1"/>
      <p:bldP spid="306973" grpId="0" animBg="1"/>
      <p:bldP spid="306974" grpId="0" animBg="1"/>
      <p:bldP spid="306975" grpId="0" animBg="1"/>
      <p:bldP spid="306976" grpId="0" animBg="1"/>
      <p:bldP spid="306977" grpId="0" animBg="1"/>
      <p:bldP spid="306978" grpId="0" animBg="1"/>
      <p:bldP spid="306979" grpId="0" animBg="1"/>
      <p:bldP spid="306980" grpId="0" animBg="1"/>
      <p:bldP spid="306981" grpId="0" animBg="1"/>
      <p:bldP spid="306982" grpId="0" animBg="1"/>
      <p:bldP spid="306983" grpId="0" animBg="1"/>
      <p:bldP spid="306984" grpId="0" animBg="1"/>
      <p:bldP spid="306985" grpId="0" animBg="1"/>
      <p:bldP spid="306986" grpId="0" animBg="1"/>
      <p:bldP spid="306987" grpId="0" animBg="1"/>
      <p:bldP spid="306988" grpId="0" animBg="1"/>
      <p:bldP spid="306989" grpId="0" animBg="1"/>
      <p:bldP spid="306990" grpId="0" animBg="1"/>
      <p:bldP spid="306991" grpId="0" animBg="1"/>
      <p:bldP spid="306992" grpId="0" animBg="1"/>
      <p:bldP spid="306993" grpId="0" animBg="1"/>
      <p:bldP spid="306994" grpId="0" animBg="1"/>
      <p:bldP spid="306995" grpId="0" animBg="1"/>
      <p:bldP spid="306996" grpId="0" animBg="1"/>
      <p:bldP spid="306997" grpId="0" animBg="1"/>
      <p:bldP spid="306998" grpId="0" animBg="1"/>
      <p:bldP spid="306999" grpId="0" animBg="1"/>
      <p:bldP spid="307000" grpId="0" animBg="1"/>
      <p:bldP spid="307001" grpId="0" animBg="1"/>
      <p:bldP spid="307002" grpId="0" animBg="1"/>
      <p:bldP spid="307003" grpId="0" animBg="1"/>
      <p:bldP spid="307004" grpId="0" animBg="1"/>
      <p:bldP spid="307005" grpId="0" animBg="1"/>
      <p:bldP spid="307006" grpId="0" animBg="1"/>
      <p:bldP spid="307007" grpId="0" animBg="1"/>
      <p:bldP spid="307008" grpId="0" animBg="1"/>
      <p:bldP spid="307009" grpId="0" animBg="1"/>
      <p:bldP spid="307010" grpId="0" animBg="1"/>
      <p:bldP spid="307011" grpId="0" animBg="1"/>
      <p:bldP spid="307012" grpId="0" animBg="1"/>
      <p:bldP spid="307013" grpId="0" animBg="1"/>
      <p:bldP spid="307014" grpId="0" animBg="1"/>
      <p:bldP spid="307015" grpId="0" animBg="1"/>
      <p:bldP spid="307016" grpId="0" animBg="1"/>
      <p:bldP spid="307017" grpId="0" animBg="1"/>
      <p:bldP spid="307018" grpId="0" animBg="1"/>
      <p:bldP spid="307019" grpId="0" animBg="1"/>
      <p:bldP spid="307020" grpId="0" animBg="1"/>
      <p:bldP spid="307021" grpId="0" animBg="1"/>
      <p:bldP spid="307022" grpId="0" animBg="1"/>
      <p:bldP spid="307023" grpId="0" animBg="1"/>
      <p:bldP spid="307024" grpId="0" animBg="1"/>
      <p:bldP spid="307025" grpId="0" animBg="1"/>
      <p:bldP spid="307026" grpId="0" animBg="1"/>
      <p:bldP spid="307027" grpId="0" animBg="1"/>
      <p:bldP spid="307028" grpId="0" animBg="1"/>
      <p:bldP spid="307029" grpId="0" animBg="1"/>
      <p:bldP spid="307030" grpId="0" animBg="1"/>
      <p:bldP spid="307031" grpId="0" animBg="1"/>
      <p:bldP spid="307032" grpId="0" animBg="1"/>
      <p:bldP spid="307033" grpId="0" animBg="1"/>
      <p:bldP spid="307034" grpId="0" animBg="1"/>
      <p:bldP spid="307035" grpId="0" animBg="1"/>
      <p:bldP spid="307036" grpId="0" animBg="1"/>
      <p:bldP spid="307037" grpId="0" animBg="1"/>
      <p:bldP spid="307038" grpId="0" animBg="1"/>
      <p:bldP spid="307039" grpId="0" animBg="1"/>
      <p:bldP spid="307040" grpId="0" animBg="1"/>
      <p:bldP spid="307041" grpId="0" animBg="1"/>
      <p:bldP spid="307042" grpId="0" animBg="1"/>
      <p:bldP spid="307043" grpId="0" animBg="1"/>
      <p:bldP spid="307044" grpId="0" animBg="1"/>
      <p:bldP spid="307045" grpId="0" animBg="1"/>
      <p:bldP spid="307046" grpId="0" animBg="1"/>
      <p:bldP spid="307047" grpId="0" animBg="1"/>
      <p:bldP spid="307048" grpId="0" animBg="1"/>
      <p:bldP spid="307049" grpId="0" animBg="1"/>
      <p:bldP spid="307050" grpId="0" animBg="1"/>
      <p:bldP spid="307051" grpId="0" animBg="1"/>
      <p:bldP spid="307052" grpId="0" animBg="1"/>
      <p:bldP spid="307053" grpId="0" animBg="1"/>
      <p:bldP spid="307054" grpId="0" animBg="1"/>
      <p:bldP spid="307055" grpId="0" animBg="1"/>
      <p:bldP spid="307056" grpId="0" animBg="1"/>
      <p:bldP spid="307057" grpId="0" animBg="1"/>
      <p:bldP spid="307058" grpId="0" animBg="1"/>
      <p:bldP spid="307059" grpId="0" animBg="1"/>
      <p:bldP spid="307060" grpId="0" animBg="1"/>
      <p:bldP spid="307061" grpId="0" animBg="1"/>
      <p:bldP spid="307062" grpId="0" animBg="1"/>
      <p:bldP spid="307063" grpId="0" animBg="1"/>
      <p:bldP spid="307064" grpId="0" animBg="1"/>
      <p:bldP spid="307065" grpId="0" animBg="1"/>
      <p:bldP spid="307066" grpId="0" animBg="1"/>
      <p:bldP spid="307067" grpId="0" animBg="1"/>
      <p:bldP spid="307068" grpId="0" animBg="1"/>
      <p:bldP spid="307069" grpId="0" animBg="1"/>
      <p:bldP spid="307070" grpId="0" animBg="1"/>
      <p:bldP spid="307071" grpId="0" animBg="1"/>
      <p:bldP spid="307072" grpId="0" animBg="1"/>
      <p:bldP spid="307073" grpId="0" animBg="1"/>
      <p:bldP spid="307074" grpId="0" animBg="1"/>
      <p:bldP spid="307075" grpId="0" animBg="1"/>
      <p:bldP spid="307076" grpId="0" animBg="1"/>
      <p:bldP spid="307077" grpId="0" animBg="1"/>
      <p:bldP spid="307078" grpId="0" animBg="1"/>
      <p:bldP spid="307079" grpId="0" animBg="1"/>
      <p:bldP spid="307080" grpId="0" animBg="1"/>
      <p:bldP spid="307081" grpId="0" animBg="1"/>
      <p:bldP spid="307082" grpId="0" animBg="1"/>
      <p:bldP spid="307083" grpId="0" animBg="1"/>
      <p:bldP spid="307084" grpId="0" animBg="1"/>
      <p:bldP spid="307085" grpId="0" animBg="1"/>
      <p:bldP spid="307086" grpId="0" animBg="1"/>
      <p:bldP spid="307087" grpId="0" animBg="1"/>
      <p:bldP spid="307088" grpId="0" animBg="1"/>
      <p:bldP spid="307089" grpId="0" animBg="1"/>
      <p:bldP spid="307090" grpId="0" animBg="1"/>
      <p:bldP spid="307091" grpId="0" animBg="1"/>
      <p:bldP spid="307092" grpId="0" animBg="1"/>
      <p:bldP spid="307093" grpId="0" animBg="1"/>
      <p:bldP spid="307094" grpId="0" animBg="1"/>
      <p:bldP spid="307095" grpId="0" animBg="1"/>
      <p:bldP spid="307096" grpId="0" animBg="1"/>
      <p:bldP spid="307097" grpId="0" animBg="1"/>
      <p:bldP spid="307098" grpId="0" animBg="1"/>
      <p:bldP spid="307099" grpId="0" animBg="1"/>
      <p:bldP spid="307100" grpId="0" animBg="1"/>
      <p:bldP spid="307101" grpId="0" animBg="1"/>
      <p:bldP spid="307102" grpId="0" animBg="1"/>
      <p:bldP spid="307103" grpId="0" animBg="1"/>
      <p:bldP spid="307104" grpId="0" animBg="1"/>
      <p:bldP spid="307105" grpId="0" animBg="1"/>
      <p:bldP spid="307106" grpId="0" animBg="1"/>
      <p:bldP spid="307107" grpId="0" animBg="1"/>
      <p:bldP spid="307108" grpId="0" animBg="1"/>
      <p:bldP spid="307109" grpId="0" animBg="1"/>
      <p:bldP spid="307110" grpId="0" animBg="1"/>
      <p:bldP spid="307111" grpId="0" animBg="1"/>
      <p:bldP spid="307112" grpId="0" animBg="1"/>
      <p:bldP spid="307113" grpId="0" animBg="1"/>
      <p:bldP spid="307114" grpId="0" animBg="1"/>
      <p:bldP spid="307115" grpId="0" animBg="1"/>
      <p:bldP spid="307116" grpId="0" animBg="1"/>
      <p:bldP spid="307117" grpId="0" animBg="1"/>
      <p:bldP spid="307118" grpId="0" animBg="1"/>
      <p:bldP spid="307119" grpId="0" animBg="1"/>
      <p:bldP spid="307120" grpId="0" animBg="1"/>
      <p:bldP spid="307121" grpId="0" animBg="1"/>
      <p:bldP spid="307122" grpId="0" animBg="1"/>
      <p:bldP spid="307123" grpId="0" animBg="1"/>
      <p:bldP spid="307124" grpId="0" animBg="1"/>
      <p:bldP spid="307125" grpId="0" animBg="1"/>
      <p:bldP spid="307126" grpId="0" animBg="1"/>
      <p:bldP spid="307127" grpId="0" animBg="1"/>
      <p:bldP spid="307128" grpId="0" animBg="1"/>
      <p:bldP spid="307129" grpId="0" animBg="1"/>
      <p:bldP spid="307130" grpId="0" animBg="1"/>
      <p:bldP spid="307131" grpId="0" animBg="1"/>
      <p:bldP spid="307132" grpId="0" animBg="1"/>
      <p:bldP spid="307133" grpId="0" animBg="1"/>
      <p:bldP spid="307134" grpId="0" animBg="1"/>
      <p:bldP spid="307135" grpId="0" animBg="1"/>
      <p:bldP spid="307136" grpId="0" animBg="1"/>
      <p:bldP spid="307137" grpId="0" animBg="1"/>
      <p:bldP spid="307138" grpId="0" animBg="1"/>
      <p:bldP spid="307139" grpId="0" animBg="1"/>
      <p:bldP spid="307140" grpId="0" animBg="1"/>
      <p:bldP spid="307141" grpId="0" animBg="1"/>
      <p:bldP spid="307142" grpId="0" animBg="1"/>
      <p:bldP spid="307143" grpId="0" animBg="1"/>
      <p:bldP spid="307144" grpId="0" animBg="1"/>
      <p:bldP spid="307145" grpId="0" animBg="1"/>
      <p:bldP spid="307146" grpId="0" animBg="1"/>
      <p:bldP spid="307147" grpId="0" animBg="1"/>
      <p:bldP spid="307148" grpId="0" animBg="1"/>
      <p:bldP spid="307149" grpId="0" animBg="1"/>
      <p:bldP spid="307150" grpId="0" animBg="1"/>
      <p:bldP spid="307151" grpId="0" animBg="1"/>
      <p:bldP spid="307152" grpId="0" animBg="1"/>
      <p:bldP spid="307153" grpId="0" animBg="1"/>
      <p:bldP spid="307154" grpId="0" animBg="1"/>
      <p:bldP spid="307155" grpId="0" animBg="1"/>
      <p:bldP spid="307156" grpId="0" animBg="1"/>
      <p:bldP spid="307157" grpId="0" animBg="1"/>
      <p:bldP spid="307158" grpId="0" animBg="1"/>
      <p:bldP spid="307159" grpId="0" animBg="1"/>
      <p:bldP spid="307160" grpId="0" animBg="1"/>
      <p:bldP spid="307161" grpId="0" animBg="1"/>
      <p:bldP spid="307162" grpId="0" animBg="1"/>
      <p:bldP spid="307163" grpId="0" animBg="1"/>
      <p:bldP spid="307164" grpId="0" animBg="1"/>
      <p:bldP spid="307165" grpId="0" animBg="1"/>
      <p:bldP spid="307166" grpId="0" animBg="1"/>
      <p:bldP spid="307167" grpId="0" animBg="1"/>
      <p:bldP spid="307168" grpId="0" animBg="1"/>
      <p:bldP spid="307169" grpId="0" animBg="1"/>
      <p:bldP spid="307170" grpId="0" animBg="1"/>
      <p:bldP spid="307171" grpId="0" animBg="1"/>
      <p:bldP spid="307172" grpId="0" animBg="1"/>
      <p:bldP spid="307173" grpId="0" animBg="1"/>
      <p:bldP spid="307174" grpId="0" animBg="1"/>
      <p:bldP spid="307175" grpId="0" animBg="1"/>
      <p:bldP spid="307176" grpId="0" animBg="1"/>
      <p:bldP spid="307177" grpId="0" animBg="1"/>
      <p:bldP spid="307178" grpId="0" animBg="1"/>
      <p:bldP spid="307179" grpId="0" animBg="1"/>
      <p:bldP spid="307180" grpId="0" animBg="1"/>
      <p:bldP spid="307181" grpId="0" animBg="1"/>
      <p:bldP spid="307182" grpId="0" animBg="1"/>
      <p:bldP spid="307183" grpId="0" animBg="1"/>
      <p:bldP spid="307184" grpId="0" animBg="1"/>
      <p:bldP spid="307185" grpId="0" animBg="1"/>
      <p:bldP spid="307186" grpId="0" animBg="1"/>
      <p:bldP spid="307187" grpId="0" animBg="1"/>
      <p:bldP spid="307188" grpId="0" animBg="1"/>
      <p:bldP spid="307189" grpId="0" animBg="1"/>
      <p:bldP spid="307190" grpId="0" animBg="1"/>
      <p:bldP spid="307191" grpId="0" animBg="1"/>
      <p:bldP spid="307192" grpId="0" animBg="1"/>
      <p:bldP spid="307193" grpId="0" animBg="1"/>
      <p:bldP spid="307194" grpId="0" animBg="1"/>
      <p:bldP spid="307195" grpId="0" animBg="1"/>
      <p:bldP spid="307196" grpId="0" animBg="1"/>
      <p:bldP spid="307197" grpId="0" animBg="1"/>
      <p:bldP spid="307198" grpId="0" animBg="1"/>
      <p:bldP spid="307199" grpId="0" animBg="1"/>
      <p:bldP spid="307200" grpId="0" animBg="1"/>
      <p:bldP spid="307201" grpId="0" animBg="1"/>
      <p:bldP spid="307202" grpId="0" animBg="1"/>
      <p:bldP spid="307203" grpId="0" animBg="1"/>
      <p:bldP spid="307204" grpId="0" animBg="1"/>
      <p:bldP spid="307205" grpId="0" animBg="1"/>
      <p:bldP spid="307206" grpId="0" animBg="1"/>
      <p:bldP spid="307207" grpId="0" animBg="1"/>
      <p:bldP spid="307208" grpId="0" animBg="1"/>
      <p:bldP spid="307209" grpId="0" animBg="1"/>
      <p:bldP spid="307210" grpId="0" animBg="1"/>
      <p:bldP spid="307211" grpId="0" animBg="1"/>
      <p:bldP spid="307212" grpId="0" animBg="1"/>
      <p:bldP spid="307213" grpId="0" animBg="1"/>
      <p:bldP spid="307214" grpId="0" animBg="1"/>
      <p:bldP spid="307215" grpId="0" animBg="1"/>
      <p:bldP spid="307216" grpId="0" animBg="1"/>
      <p:bldP spid="307217" grpId="0" animBg="1"/>
      <p:bldP spid="307218" grpId="0" animBg="1"/>
      <p:bldP spid="307219" grpId="0" animBg="1"/>
      <p:bldP spid="307220" grpId="0" animBg="1"/>
      <p:bldP spid="307221" grpId="0" animBg="1"/>
      <p:bldP spid="307222" grpId="0" animBg="1"/>
      <p:bldP spid="307223" grpId="0" animBg="1"/>
      <p:bldP spid="307224" grpId="0" animBg="1"/>
      <p:bldP spid="307225" grpId="0" animBg="1"/>
      <p:bldP spid="307226" grpId="0" animBg="1"/>
      <p:bldP spid="307227" grpId="0" animBg="1"/>
      <p:bldP spid="307228" grpId="0" animBg="1"/>
      <p:bldP spid="307229" grpId="0" animBg="1"/>
      <p:bldP spid="307230" grpId="0" animBg="1"/>
      <p:bldP spid="307231" grpId="0" animBg="1"/>
      <p:bldP spid="307232" grpId="0" animBg="1"/>
      <p:bldP spid="307233" grpId="0" animBg="1"/>
      <p:bldP spid="307234" grpId="0" animBg="1"/>
      <p:bldP spid="307235" grpId="0" animBg="1"/>
      <p:bldP spid="307236" grpId="0" animBg="1"/>
      <p:bldP spid="307237" grpId="0" animBg="1"/>
      <p:bldP spid="307238" grpId="0" animBg="1"/>
      <p:bldP spid="307239" grpId="0" animBg="1"/>
      <p:bldP spid="307240" grpId="0" animBg="1"/>
      <p:bldP spid="307241" grpId="0" animBg="1"/>
      <p:bldP spid="307242" grpId="0" animBg="1"/>
      <p:bldP spid="307243" grpId="0" animBg="1"/>
      <p:bldP spid="307244" grpId="0" animBg="1"/>
      <p:bldP spid="307245" grpId="0" animBg="1"/>
      <p:bldP spid="307246" grpId="0" animBg="1"/>
      <p:bldP spid="307247" grpId="0" animBg="1"/>
      <p:bldP spid="307248" grpId="0" animBg="1"/>
      <p:bldP spid="307249" grpId="0" animBg="1"/>
      <p:bldP spid="307250" grpId="0" animBg="1"/>
      <p:bldP spid="307251" grpId="0" animBg="1"/>
      <p:bldP spid="307252" grpId="0" animBg="1"/>
      <p:bldP spid="307253" grpId="0" animBg="1"/>
      <p:bldP spid="307254" grpId="0" animBg="1"/>
      <p:bldP spid="307255" grpId="0" animBg="1"/>
      <p:bldP spid="307256" grpId="0" animBg="1"/>
      <p:bldP spid="307257" grpId="0" animBg="1"/>
      <p:bldP spid="307258" grpId="0" animBg="1"/>
      <p:bldP spid="307259" grpId="0" animBg="1"/>
      <p:bldP spid="307260" grpId="0" animBg="1"/>
      <p:bldP spid="307261" grpId="0" animBg="1"/>
      <p:bldP spid="307262" grpId="0" animBg="1"/>
      <p:bldP spid="307263" grpId="0" animBg="1"/>
      <p:bldP spid="307264" grpId="0" animBg="1"/>
      <p:bldP spid="307265" grpId="0" animBg="1"/>
      <p:bldP spid="307266" grpId="0" animBg="1"/>
      <p:bldP spid="307267" grpId="0" animBg="1"/>
      <p:bldP spid="307268" grpId="0" animBg="1"/>
      <p:bldP spid="307269" grpId="0" animBg="1"/>
      <p:bldP spid="307270" grpId="0" animBg="1"/>
      <p:bldP spid="307271" grpId="0" animBg="1"/>
      <p:bldP spid="307272" grpId="0" animBg="1"/>
      <p:bldP spid="307273" grpId="0" animBg="1"/>
      <p:bldP spid="30727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Galinha_6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5537200"/>
            <a:ext cx="12954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3" descr="Galinha_6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537200"/>
            <a:ext cx="12954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 descr="Galinha_6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38" y="5537200"/>
            <a:ext cx="12954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5" descr="Galinha_6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488" y="5537200"/>
            <a:ext cx="12954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6" descr="Galinha_6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5537200"/>
            <a:ext cx="12954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7" descr="Galinha_6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5537200"/>
            <a:ext cx="12954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4343400"/>
            <a:ext cx="9144000" cy="1066800"/>
            <a:chOff x="0" y="3257"/>
            <a:chExt cx="5952" cy="1063"/>
          </a:xfrm>
        </p:grpSpPr>
        <p:pic>
          <p:nvPicPr>
            <p:cNvPr id="39950" name="Picture 9" descr="Khuon nhac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57"/>
              <a:ext cx="1488" cy="1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51" name="Picture 10" descr="Khuon nhac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3257"/>
              <a:ext cx="1488" cy="1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52" name="Picture 11" descr="Khuon nhac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3257"/>
              <a:ext cx="1488" cy="1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53" name="Picture 12" descr="Khuon nhac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3257"/>
              <a:ext cx="1488" cy="1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9945" name="Picture 13" descr="th_5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5113">
            <a:off x="4724400" y="1828800"/>
            <a:ext cx="3429000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6" name="Picture 14" descr="th_54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30045">
            <a:off x="533400" y="838200"/>
            <a:ext cx="3417888" cy="351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7" name="Picture 15" descr="!c_lit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925"/>
            <a:ext cx="50053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8" name="Picture 16" descr="!c_lit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963" y="-34925"/>
            <a:ext cx="5761037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9" name="WordArt 17"/>
          <p:cNvSpPr>
            <a:spLocks noChangeArrowheads="1" noChangeShapeType="1" noTextEdit="1"/>
          </p:cNvSpPr>
          <p:nvPr/>
        </p:nvSpPr>
        <p:spPr bwMode="auto">
          <a:xfrm>
            <a:off x="685800" y="1143000"/>
            <a:ext cx="7620000" cy="2105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Vogue"/>
              </a:rPr>
              <a:t>M×nh cïng thö søc nµo!</a:t>
            </a:r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Vogue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AutoShape 2"/>
          <p:cNvSpPr>
            <a:spLocks noChangeArrowheads="1"/>
          </p:cNvSpPr>
          <p:nvPr/>
        </p:nvSpPr>
        <p:spPr bwMode="auto">
          <a:xfrm>
            <a:off x="7772400" y="533400"/>
            <a:ext cx="304800" cy="457200"/>
          </a:xfrm>
          <a:prstGeom prst="smileyFace">
            <a:avLst>
              <a:gd name="adj" fmla="val 4653"/>
            </a:avLst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WordArt 3"/>
          <p:cNvSpPr>
            <a:spLocks noChangeArrowheads="1" noChangeShapeType="1" noTextEdit="1"/>
          </p:cNvSpPr>
          <p:nvPr/>
        </p:nvSpPr>
        <p:spPr bwMode="auto">
          <a:xfrm>
            <a:off x="457200" y="76200"/>
            <a:ext cx="54102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Bodoni"/>
              </a:rPr>
              <a:t>M×nh cïng nèi nhÐ!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81000" y="1828800"/>
            <a:ext cx="2819400" cy="609600"/>
          </a:xfrm>
          <a:prstGeom prst="rect">
            <a:avLst/>
          </a:prstGeom>
          <a:solidFill>
            <a:schemeClr val="folHlink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Xe sau</a:t>
            </a:r>
            <a:endParaRPr lang="en-US" sz="1800" b="1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81000" y="3530600"/>
            <a:ext cx="2895600" cy="609600"/>
          </a:xfrm>
          <a:prstGeom prst="rect">
            <a:avLst/>
          </a:prstGeom>
          <a:solidFill>
            <a:schemeClr val="folHlink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TrÎ em</a:t>
            </a:r>
            <a:r>
              <a:rPr lang="en-US" sz="1800"/>
              <a:t> 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381000" y="5257800"/>
            <a:ext cx="2895600" cy="685800"/>
          </a:xfrm>
          <a:prstGeom prst="rect">
            <a:avLst/>
          </a:prstGeom>
          <a:solidFill>
            <a:schemeClr val="folHlink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Ba mua</a:t>
            </a:r>
            <a:endParaRPr lang="en-US" sz="1800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4953000" y="1828800"/>
            <a:ext cx="3886200" cy="609600"/>
          </a:xfrm>
          <a:prstGeom prst="rect">
            <a:avLst/>
          </a:prstGeom>
          <a:solidFill>
            <a:schemeClr val="folHlink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nh­ bóp trªn cµnh.</a:t>
            </a:r>
            <a:endParaRPr lang="en-US" sz="1800" b="1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4953000" y="3505200"/>
            <a:ext cx="3886200" cy="609600"/>
          </a:xfrm>
          <a:prstGeom prst="rect">
            <a:avLst/>
          </a:prstGeom>
          <a:solidFill>
            <a:schemeClr val="folHlink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®uæi kÞp xe tr­íc.</a:t>
            </a:r>
            <a:endParaRPr lang="en-US" sz="1800" b="1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4953000" y="5257800"/>
            <a:ext cx="3962400" cy="609600"/>
          </a:xfrm>
          <a:prstGeom prst="rect">
            <a:avLst/>
          </a:prstGeom>
          <a:solidFill>
            <a:schemeClr val="folHlink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/>
              <a:t>chiÕc chôp ®Ìn.</a:t>
            </a:r>
            <a:endParaRPr lang="en-US" sz="1800" b="1"/>
          </a:p>
        </p:txBody>
      </p:sp>
      <p:sp>
        <p:nvSpPr>
          <p:cNvPr id="280586" name="Line 10"/>
          <p:cNvSpPr>
            <a:spLocks noChangeShapeType="1"/>
          </p:cNvSpPr>
          <p:nvPr/>
        </p:nvSpPr>
        <p:spPr bwMode="auto">
          <a:xfrm>
            <a:off x="3200400" y="2209800"/>
            <a:ext cx="1752600" cy="15240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587" name="Line 11"/>
          <p:cNvSpPr>
            <a:spLocks noChangeShapeType="1"/>
          </p:cNvSpPr>
          <p:nvPr/>
        </p:nvSpPr>
        <p:spPr bwMode="auto">
          <a:xfrm flipV="1">
            <a:off x="3200400" y="2057400"/>
            <a:ext cx="1752600" cy="1752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588" name="Line 12"/>
          <p:cNvSpPr>
            <a:spLocks noChangeShapeType="1"/>
          </p:cNvSpPr>
          <p:nvPr/>
        </p:nvSpPr>
        <p:spPr bwMode="auto">
          <a:xfrm flipV="1">
            <a:off x="3276600" y="5562600"/>
            <a:ext cx="17526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0973" name="Picture 13" descr="AN59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36525"/>
            <a:ext cx="14478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8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280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280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05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8" grpId="0" animBg="1"/>
      <p:bldP spid="280586" grpId="0" animBg="1"/>
      <p:bldP spid="280587" grpId="0" animBg="1"/>
      <p:bldP spid="28058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17" descr="bai 88"/>
          <p:cNvPicPr>
            <a:picLocks noChangeAspect="1" noChangeArrowheads="1"/>
          </p:cNvPicPr>
          <p:nvPr/>
        </p:nvPicPr>
        <p:blipFill>
          <a:blip r:embed="rId3">
            <a:lum bright="18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13" t="59343" r="-5138" b="11250"/>
          <a:stretch>
            <a:fillRect/>
          </a:stretch>
        </p:blipFill>
        <p:spPr bwMode="auto">
          <a:xfrm>
            <a:off x="2362200" y="2971800"/>
            <a:ext cx="3505200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16" descr="bai 88"/>
          <p:cNvPicPr>
            <a:picLocks noChangeAspect="1" noChangeArrowheads="1"/>
          </p:cNvPicPr>
          <p:nvPr/>
        </p:nvPicPr>
        <p:blipFill>
          <a:blip r:embed="rId3">
            <a:lum bright="18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01" t="59343" r="30951" b="11250"/>
          <a:stretch>
            <a:fillRect/>
          </a:stretch>
        </p:blipFill>
        <p:spPr bwMode="auto">
          <a:xfrm>
            <a:off x="4876800" y="0"/>
            <a:ext cx="3276600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15" descr="bai 88"/>
          <p:cNvPicPr>
            <a:picLocks noChangeAspect="1" noChangeArrowheads="1"/>
          </p:cNvPicPr>
          <p:nvPr/>
        </p:nvPicPr>
        <p:blipFill>
          <a:blip r:embed="rId3">
            <a:lum bright="18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" t="59343" r="67854" b="11250"/>
          <a:stretch>
            <a:fillRect/>
          </a:stretch>
        </p:blipFill>
        <p:spPr bwMode="auto">
          <a:xfrm>
            <a:off x="304800" y="609600"/>
            <a:ext cx="22129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Text Box 6"/>
          <p:cNvSpPr txBox="1">
            <a:spLocks noChangeArrowheads="1"/>
          </p:cNvSpPr>
          <p:nvPr/>
        </p:nvSpPr>
        <p:spPr bwMode="auto">
          <a:xfrm>
            <a:off x="5619750" y="2833688"/>
            <a:ext cx="472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t….. lÒu</a:t>
            </a:r>
          </a:p>
        </p:txBody>
      </p:sp>
      <p:sp>
        <p:nvSpPr>
          <p:cNvPr id="41990" name="Line 7"/>
          <p:cNvSpPr>
            <a:spLocks noChangeShapeType="1"/>
          </p:cNvSpPr>
          <p:nvPr/>
        </p:nvSpPr>
        <p:spPr bwMode="auto">
          <a:xfrm flipH="1">
            <a:off x="6019800" y="2895600"/>
            <a:ext cx="76200" cy="76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Text Box 8"/>
          <p:cNvSpPr txBox="1">
            <a:spLocks noChangeArrowheads="1"/>
          </p:cNvSpPr>
          <p:nvPr/>
        </p:nvSpPr>
        <p:spPr bwMode="auto">
          <a:xfrm>
            <a:off x="2514600" y="5715000"/>
            <a:ext cx="3733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chim b×m b….</a:t>
            </a:r>
          </a:p>
        </p:txBody>
      </p:sp>
      <p:sp>
        <p:nvSpPr>
          <p:cNvPr id="41992" name="Text Box 9"/>
          <p:cNvSpPr txBox="1">
            <a:spLocks noChangeArrowheads="1"/>
          </p:cNvSpPr>
          <p:nvPr/>
        </p:nvSpPr>
        <p:spPr bwMode="auto">
          <a:xfrm>
            <a:off x="358775" y="2890838"/>
            <a:ext cx="3562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kÝnh l…..     </a:t>
            </a:r>
          </a:p>
        </p:txBody>
      </p:sp>
      <p:sp>
        <p:nvSpPr>
          <p:cNvPr id="41993" name="Line 10"/>
          <p:cNvSpPr>
            <a:spLocks noChangeShapeType="1"/>
          </p:cNvSpPr>
          <p:nvPr/>
        </p:nvSpPr>
        <p:spPr bwMode="auto">
          <a:xfrm flipH="1">
            <a:off x="1752600" y="2933700"/>
            <a:ext cx="103188" cy="76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611" name="Text Box 11"/>
          <p:cNvSpPr txBox="1">
            <a:spLocks noChangeArrowheads="1"/>
          </p:cNvSpPr>
          <p:nvPr/>
        </p:nvSpPr>
        <p:spPr bwMode="auto">
          <a:xfrm>
            <a:off x="5029200" y="56769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ip</a:t>
            </a:r>
          </a:p>
        </p:txBody>
      </p:sp>
      <p:sp>
        <p:nvSpPr>
          <p:cNvPr id="281612" name="Text Box 12"/>
          <p:cNvSpPr txBox="1">
            <a:spLocks noChangeArrowheads="1"/>
          </p:cNvSpPr>
          <p:nvPr/>
        </p:nvSpPr>
        <p:spPr bwMode="auto">
          <a:xfrm>
            <a:off x="5772150" y="2819400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up</a:t>
            </a:r>
          </a:p>
        </p:txBody>
      </p:sp>
      <p:sp>
        <p:nvSpPr>
          <p:cNvPr id="41996" name="Text Box 13"/>
          <p:cNvSpPr txBox="1">
            <a:spLocks noChangeArrowheads="1"/>
          </p:cNvSpPr>
          <p:nvPr/>
        </p:nvSpPr>
        <p:spPr bwMode="auto">
          <a:xfrm>
            <a:off x="3124200" y="0"/>
            <a:ext cx="3429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ip</a:t>
            </a:r>
            <a:r>
              <a:rPr lang="en-US" sz="3600" b="1">
                <a:solidFill>
                  <a:srgbClr val="0000FF"/>
                </a:solidFill>
              </a:rPr>
              <a:t> hay </a:t>
            </a:r>
            <a:r>
              <a:rPr lang="en-US" sz="3600" b="1">
                <a:solidFill>
                  <a:srgbClr val="FF0000"/>
                </a:solidFill>
              </a:rPr>
              <a:t>up</a:t>
            </a:r>
            <a:r>
              <a:rPr lang="en-US" sz="3600" b="1">
                <a:solidFill>
                  <a:srgbClr val="0000FF"/>
                </a:solidFill>
              </a:rPr>
              <a:t>?  </a:t>
            </a:r>
            <a:endParaRPr lang="en-US" sz="3600">
              <a:solidFill>
                <a:srgbClr val="0000FF"/>
              </a:solidFill>
            </a:endParaRPr>
          </a:p>
        </p:txBody>
      </p:sp>
      <p:sp>
        <p:nvSpPr>
          <p:cNvPr id="41997" name="Text Box 14"/>
          <p:cNvSpPr txBox="1">
            <a:spLocks noChangeArrowheads="1"/>
          </p:cNvSpPr>
          <p:nvPr/>
        </p:nvSpPr>
        <p:spPr bwMode="auto">
          <a:xfrm>
            <a:off x="5029200" y="58674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514475" y="2887663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72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up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16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11" grpId="0"/>
      <p:bldP spid="281612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AutoShape 2"/>
          <p:cNvSpPr>
            <a:spLocks noChangeArrowheads="1"/>
          </p:cNvSpPr>
          <p:nvPr/>
        </p:nvSpPr>
        <p:spPr bwMode="auto">
          <a:xfrm>
            <a:off x="2339975" y="1557338"/>
            <a:ext cx="6048375" cy="2592387"/>
          </a:xfrm>
          <a:prstGeom prst="cloudCallout">
            <a:avLst>
              <a:gd name="adj1" fmla="val -63282"/>
              <a:gd name="adj2" fmla="val 66532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4400">
                <a:solidFill>
                  <a:srgbClr val="FFFF00"/>
                </a:solidFill>
                <a:latin typeface=".VnArial" pitchFamily="34" charset="0"/>
              </a:rPr>
              <a:t>T¹m biÖt!</a:t>
            </a:r>
          </a:p>
          <a:p>
            <a:pPr algn="ctr" eaLnBrk="0" hangingPunct="0"/>
            <a:r>
              <a:rPr lang="en-US" sz="4400">
                <a:solidFill>
                  <a:srgbClr val="FFFF00"/>
                </a:solidFill>
                <a:latin typeface=".VnArial" pitchFamily="34" charset="0"/>
              </a:rPr>
              <a:t>Bye! Bye!</a:t>
            </a:r>
          </a:p>
        </p:txBody>
      </p:sp>
      <p:pic>
        <p:nvPicPr>
          <p:cNvPr id="282627" name="Picture 3" descr="36_1_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728663"/>
            <a:ext cx="1906587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2628" name="Picture 4" descr="!DANC_C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304925"/>
            <a:ext cx="4572000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2629" name="Picture 5" descr="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365625"/>
            <a:ext cx="104298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2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82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82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6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282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4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38 -0.20384 C -0.00399 -0.43102 0.16407 -0.62746 0.38941 -0.64109 C 0.60487 -0.65796 0.80643 -0.50566 0.8198 -0.28496 C 0.83681 -0.08204 0.69549 0.10816 0.49341 0.12156 C 0.30886 0.13173 0.13369 0.00624 0.12032 -0.18327 C 0.10695 -0.35614 0.22483 -0.5193 0.39584 -0.5327 C 0.55417 -0.54264 0.70244 -0.43749 0.71233 -0.27848 C 0.72223 -0.13612 0.6283 0.00277 0.48698 0.00971 C 0.35903 0.01987 0.2382 -0.06148 0.22778 -0.1902 C 0.22136 -0.30552 0.29202 -0.41738 0.40296 -0.42385 C 0.50035 -0.43102 0.59792 -0.36977 0.60487 -0.27155 C 0.61129 -0.18674 0.56112 -0.10562 0.48004 -0.09845 C 0.41285 -0.09198 0.34219 -0.12896 0.33872 -0.19667 C 0.3323 -0.25145 0.35903 -0.30922 0.40938 -0.31569 C 0.45 -0.31569 0.49046 -0.30206 0.49688 -0.26508 C 0.50035 -0.24081 0.49341 -0.21724 0.47344 -0.2073 C 0.46355 -0.20384 0.45643 -0.20384 0.44671 -0.2073 " pathEditMode="relative" rAng="0" ptsTypes="fffffffffffffffff">
                                      <p:cBhvr>
                                        <p:cTn id="28" dur="2000" fill="hold"/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694" y="-59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0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-0.2073 L 0.97812 -0.6789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3" y="-235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0"/>
          <p:cNvGrpSpPr>
            <a:grpSpLocks/>
          </p:cNvGrpSpPr>
          <p:nvPr/>
        </p:nvGrpSpPr>
        <p:grpSpPr bwMode="auto">
          <a:xfrm>
            <a:off x="193675" y="1905000"/>
            <a:ext cx="9483725" cy="3109913"/>
            <a:chOff x="266" y="2716"/>
            <a:chExt cx="5974" cy="1959"/>
          </a:xfrm>
        </p:grpSpPr>
        <p:sp>
          <p:nvSpPr>
            <p:cNvPr id="4099" name="Text Box 36"/>
            <p:cNvSpPr txBox="1">
              <a:spLocks noChangeArrowheads="1"/>
            </p:cNvSpPr>
            <p:nvPr/>
          </p:nvSpPr>
          <p:spPr bwMode="auto">
            <a:xfrm>
              <a:off x="384" y="2752"/>
              <a:ext cx="268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800" b="1">
                  <a:solidFill>
                    <a:srgbClr val="0066FF"/>
                  </a:solidFill>
                </a:rPr>
                <a:t>lÔ phÐp </a:t>
              </a:r>
            </a:p>
          </p:txBody>
        </p:sp>
        <p:sp>
          <p:nvSpPr>
            <p:cNvPr id="4100" name="Text Box 37"/>
            <p:cNvSpPr txBox="1">
              <a:spLocks noChangeArrowheads="1"/>
            </p:cNvSpPr>
            <p:nvPr/>
          </p:nvSpPr>
          <p:spPr bwMode="auto">
            <a:xfrm>
              <a:off x="266" y="4156"/>
              <a:ext cx="2784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800" b="1">
                  <a:solidFill>
                    <a:srgbClr val="0066FF"/>
                  </a:solidFill>
                </a:rPr>
                <a:t>xinh ®Ñp </a:t>
              </a:r>
              <a:r>
                <a:rPr lang="en-US" sz="4800">
                  <a:solidFill>
                    <a:srgbClr val="0066FF"/>
                  </a:solidFill>
                </a:rPr>
                <a:t>       </a:t>
              </a:r>
            </a:p>
          </p:txBody>
        </p:sp>
        <p:sp>
          <p:nvSpPr>
            <p:cNvPr id="4101" name="Text Box 38"/>
            <p:cNvSpPr txBox="1">
              <a:spLocks noChangeArrowheads="1"/>
            </p:cNvSpPr>
            <p:nvPr/>
          </p:nvSpPr>
          <p:spPr bwMode="auto">
            <a:xfrm>
              <a:off x="3216" y="2716"/>
              <a:ext cx="3024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800" b="1">
                  <a:solidFill>
                    <a:srgbClr val="0066FF"/>
                  </a:solidFill>
                </a:rPr>
                <a:t>g¹o nÕp</a:t>
              </a:r>
            </a:p>
          </p:txBody>
        </p:sp>
        <p:sp>
          <p:nvSpPr>
            <p:cNvPr id="4102" name="Text Box 39"/>
            <p:cNvSpPr txBox="1">
              <a:spLocks noChangeArrowheads="1"/>
            </p:cNvSpPr>
            <p:nvPr/>
          </p:nvSpPr>
          <p:spPr bwMode="auto">
            <a:xfrm>
              <a:off x="3050" y="4156"/>
              <a:ext cx="22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72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2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4800" b="1">
                  <a:solidFill>
                    <a:srgbClr val="0066FF"/>
                  </a:solidFill>
                </a:rPr>
                <a:t>bÕp löa</a:t>
              </a:r>
              <a:r>
                <a:rPr lang="en-US" sz="4800">
                  <a:solidFill>
                    <a:srgbClr val="0066FF"/>
                  </a:solidFill>
                </a:rPr>
                <a:t>    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8000" b="1" smtClean="0">
                <a:solidFill>
                  <a:srgbClr val="FF0000"/>
                </a:solidFill>
                <a:latin typeface=".VnAvant" pitchFamily="34" charset="0"/>
              </a:rPr>
              <a:t>          ip</a:t>
            </a:r>
          </a:p>
          <a:p>
            <a:pPr eaLnBrk="1" hangingPunct="1">
              <a:buFontTx/>
              <a:buNone/>
            </a:pPr>
            <a:r>
              <a:rPr lang="en-US" sz="8000" b="1" smtClean="0">
                <a:latin typeface=".VnAvant" pitchFamily="34" charset="0"/>
              </a:rPr>
              <a:t>      nh</a:t>
            </a:r>
            <a:r>
              <a:rPr lang="en-US" sz="8000" b="1" smtClean="0">
                <a:solidFill>
                  <a:srgbClr val="FF0000"/>
                </a:solidFill>
                <a:latin typeface=".VnAvant" pitchFamily="34" charset="0"/>
              </a:rPr>
              <a:t>Þp</a:t>
            </a:r>
            <a:endParaRPr lang="en-US" sz="8000" b="1" smtClean="0">
              <a:latin typeface=".VnAvant" pitchFamily="34" charset="0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57163" y="4724400"/>
            <a:ext cx="746283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8000" b="1">
                <a:solidFill>
                  <a:schemeClr val="tx2"/>
                </a:solidFill>
              </a:rPr>
              <a:t>b¾t nhÞp</a:t>
            </a:r>
          </a:p>
        </p:txBody>
      </p:sp>
      <p:pic>
        <p:nvPicPr>
          <p:cNvPr id="69644" name="Picture 12" descr="4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914400"/>
            <a:ext cx="3962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9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590800"/>
            <a:ext cx="2286000" cy="114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6600" b="1" smtClean="0">
                <a:latin typeface=".VnAvant" pitchFamily="34" charset="0"/>
              </a:rPr>
              <a:t>nh</a:t>
            </a:r>
            <a:r>
              <a:rPr lang="en-US" sz="6600" b="1" smtClean="0">
                <a:solidFill>
                  <a:srgbClr val="FF0000"/>
                </a:solidFill>
                <a:latin typeface=".VnAvant" pitchFamily="34" charset="0"/>
              </a:rPr>
              <a:t>Þp</a:t>
            </a:r>
            <a:endParaRPr lang="en-US" sz="6600" b="1" smtClean="0">
              <a:latin typeface=".VnAvant" pitchFamily="34" charset="0"/>
            </a:endParaRP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52400" y="5759450"/>
            <a:ext cx="3805238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6600" b="1">
                <a:solidFill>
                  <a:schemeClr val="tx2"/>
                </a:solidFill>
              </a:rPr>
              <a:t>b¾t nhÞp</a:t>
            </a:r>
          </a:p>
        </p:txBody>
      </p:sp>
      <p:pic>
        <p:nvPicPr>
          <p:cNvPr id="8196" name="Picture 5" descr="4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733800"/>
            <a:ext cx="1447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514600" y="1524000"/>
            <a:ext cx="9398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6600" b="1">
                <a:solidFill>
                  <a:srgbClr val="FF0000"/>
                </a:solidFill>
              </a:rPr>
              <a:t>ip</a:t>
            </a:r>
          </a:p>
        </p:txBody>
      </p:sp>
      <p:sp>
        <p:nvSpPr>
          <p:cNvPr id="265223" name="Rectangle 7"/>
          <p:cNvSpPr>
            <a:spLocks noChangeArrowheads="1"/>
          </p:cNvSpPr>
          <p:nvPr/>
        </p:nvSpPr>
        <p:spPr bwMode="auto">
          <a:xfrm>
            <a:off x="5638800" y="1600200"/>
            <a:ext cx="1241425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6600" b="1">
                <a:solidFill>
                  <a:srgbClr val="FF0000"/>
                </a:solidFill>
              </a:rPr>
              <a:t>up</a:t>
            </a:r>
          </a:p>
        </p:txBody>
      </p:sp>
      <p:sp>
        <p:nvSpPr>
          <p:cNvPr id="265224" name="Rectangle 8"/>
          <p:cNvSpPr>
            <a:spLocks noChangeArrowheads="1"/>
          </p:cNvSpPr>
          <p:nvPr/>
        </p:nvSpPr>
        <p:spPr bwMode="auto">
          <a:xfrm>
            <a:off x="5181600" y="2514600"/>
            <a:ext cx="1795463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6600" b="1"/>
              <a:t>b</a:t>
            </a:r>
            <a:r>
              <a:rPr lang="en-US" sz="6600" b="1">
                <a:solidFill>
                  <a:srgbClr val="FF0000"/>
                </a:solidFill>
              </a:rPr>
              <a:t>óp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26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3" grpId="0"/>
      <p:bldP spid="2652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196" name="Picture 4" descr="bup s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197" name="Picture 5" descr="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76288"/>
            <a:ext cx="9296400" cy="60817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6000" b="1" smtClean="0">
                <a:solidFill>
                  <a:srgbClr val="FF0000"/>
                </a:solidFill>
                <a:latin typeface=".VnAvant" pitchFamily="34" charset="0"/>
              </a:rPr>
              <a:t>          </a:t>
            </a:r>
            <a:r>
              <a:rPr lang="en-US" sz="7200" b="1" smtClean="0">
                <a:solidFill>
                  <a:srgbClr val="FF0000"/>
                </a:solidFill>
                <a:latin typeface=".VnAvant" pitchFamily="34" charset="0"/>
              </a:rPr>
              <a:t>ip            up</a:t>
            </a:r>
          </a:p>
          <a:p>
            <a:pPr eaLnBrk="1" hangingPunct="1">
              <a:buFontTx/>
              <a:buNone/>
            </a:pPr>
            <a:r>
              <a:rPr lang="en-US" sz="7200" b="1" smtClean="0">
                <a:solidFill>
                  <a:srgbClr val="FF0000"/>
                </a:solidFill>
                <a:latin typeface=".VnAvant" pitchFamily="34" charset="0"/>
              </a:rPr>
              <a:t>    </a:t>
            </a:r>
            <a:r>
              <a:rPr lang="en-US" sz="7200" b="1" smtClean="0">
                <a:latin typeface=".VnAvant" pitchFamily="34" charset="0"/>
              </a:rPr>
              <a:t>nh</a:t>
            </a:r>
            <a:r>
              <a:rPr lang="en-US" sz="7200" b="1" smtClean="0">
                <a:solidFill>
                  <a:srgbClr val="FF0000"/>
                </a:solidFill>
                <a:latin typeface=".VnAvant" pitchFamily="34" charset="0"/>
              </a:rPr>
              <a:t>Þp          </a:t>
            </a:r>
            <a:r>
              <a:rPr lang="en-US" sz="7200" b="1" smtClean="0">
                <a:latin typeface=".VnAvant" pitchFamily="34" charset="0"/>
              </a:rPr>
              <a:t>b</a:t>
            </a:r>
            <a:r>
              <a:rPr lang="en-US" sz="7200" b="1" smtClean="0">
                <a:solidFill>
                  <a:srgbClr val="FF0000"/>
                </a:solidFill>
                <a:latin typeface=".VnAvant" pitchFamily="34" charset="0"/>
              </a:rPr>
              <a:t>óp</a:t>
            </a:r>
            <a:endParaRPr lang="en-US" sz="6000" b="1" smtClean="0">
              <a:solidFill>
                <a:schemeClr val="tx2"/>
              </a:solidFill>
              <a:latin typeface=".VnAvant" pitchFamily="34" charset="0"/>
            </a:endParaRPr>
          </a:p>
          <a:p>
            <a:pPr eaLnBrk="1" hangingPunct="1">
              <a:buFontTx/>
              <a:buNone/>
            </a:pPr>
            <a:r>
              <a:rPr lang="en-US" sz="6000" b="1" smtClean="0">
                <a:solidFill>
                  <a:schemeClr val="tx2"/>
                </a:solidFill>
                <a:latin typeface=".VnAvant" pitchFamily="34" charset="0"/>
              </a:rPr>
              <a:t>     </a:t>
            </a:r>
          </a:p>
          <a:p>
            <a:pPr eaLnBrk="1" hangingPunct="1">
              <a:buFontTx/>
              <a:buNone/>
            </a:pPr>
            <a:r>
              <a:rPr lang="en-US" sz="6000" b="1" smtClean="0">
                <a:solidFill>
                  <a:schemeClr val="tx2"/>
                </a:solidFill>
                <a:latin typeface=".VnAvant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7200" b="1" smtClean="0">
                <a:solidFill>
                  <a:schemeClr val="tx2"/>
                </a:solidFill>
                <a:latin typeface=".VnAvant" pitchFamily="34" charset="0"/>
              </a:rPr>
              <a:t>  b¾t nhÞp</a:t>
            </a:r>
          </a:p>
        </p:txBody>
      </p:sp>
      <p:pic>
        <p:nvPicPr>
          <p:cNvPr id="29715" name="Picture 19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257550"/>
            <a:ext cx="22098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20" descr="4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233738"/>
            <a:ext cx="2266950" cy="232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181600" y="5668963"/>
            <a:ext cx="3732213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bóp sen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50292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7200" b="1" smtClean="0">
                <a:latin typeface=".VnAvant" pitchFamily="34" charset="0"/>
              </a:rPr>
              <a:t>nh©n dÞp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4800" b="1" smtClean="0">
              <a:latin typeface=".VnAvant" pitchFamily="34" charset="0"/>
            </a:endParaRPr>
          </a:p>
        </p:txBody>
      </p:sp>
      <p:sp>
        <p:nvSpPr>
          <p:cNvPr id="252931" name="Rectangle 3"/>
          <p:cNvSpPr>
            <a:spLocks noChangeArrowheads="1"/>
          </p:cNvSpPr>
          <p:nvPr/>
        </p:nvSpPr>
        <p:spPr bwMode="auto">
          <a:xfrm>
            <a:off x="4767263" y="1066800"/>
            <a:ext cx="4876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/>
              <a:t>chôp ®Ìn</a:t>
            </a:r>
          </a:p>
          <a:p>
            <a:pPr marL="342900" indent="-342900">
              <a:spcBef>
                <a:spcPct val="20000"/>
              </a:spcBef>
            </a:pPr>
            <a:endParaRPr lang="en-US" sz="6000" b="1"/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304800" y="3124200"/>
            <a:ext cx="44529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/>
              <a:t>®uæi kÞp</a:t>
            </a:r>
          </a:p>
        </p:txBody>
      </p:sp>
      <p:sp>
        <p:nvSpPr>
          <p:cNvPr id="252933" name="Rectangle 5"/>
          <p:cNvSpPr>
            <a:spLocks noChangeArrowheads="1"/>
          </p:cNvSpPr>
          <p:nvPr/>
        </p:nvSpPr>
        <p:spPr bwMode="auto">
          <a:xfrm>
            <a:off x="4543425" y="31242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6600" b="1"/>
              <a:t>  </a:t>
            </a:r>
            <a:r>
              <a:rPr lang="en-US" b="1"/>
              <a:t>gióp ®ì</a:t>
            </a:r>
          </a:p>
          <a:p>
            <a:pPr marL="342900" indent="-342900">
              <a:spcBef>
                <a:spcPct val="20000"/>
              </a:spcBef>
            </a:pPr>
            <a:endParaRPr lang="en-US" sz="6000" b="1"/>
          </a:p>
        </p:txBody>
      </p:sp>
      <p:sp>
        <p:nvSpPr>
          <p:cNvPr id="252938" name="Rectangle 10"/>
          <p:cNvSpPr>
            <a:spLocks noChangeArrowheads="1"/>
          </p:cNvSpPr>
          <p:nvPr/>
        </p:nvSpPr>
        <p:spPr bwMode="auto">
          <a:xfrm>
            <a:off x="3352800" y="1143000"/>
            <a:ext cx="1219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ip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252939" name="Rectangle 11"/>
          <p:cNvSpPr>
            <a:spLocks noChangeArrowheads="1"/>
          </p:cNvSpPr>
          <p:nvPr/>
        </p:nvSpPr>
        <p:spPr bwMode="auto">
          <a:xfrm>
            <a:off x="3067050" y="3219450"/>
            <a:ext cx="1219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ip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4800" b="1">
              <a:solidFill>
                <a:srgbClr val="FF0000"/>
              </a:solidFill>
            </a:endParaRPr>
          </a:p>
        </p:txBody>
      </p:sp>
      <p:sp>
        <p:nvSpPr>
          <p:cNvPr id="252940" name="Rectangle 12"/>
          <p:cNvSpPr>
            <a:spLocks noChangeArrowheads="1"/>
          </p:cNvSpPr>
          <p:nvPr/>
        </p:nvSpPr>
        <p:spPr bwMode="auto">
          <a:xfrm>
            <a:off x="5905500" y="1162050"/>
            <a:ext cx="152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up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4800" b="1">
              <a:solidFill>
                <a:srgbClr val="0000FF"/>
              </a:solidFill>
            </a:endParaRPr>
          </a:p>
        </p:txBody>
      </p:sp>
      <p:sp>
        <p:nvSpPr>
          <p:cNvPr id="252941" name="Rectangle 13"/>
          <p:cNvSpPr>
            <a:spLocks noChangeArrowheads="1"/>
          </p:cNvSpPr>
          <p:nvPr/>
        </p:nvSpPr>
        <p:spPr bwMode="auto">
          <a:xfrm>
            <a:off x="5848350" y="3219450"/>
            <a:ext cx="152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rgbClr val="FF0000"/>
                </a:solidFill>
              </a:rPr>
              <a:t>up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4800" b="1">
              <a:solidFill>
                <a:srgbClr val="0000FF"/>
              </a:solidFill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914650" y="2327275"/>
            <a:ext cx="12192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4908550" y="2327275"/>
            <a:ext cx="210185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2609850" y="4364038"/>
            <a:ext cx="12192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5243513" y="4419600"/>
            <a:ext cx="176688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2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2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2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52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2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2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52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52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4" dur="500"/>
                                        <p:tgtEl>
                                          <p:spTgt spid="252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500"/>
                                        <p:tgtEl>
                                          <p:spTgt spid="252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6" presetClass="exit" presetSubtype="2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6" dur="200"/>
                                        <p:tgtEl>
                                          <p:spTgt spid="252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5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2" dur="500"/>
                                        <p:tgtEl>
                                          <p:spTgt spid="252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6" presetClass="exit" presetSubtype="2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8" dur="500"/>
                                        <p:tgtEl>
                                          <p:spTgt spid="252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 build="p"/>
      <p:bldP spid="252938" grpId="0"/>
      <p:bldP spid="252938" grpId="1"/>
      <p:bldP spid="252939" grpId="0"/>
      <p:bldP spid="252939" grpId="1"/>
      <p:bldP spid="252939" grpId="2"/>
      <p:bldP spid="252940" grpId="0"/>
      <p:bldP spid="252940" grpId="1"/>
      <p:bldP spid="252941" grpId="0"/>
      <p:bldP spid="252941" grpId="1"/>
      <p:bldP spid="10" grpId="0" animBg="1"/>
      <p:bldP spid="10" grpId="1" animBg="1"/>
      <p:bldP spid="11" grpId="0" animBg="1"/>
      <p:bldP spid="11" grpId="1" animBg="1"/>
      <p:bldP spid="11" grpId="2" animBg="1"/>
      <p:bldP spid="12" grpId="0" animBg="1"/>
      <p:bldP spid="12" grpId="1" animBg="1"/>
      <p:bldP spid="13" grpId="0" animBg="1"/>
      <p:bldP spid="1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290317"/>
  <p:tag name="VIOLETTITLE" val="Bài 88. ip, up"/>
  <p:tag name="VIOLETLESSON" val="88"/>
  <p:tag name="VIOLETCATID" val="2204"/>
  <p:tag name="VIOLETSUBJECT" val="Học vần 1"/>
  <p:tag name="VIOLETAUTHORID" val="12131751"/>
  <p:tag name="VIOLETAUTHORNAME" val="Đỗ Văn Minh"/>
  <p:tag name="VIOLETAUTHORAVATAR" val="no_avatar.jpg"/>
  <p:tag name="VIOLETAUTHORADDRESS" val="Trường TH Tả Thanh Oai - Hà Nội"/>
  <p:tag name="VIOLETDATE" val="2018-02-22 19:45:21"/>
  <p:tag name="VIOLETHIT" val="2"/>
  <p:tag name="VIOLETLIKE" val="0"/>
  <p:tag name="ISPRING_RESOURCE_PATHS_HASH_PRESENTER" val="aa4bc039f8204e15c837c5cca4c87989b914f8d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</TotalTime>
  <Words>199</Words>
  <Application>Microsoft Office PowerPoint</Application>
  <PresentationFormat>On-screen Show (4:3)</PresentationFormat>
  <Paragraphs>70</Paragraphs>
  <Slides>28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.VnAvant</vt:lpstr>
      <vt:lpstr>Arial</vt:lpstr>
      <vt:lpstr>.VnTimeH</vt:lpstr>
      <vt:lpstr>Times New Roman</vt:lpstr>
      <vt:lpstr>.VnArial</vt:lpstr>
      <vt:lpstr>Default Design</vt:lpstr>
      <vt:lpstr> bµi cò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 </vt:lpstr>
      <vt:lpstr>     TiÕng dõa lµm dÞu n¾ng trƯ­a Gäi ®µn giã ®Õn cïng dõa móa reo      Trêi trong ®Çy tiÕng r× rµo §µn cß ®¸nh nhÞp bay vµo bay ra.</vt:lpstr>
      <vt:lpstr>     TiÕng dõa lµm dÞu n¾ng trƯ­a Gäi ®µn giã ®Õn cïng dõa móa reo      Trêi trong ®Çy tiÕng r× rµo §µn cß ®¸nh nhÞp bay vµo bay ra.</vt:lpstr>
      <vt:lpstr>PowerPoint Presentation</vt:lpstr>
      <vt:lpstr>Gióp ®ì cha mÑ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123456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s¸u ngµy 14 th¸ng 9 n¨m 2007 Häc vÇn Bµi 13:</dc:title>
  <dc:creator>yen&amp;van</dc:creator>
  <cp:lastModifiedBy>Admin</cp:lastModifiedBy>
  <cp:revision>101</cp:revision>
  <dcterms:created xsi:type="dcterms:W3CDTF">2002-08-27T21:28:28Z</dcterms:created>
  <dcterms:modified xsi:type="dcterms:W3CDTF">2018-04-05T02:02:25Z</dcterms:modified>
</cp:coreProperties>
</file>