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60" r:id="rId4"/>
    <p:sldId id="261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56A948-5225-4D59-A86E-BA5BBBA831CC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B94F56C-7BB8-42B6-8A7C-7769D69C302F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6000" dirty="0" smtClean="0">
              <a:latin typeface="Berlin Sans FB" pitchFamily="34" charset="0"/>
            </a:rPr>
            <a:t>Volunteer work</a:t>
          </a:r>
          <a:endParaRPr lang="en-US" sz="6000" dirty="0">
            <a:latin typeface="Berlin Sans FB" pitchFamily="34" charset="0"/>
          </a:endParaRPr>
        </a:p>
      </dgm:t>
    </dgm:pt>
    <dgm:pt modelId="{A23C761E-B1E4-483E-AC89-218F2CA14343}" type="parTrans" cxnId="{B78B1945-C53D-425B-9381-07D60F004C9A}">
      <dgm:prSet/>
      <dgm:spPr/>
      <dgm:t>
        <a:bodyPr/>
        <a:lstStyle/>
        <a:p>
          <a:endParaRPr lang="en-US"/>
        </a:p>
      </dgm:t>
    </dgm:pt>
    <dgm:pt modelId="{B0A11FC4-14BC-4254-A641-AA0B298B9705}" type="sibTrans" cxnId="{B78B1945-C53D-425B-9381-07D60F004C9A}">
      <dgm:prSet/>
      <dgm:spPr/>
      <dgm:t>
        <a:bodyPr/>
        <a:lstStyle/>
        <a:p>
          <a:endParaRPr lang="en-US"/>
        </a:p>
      </dgm:t>
    </dgm:pt>
    <dgm:pt modelId="{5FFB7E13-6A00-452C-B220-044A7CC17672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>
              <a:latin typeface="Berlin Sans FB" pitchFamily="34" charset="0"/>
            </a:rPr>
            <a:t>What do you want to do?</a:t>
          </a:r>
          <a:endParaRPr lang="en-US" dirty="0">
            <a:latin typeface="Berlin Sans FB" pitchFamily="34" charset="0"/>
          </a:endParaRPr>
        </a:p>
      </dgm:t>
    </dgm:pt>
    <dgm:pt modelId="{FE8AF7A6-2B00-476E-AE99-D1BC0A900200}" type="parTrans" cxnId="{756B6B29-2EBE-430D-8E19-90B64350E3AA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60C2E631-BC00-40EF-9C02-D4EE81B624DF}" type="sibTrans" cxnId="{756B6B29-2EBE-430D-8E19-90B64350E3AA}">
      <dgm:prSet/>
      <dgm:spPr/>
      <dgm:t>
        <a:bodyPr/>
        <a:lstStyle/>
        <a:p>
          <a:endParaRPr lang="en-US"/>
        </a:p>
      </dgm:t>
    </dgm:pt>
    <dgm:pt modelId="{833D02FF-57E3-48E9-8129-503606D80E77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>
              <a:latin typeface="Berlin Sans FB" pitchFamily="34" charset="0"/>
            </a:rPr>
            <a:t>Why do you want to do it?</a:t>
          </a:r>
          <a:endParaRPr lang="en-US" dirty="0">
            <a:latin typeface="Berlin Sans FB" pitchFamily="34" charset="0"/>
          </a:endParaRPr>
        </a:p>
      </dgm:t>
    </dgm:pt>
    <dgm:pt modelId="{6EAC2FA5-AC45-404A-A8F5-56B61308560C}" type="parTrans" cxnId="{76330201-41CB-4295-BBE5-E27BFC6BEA02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BCDCE83B-B661-49C2-B8F1-EF8CB68CA3C7}" type="sibTrans" cxnId="{76330201-41CB-4295-BBE5-E27BFC6BEA02}">
      <dgm:prSet/>
      <dgm:spPr/>
      <dgm:t>
        <a:bodyPr/>
        <a:lstStyle/>
        <a:p>
          <a:endParaRPr lang="en-US"/>
        </a:p>
      </dgm:t>
    </dgm:pt>
    <dgm:pt modelId="{50A2FA54-8DB8-4816-81E0-FB9EFEDA0FD7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>
              <a:latin typeface="Berlin Sans FB" pitchFamily="34" charset="0"/>
            </a:rPr>
            <a:t>What is your plan?</a:t>
          </a:r>
          <a:endParaRPr lang="en-US" dirty="0">
            <a:latin typeface="Berlin Sans FB" pitchFamily="34" charset="0"/>
          </a:endParaRPr>
        </a:p>
      </dgm:t>
    </dgm:pt>
    <dgm:pt modelId="{9E012E0B-2FB9-40AE-97C9-1A47F223EF6F}" type="parTrans" cxnId="{05368F0B-E40F-4166-B7B6-76599FF51129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A53A82C1-2045-4789-B0C7-B0F24D0A2E63}" type="sibTrans" cxnId="{05368F0B-E40F-4166-B7B6-76599FF51129}">
      <dgm:prSet/>
      <dgm:spPr/>
      <dgm:t>
        <a:bodyPr/>
        <a:lstStyle/>
        <a:p>
          <a:endParaRPr lang="en-US"/>
        </a:p>
      </dgm:t>
    </dgm:pt>
    <dgm:pt modelId="{8D6CCD19-D7A3-4D85-A1B0-58660E077D6A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>
              <a:latin typeface="Berlin Sans FB" pitchFamily="34" charset="0"/>
            </a:rPr>
            <a:t>How do you feel?</a:t>
          </a:r>
          <a:endParaRPr lang="en-US" dirty="0">
            <a:latin typeface="Berlin Sans FB" pitchFamily="34" charset="0"/>
          </a:endParaRPr>
        </a:p>
      </dgm:t>
    </dgm:pt>
    <dgm:pt modelId="{F1ECBC6A-AC7D-4D10-A687-2D87F41AD6F9}" type="parTrans" cxnId="{2DFC30B7-E968-4723-811A-673F80F33648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35BB666F-EE55-450F-B404-EE05D3BF70F0}" type="sibTrans" cxnId="{2DFC30B7-E968-4723-811A-673F80F33648}">
      <dgm:prSet/>
      <dgm:spPr/>
      <dgm:t>
        <a:bodyPr/>
        <a:lstStyle/>
        <a:p>
          <a:endParaRPr lang="en-US"/>
        </a:p>
      </dgm:t>
    </dgm:pt>
    <dgm:pt modelId="{A7CF471A-0A53-466D-8683-6415C6A10A2D}" type="pres">
      <dgm:prSet presAssocID="{B156A948-5225-4D59-A86E-BA5BBBA831C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24A6651-A3E7-4BAD-9805-69407166633A}" type="pres">
      <dgm:prSet presAssocID="{2B94F56C-7BB8-42B6-8A7C-7769D69C302F}" presName="root1" presStyleCnt="0"/>
      <dgm:spPr/>
    </dgm:pt>
    <dgm:pt modelId="{C86F1D0B-A781-4438-ACD8-1B82E2BE7589}" type="pres">
      <dgm:prSet presAssocID="{2B94F56C-7BB8-42B6-8A7C-7769D69C302F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958C2A-161C-4324-A856-3EC85D5D403F}" type="pres">
      <dgm:prSet presAssocID="{2B94F56C-7BB8-42B6-8A7C-7769D69C302F}" presName="level2hierChild" presStyleCnt="0"/>
      <dgm:spPr/>
    </dgm:pt>
    <dgm:pt modelId="{C3C477D4-3177-4985-96D1-A2830B9FB794}" type="pres">
      <dgm:prSet presAssocID="{FE8AF7A6-2B00-476E-AE99-D1BC0A900200}" presName="conn2-1" presStyleLbl="parChTrans1D2" presStyleIdx="0" presStyleCnt="4"/>
      <dgm:spPr/>
      <dgm:t>
        <a:bodyPr/>
        <a:lstStyle/>
        <a:p>
          <a:endParaRPr lang="en-US"/>
        </a:p>
      </dgm:t>
    </dgm:pt>
    <dgm:pt modelId="{292704F4-BAB2-453C-B924-8AFC079EC86D}" type="pres">
      <dgm:prSet presAssocID="{FE8AF7A6-2B00-476E-AE99-D1BC0A900200}" presName="connTx" presStyleLbl="parChTrans1D2" presStyleIdx="0" presStyleCnt="4"/>
      <dgm:spPr/>
      <dgm:t>
        <a:bodyPr/>
        <a:lstStyle/>
        <a:p>
          <a:endParaRPr lang="en-US"/>
        </a:p>
      </dgm:t>
    </dgm:pt>
    <dgm:pt modelId="{E5E50EF6-0B3B-4769-BCE6-F3484772B4CD}" type="pres">
      <dgm:prSet presAssocID="{5FFB7E13-6A00-452C-B220-044A7CC17672}" presName="root2" presStyleCnt="0"/>
      <dgm:spPr/>
    </dgm:pt>
    <dgm:pt modelId="{4DD7B5F6-BE0A-4C8C-BB62-D3D97D6A5DFC}" type="pres">
      <dgm:prSet presAssocID="{5FFB7E13-6A00-452C-B220-044A7CC17672}" presName="LevelTwoTextNode" presStyleLbl="node2" presStyleIdx="0" presStyleCnt="4" custScaleX="1534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CBB3608-64D3-4C5B-A46B-25603A2C90F9}" type="pres">
      <dgm:prSet presAssocID="{5FFB7E13-6A00-452C-B220-044A7CC17672}" presName="level3hierChild" presStyleCnt="0"/>
      <dgm:spPr/>
    </dgm:pt>
    <dgm:pt modelId="{2330FFA4-6556-4AE9-858F-91D32D772AA9}" type="pres">
      <dgm:prSet presAssocID="{6EAC2FA5-AC45-404A-A8F5-56B61308560C}" presName="conn2-1" presStyleLbl="parChTrans1D2" presStyleIdx="1" presStyleCnt="4"/>
      <dgm:spPr/>
      <dgm:t>
        <a:bodyPr/>
        <a:lstStyle/>
        <a:p>
          <a:endParaRPr lang="en-US"/>
        </a:p>
      </dgm:t>
    </dgm:pt>
    <dgm:pt modelId="{A7AAF1C0-277A-46AF-8874-43745FEFD9DA}" type="pres">
      <dgm:prSet presAssocID="{6EAC2FA5-AC45-404A-A8F5-56B61308560C}" presName="connTx" presStyleLbl="parChTrans1D2" presStyleIdx="1" presStyleCnt="4"/>
      <dgm:spPr/>
      <dgm:t>
        <a:bodyPr/>
        <a:lstStyle/>
        <a:p>
          <a:endParaRPr lang="en-US"/>
        </a:p>
      </dgm:t>
    </dgm:pt>
    <dgm:pt modelId="{B1B5284C-EF48-44E4-AC82-70A956EA95B2}" type="pres">
      <dgm:prSet presAssocID="{833D02FF-57E3-48E9-8129-503606D80E77}" presName="root2" presStyleCnt="0"/>
      <dgm:spPr/>
    </dgm:pt>
    <dgm:pt modelId="{7AB7A185-ED43-406D-A31D-2005E9E8C9E1}" type="pres">
      <dgm:prSet presAssocID="{833D02FF-57E3-48E9-8129-503606D80E77}" presName="LevelTwoTextNode" presStyleLbl="node2" presStyleIdx="1" presStyleCnt="4" custScaleX="1534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5E802B8-FFC0-45A7-9E42-6ECB35DA1035}" type="pres">
      <dgm:prSet presAssocID="{833D02FF-57E3-48E9-8129-503606D80E77}" presName="level3hierChild" presStyleCnt="0"/>
      <dgm:spPr/>
    </dgm:pt>
    <dgm:pt modelId="{D818A3BE-B719-4AC1-915B-1F2E64536F20}" type="pres">
      <dgm:prSet presAssocID="{9E012E0B-2FB9-40AE-97C9-1A47F223EF6F}" presName="conn2-1" presStyleLbl="parChTrans1D2" presStyleIdx="2" presStyleCnt="4"/>
      <dgm:spPr/>
      <dgm:t>
        <a:bodyPr/>
        <a:lstStyle/>
        <a:p>
          <a:endParaRPr lang="en-US"/>
        </a:p>
      </dgm:t>
    </dgm:pt>
    <dgm:pt modelId="{4B68D04D-2D2C-4B53-B236-5B2DDBC05593}" type="pres">
      <dgm:prSet presAssocID="{9E012E0B-2FB9-40AE-97C9-1A47F223EF6F}" presName="connTx" presStyleLbl="parChTrans1D2" presStyleIdx="2" presStyleCnt="4"/>
      <dgm:spPr/>
      <dgm:t>
        <a:bodyPr/>
        <a:lstStyle/>
        <a:p>
          <a:endParaRPr lang="en-US"/>
        </a:p>
      </dgm:t>
    </dgm:pt>
    <dgm:pt modelId="{BC5F7A3E-849C-461B-B644-42DC6D938C8E}" type="pres">
      <dgm:prSet presAssocID="{50A2FA54-8DB8-4816-81E0-FB9EFEDA0FD7}" presName="root2" presStyleCnt="0"/>
      <dgm:spPr/>
    </dgm:pt>
    <dgm:pt modelId="{7021A850-010B-4E80-BE43-F5B209C84980}" type="pres">
      <dgm:prSet presAssocID="{50A2FA54-8DB8-4816-81E0-FB9EFEDA0FD7}" presName="LevelTwoTextNode" presStyleLbl="node2" presStyleIdx="2" presStyleCnt="4" custScaleX="12025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F98CCC-E1DA-47D1-A858-5557DB4EBB64}" type="pres">
      <dgm:prSet presAssocID="{50A2FA54-8DB8-4816-81E0-FB9EFEDA0FD7}" presName="level3hierChild" presStyleCnt="0"/>
      <dgm:spPr/>
    </dgm:pt>
    <dgm:pt modelId="{29B12294-00E4-4739-B0AA-F9F92ED5D0DB}" type="pres">
      <dgm:prSet presAssocID="{F1ECBC6A-AC7D-4D10-A687-2D87F41AD6F9}" presName="conn2-1" presStyleLbl="parChTrans1D2" presStyleIdx="3" presStyleCnt="4"/>
      <dgm:spPr/>
      <dgm:t>
        <a:bodyPr/>
        <a:lstStyle/>
        <a:p>
          <a:endParaRPr lang="en-US"/>
        </a:p>
      </dgm:t>
    </dgm:pt>
    <dgm:pt modelId="{FCCA9374-F327-44B2-8C29-4634EF240D76}" type="pres">
      <dgm:prSet presAssocID="{F1ECBC6A-AC7D-4D10-A687-2D87F41AD6F9}" presName="connTx" presStyleLbl="parChTrans1D2" presStyleIdx="3" presStyleCnt="4"/>
      <dgm:spPr/>
      <dgm:t>
        <a:bodyPr/>
        <a:lstStyle/>
        <a:p>
          <a:endParaRPr lang="en-US"/>
        </a:p>
      </dgm:t>
    </dgm:pt>
    <dgm:pt modelId="{77ECF385-8505-4656-AEA5-B44BD4172734}" type="pres">
      <dgm:prSet presAssocID="{8D6CCD19-D7A3-4D85-A1B0-58660E077D6A}" presName="root2" presStyleCnt="0"/>
      <dgm:spPr/>
    </dgm:pt>
    <dgm:pt modelId="{44DA7AFF-EE92-40C8-82B8-8A88AAC864BC}" type="pres">
      <dgm:prSet presAssocID="{8D6CCD19-D7A3-4D85-A1B0-58660E077D6A}" presName="LevelTwoTextNode" presStyleLbl="node2" presStyleIdx="3" presStyleCnt="4" custScaleX="12152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B01F441-2C12-464F-9EA7-5E29B391A3F2}" type="pres">
      <dgm:prSet presAssocID="{8D6CCD19-D7A3-4D85-A1B0-58660E077D6A}" presName="level3hierChild" presStyleCnt="0"/>
      <dgm:spPr/>
    </dgm:pt>
  </dgm:ptLst>
  <dgm:cxnLst>
    <dgm:cxn modelId="{C0BA153D-CB23-4E39-BF0D-190F73E42A58}" type="presOf" srcId="{B156A948-5225-4D59-A86E-BA5BBBA831CC}" destId="{A7CF471A-0A53-466D-8683-6415C6A10A2D}" srcOrd="0" destOrd="0" presId="urn:microsoft.com/office/officeart/2008/layout/HorizontalMultiLevelHierarchy"/>
    <dgm:cxn modelId="{AA9CAF64-C634-4784-A778-2277870355AD}" type="presOf" srcId="{6EAC2FA5-AC45-404A-A8F5-56B61308560C}" destId="{2330FFA4-6556-4AE9-858F-91D32D772AA9}" srcOrd="0" destOrd="0" presId="urn:microsoft.com/office/officeart/2008/layout/HorizontalMultiLevelHierarchy"/>
    <dgm:cxn modelId="{2DFC30B7-E968-4723-811A-673F80F33648}" srcId="{2B94F56C-7BB8-42B6-8A7C-7769D69C302F}" destId="{8D6CCD19-D7A3-4D85-A1B0-58660E077D6A}" srcOrd="3" destOrd="0" parTransId="{F1ECBC6A-AC7D-4D10-A687-2D87F41AD6F9}" sibTransId="{35BB666F-EE55-450F-B404-EE05D3BF70F0}"/>
    <dgm:cxn modelId="{756B6B29-2EBE-430D-8E19-90B64350E3AA}" srcId="{2B94F56C-7BB8-42B6-8A7C-7769D69C302F}" destId="{5FFB7E13-6A00-452C-B220-044A7CC17672}" srcOrd="0" destOrd="0" parTransId="{FE8AF7A6-2B00-476E-AE99-D1BC0A900200}" sibTransId="{60C2E631-BC00-40EF-9C02-D4EE81B624DF}"/>
    <dgm:cxn modelId="{8F12A8A8-CFBF-4986-AEFB-4147E77183CA}" type="presOf" srcId="{9E012E0B-2FB9-40AE-97C9-1A47F223EF6F}" destId="{4B68D04D-2D2C-4B53-B236-5B2DDBC05593}" srcOrd="1" destOrd="0" presId="urn:microsoft.com/office/officeart/2008/layout/HorizontalMultiLevelHierarchy"/>
    <dgm:cxn modelId="{3710992E-43B7-431A-88D6-45C9DD535814}" type="presOf" srcId="{FE8AF7A6-2B00-476E-AE99-D1BC0A900200}" destId="{C3C477D4-3177-4985-96D1-A2830B9FB794}" srcOrd="0" destOrd="0" presId="urn:microsoft.com/office/officeart/2008/layout/HorizontalMultiLevelHierarchy"/>
    <dgm:cxn modelId="{2566C8A9-388E-4815-B7F6-FA4890CFC3AF}" type="presOf" srcId="{9E012E0B-2FB9-40AE-97C9-1A47F223EF6F}" destId="{D818A3BE-B719-4AC1-915B-1F2E64536F20}" srcOrd="0" destOrd="0" presId="urn:microsoft.com/office/officeart/2008/layout/HorizontalMultiLevelHierarchy"/>
    <dgm:cxn modelId="{B78B1945-C53D-425B-9381-07D60F004C9A}" srcId="{B156A948-5225-4D59-A86E-BA5BBBA831CC}" destId="{2B94F56C-7BB8-42B6-8A7C-7769D69C302F}" srcOrd="0" destOrd="0" parTransId="{A23C761E-B1E4-483E-AC89-218F2CA14343}" sibTransId="{B0A11FC4-14BC-4254-A641-AA0B298B9705}"/>
    <dgm:cxn modelId="{BBC28A98-ECEF-4892-82EA-8AE2C5B64B7C}" type="presOf" srcId="{2B94F56C-7BB8-42B6-8A7C-7769D69C302F}" destId="{C86F1D0B-A781-4438-ACD8-1B82E2BE7589}" srcOrd="0" destOrd="0" presId="urn:microsoft.com/office/officeart/2008/layout/HorizontalMultiLevelHierarchy"/>
    <dgm:cxn modelId="{DE0F5E49-65D1-4B54-A7DD-89CE5727A12C}" type="presOf" srcId="{6EAC2FA5-AC45-404A-A8F5-56B61308560C}" destId="{A7AAF1C0-277A-46AF-8874-43745FEFD9DA}" srcOrd="1" destOrd="0" presId="urn:microsoft.com/office/officeart/2008/layout/HorizontalMultiLevelHierarchy"/>
    <dgm:cxn modelId="{F89316D4-9E58-455F-ACC7-1824B4AAF1F6}" type="presOf" srcId="{F1ECBC6A-AC7D-4D10-A687-2D87F41AD6F9}" destId="{29B12294-00E4-4739-B0AA-F9F92ED5D0DB}" srcOrd="0" destOrd="0" presId="urn:microsoft.com/office/officeart/2008/layout/HorizontalMultiLevelHierarchy"/>
    <dgm:cxn modelId="{5AA9A1DF-9728-40F1-8D07-698DD81E384A}" type="presOf" srcId="{8D6CCD19-D7A3-4D85-A1B0-58660E077D6A}" destId="{44DA7AFF-EE92-40C8-82B8-8A88AAC864BC}" srcOrd="0" destOrd="0" presId="urn:microsoft.com/office/officeart/2008/layout/HorizontalMultiLevelHierarchy"/>
    <dgm:cxn modelId="{05368F0B-E40F-4166-B7B6-76599FF51129}" srcId="{2B94F56C-7BB8-42B6-8A7C-7769D69C302F}" destId="{50A2FA54-8DB8-4816-81E0-FB9EFEDA0FD7}" srcOrd="2" destOrd="0" parTransId="{9E012E0B-2FB9-40AE-97C9-1A47F223EF6F}" sibTransId="{A53A82C1-2045-4789-B0C7-B0F24D0A2E63}"/>
    <dgm:cxn modelId="{76330201-41CB-4295-BBE5-E27BFC6BEA02}" srcId="{2B94F56C-7BB8-42B6-8A7C-7769D69C302F}" destId="{833D02FF-57E3-48E9-8129-503606D80E77}" srcOrd="1" destOrd="0" parTransId="{6EAC2FA5-AC45-404A-A8F5-56B61308560C}" sibTransId="{BCDCE83B-B661-49C2-B8F1-EF8CB68CA3C7}"/>
    <dgm:cxn modelId="{145BFF7C-7AAA-4C26-9468-0D57762B8948}" type="presOf" srcId="{F1ECBC6A-AC7D-4D10-A687-2D87F41AD6F9}" destId="{FCCA9374-F327-44B2-8C29-4634EF240D76}" srcOrd="1" destOrd="0" presId="urn:microsoft.com/office/officeart/2008/layout/HorizontalMultiLevelHierarchy"/>
    <dgm:cxn modelId="{46B6C88A-43BD-4AA8-B8BE-EC8C74A5A691}" type="presOf" srcId="{FE8AF7A6-2B00-476E-AE99-D1BC0A900200}" destId="{292704F4-BAB2-453C-B924-8AFC079EC86D}" srcOrd="1" destOrd="0" presId="urn:microsoft.com/office/officeart/2008/layout/HorizontalMultiLevelHierarchy"/>
    <dgm:cxn modelId="{BF02D7DF-67CF-42AF-B0C4-8070FEDB5B29}" type="presOf" srcId="{50A2FA54-8DB8-4816-81E0-FB9EFEDA0FD7}" destId="{7021A850-010B-4E80-BE43-F5B209C84980}" srcOrd="0" destOrd="0" presId="urn:microsoft.com/office/officeart/2008/layout/HorizontalMultiLevelHierarchy"/>
    <dgm:cxn modelId="{C1230723-0EBA-47AA-8D47-FA297C7093DD}" type="presOf" srcId="{5FFB7E13-6A00-452C-B220-044A7CC17672}" destId="{4DD7B5F6-BE0A-4C8C-BB62-D3D97D6A5DFC}" srcOrd="0" destOrd="0" presId="urn:microsoft.com/office/officeart/2008/layout/HorizontalMultiLevelHierarchy"/>
    <dgm:cxn modelId="{4D5E2081-2976-47F6-BB8C-E02DC5B2E38B}" type="presOf" srcId="{833D02FF-57E3-48E9-8129-503606D80E77}" destId="{7AB7A185-ED43-406D-A31D-2005E9E8C9E1}" srcOrd="0" destOrd="0" presId="urn:microsoft.com/office/officeart/2008/layout/HorizontalMultiLevelHierarchy"/>
    <dgm:cxn modelId="{8BD797A6-314B-4B2D-95A9-89016B4605D6}" type="presParOf" srcId="{A7CF471A-0A53-466D-8683-6415C6A10A2D}" destId="{E24A6651-A3E7-4BAD-9805-69407166633A}" srcOrd="0" destOrd="0" presId="urn:microsoft.com/office/officeart/2008/layout/HorizontalMultiLevelHierarchy"/>
    <dgm:cxn modelId="{461C094F-7F25-48CD-89F4-CF8467783300}" type="presParOf" srcId="{E24A6651-A3E7-4BAD-9805-69407166633A}" destId="{C86F1D0B-A781-4438-ACD8-1B82E2BE7589}" srcOrd="0" destOrd="0" presId="urn:microsoft.com/office/officeart/2008/layout/HorizontalMultiLevelHierarchy"/>
    <dgm:cxn modelId="{C0F27425-1D7D-43D3-9C17-7A0D1CD055EB}" type="presParOf" srcId="{E24A6651-A3E7-4BAD-9805-69407166633A}" destId="{70958C2A-161C-4324-A856-3EC85D5D403F}" srcOrd="1" destOrd="0" presId="urn:microsoft.com/office/officeart/2008/layout/HorizontalMultiLevelHierarchy"/>
    <dgm:cxn modelId="{995BFE2E-1A49-49E1-83B9-975CB4428E0A}" type="presParOf" srcId="{70958C2A-161C-4324-A856-3EC85D5D403F}" destId="{C3C477D4-3177-4985-96D1-A2830B9FB794}" srcOrd="0" destOrd="0" presId="urn:microsoft.com/office/officeart/2008/layout/HorizontalMultiLevelHierarchy"/>
    <dgm:cxn modelId="{E7788169-61A5-4A19-8685-0B14E6ABD62E}" type="presParOf" srcId="{C3C477D4-3177-4985-96D1-A2830B9FB794}" destId="{292704F4-BAB2-453C-B924-8AFC079EC86D}" srcOrd="0" destOrd="0" presId="urn:microsoft.com/office/officeart/2008/layout/HorizontalMultiLevelHierarchy"/>
    <dgm:cxn modelId="{E58C9C6A-5449-4429-9ED2-9FAF76277714}" type="presParOf" srcId="{70958C2A-161C-4324-A856-3EC85D5D403F}" destId="{E5E50EF6-0B3B-4769-BCE6-F3484772B4CD}" srcOrd="1" destOrd="0" presId="urn:microsoft.com/office/officeart/2008/layout/HorizontalMultiLevelHierarchy"/>
    <dgm:cxn modelId="{03259622-7594-4429-9324-04FCC67636FD}" type="presParOf" srcId="{E5E50EF6-0B3B-4769-BCE6-F3484772B4CD}" destId="{4DD7B5F6-BE0A-4C8C-BB62-D3D97D6A5DFC}" srcOrd="0" destOrd="0" presId="urn:microsoft.com/office/officeart/2008/layout/HorizontalMultiLevelHierarchy"/>
    <dgm:cxn modelId="{4E42E00D-AF68-426B-B54E-8A45942F76D4}" type="presParOf" srcId="{E5E50EF6-0B3B-4769-BCE6-F3484772B4CD}" destId="{ACBB3608-64D3-4C5B-A46B-25603A2C90F9}" srcOrd="1" destOrd="0" presId="urn:microsoft.com/office/officeart/2008/layout/HorizontalMultiLevelHierarchy"/>
    <dgm:cxn modelId="{91F465FA-53DA-4AEF-B6AE-E849C39DC5BA}" type="presParOf" srcId="{70958C2A-161C-4324-A856-3EC85D5D403F}" destId="{2330FFA4-6556-4AE9-858F-91D32D772AA9}" srcOrd="2" destOrd="0" presId="urn:microsoft.com/office/officeart/2008/layout/HorizontalMultiLevelHierarchy"/>
    <dgm:cxn modelId="{44991D4F-1D02-4FBA-A0A4-3405C4990778}" type="presParOf" srcId="{2330FFA4-6556-4AE9-858F-91D32D772AA9}" destId="{A7AAF1C0-277A-46AF-8874-43745FEFD9DA}" srcOrd="0" destOrd="0" presId="urn:microsoft.com/office/officeart/2008/layout/HorizontalMultiLevelHierarchy"/>
    <dgm:cxn modelId="{80C16913-AE60-4FA1-B565-1960B54FA957}" type="presParOf" srcId="{70958C2A-161C-4324-A856-3EC85D5D403F}" destId="{B1B5284C-EF48-44E4-AC82-70A956EA95B2}" srcOrd="3" destOrd="0" presId="urn:microsoft.com/office/officeart/2008/layout/HorizontalMultiLevelHierarchy"/>
    <dgm:cxn modelId="{7CC58BC9-0EF1-49D0-AFF0-899C38FE77A8}" type="presParOf" srcId="{B1B5284C-EF48-44E4-AC82-70A956EA95B2}" destId="{7AB7A185-ED43-406D-A31D-2005E9E8C9E1}" srcOrd="0" destOrd="0" presId="urn:microsoft.com/office/officeart/2008/layout/HorizontalMultiLevelHierarchy"/>
    <dgm:cxn modelId="{1F4B0EB2-ADFE-49D3-AFB2-2540E2E489B3}" type="presParOf" srcId="{B1B5284C-EF48-44E4-AC82-70A956EA95B2}" destId="{05E802B8-FFC0-45A7-9E42-6ECB35DA1035}" srcOrd="1" destOrd="0" presId="urn:microsoft.com/office/officeart/2008/layout/HorizontalMultiLevelHierarchy"/>
    <dgm:cxn modelId="{FB29EEB2-3D81-4711-A7C5-9BEA8D91DAF3}" type="presParOf" srcId="{70958C2A-161C-4324-A856-3EC85D5D403F}" destId="{D818A3BE-B719-4AC1-915B-1F2E64536F20}" srcOrd="4" destOrd="0" presId="urn:microsoft.com/office/officeart/2008/layout/HorizontalMultiLevelHierarchy"/>
    <dgm:cxn modelId="{1F92D7FA-08C0-4FC8-BC29-72D70A74AFB0}" type="presParOf" srcId="{D818A3BE-B719-4AC1-915B-1F2E64536F20}" destId="{4B68D04D-2D2C-4B53-B236-5B2DDBC05593}" srcOrd="0" destOrd="0" presId="urn:microsoft.com/office/officeart/2008/layout/HorizontalMultiLevelHierarchy"/>
    <dgm:cxn modelId="{79358371-3E3C-4CB3-984E-4488BBA2EC2E}" type="presParOf" srcId="{70958C2A-161C-4324-A856-3EC85D5D403F}" destId="{BC5F7A3E-849C-461B-B644-42DC6D938C8E}" srcOrd="5" destOrd="0" presId="urn:microsoft.com/office/officeart/2008/layout/HorizontalMultiLevelHierarchy"/>
    <dgm:cxn modelId="{F5A29FEA-B5DB-433B-B81A-2CE7B9687074}" type="presParOf" srcId="{BC5F7A3E-849C-461B-B644-42DC6D938C8E}" destId="{7021A850-010B-4E80-BE43-F5B209C84980}" srcOrd="0" destOrd="0" presId="urn:microsoft.com/office/officeart/2008/layout/HorizontalMultiLevelHierarchy"/>
    <dgm:cxn modelId="{1162FB4D-51AC-4723-A1B1-96FCF1FC3910}" type="presParOf" srcId="{BC5F7A3E-849C-461B-B644-42DC6D938C8E}" destId="{28F98CCC-E1DA-47D1-A858-5557DB4EBB64}" srcOrd="1" destOrd="0" presId="urn:microsoft.com/office/officeart/2008/layout/HorizontalMultiLevelHierarchy"/>
    <dgm:cxn modelId="{DF4CB316-D269-43D2-95BA-BA5DC9ED4C1B}" type="presParOf" srcId="{70958C2A-161C-4324-A856-3EC85D5D403F}" destId="{29B12294-00E4-4739-B0AA-F9F92ED5D0DB}" srcOrd="6" destOrd="0" presId="urn:microsoft.com/office/officeart/2008/layout/HorizontalMultiLevelHierarchy"/>
    <dgm:cxn modelId="{71A7081A-8366-4A00-B55A-ECD71F23FDEF}" type="presParOf" srcId="{29B12294-00E4-4739-B0AA-F9F92ED5D0DB}" destId="{FCCA9374-F327-44B2-8C29-4634EF240D76}" srcOrd="0" destOrd="0" presId="urn:microsoft.com/office/officeart/2008/layout/HorizontalMultiLevelHierarchy"/>
    <dgm:cxn modelId="{5530FDD6-84A8-4876-B12E-DA9A4AEBA88F}" type="presParOf" srcId="{70958C2A-161C-4324-A856-3EC85D5D403F}" destId="{77ECF385-8505-4656-AEA5-B44BD4172734}" srcOrd="7" destOrd="0" presId="urn:microsoft.com/office/officeart/2008/layout/HorizontalMultiLevelHierarchy"/>
    <dgm:cxn modelId="{60D8F2F1-3510-4AB4-AAAE-474FAB047388}" type="presParOf" srcId="{77ECF385-8505-4656-AEA5-B44BD4172734}" destId="{44DA7AFF-EE92-40C8-82B8-8A88AAC864BC}" srcOrd="0" destOrd="0" presId="urn:microsoft.com/office/officeart/2008/layout/HorizontalMultiLevelHierarchy"/>
    <dgm:cxn modelId="{207E2CE8-281B-4F25-9A59-372AD3270450}" type="presParOf" srcId="{77ECF385-8505-4656-AEA5-B44BD4172734}" destId="{FB01F441-2C12-464F-9EA7-5E29B391A3F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B12294-00E4-4739-B0AA-F9F92ED5D0DB}">
      <dsp:nvSpPr>
        <dsp:cNvPr id="0" name=""/>
        <dsp:cNvSpPr/>
      </dsp:nvSpPr>
      <dsp:spPr>
        <a:xfrm>
          <a:off x="1360682" y="2578100"/>
          <a:ext cx="642668" cy="18368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1334" y="0"/>
              </a:lnTo>
              <a:lnTo>
                <a:pt x="321334" y="1836896"/>
              </a:lnTo>
              <a:lnTo>
                <a:pt x="642668" y="1836896"/>
              </a:lnTo>
            </a:path>
          </a:pathLst>
        </a:custGeom>
        <a:noFill/>
        <a:ln w="38100" cap="flat" cmpd="sng" algn="ctr">
          <a:solidFill>
            <a:schemeClr val="accent1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1633365" y="3447896"/>
        <a:ext cx="97303" cy="97303"/>
      </dsp:txXfrm>
    </dsp:sp>
    <dsp:sp modelId="{D818A3BE-B719-4AC1-915B-1F2E64536F20}">
      <dsp:nvSpPr>
        <dsp:cNvPr id="0" name=""/>
        <dsp:cNvSpPr/>
      </dsp:nvSpPr>
      <dsp:spPr>
        <a:xfrm>
          <a:off x="1360682" y="2578100"/>
          <a:ext cx="642668" cy="6122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1334" y="0"/>
              </a:lnTo>
              <a:lnTo>
                <a:pt x="321334" y="612298"/>
              </a:lnTo>
              <a:lnTo>
                <a:pt x="642668" y="612298"/>
              </a:lnTo>
            </a:path>
          </a:pathLst>
        </a:custGeom>
        <a:noFill/>
        <a:ln w="38100" cap="flat" cmpd="sng" algn="ctr">
          <a:solidFill>
            <a:schemeClr val="accent1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659825" y="2862057"/>
        <a:ext cx="44382" cy="44382"/>
      </dsp:txXfrm>
    </dsp:sp>
    <dsp:sp modelId="{2330FFA4-6556-4AE9-858F-91D32D772AA9}">
      <dsp:nvSpPr>
        <dsp:cNvPr id="0" name=""/>
        <dsp:cNvSpPr/>
      </dsp:nvSpPr>
      <dsp:spPr>
        <a:xfrm>
          <a:off x="1360682" y="1965801"/>
          <a:ext cx="642668" cy="612298"/>
        </a:xfrm>
        <a:custGeom>
          <a:avLst/>
          <a:gdLst/>
          <a:ahLst/>
          <a:cxnLst/>
          <a:rect l="0" t="0" r="0" b="0"/>
          <a:pathLst>
            <a:path>
              <a:moveTo>
                <a:pt x="0" y="612298"/>
              </a:moveTo>
              <a:lnTo>
                <a:pt x="321334" y="612298"/>
              </a:lnTo>
              <a:lnTo>
                <a:pt x="321334" y="0"/>
              </a:lnTo>
              <a:lnTo>
                <a:pt x="642668" y="0"/>
              </a:lnTo>
            </a:path>
          </a:pathLst>
        </a:custGeom>
        <a:noFill/>
        <a:ln w="38100" cap="flat" cmpd="sng" algn="ctr">
          <a:solidFill>
            <a:schemeClr val="accent1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659825" y="2249759"/>
        <a:ext cx="44382" cy="44382"/>
      </dsp:txXfrm>
    </dsp:sp>
    <dsp:sp modelId="{C3C477D4-3177-4985-96D1-A2830B9FB794}">
      <dsp:nvSpPr>
        <dsp:cNvPr id="0" name=""/>
        <dsp:cNvSpPr/>
      </dsp:nvSpPr>
      <dsp:spPr>
        <a:xfrm>
          <a:off x="1360682" y="741203"/>
          <a:ext cx="642668" cy="1836896"/>
        </a:xfrm>
        <a:custGeom>
          <a:avLst/>
          <a:gdLst/>
          <a:ahLst/>
          <a:cxnLst/>
          <a:rect l="0" t="0" r="0" b="0"/>
          <a:pathLst>
            <a:path>
              <a:moveTo>
                <a:pt x="0" y="1836896"/>
              </a:moveTo>
              <a:lnTo>
                <a:pt x="321334" y="1836896"/>
              </a:lnTo>
              <a:lnTo>
                <a:pt x="321334" y="0"/>
              </a:lnTo>
              <a:lnTo>
                <a:pt x="642668" y="0"/>
              </a:lnTo>
            </a:path>
          </a:pathLst>
        </a:custGeom>
        <a:noFill/>
        <a:ln w="38100" cap="flat" cmpd="sng" algn="ctr">
          <a:solidFill>
            <a:schemeClr val="accent1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1633365" y="1610999"/>
        <a:ext cx="97303" cy="97303"/>
      </dsp:txXfrm>
    </dsp:sp>
    <dsp:sp modelId="{C86F1D0B-A781-4438-ACD8-1B82E2BE7589}">
      <dsp:nvSpPr>
        <dsp:cNvPr id="0" name=""/>
        <dsp:cNvSpPr/>
      </dsp:nvSpPr>
      <dsp:spPr>
        <a:xfrm rot="16200000">
          <a:off x="-1707256" y="2088261"/>
          <a:ext cx="5156200" cy="979678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0" kern="1200" dirty="0" smtClean="0">
              <a:latin typeface="Berlin Sans FB" pitchFamily="34" charset="0"/>
            </a:rPr>
            <a:t>Volunteer work</a:t>
          </a:r>
          <a:endParaRPr lang="en-US" sz="6000" kern="1200" dirty="0">
            <a:latin typeface="Berlin Sans FB" pitchFamily="34" charset="0"/>
          </a:endParaRPr>
        </a:p>
      </dsp:txBody>
      <dsp:txXfrm>
        <a:off x="-1707256" y="2088261"/>
        <a:ext cx="5156200" cy="979678"/>
      </dsp:txXfrm>
    </dsp:sp>
    <dsp:sp modelId="{4DD7B5F6-BE0A-4C8C-BB62-D3D97D6A5DFC}">
      <dsp:nvSpPr>
        <dsp:cNvPr id="0" name=""/>
        <dsp:cNvSpPr/>
      </dsp:nvSpPr>
      <dsp:spPr>
        <a:xfrm>
          <a:off x="2003351" y="251364"/>
          <a:ext cx="4930843" cy="979678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>
              <a:latin typeface="Berlin Sans FB" pitchFamily="34" charset="0"/>
            </a:rPr>
            <a:t>What do you want to do?</a:t>
          </a:r>
          <a:endParaRPr lang="en-US" sz="3700" kern="1200" dirty="0">
            <a:latin typeface="Berlin Sans FB" pitchFamily="34" charset="0"/>
          </a:endParaRPr>
        </a:p>
      </dsp:txBody>
      <dsp:txXfrm>
        <a:off x="2003351" y="251364"/>
        <a:ext cx="4930843" cy="979678"/>
      </dsp:txXfrm>
    </dsp:sp>
    <dsp:sp modelId="{7AB7A185-ED43-406D-A31D-2005E9E8C9E1}">
      <dsp:nvSpPr>
        <dsp:cNvPr id="0" name=""/>
        <dsp:cNvSpPr/>
      </dsp:nvSpPr>
      <dsp:spPr>
        <a:xfrm>
          <a:off x="2003351" y="1475962"/>
          <a:ext cx="4930843" cy="979678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>
              <a:latin typeface="Berlin Sans FB" pitchFamily="34" charset="0"/>
            </a:rPr>
            <a:t>Why do you want to do it?</a:t>
          </a:r>
          <a:endParaRPr lang="en-US" sz="3700" kern="1200" dirty="0">
            <a:latin typeface="Berlin Sans FB" pitchFamily="34" charset="0"/>
          </a:endParaRPr>
        </a:p>
      </dsp:txBody>
      <dsp:txXfrm>
        <a:off x="2003351" y="1475962"/>
        <a:ext cx="4930843" cy="979678"/>
      </dsp:txXfrm>
    </dsp:sp>
    <dsp:sp modelId="{7021A850-010B-4E80-BE43-F5B209C84980}">
      <dsp:nvSpPr>
        <dsp:cNvPr id="0" name=""/>
        <dsp:cNvSpPr/>
      </dsp:nvSpPr>
      <dsp:spPr>
        <a:xfrm>
          <a:off x="2003351" y="2700559"/>
          <a:ext cx="3864045" cy="979678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>
              <a:latin typeface="Berlin Sans FB" pitchFamily="34" charset="0"/>
            </a:rPr>
            <a:t>What is your plan?</a:t>
          </a:r>
          <a:endParaRPr lang="en-US" sz="3700" kern="1200" dirty="0">
            <a:latin typeface="Berlin Sans FB" pitchFamily="34" charset="0"/>
          </a:endParaRPr>
        </a:p>
      </dsp:txBody>
      <dsp:txXfrm>
        <a:off x="2003351" y="2700559"/>
        <a:ext cx="3864045" cy="979678"/>
      </dsp:txXfrm>
    </dsp:sp>
    <dsp:sp modelId="{44DA7AFF-EE92-40C8-82B8-8A88AAC864BC}">
      <dsp:nvSpPr>
        <dsp:cNvPr id="0" name=""/>
        <dsp:cNvSpPr/>
      </dsp:nvSpPr>
      <dsp:spPr>
        <a:xfrm>
          <a:off x="2003351" y="3925157"/>
          <a:ext cx="3905144" cy="979678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>
              <a:latin typeface="Berlin Sans FB" pitchFamily="34" charset="0"/>
            </a:rPr>
            <a:t>How do you feel?</a:t>
          </a:r>
          <a:endParaRPr lang="en-US" sz="3700" kern="1200" dirty="0">
            <a:latin typeface="Berlin Sans FB" pitchFamily="34" charset="0"/>
          </a:endParaRPr>
        </a:p>
      </dsp:txBody>
      <dsp:txXfrm>
        <a:off x="2003351" y="3925157"/>
        <a:ext cx="3905144" cy="9796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33721F-545E-41A1-A4E7-10DF28316104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44C91A-7716-413D-B29C-970D537D0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55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F735-1AFF-461A-A6AF-5C4012F5E42E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5F3A-FFB2-4FF9-BC84-7E9DD59E9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369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F735-1AFF-461A-A6AF-5C4012F5E42E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5F3A-FFB2-4FF9-BC84-7E9DD59E9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240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F735-1AFF-461A-A6AF-5C4012F5E42E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5F3A-FFB2-4FF9-BC84-7E9DD59E9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388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F735-1AFF-461A-A6AF-5C4012F5E42E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5F3A-FFB2-4FF9-BC84-7E9DD59E9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150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F735-1AFF-461A-A6AF-5C4012F5E42E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5F3A-FFB2-4FF9-BC84-7E9DD59E9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542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F735-1AFF-461A-A6AF-5C4012F5E42E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5F3A-FFB2-4FF9-BC84-7E9DD59E9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797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F735-1AFF-461A-A6AF-5C4012F5E42E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5F3A-FFB2-4FF9-BC84-7E9DD59E9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208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F735-1AFF-461A-A6AF-5C4012F5E42E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5F3A-FFB2-4FF9-BC84-7E9DD59E9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2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F735-1AFF-461A-A6AF-5C4012F5E42E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5F3A-FFB2-4FF9-BC84-7E9DD59E9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404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F735-1AFF-461A-A6AF-5C4012F5E42E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5F3A-FFB2-4FF9-BC84-7E9DD59E9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056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F735-1AFF-461A-A6AF-5C4012F5E42E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5F3A-FFB2-4FF9-BC84-7E9DD59E9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127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0F735-1AFF-461A-A6AF-5C4012F5E42E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C5F3A-FFB2-4FF9-BC84-7E9DD59E9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68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2000" t="-8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429000"/>
            <a:ext cx="8686799" cy="25908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</a:bodyPr>
          <a:lstStyle/>
          <a:p>
            <a:pPr algn="ctr"/>
            <a:r>
              <a:rPr lang="en-US" sz="5400" dirty="0" smtClean="0">
                <a:solidFill>
                  <a:schemeClr val="tx1"/>
                </a:solidFill>
                <a:latin typeface="Harlow Solid Italic" pitchFamily="82" charset="0"/>
              </a:rPr>
              <a:t>Unit 3. Community service</a:t>
            </a:r>
          </a:p>
          <a:p>
            <a:pPr algn="ctr"/>
            <a:r>
              <a:rPr lang="en-US" sz="5400" dirty="0" smtClean="0">
                <a:solidFill>
                  <a:schemeClr val="tx1"/>
                </a:solidFill>
                <a:latin typeface="Harlow Solid Italic" pitchFamily="82" charset="0"/>
              </a:rPr>
              <a:t>Period </a:t>
            </a:r>
            <a:r>
              <a:rPr lang="en-US" sz="5400" dirty="0" smtClean="0">
                <a:latin typeface="Harlow Solid Italic" pitchFamily="82" charset="0"/>
              </a:rPr>
              <a:t>20</a:t>
            </a:r>
            <a:r>
              <a:rPr lang="en-US" sz="5400" dirty="0" smtClean="0">
                <a:solidFill>
                  <a:schemeClr val="tx1"/>
                </a:solidFill>
                <a:latin typeface="Harlow Solid Italic" pitchFamily="82" charset="0"/>
              </a:rPr>
              <a:t>. lesson 6. Skills 2</a:t>
            </a:r>
          </a:p>
        </p:txBody>
      </p:sp>
    </p:spTree>
    <p:extLst>
      <p:ext uri="{BB962C8B-B14F-4D97-AF65-F5344CB8AC3E}">
        <p14:creationId xmlns:p14="http://schemas.microsoft.com/office/powerpoint/2010/main" val="151788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2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81200" y="189773"/>
            <a:ext cx="586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Listen and fill in the blanks</a:t>
            </a:r>
            <a:endParaRPr lang="en-US" sz="4000" dirty="0">
              <a:solidFill>
                <a:schemeClr val="tx2">
                  <a:lumMod val="75000"/>
                </a:schemeClr>
              </a:solidFill>
              <a:latin typeface="Berlin Sans FB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7982" y="685800"/>
            <a:ext cx="851361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3200" dirty="0" smtClean="0">
                <a:latin typeface="Berlin Sans FB" pitchFamily="34" charset="0"/>
              </a:rPr>
              <a:t>I ___________ because I can make a difference in our community.</a:t>
            </a:r>
            <a:endParaRPr lang="en-US" dirty="0" smtClean="0"/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3200" dirty="0" smtClean="0">
                <a:latin typeface="Berlin Sans FB" pitchFamily="34" charset="0"/>
              </a:rPr>
              <a:t>I’ve made many new friends, and I _____ much more self-confident.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3200" dirty="0" smtClean="0">
                <a:latin typeface="Berlin Sans FB" pitchFamily="34" charset="0"/>
              </a:rPr>
              <a:t>Volunteering is special to me __________I  can help others.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3200" dirty="0" smtClean="0">
                <a:latin typeface="Berlin Sans FB" pitchFamily="34" charset="0"/>
              </a:rPr>
              <a:t>It’s special __________ I can see how happy the __________ are when they learn.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12273" y="853210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latin typeface="Berlin Sans FB" pitchFamily="34" charset="0"/>
              </a:rPr>
              <a:t>volunteer</a:t>
            </a:r>
            <a:endParaRPr lang="en-US" sz="3200" i="1" dirty="0">
              <a:latin typeface="Berlin Sans FB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43600" y="3686621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latin typeface="Berlin Sans FB" pitchFamily="34" charset="0"/>
              </a:rPr>
              <a:t>because</a:t>
            </a:r>
            <a:endParaRPr lang="en-US" sz="3200" i="1" dirty="0">
              <a:latin typeface="Berlin Sans FB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67000" y="5105400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latin typeface="Berlin Sans FB" pitchFamily="34" charset="0"/>
              </a:rPr>
              <a:t>because</a:t>
            </a:r>
            <a:endParaRPr lang="en-US" sz="3200" i="1" dirty="0">
              <a:latin typeface="Berlin Sans FB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90600" y="5893949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latin typeface="Berlin Sans FB" pitchFamily="34" charset="0"/>
              </a:rPr>
              <a:t>children</a:t>
            </a:r>
            <a:endParaRPr lang="en-US" sz="3200" i="1" dirty="0">
              <a:latin typeface="Berlin Sans FB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54091" y="2209800"/>
            <a:ext cx="1181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latin typeface="Berlin Sans FB" pitchFamily="34" charset="0"/>
              </a:rPr>
              <a:t>feel</a:t>
            </a:r>
            <a:endParaRPr lang="en-US" sz="3200" i="1" dirty="0">
              <a:latin typeface="Berlin Sans FB" pitchFamily="34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7665027" y="4296217"/>
            <a:ext cx="8382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914400" y="4299105"/>
            <a:ext cx="47244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14400" y="5029200"/>
            <a:ext cx="17526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895600" y="4299105"/>
            <a:ext cx="16971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Berlin Sans FB" pitchFamily="34" charset="0"/>
              </a:rPr>
              <a:t>c</a:t>
            </a:r>
            <a:r>
              <a:rPr lang="en-US" sz="3200" dirty="0" smtClean="0">
                <a:solidFill>
                  <a:srgbClr val="002060"/>
                </a:solidFill>
                <a:latin typeface="Berlin Sans FB" pitchFamily="34" charset="0"/>
              </a:rPr>
              <a:t>lause 1</a:t>
            </a:r>
            <a:endParaRPr lang="en-US" sz="3200" dirty="0">
              <a:solidFill>
                <a:srgbClr val="002060"/>
              </a:solidFill>
              <a:latin typeface="Berlin Sans FB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602682" y="4291607"/>
            <a:ext cx="16971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Berlin Sans FB" pitchFamily="34" charset="0"/>
              </a:rPr>
              <a:t>c</a:t>
            </a:r>
            <a:r>
              <a:rPr lang="en-US" sz="3200" dirty="0" smtClean="0">
                <a:solidFill>
                  <a:srgbClr val="002060"/>
                </a:solidFill>
                <a:latin typeface="Berlin Sans FB" pitchFamily="34" charset="0"/>
              </a:rPr>
              <a:t>lause 2</a:t>
            </a:r>
            <a:endParaRPr lang="en-US" sz="3200" dirty="0">
              <a:solidFill>
                <a:srgbClr val="002060"/>
              </a:solidFill>
              <a:latin typeface="Berlin Sans FB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580802" y="4299105"/>
            <a:ext cx="20842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Berlin Sans FB" pitchFamily="34" charset="0"/>
              </a:rPr>
              <a:t>+ because +</a:t>
            </a:r>
            <a:endParaRPr lang="en-US" sz="3200" dirty="0">
              <a:solidFill>
                <a:schemeClr val="tx2">
                  <a:lumMod val="75000"/>
                </a:schemeClr>
              </a:solidFill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478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7" grpId="0"/>
      <p:bldP spid="18" grpId="0"/>
      <p:bldP spid="20" grpId="0"/>
      <p:bldP spid="21" grpId="0"/>
      <p:bldP spid="34" grpId="0"/>
      <p:bldP spid="35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3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1371600" y="138545"/>
            <a:ext cx="65739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tx2"/>
                </a:solidFill>
                <a:latin typeface="Berlin Sans FB" pitchFamily="34" charset="0"/>
              </a:rPr>
              <a:t>Combine the two sentences using </a:t>
            </a:r>
            <a:r>
              <a:rPr lang="en-US" sz="4000" i="1" dirty="0" smtClean="0">
                <a:solidFill>
                  <a:schemeClr val="tx2"/>
                </a:solidFill>
                <a:latin typeface="Berlin Sans FB" pitchFamily="34" charset="0"/>
              </a:rPr>
              <a:t>because</a:t>
            </a:r>
            <a:endParaRPr lang="en-US" sz="4000" i="1" dirty="0">
              <a:solidFill>
                <a:schemeClr val="tx2"/>
              </a:solidFill>
              <a:latin typeface="Berlin Sans FB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1219200"/>
            <a:ext cx="8174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Berlin Sans FB" pitchFamily="34" charset="0"/>
              </a:rPr>
              <a:t>1. Because he didn’t wear enough warm clothes, he’s had a cold for two days.</a:t>
            </a:r>
          </a:p>
          <a:p>
            <a:r>
              <a:rPr lang="en-US" dirty="0">
                <a:latin typeface="Berlin Sans FB" pitchFamily="34" charset="0"/>
              </a:rPr>
              <a:t>2. I stayed home because it rained.</a:t>
            </a:r>
          </a:p>
          <a:p>
            <a:r>
              <a:rPr lang="en-US" dirty="0">
                <a:latin typeface="Berlin Sans FB" pitchFamily="34" charset="0"/>
              </a:rPr>
              <a:t>3. Because the lake is full of rubbish, they’ve decided to clean it up.</a:t>
            </a:r>
          </a:p>
          <a:p>
            <a:r>
              <a:rPr lang="en-US" dirty="0">
                <a:latin typeface="Berlin Sans FB" pitchFamily="34" charset="0"/>
              </a:rPr>
              <a:t>4. Because she works in that small town, she has lived three for three years.</a:t>
            </a:r>
          </a:p>
          <a:p>
            <a:r>
              <a:rPr lang="en-US" dirty="0">
                <a:latin typeface="Berlin Sans FB" pitchFamily="34" charset="0"/>
              </a:rPr>
              <a:t>5. Because the neighborhood is nice and quiet, they should move there.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678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8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371600" y="304800"/>
            <a:ext cx="65739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tx2"/>
                </a:solidFill>
                <a:latin typeface="Berlin Sans FB" pitchFamily="34" charset="0"/>
              </a:rPr>
              <a:t>Writing</a:t>
            </a:r>
            <a:endParaRPr lang="en-US" sz="4000" i="1" dirty="0">
              <a:solidFill>
                <a:schemeClr val="tx2"/>
              </a:solidFill>
              <a:latin typeface="Berlin Sans FB" pitchFamily="34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623215023"/>
              </p:ext>
            </p:extLst>
          </p:nvPr>
        </p:nvGraphicFramePr>
        <p:xfrm>
          <a:off x="838200" y="1041699"/>
          <a:ext cx="7315200" cy="515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7748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447800"/>
            <a:ext cx="7467600" cy="2285999"/>
          </a:xfrm>
        </p:spPr>
        <p:txBody>
          <a:bodyPr>
            <a:noAutofit/>
          </a:bodyPr>
          <a:lstStyle/>
          <a:p>
            <a:pPr algn="l"/>
            <a:r>
              <a:rPr lang="en-US" sz="6000" u="sng" dirty="0">
                <a:latin typeface="Berlin Sans FB" pitchFamily="34" charset="0"/>
              </a:rPr>
              <a:t/>
            </a:r>
            <a:br>
              <a:rPr lang="en-US" sz="6000" u="sng" dirty="0">
                <a:latin typeface="Berlin Sans FB" pitchFamily="34" charset="0"/>
              </a:rPr>
            </a:br>
            <a:r>
              <a:rPr lang="en-US" sz="4800" dirty="0" smtClean="0">
                <a:latin typeface="Berlin Sans FB" pitchFamily="34" charset="0"/>
              </a:rPr>
              <a:t>- </a:t>
            </a:r>
            <a:r>
              <a:rPr lang="en-US" dirty="0" smtClean="0">
                <a:latin typeface="Berlin Sans FB" pitchFamily="34" charset="0"/>
              </a:rPr>
              <a:t>complete the writing task</a:t>
            </a:r>
            <a:r>
              <a:rPr lang="en-US" dirty="0">
                <a:latin typeface="Berlin Sans FB" pitchFamily="34" charset="0"/>
              </a:rPr>
              <a:t/>
            </a:r>
            <a:br>
              <a:rPr lang="en-US" dirty="0">
                <a:latin typeface="Berlin Sans FB" pitchFamily="34" charset="0"/>
              </a:rPr>
            </a:br>
            <a:r>
              <a:rPr lang="en-US" dirty="0" smtClean="0">
                <a:latin typeface="Berlin Sans FB" pitchFamily="34" charset="0"/>
              </a:rPr>
              <a:t>- prepare for Unit 3, lesson 7, Locking back and project.</a:t>
            </a:r>
            <a:r>
              <a:rPr lang="en-US" u="sng" dirty="0" smtClean="0">
                <a:latin typeface="Berlin Sans FB" pitchFamily="34" charset="0"/>
              </a:rPr>
              <a:t/>
            </a:r>
            <a:br>
              <a:rPr lang="en-US" u="sng" dirty="0" smtClean="0">
                <a:latin typeface="Berlin Sans FB" pitchFamily="34" charset="0"/>
              </a:rPr>
            </a:br>
            <a:endParaRPr lang="en-US" u="sng" dirty="0">
              <a:latin typeface="Berlin Sans FB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00400" y="595745"/>
            <a:ext cx="342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tx2"/>
                </a:solidFill>
                <a:latin typeface="Berlin Sans FB" pitchFamily="34" charset="0"/>
              </a:rPr>
              <a:t>Homework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1440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194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 - complete the writing task - prepare for Unit 3, lesson 7, Locking back and project.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HuongTV</cp:lastModifiedBy>
  <cp:revision>17</cp:revision>
  <dcterms:created xsi:type="dcterms:W3CDTF">2017-09-18T16:00:51Z</dcterms:created>
  <dcterms:modified xsi:type="dcterms:W3CDTF">2017-10-19T07:45:59Z</dcterms:modified>
</cp:coreProperties>
</file>