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80" r:id="rId4"/>
    <p:sldId id="281" r:id="rId5"/>
    <p:sldId id="279" r:id="rId6"/>
    <p:sldId id="258" r:id="rId7"/>
    <p:sldId id="270" r:id="rId8"/>
    <p:sldId id="274" r:id="rId9"/>
    <p:sldId id="264" r:id="rId10"/>
    <p:sldId id="269" r:id="rId11"/>
    <p:sldId id="265" r:id="rId12"/>
    <p:sldId id="275" r:id="rId13"/>
    <p:sldId id="266" r:id="rId14"/>
    <p:sldId id="277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E90D"/>
    <a:srgbClr val="1BDB5B"/>
    <a:srgbClr val="0BEB0B"/>
    <a:srgbClr val="660066"/>
    <a:srgbClr val="1C827D"/>
    <a:srgbClr val="3BCDD1"/>
    <a:srgbClr val="33F329"/>
    <a:srgbClr val="1306B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B86A-BAE9-4889-9B73-792F8AB6A3D6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D804-4963-4965-9B8E-AC81F6538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B86A-BAE9-4889-9B73-792F8AB6A3D6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D804-4963-4965-9B8E-AC81F6538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B86A-BAE9-4889-9B73-792F8AB6A3D6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D804-4963-4965-9B8E-AC81F6538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B86A-BAE9-4889-9B73-792F8AB6A3D6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D804-4963-4965-9B8E-AC81F6538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B86A-BAE9-4889-9B73-792F8AB6A3D6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D804-4963-4965-9B8E-AC81F6538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B86A-BAE9-4889-9B73-792F8AB6A3D6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D804-4963-4965-9B8E-AC81F6538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B86A-BAE9-4889-9B73-792F8AB6A3D6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D804-4963-4965-9B8E-AC81F6538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B86A-BAE9-4889-9B73-792F8AB6A3D6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D804-4963-4965-9B8E-AC81F6538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B86A-BAE9-4889-9B73-792F8AB6A3D6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D804-4963-4965-9B8E-AC81F6538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B86A-BAE9-4889-9B73-792F8AB6A3D6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D804-4963-4965-9B8E-AC81F6538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2B86A-BAE9-4889-9B73-792F8AB6A3D6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5D804-4963-4965-9B8E-AC81F6538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2B86A-BAE9-4889-9B73-792F8AB6A3D6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5D804-4963-4965-9B8E-AC81F6538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7.bin"/><Relationship Id="rId18" Type="http://schemas.openxmlformats.org/officeDocument/2006/relationships/oleObject" Target="../embeddings/oleObject10.bin"/><Relationship Id="rId3" Type="http://schemas.openxmlformats.org/officeDocument/2006/relationships/oleObject" Target="../embeddings/oleObject2.bin"/><Relationship Id="rId21" Type="http://schemas.openxmlformats.org/officeDocument/2006/relationships/image" Target="../media/image17.wmf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3.wmf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1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19" Type="http://schemas.openxmlformats.org/officeDocument/2006/relationships/image" Target="../media/image16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4.wmf"/><Relationship Id="rId22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1219200" y="304799"/>
            <a:ext cx="7240587" cy="1676401"/>
          </a:xfrm>
          <a:prstGeom prst="cloudCallout">
            <a:avLst>
              <a:gd name="adj1" fmla="val -11704"/>
              <a:gd name="adj2" fmla="val 7869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Picture 30" descr="tải xuố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1" y="4800600"/>
            <a:ext cx="4038600" cy="20574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2" name="Picture 31" descr="7hinhtiet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2667000"/>
            <a:ext cx="3581400" cy="1981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3" name="Picture 32" descr="tyz137705237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2667000"/>
            <a:ext cx="4038600" cy="19812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" name="Object 87"/>
          <p:cNvGraphicFramePr>
            <a:graphicFrameLocks noChangeAspect="1"/>
          </p:cNvGraphicFramePr>
          <p:nvPr/>
        </p:nvGraphicFramePr>
        <p:xfrm>
          <a:off x="247650" y="5087938"/>
          <a:ext cx="1450521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Equation" r:id="rId3" imgW="444240" imgH="266400" progId="Equation.DSMT4">
                  <p:embed/>
                </p:oleObj>
              </mc:Choice>
              <mc:Fallback>
                <p:oleObj name="Equation" r:id="rId3" imgW="444240" imgH="266400" progId="Equation.DSMT4">
                  <p:embed/>
                  <p:pic>
                    <p:nvPicPr>
                      <p:cNvPr id="0" name="Object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5087938"/>
                        <a:ext cx="1450521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88"/>
          <p:cNvGraphicFramePr>
            <a:graphicFrameLocks noChangeAspect="1"/>
          </p:cNvGraphicFramePr>
          <p:nvPr/>
        </p:nvGraphicFramePr>
        <p:xfrm>
          <a:off x="4910138" y="5029200"/>
          <a:ext cx="116205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name="Equation" r:id="rId5" imgW="457200" imgH="266400" progId="Equation.DSMT4">
                  <p:embed/>
                </p:oleObj>
              </mc:Choice>
              <mc:Fallback>
                <p:oleObj name="Equation" r:id="rId5" imgW="457200" imgH="266400" progId="Equation.DSMT4">
                  <p:embed/>
                  <p:pic>
                    <p:nvPicPr>
                      <p:cNvPr id="0" name="Object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0138" y="5029200"/>
                        <a:ext cx="1162050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135"/>
          <p:cNvGraphicFramePr>
            <a:graphicFrameLocks noChangeAspect="1"/>
          </p:cNvGraphicFramePr>
          <p:nvPr/>
        </p:nvGraphicFramePr>
        <p:xfrm>
          <a:off x="1657350" y="3810000"/>
          <a:ext cx="1314450" cy="609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7" name="Equation" r:id="rId7" imgW="469800" imgH="228600" progId="Equation.DSMT4">
                  <p:embed/>
                </p:oleObj>
              </mc:Choice>
              <mc:Fallback>
                <p:oleObj name="Equation" r:id="rId7" imgW="469800" imgH="228600" progId="Equation.DSMT4">
                  <p:embed/>
                  <p:pic>
                    <p:nvPicPr>
                      <p:cNvPr id="0" name="Object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0" y="3810000"/>
                        <a:ext cx="1314450" cy="6096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4" name="Group 93"/>
          <p:cNvGrpSpPr>
            <a:grpSpLocks/>
          </p:cNvGrpSpPr>
          <p:nvPr/>
        </p:nvGrpSpPr>
        <p:grpSpPr bwMode="auto">
          <a:xfrm>
            <a:off x="3363035" y="3809999"/>
            <a:ext cx="1650129" cy="685801"/>
            <a:chOff x="5370803" y="1987047"/>
            <a:chExt cx="1177303" cy="433836"/>
          </a:xfrm>
        </p:grpSpPr>
        <p:graphicFrame>
          <p:nvGraphicFramePr>
            <p:cNvPr id="95" name="Object 137"/>
            <p:cNvGraphicFramePr>
              <a:graphicFrameLocks noChangeAspect="1"/>
            </p:cNvGraphicFramePr>
            <p:nvPr/>
          </p:nvGraphicFramePr>
          <p:xfrm>
            <a:off x="5878950" y="1987047"/>
            <a:ext cx="669156" cy="4338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68" name="Equation" r:id="rId9" imgW="330057" imgH="253890" progId="Equation.DSMT4">
                    <p:embed/>
                  </p:oleObj>
                </mc:Choice>
                <mc:Fallback>
                  <p:oleObj name="Equation" r:id="rId9" imgW="330057" imgH="253890" progId="Equation.DSMT4">
                    <p:embed/>
                    <p:pic>
                      <p:nvPicPr>
                        <p:cNvPr id="0" name="Object 1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78950" y="1987047"/>
                          <a:ext cx="669156" cy="43383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7" name="Object 139"/>
            <p:cNvGraphicFramePr>
              <a:graphicFrameLocks noChangeAspect="1"/>
            </p:cNvGraphicFramePr>
            <p:nvPr/>
          </p:nvGraphicFramePr>
          <p:xfrm>
            <a:off x="5370803" y="1987048"/>
            <a:ext cx="504316" cy="4338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69" name="Equation" r:id="rId11" imgW="241200" imgH="253800" progId="Equation.DSMT4">
                    <p:embed/>
                  </p:oleObj>
                </mc:Choice>
                <mc:Fallback>
                  <p:oleObj name="Equation" r:id="rId11" imgW="241200" imgH="253800" progId="Equation.DSMT4">
                    <p:embed/>
                    <p:pic>
                      <p:nvPicPr>
                        <p:cNvPr id="0" name="Object 1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70803" y="1987048"/>
                          <a:ext cx="504316" cy="4338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1731962" y="6172200"/>
            <a:ext cx="39830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 A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  BC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600200" y="5191780"/>
            <a:ext cx="3352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vi-VN" sz="2800" dirty="0" smtClean="0">
                <a:latin typeface="+mj-lt"/>
              </a:rPr>
              <a:t>(</a:t>
            </a:r>
            <a:r>
              <a:rPr lang="en-US" sz="2800" dirty="0" err="1" smtClean="0">
                <a:latin typeface="+mj-lt"/>
              </a:rPr>
              <a:t>hai</a:t>
            </a:r>
            <a:r>
              <a:rPr lang="vi-VN" sz="2800" dirty="0" smtClean="0">
                <a:latin typeface="+mj-lt"/>
              </a:rPr>
              <a:t> </a:t>
            </a:r>
            <a:r>
              <a:rPr lang="vi-VN" sz="2800" dirty="0">
                <a:latin typeface="+mj-lt"/>
              </a:rPr>
              <a:t>góc so le trong</a:t>
            </a:r>
            <a:r>
              <a:rPr lang="vi-VN" sz="2800" dirty="0" smtClean="0">
                <a:latin typeface="+mj-lt"/>
              </a:rPr>
              <a:t>)</a:t>
            </a:r>
            <a:r>
              <a:rPr lang="en-US" sz="2800" dirty="0" smtClean="0">
                <a:latin typeface="+mj-lt"/>
              </a:rPr>
              <a:t>  </a:t>
            </a:r>
            <a:r>
              <a:rPr lang="vi-VN" sz="2800" dirty="0" smtClean="0">
                <a:latin typeface="+mj-lt"/>
              </a:rPr>
              <a:t>;</a:t>
            </a:r>
            <a:endParaRPr lang="vi-VN" sz="2800" dirty="0">
              <a:latin typeface="+mj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096000" y="5105400"/>
            <a:ext cx="3200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vi-VN" sz="2800" dirty="0" smtClean="0">
                <a:latin typeface="+mj-lt"/>
              </a:rPr>
              <a:t>(</a:t>
            </a:r>
            <a:r>
              <a:rPr lang="en-US" sz="2800" dirty="0" err="1" smtClean="0">
                <a:latin typeface="+mj-lt"/>
              </a:rPr>
              <a:t>hai</a:t>
            </a:r>
            <a:r>
              <a:rPr lang="vi-VN" sz="2800" dirty="0" smtClean="0">
                <a:latin typeface="+mj-lt"/>
              </a:rPr>
              <a:t> </a:t>
            </a:r>
            <a:r>
              <a:rPr lang="vi-VN" sz="2800" dirty="0">
                <a:latin typeface="+mj-lt"/>
              </a:rPr>
              <a:t>góc so le trong)</a:t>
            </a:r>
          </a:p>
        </p:txBody>
      </p:sp>
      <p:cxnSp>
        <p:nvCxnSpPr>
          <p:cNvPr id="103" name="Straight Arrow Connector 102"/>
          <p:cNvCxnSpPr/>
          <p:nvPr/>
        </p:nvCxnSpPr>
        <p:spPr>
          <a:xfrm rot="10800000">
            <a:off x="1371600" y="5715000"/>
            <a:ext cx="1295402" cy="4572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149" idx="1"/>
          </p:cNvCxnSpPr>
          <p:nvPr/>
        </p:nvCxnSpPr>
        <p:spPr>
          <a:xfrm rot="5400000" flipH="1" flipV="1">
            <a:off x="3114461" y="4486062"/>
            <a:ext cx="152400" cy="19476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V="1">
            <a:off x="3810000" y="5715000"/>
            <a:ext cx="1143000" cy="4572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07" name="Group 26"/>
          <p:cNvGrpSpPr>
            <a:grpSpLocks/>
          </p:cNvGrpSpPr>
          <p:nvPr/>
        </p:nvGrpSpPr>
        <p:grpSpPr bwMode="auto">
          <a:xfrm>
            <a:off x="4572000" y="381000"/>
            <a:ext cx="3962400" cy="1295400"/>
            <a:chOff x="2832" y="3144"/>
            <a:chExt cx="2304" cy="816"/>
          </a:xfrm>
        </p:grpSpPr>
        <p:sp>
          <p:nvSpPr>
            <p:cNvPr id="108" name="Line 24"/>
            <p:cNvSpPr>
              <a:spLocks noChangeShapeType="1"/>
            </p:cNvSpPr>
            <p:nvPr/>
          </p:nvSpPr>
          <p:spPr bwMode="auto">
            <a:xfrm flipV="1">
              <a:off x="2832" y="3523"/>
              <a:ext cx="2304" cy="29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25"/>
            <p:cNvSpPr>
              <a:spLocks noChangeShapeType="1"/>
            </p:cNvSpPr>
            <p:nvPr/>
          </p:nvSpPr>
          <p:spPr bwMode="auto">
            <a:xfrm>
              <a:off x="3264" y="3144"/>
              <a:ext cx="0" cy="816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0" name="Text Box 32"/>
          <p:cNvSpPr txBox="1">
            <a:spLocks noChangeArrowheads="1"/>
          </p:cNvSpPr>
          <p:nvPr/>
        </p:nvSpPr>
        <p:spPr bwMode="auto">
          <a:xfrm>
            <a:off x="4572000" y="471487"/>
            <a:ext cx="3581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GT   </a:t>
            </a:r>
            <a:r>
              <a:rPr lang="en-US" sz="28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  <a:sym typeface="Webdings" pitchFamily="18" charset="2"/>
              </a:rPr>
              <a:t></a:t>
            </a:r>
            <a:r>
              <a:rPr lang="en-US" sz="28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ABC</a:t>
            </a:r>
          </a:p>
        </p:txBody>
      </p:sp>
      <p:sp>
        <p:nvSpPr>
          <p:cNvPr id="111" name="Text Box 23"/>
          <p:cNvSpPr txBox="1">
            <a:spLocks noChangeArrowheads="1"/>
          </p:cNvSpPr>
          <p:nvPr/>
        </p:nvSpPr>
        <p:spPr bwMode="auto">
          <a:xfrm>
            <a:off x="4572000" y="1233487"/>
            <a:ext cx="434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KL    A  +  B  +  C = 180</a:t>
            </a:r>
            <a:r>
              <a:rPr lang="en-US" sz="2800" b="1" baseline="30000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b="1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2" name="Group 127"/>
          <p:cNvGrpSpPr>
            <a:grpSpLocks/>
          </p:cNvGrpSpPr>
          <p:nvPr/>
        </p:nvGrpSpPr>
        <p:grpSpPr bwMode="auto">
          <a:xfrm>
            <a:off x="5476743" y="1117600"/>
            <a:ext cx="1838457" cy="177800"/>
            <a:chOff x="3609" y="1272"/>
            <a:chExt cx="1069" cy="112"/>
          </a:xfrm>
        </p:grpSpPr>
        <p:grpSp>
          <p:nvGrpSpPr>
            <p:cNvPr id="113" name="Group 39"/>
            <p:cNvGrpSpPr>
              <a:grpSpLocks/>
            </p:cNvGrpSpPr>
            <p:nvPr/>
          </p:nvGrpSpPr>
          <p:grpSpPr bwMode="auto">
            <a:xfrm>
              <a:off x="3609" y="1288"/>
              <a:ext cx="144" cy="96"/>
              <a:chOff x="753" y="3840"/>
              <a:chExt cx="144" cy="96"/>
            </a:xfrm>
          </p:grpSpPr>
          <p:sp>
            <p:nvSpPr>
              <p:cNvPr id="120" name="Line 40"/>
              <p:cNvSpPr>
                <a:spLocks noChangeShapeType="1"/>
              </p:cNvSpPr>
              <p:nvPr/>
            </p:nvSpPr>
            <p:spPr bwMode="auto">
              <a:xfrm flipV="1">
                <a:off x="753" y="3840"/>
                <a:ext cx="72" cy="80"/>
              </a:xfrm>
              <a:prstGeom prst="line">
                <a:avLst/>
              </a:prstGeom>
              <a:noFill/>
              <a:ln w="38100">
                <a:solidFill>
                  <a:srgbClr val="66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1" name="Line 41"/>
              <p:cNvSpPr>
                <a:spLocks noChangeShapeType="1"/>
              </p:cNvSpPr>
              <p:nvPr/>
            </p:nvSpPr>
            <p:spPr bwMode="auto">
              <a:xfrm>
                <a:off x="825" y="3840"/>
                <a:ext cx="72" cy="96"/>
              </a:xfrm>
              <a:prstGeom prst="line">
                <a:avLst/>
              </a:prstGeom>
              <a:noFill/>
              <a:ln w="38100">
                <a:solidFill>
                  <a:srgbClr val="66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4" name="Group 42"/>
            <p:cNvGrpSpPr>
              <a:grpSpLocks/>
            </p:cNvGrpSpPr>
            <p:nvPr/>
          </p:nvGrpSpPr>
          <p:grpSpPr bwMode="auto">
            <a:xfrm>
              <a:off x="4085" y="1280"/>
              <a:ext cx="144" cy="88"/>
              <a:chOff x="725" y="3840"/>
              <a:chExt cx="144" cy="88"/>
            </a:xfrm>
          </p:grpSpPr>
          <p:sp>
            <p:nvSpPr>
              <p:cNvPr id="118" name="Line 43"/>
              <p:cNvSpPr>
                <a:spLocks noChangeShapeType="1"/>
              </p:cNvSpPr>
              <p:nvPr/>
            </p:nvSpPr>
            <p:spPr bwMode="auto">
              <a:xfrm flipV="1">
                <a:off x="725" y="3840"/>
                <a:ext cx="72" cy="88"/>
              </a:xfrm>
              <a:prstGeom prst="line">
                <a:avLst/>
              </a:prstGeom>
              <a:noFill/>
              <a:ln w="38100">
                <a:solidFill>
                  <a:srgbClr val="66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9" name="Line 44"/>
              <p:cNvSpPr>
                <a:spLocks noChangeShapeType="1"/>
              </p:cNvSpPr>
              <p:nvPr/>
            </p:nvSpPr>
            <p:spPr bwMode="auto">
              <a:xfrm>
                <a:off x="797" y="3840"/>
                <a:ext cx="72" cy="88"/>
              </a:xfrm>
              <a:prstGeom prst="line">
                <a:avLst/>
              </a:prstGeom>
              <a:noFill/>
              <a:ln w="38100">
                <a:solidFill>
                  <a:srgbClr val="66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5" name="Group 45"/>
            <p:cNvGrpSpPr>
              <a:grpSpLocks/>
            </p:cNvGrpSpPr>
            <p:nvPr/>
          </p:nvGrpSpPr>
          <p:grpSpPr bwMode="auto">
            <a:xfrm>
              <a:off x="4539" y="1272"/>
              <a:ext cx="139" cy="96"/>
              <a:chOff x="659" y="3840"/>
              <a:chExt cx="139" cy="96"/>
            </a:xfrm>
          </p:grpSpPr>
          <p:sp>
            <p:nvSpPr>
              <p:cNvPr id="116" name="Line 46"/>
              <p:cNvSpPr>
                <a:spLocks noChangeShapeType="1"/>
              </p:cNvSpPr>
              <p:nvPr/>
            </p:nvSpPr>
            <p:spPr bwMode="auto">
              <a:xfrm flipV="1">
                <a:off x="659" y="3840"/>
                <a:ext cx="67" cy="96"/>
              </a:xfrm>
              <a:prstGeom prst="line">
                <a:avLst/>
              </a:prstGeom>
              <a:noFill/>
              <a:ln w="38100">
                <a:solidFill>
                  <a:srgbClr val="66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7" name="Line 47"/>
              <p:cNvSpPr>
                <a:spLocks noChangeShapeType="1"/>
              </p:cNvSpPr>
              <p:nvPr/>
            </p:nvSpPr>
            <p:spPr bwMode="auto">
              <a:xfrm>
                <a:off x="726" y="3840"/>
                <a:ext cx="72" cy="96"/>
              </a:xfrm>
              <a:prstGeom prst="line">
                <a:avLst/>
              </a:prstGeom>
              <a:noFill/>
              <a:ln w="38100">
                <a:solidFill>
                  <a:srgbClr val="66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44" name="TextBox 143"/>
          <p:cNvSpPr txBox="1"/>
          <p:nvPr/>
        </p:nvSpPr>
        <p:spPr>
          <a:xfrm>
            <a:off x="609600" y="4876796"/>
            <a:ext cx="685800" cy="381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257800" y="48884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Right Brace 148"/>
          <p:cNvSpPr/>
          <p:nvPr/>
        </p:nvSpPr>
        <p:spPr>
          <a:xfrm rot="16200000">
            <a:off x="2857498" y="2400302"/>
            <a:ext cx="609604" cy="4953000"/>
          </a:xfrm>
          <a:prstGeom prst="rightBrace">
            <a:avLst>
              <a:gd name="adj1" fmla="val 8333"/>
              <a:gd name="adj2" fmla="val 50376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560" name="Object 135"/>
          <p:cNvGraphicFramePr>
            <a:graphicFrameLocks noChangeAspect="1"/>
          </p:cNvGraphicFramePr>
          <p:nvPr/>
        </p:nvGraphicFramePr>
        <p:xfrm>
          <a:off x="2667000" y="4033837"/>
          <a:ext cx="9144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name="Equation" r:id="rId13" imgW="177480" imgH="126720" progId="Equation.DSMT4">
                  <p:embed/>
                </p:oleObj>
              </mc:Choice>
              <mc:Fallback>
                <p:oleObj name="Equation" r:id="rId13" imgW="177480" imgH="1267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033837"/>
                        <a:ext cx="914400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1" name="Object 137"/>
          <p:cNvGraphicFramePr>
            <a:graphicFrameLocks noChangeAspect="1"/>
          </p:cNvGraphicFramePr>
          <p:nvPr/>
        </p:nvGraphicFramePr>
        <p:xfrm>
          <a:off x="5218113" y="2862262"/>
          <a:ext cx="9382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name="Equation" r:id="rId15" imgW="330057" imgH="253890" progId="Equation.DSMT4">
                  <p:embed/>
                </p:oleObj>
              </mc:Choice>
              <mc:Fallback>
                <p:oleObj name="Equation" r:id="rId15" imgW="330057" imgH="25389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8113" y="2862262"/>
                        <a:ext cx="93821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2" name="Object 139"/>
          <p:cNvGraphicFramePr>
            <a:graphicFrameLocks noChangeAspect="1"/>
          </p:cNvGraphicFramePr>
          <p:nvPr/>
        </p:nvGraphicFramePr>
        <p:xfrm>
          <a:off x="3276600" y="2862262"/>
          <a:ext cx="2087563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name="Equation" r:id="rId16" imgW="711000" imgH="266400" progId="Equation.DSMT4">
                  <p:embed/>
                </p:oleObj>
              </mc:Choice>
              <mc:Fallback>
                <p:oleObj name="Equation" r:id="rId16" imgW="711000" imgH="2664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862262"/>
                        <a:ext cx="2087563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3" name="Object 140"/>
          <p:cNvGraphicFramePr>
            <a:graphicFrameLocks noChangeAspect="1"/>
          </p:cNvGraphicFramePr>
          <p:nvPr/>
        </p:nvGraphicFramePr>
        <p:xfrm>
          <a:off x="6096000" y="2862262"/>
          <a:ext cx="15684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name="Equation" r:id="rId18" imgW="444307" imgH="203112" progId="Equation.DSMT4">
                  <p:embed/>
                </p:oleObj>
              </mc:Choice>
              <mc:Fallback>
                <p:oleObj name="Equation" r:id="rId18" imgW="444307" imgH="203112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862262"/>
                        <a:ext cx="156845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35"/>
          <p:cNvGraphicFramePr>
            <a:graphicFrameLocks noChangeAspect="1"/>
          </p:cNvGraphicFramePr>
          <p:nvPr/>
        </p:nvGraphicFramePr>
        <p:xfrm>
          <a:off x="587375" y="2895600"/>
          <a:ext cx="28416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" name="Equation" r:id="rId20" imgW="1015920" imgH="228600" progId="Equation.DSMT4">
                  <p:embed/>
                </p:oleObj>
              </mc:Choice>
              <mc:Fallback>
                <p:oleObj name="Equation" r:id="rId20" imgW="1015920" imgH="228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" y="2895600"/>
                        <a:ext cx="284162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3" name="Straight Arrow Connector 142"/>
          <p:cNvCxnSpPr/>
          <p:nvPr/>
        </p:nvCxnSpPr>
        <p:spPr>
          <a:xfrm rot="5400000" flipH="1" flipV="1">
            <a:off x="2934097" y="3771503"/>
            <a:ext cx="533400" cy="79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457200" y="21336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0" name="Picture 6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1030287" y="15875"/>
            <a:ext cx="313213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2" name="Text Box 60"/>
          <p:cNvSpPr txBox="1">
            <a:spLocks noChangeArrowheads="1"/>
          </p:cNvSpPr>
          <p:nvPr/>
        </p:nvSpPr>
        <p:spPr bwMode="auto">
          <a:xfrm>
            <a:off x="785812" y="444500"/>
            <a:ext cx="396875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1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x</a:t>
            </a:r>
          </a:p>
        </p:txBody>
      </p:sp>
      <p:sp>
        <p:nvSpPr>
          <p:cNvPr id="63" name="Text Box 61"/>
          <p:cNvSpPr txBox="1">
            <a:spLocks noChangeArrowheads="1"/>
          </p:cNvSpPr>
          <p:nvPr/>
        </p:nvSpPr>
        <p:spPr bwMode="auto">
          <a:xfrm>
            <a:off x="3351212" y="454025"/>
            <a:ext cx="576263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1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y</a:t>
            </a:r>
          </a:p>
        </p:txBody>
      </p:sp>
      <p:sp>
        <p:nvSpPr>
          <p:cNvPr id="64" name="Line 62"/>
          <p:cNvSpPr>
            <a:spLocks noChangeShapeType="1"/>
          </p:cNvSpPr>
          <p:nvPr/>
        </p:nvSpPr>
        <p:spPr bwMode="auto">
          <a:xfrm>
            <a:off x="635000" y="555625"/>
            <a:ext cx="3095625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5" name="Group 63"/>
          <p:cNvGrpSpPr>
            <a:grpSpLocks/>
          </p:cNvGrpSpPr>
          <p:nvPr/>
        </p:nvGrpSpPr>
        <p:grpSpPr bwMode="auto">
          <a:xfrm>
            <a:off x="228600" y="611187"/>
            <a:ext cx="5003800" cy="684213"/>
            <a:chOff x="703" y="1253"/>
            <a:chExt cx="3492" cy="589"/>
          </a:xfrm>
        </p:grpSpPr>
        <p:sp>
          <p:nvSpPr>
            <p:cNvPr id="66" name="Rectangle 64"/>
            <p:cNvSpPr>
              <a:spLocks noChangeArrowheads="1"/>
            </p:cNvSpPr>
            <p:nvPr/>
          </p:nvSpPr>
          <p:spPr bwMode="auto">
            <a:xfrm>
              <a:off x="703" y="1253"/>
              <a:ext cx="3492" cy="58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66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vi-VN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7" name="Line 65"/>
            <p:cNvSpPr>
              <a:spLocks noChangeShapeType="1"/>
            </p:cNvSpPr>
            <p:nvPr/>
          </p:nvSpPr>
          <p:spPr bwMode="auto">
            <a:xfrm>
              <a:off x="1020" y="1275"/>
              <a:ext cx="0" cy="227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66"/>
            <p:cNvSpPr>
              <a:spLocks noChangeShapeType="1"/>
            </p:cNvSpPr>
            <p:nvPr/>
          </p:nvSpPr>
          <p:spPr bwMode="auto">
            <a:xfrm>
              <a:off x="1327" y="1269"/>
              <a:ext cx="0" cy="227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67"/>
            <p:cNvSpPr>
              <a:spLocks noChangeShapeType="1"/>
            </p:cNvSpPr>
            <p:nvPr/>
          </p:nvSpPr>
          <p:spPr bwMode="auto">
            <a:xfrm>
              <a:off x="1647" y="1263"/>
              <a:ext cx="0" cy="227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68"/>
            <p:cNvSpPr>
              <a:spLocks noChangeShapeType="1"/>
            </p:cNvSpPr>
            <p:nvPr/>
          </p:nvSpPr>
          <p:spPr bwMode="auto">
            <a:xfrm>
              <a:off x="1965" y="1263"/>
              <a:ext cx="0" cy="227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69"/>
            <p:cNvSpPr>
              <a:spLocks noChangeShapeType="1"/>
            </p:cNvSpPr>
            <p:nvPr/>
          </p:nvSpPr>
          <p:spPr bwMode="auto">
            <a:xfrm>
              <a:off x="2284" y="1269"/>
              <a:ext cx="0" cy="227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70"/>
            <p:cNvSpPr>
              <a:spLocks noChangeShapeType="1"/>
            </p:cNvSpPr>
            <p:nvPr/>
          </p:nvSpPr>
          <p:spPr bwMode="auto">
            <a:xfrm>
              <a:off x="2605" y="1263"/>
              <a:ext cx="0" cy="227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71"/>
            <p:cNvSpPr>
              <a:spLocks noChangeShapeType="1"/>
            </p:cNvSpPr>
            <p:nvPr/>
          </p:nvSpPr>
          <p:spPr bwMode="auto">
            <a:xfrm>
              <a:off x="2926" y="1275"/>
              <a:ext cx="0" cy="227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72"/>
            <p:cNvSpPr>
              <a:spLocks noChangeShapeType="1"/>
            </p:cNvSpPr>
            <p:nvPr/>
          </p:nvSpPr>
          <p:spPr bwMode="auto">
            <a:xfrm>
              <a:off x="3247" y="1269"/>
              <a:ext cx="0" cy="227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73"/>
            <p:cNvSpPr>
              <a:spLocks noChangeShapeType="1"/>
            </p:cNvSpPr>
            <p:nvPr/>
          </p:nvSpPr>
          <p:spPr bwMode="auto">
            <a:xfrm>
              <a:off x="3563" y="1274"/>
              <a:ext cx="0" cy="227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74"/>
            <p:cNvSpPr>
              <a:spLocks noChangeShapeType="1"/>
            </p:cNvSpPr>
            <p:nvPr/>
          </p:nvSpPr>
          <p:spPr bwMode="auto">
            <a:xfrm>
              <a:off x="3880" y="1269"/>
              <a:ext cx="0" cy="227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Text Box 75"/>
            <p:cNvSpPr txBox="1">
              <a:spLocks noChangeArrowheads="1"/>
            </p:cNvSpPr>
            <p:nvPr/>
          </p:nvSpPr>
          <p:spPr bwMode="auto">
            <a:xfrm>
              <a:off x="3451" y="1462"/>
              <a:ext cx="277" cy="348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 sz="2000" b="1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9</a:t>
              </a:r>
            </a:p>
          </p:txBody>
        </p:sp>
        <p:sp>
          <p:nvSpPr>
            <p:cNvPr id="78" name="Text Box 76"/>
            <p:cNvSpPr txBox="1">
              <a:spLocks noChangeArrowheads="1"/>
            </p:cNvSpPr>
            <p:nvPr/>
          </p:nvSpPr>
          <p:spPr bwMode="auto">
            <a:xfrm>
              <a:off x="896" y="1474"/>
              <a:ext cx="215" cy="35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 sz="2000" b="1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79" name="Text Box 77"/>
            <p:cNvSpPr txBox="1">
              <a:spLocks noChangeArrowheads="1"/>
            </p:cNvSpPr>
            <p:nvPr/>
          </p:nvSpPr>
          <p:spPr bwMode="auto">
            <a:xfrm>
              <a:off x="1202" y="1472"/>
              <a:ext cx="277" cy="35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 sz="2000" b="1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80" name="Text Box 78"/>
            <p:cNvSpPr txBox="1">
              <a:spLocks noChangeArrowheads="1"/>
            </p:cNvSpPr>
            <p:nvPr/>
          </p:nvSpPr>
          <p:spPr bwMode="auto">
            <a:xfrm>
              <a:off x="1529" y="1469"/>
              <a:ext cx="273" cy="348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 sz="2000" b="1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81" name="Text Box 79"/>
            <p:cNvSpPr txBox="1">
              <a:spLocks noChangeArrowheads="1"/>
            </p:cNvSpPr>
            <p:nvPr/>
          </p:nvSpPr>
          <p:spPr bwMode="auto">
            <a:xfrm>
              <a:off x="1836" y="1477"/>
              <a:ext cx="268" cy="348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 sz="2000" b="1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82" name="Text Box 80"/>
            <p:cNvSpPr txBox="1">
              <a:spLocks noChangeArrowheads="1"/>
            </p:cNvSpPr>
            <p:nvPr/>
          </p:nvSpPr>
          <p:spPr bwMode="auto">
            <a:xfrm>
              <a:off x="2173" y="1472"/>
              <a:ext cx="270" cy="35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 sz="2000" b="1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5</a:t>
              </a:r>
            </a:p>
          </p:txBody>
        </p:sp>
        <p:sp>
          <p:nvSpPr>
            <p:cNvPr id="83" name="Text Box 81"/>
            <p:cNvSpPr txBox="1">
              <a:spLocks noChangeArrowheads="1"/>
            </p:cNvSpPr>
            <p:nvPr/>
          </p:nvSpPr>
          <p:spPr bwMode="auto">
            <a:xfrm>
              <a:off x="2483" y="1466"/>
              <a:ext cx="268" cy="348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 sz="2000" b="1" dirty="0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6</a:t>
              </a:r>
            </a:p>
          </p:txBody>
        </p:sp>
        <p:sp>
          <p:nvSpPr>
            <p:cNvPr id="84" name="Text Box 82"/>
            <p:cNvSpPr txBox="1">
              <a:spLocks noChangeArrowheads="1"/>
            </p:cNvSpPr>
            <p:nvPr/>
          </p:nvSpPr>
          <p:spPr bwMode="auto">
            <a:xfrm>
              <a:off x="2804" y="1469"/>
              <a:ext cx="271" cy="348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 sz="2000" b="1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7</a:t>
              </a:r>
            </a:p>
          </p:txBody>
        </p:sp>
        <p:sp>
          <p:nvSpPr>
            <p:cNvPr id="85" name="Text Box 83"/>
            <p:cNvSpPr txBox="1">
              <a:spLocks noChangeArrowheads="1"/>
            </p:cNvSpPr>
            <p:nvPr/>
          </p:nvSpPr>
          <p:spPr bwMode="auto">
            <a:xfrm>
              <a:off x="3133" y="1457"/>
              <a:ext cx="277" cy="35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 sz="2000" b="1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8</a:t>
              </a:r>
            </a:p>
          </p:txBody>
        </p:sp>
        <p:sp>
          <p:nvSpPr>
            <p:cNvPr id="86" name="Text Box 84"/>
            <p:cNvSpPr txBox="1">
              <a:spLocks noChangeArrowheads="1"/>
            </p:cNvSpPr>
            <p:nvPr/>
          </p:nvSpPr>
          <p:spPr bwMode="auto">
            <a:xfrm>
              <a:off x="3718" y="1457"/>
              <a:ext cx="411" cy="35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 sz="2000" b="1">
                  <a:solidFill>
                    <a:srgbClr val="99003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10</a:t>
              </a:r>
            </a:p>
          </p:txBody>
        </p:sp>
        <p:grpSp>
          <p:nvGrpSpPr>
            <p:cNvPr id="87" name="Group 85"/>
            <p:cNvGrpSpPr>
              <a:grpSpLocks/>
            </p:cNvGrpSpPr>
            <p:nvPr/>
          </p:nvGrpSpPr>
          <p:grpSpPr bwMode="auto">
            <a:xfrm>
              <a:off x="760" y="1275"/>
              <a:ext cx="206" cy="114"/>
              <a:chOff x="760" y="1263"/>
              <a:chExt cx="206" cy="114"/>
            </a:xfrm>
          </p:grpSpPr>
          <p:sp>
            <p:nvSpPr>
              <p:cNvPr id="201" name="Line 86"/>
              <p:cNvSpPr>
                <a:spLocks noChangeShapeType="1"/>
              </p:cNvSpPr>
              <p:nvPr/>
            </p:nvSpPr>
            <p:spPr bwMode="auto">
              <a:xfrm>
                <a:off x="760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" name="Line 87"/>
              <p:cNvSpPr>
                <a:spLocks noChangeShapeType="1"/>
              </p:cNvSpPr>
              <p:nvPr/>
            </p:nvSpPr>
            <p:spPr bwMode="auto">
              <a:xfrm>
                <a:off x="811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" name="Line 88"/>
              <p:cNvSpPr>
                <a:spLocks noChangeShapeType="1"/>
              </p:cNvSpPr>
              <p:nvPr/>
            </p:nvSpPr>
            <p:spPr bwMode="auto">
              <a:xfrm>
                <a:off x="863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" name="Line 89"/>
              <p:cNvSpPr>
                <a:spLocks noChangeShapeType="1"/>
              </p:cNvSpPr>
              <p:nvPr/>
            </p:nvSpPr>
            <p:spPr bwMode="auto">
              <a:xfrm>
                <a:off x="914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" name="Line 90"/>
              <p:cNvSpPr>
                <a:spLocks noChangeShapeType="1"/>
              </p:cNvSpPr>
              <p:nvPr/>
            </p:nvSpPr>
            <p:spPr bwMode="auto">
              <a:xfrm>
                <a:off x="966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0" name="Group 91"/>
            <p:cNvGrpSpPr>
              <a:grpSpLocks/>
            </p:cNvGrpSpPr>
            <p:nvPr/>
          </p:nvGrpSpPr>
          <p:grpSpPr bwMode="auto">
            <a:xfrm>
              <a:off x="1066" y="1275"/>
              <a:ext cx="206" cy="114"/>
              <a:chOff x="760" y="1263"/>
              <a:chExt cx="206" cy="114"/>
            </a:xfrm>
          </p:grpSpPr>
          <p:sp>
            <p:nvSpPr>
              <p:cNvPr id="196" name="Line 92"/>
              <p:cNvSpPr>
                <a:spLocks noChangeShapeType="1"/>
              </p:cNvSpPr>
              <p:nvPr/>
            </p:nvSpPr>
            <p:spPr bwMode="auto">
              <a:xfrm>
                <a:off x="760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" name="Line 93"/>
              <p:cNvSpPr>
                <a:spLocks noChangeShapeType="1"/>
              </p:cNvSpPr>
              <p:nvPr/>
            </p:nvSpPr>
            <p:spPr bwMode="auto">
              <a:xfrm>
                <a:off x="811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" name="Line 94"/>
              <p:cNvSpPr>
                <a:spLocks noChangeShapeType="1"/>
              </p:cNvSpPr>
              <p:nvPr/>
            </p:nvSpPr>
            <p:spPr bwMode="auto">
              <a:xfrm>
                <a:off x="863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" name="Line 95"/>
              <p:cNvSpPr>
                <a:spLocks noChangeShapeType="1"/>
              </p:cNvSpPr>
              <p:nvPr/>
            </p:nvSpPr>
            <p:spPr bwMode="auto">
              <a:xfrm>
                <a:off x="914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" name="Line 96"/>
              <p:cNvSpPr>
                <a:spLocks noChangeShapeType="1"/>
              </p:cNvSpPr>
              <p:nvPr/>
            </p:nvSpPr>
            <p:spPr bwMode="auto">
              <a:xfrm>
                <a:off x="966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1" name="Group 97"/>
            <p:cNvGrpSpPr>
              <a:grpSpLocks/>
            </p:cNvGrpSpPr>
            <p:nvPr/>
          </p:nvGrpSpPr>
          <p:grpSpPr bwMode="auto">
            <a:xfrm>
              <a:off x="1383" y="1275"/>
              <a:ext cx="206" cy="114"/>
              <a:chOff x="760" y="1263"/>
              <a:chExt cx="206" cy="114"/>
            </a:xfrm>
          </p:grpSpPr>
          <p:sp>
            <p:nvSpPr>
              <p:cNvPr id="191" name="Line 98"/>
              <p:cNvSpPr>
                <a:spLocks noChangeShapeType="1"/>
              </p:cNvSpPr>
              <p:nvPr/>
            </p:nvSpPr>
            <p:spPr bwMode="auto">
              <a:xfrm>
                <a:off x="760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" name="Line 99"/>
              <p:cNvSpPr>
                <a:spLocks noChangeShapeType="1"/>
              </p:cNvSpPr>
              <p:nvPr/>
            </p:nvSpPr>
            <p:spPr bwMode="auto">
              <a:xfrm>
                <a:off x="811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" name="Line 100"/>
              <p:cNvSpPr>
                <a:spLocks noChangeShapeType="1"/>
              </p:cNvSpPr>
              <p:nvPr/>
            </p:nvSpPr>
            <p:spPr bwMode="auto">
              <a:xfrm>
                <a:off x="863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Line 101"/>
              <p:cNvSpPr>
                <a:spLocks noChangeShapeType="1"/>
              </p:cNvSpPr>
              <p:nvPr/>
            </p:nvSpPr>
            <p:spPr bwMode="auto">
              <a:xfrm>
                <a:off x="914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Line 102"/>
              <p:cNvSpPr>
                <a:spLocks noChangeShapeType="1"/>
              </p:cNvSpPr>
              <p:nvPr/>
            </p:nvSpPr>
            <p:spPr bwMode="auto">
              <a:xfrm>
                <a:off x="966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" name="Group 103"/>
            <p:cNvGrpSpPr>
              <a:grpSpLocks/>
            </p:cNvGrpSpPr>
            <p:nvPr/>
          </p:nvGrpSpPr>
          <p:grpSpPr bwMode="auto">
            <a:xfrm>
              <a:off x="1701" y="1275"/>
              <a:ext cx="206" cy="114"/>
              <a:chOff x="760" y="1263"/>
              <a:chExt cx="206" cy="114"/>
            </a:xfrm>
          </p:grpSpPr>
          <p:sp>
            <p:nvSpPr>
              <p:cNvPr id="186" name="Line 104"/>
              <p:cNvSpPr>
                <a:spLocks noChangeShapeType="1"/>
              </p:cNvSpPr>
              <p:nvPr/>
            </p:nvSpPr>
            <p:spPr bwMode="auto">
              <a:xfrm>
                <a:off x="760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" name="Line 105"/>
              <p:cNvSpPr>
                <a:spLocks noChangeShapeType="1"/>
              </p:cNvSpPr>
              <p:nvPr/>
            </p:nvSpPr>
            <p:spPr bwMode="auto">
              <a:xfrm>
                <a:off x="811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" name="Line 106"/>
              <p:cNvSpPr>
                <a:spLocks noChangeShapeType="1"/>
              </p:cNvSpPr>
              <p:nvPr/>
            </p:nvSpPr>
            <p:spPr bwMode="auto">
              <a:xfrm>
                <a:off x="863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" name="Line 107"/>
              <p:cNvSpPr>
                <a:spLocks noChangeShapeType="1"/>
              </p:cNvSpPr>
              <p:nvPr/>
            </p:nvSpPr>
            <p:spPr bwMode="auto">
              <a:xfrm>
                <a:off x="914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" name="Line 108"/>
              <p:cNvSpPr>
                <a:spLocks noChangeShapeType="1"/>
              </p:cNvSpPr>
              <p:nvPr/>
            </p:nvSpPr>
            <p:spPr bwMode="auto">
              <a:xfrm>
                <a:off x="966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6" name="Group 109"/>
            <p:cNvGrpSpPr>
              <a:grpSpLocks/>
            </p:cNvGrpSpPr>
            <p:nvPr/>
          </p:nvGrpSpPr>
          <p:grpSpPr bwMode="auto">
            <a:xfrm>
              <a:off x="2018" y="1275"/>
              <a:ext cx="206" cy="114"/>
              <a:chOff x="760" y="1263"/>
              <a:chExt cx="206" cy="114"/>
            </a:xfrm>
          </p:grpSpPr>
          <p:sp>
            <p:nvSpPr>
              <p:cNvPr id="181" name="Line 110"/>
              <p:cNvSpPr>
                <a:spLocks noChangeShapeType="1"/>
              </p:cNvSpPr>
              <p:nvPr/>
            </p:nvSpPr>
            <p:spPr bwMode="auto">
              <a:xfrm>
                <a:off x="760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" name="Line 111"/>
              <p:cNvSpPr>
                <a:spLocks noChangeShapeType="1"/>
              </p:cNvSpPr>
              <p:nvPr/>
            </p:nvSpPr>
            <p:spPr bwMode="auto">
              <a:xfrm>
                <a:off x="811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" name="Line 112"/>
              <p:cNvSpPr>
                <a:spLocks noChangeShapeType="1"/>
              </p:cNvSpPr>
              <p:nvPr/>
            </p:nvSpPr>
            <p:spPr bwMode="auto">
              <a:xfrm>
                <a:off x="863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" name="Line 113"/>
              <p:cNvSpPr>
                <a:spLocks noChangeShapeType="1"/>
              </p:cNvSpPr>
              <p:nvPr/>
            </p:nvSpPr>
            <p:spPr bwMode="auto">
              <a:xfrm>
                <a:off x="914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Line 114"/>
              <p:cNvSpPr>
                <a:spLocks noChangeShapeType="1"/>
              </p:cNvSpPr>
              <p:nvPr/>
            </p:nvSpPr>
            <p:spPr bwMode="auto">
              <a:xfrm>
                <a:off x="966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8" name="Group 115"/>
            <p:cNvGrpSpPr>
              <a:grpSpLocks/>
            </p:cNvGrpSpPr>
            <p:nvPr/>
          </p:nvGrpSpPr>
          <p:grpSpPr bwMode="auto">
            <a:xfrm>
              <a:off x="2336" y="1275"/>
              <a:ext cx="206" cy="114"/>
              <a:chOff x="760" y="1263"/>
              <a:chExt cx="206" cy="114"/>
            </a:xfrm>
          </p:grpSpPr>
          <p:sp>
            <p:nvSpPr>
              <p:cNvPr id="176" name="Line 116"/>
              <p:cNvSpPr>
                <a:spLocks noChangeShapeType="1"/>
              </p:cNvSpPr>
              <p:nvPr/>
            </p:nvSpPr>
            <p:spPr bwMode="auto">
              <a:xfrm>
                <a:off x="760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Line 117"/>
              <p:cNvSpPr>
                <a:spLocks noChangeShapeType="1"/>
              </p:cNvSpPr>
              <p:nvPr/>
            </p:nvSpPr>
            <p:spPr bwMode="auto">
              <a:xfrm>
                <a:off x="811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Line 118"/>
              <p:cNvSpPr>
                <a:spLocks noChangeShapeType="1"/>
              </p:cNvSpPr>
              <p:nvPr/>
            </p:nvSpPr>
            <p:spPr bwMode="auto">
              <a:xfrm>
                <a:off x="863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" name="Line 119"/>
              <p:cNvSpPr>
                <a:spLocks noChangeShapeType="1"/>
              </p:cNvSpPr>
              <p:nvPr/>
            </p:nvSpPr>
            <p:spPr bwMode="auto">
              <a:xfrm>
                <a:off x="914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Line 120"/>
              <p:cNvSpPr>
                <a:spLocks noChangeShapeType="1"/>
              </p:cNvSpPr>
              <p:nvPr/>
            </p:nvSpPr>
            <p:spPr bwMode="auto">
              <a:xfrm>
                <a:off x="966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" name="Group 121"/>
            <p:cNvGrpSpPr>
              <a:grpSpLocks/>
            </p:cNvGrpSpPr>
            <p:nvPr/>
          </p:nvGrpSpPr>
          <p:grpSpPr bwMode="auto">
            <a:xfrm>
              <a:off x="2659" y="1275"/>
              <a:ext cx="206" cy="114"/>
              <a:chOff x="760" y="1263"/>
              <a:chExt cx="206" cy="114"/>
            </a:xfrm>
          </p:grpSpPr>
          <p:sp>
            <p:nvSpPr>
              <p:cNvPr id="171" name="Line 122"/>
              <p:cNvSpPr>
                <a:spLocks noChangeShapeType="1"/>
              </p:cNvSpPr>
              <p:nvPr/>
            </p:nvSpPr>
            <p:spPr bwMode="auto">
              <a:xfrm>
                <a:off x="760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Line 123"/>
              <p:cNvSpPr>
                <a:spLocks noChangeShapeType="1"/>
              </p:cNvSpPr>
              <p:nvPr/>
            </p:nvSpPr>
            <p:spPr bwMode="auto">
              <a:xfrm>
                <a:off x="811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Line 124"/>
              <p:cNvSpPr>
                <a:spLocks noChangeShapeType="1"/>
              </p:cNvSpPr>
              <p:nvPr/>
            </p:nvSpPr>
            <p:spPr bwMode="auto">
              <a:xfrm>
                <a:off x="863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Line 125"/>
              <p:cNvSpPr>
                <a:spLocks noChangeShapeType="1"/>
              </p:cNvSpPr>
              <p:nvPr/>
            </p:nvSpPr>
            <p:spPr bwMode="auto">
              <a:xfrm>
                <a:off x="914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" name="Line 126"/>
              <p:cNvSpPr>
                <a:spLocks noChangeShapeType="1"/>
              </p:cNvSpPr>
              <p:nvPr/>
            </p:nvSpPr>
            <p:spPr bwMode="auto">
              <a:xfrm>
                <a:off x="966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6" name="Group 127"/>
            <p:cNvGrpSpPr>
              <a:grpSpLocks/>
            </p:cNvGrpSpPr>
            <p:nvPr/>
          </p:nvGrpSpPr>
          <p:grpSpPr bwMode="auto">
            <a:xfrm>
              <a:off x="2981" y="1275"/>
              <a:ext cx="206" cy="114"/>
              <a:chOff x="760" y="1263"/>
              <a:chExt cx="206" cy="114"/>
            </a:xfrm>
          </p:grpSpPr>
          <p:sp>
            <p:nvSpPr>
              <p:cNvPr id="166" name="Line 128"/>
              <p:cNvSpPr>
                <a:spLocks noChangeShapeType="1"/>
              </p:cNvSpPr>
              <p:nvPr/>
            </p:nvSpPr>
            <p:spPr bwMode="auto">
              <a:xfrm>
                <a:off x="760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Line 129"/>
              <p:cNvSpPr>
                <a:spLocks noChangeShapeType="1"/>
              </p:cNvSpPr>
              <p:nvPr/>
            </p:nvSpPr>
            <p:spPr bwMode="auto">
              <a:xfrm>
                <a:off x="811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Line 130"/>
              <p:cNvSpPr>
                <a:spLocks noChangeShapeType="1"/>
              </p:cNvSpPr>
              <p:nvPr/>
            </p:nvSpPr>
            <p:spPr bwMode="auto">
              <a:xfrm>
                <a:off x="863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Line 131"/>
              <p:cNvSpPr>
                <a:spLocks noChangeShapeType="1"/>
              </p:cNvSpPr>
              <p:nvPr/>
            </p:nvSpPr>
            <p:spPr bwMode="auto">
              <a:xfrm>
                <a:off x="914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Line 132"/>
              <p:cNvSpPr>
                <a:spLocks noChangeShapeType="1"/>
              </p:cNvSpPr>
              <p:nvPr/>
            </p:nvSpPr>
            <p:spPr bwMode="auto">
              <a:xfrm>
                <a:off x="966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6" name="Group 133"/>
            <p:cNvGrpSpPr>
              <a:grpSpLocks/>
            </p:cNvGrpSpPr>
            <p:nvPr/>
          </p:nvGrpSpPr>
          <p:grpSpPr bwMode="auto">
            <a:xfrm>
              <a:off x="3300" y="1275"/>
              <a:ext cx="206" cy="114"/>
              <a:chOff x="760" y="1263"/>
              <a:chExt cx="206" cy="114"/>
            </a:xfrm>
          </p:grpSpPr>
          <p:sp>
            <p:nvSpPr>
              <p:cNvPr id="161" name="Line 134"/>
              <p:cNvSpPr>
                <a:spLocks noChangeShapeType="1"/>
              </p:cNvSpPr>
              <p:nvPr/>
            </p:nvSpPr>
            <p:spPr bwMode="auto">
              <a:xfrm>
                <a:off x="760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Line 135"/>
              <p:cNvSpPr>
                <a:spLocks noChangeShapeType="1"/>
              </p:cNvSpPr>
              <p:nvPr/>
            </p:nvSpPr>
            <p:spPr bwMode="auto">
              <a:xfrm>
                <a:off x="811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Line 136"/>
              <p:cNvSpPr>
                <a:spLocks noChangeShapeType="1"/>
              </p:cNvSpPr>
              <p:nvPr/>
            </p:nvSpPr>
            <p:spPr bwMode="auto">
              <a:xfrm>
                <a:off x="863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Line 137"/>
              <p:cNvSpPr>
                <a:spLocks noChangeShapeType="1"/>
              </p:cNvSpPr>
              <p:nvPr/>
            </p:nvSpPr>
            <p:spPr bwMode="auto">
              <a:xfrm>
                <a:off x="914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Line 138"/>
              <p:cNvSpPr>
                <a:spLocks noChangeShapeType="1"/>
              </p:cNvSpPr>
              <p:nvPr/>
            </p:nvSpPr>
            <p:spPr bwMode="auto">
              <a:xfrm>
                <a:off x="966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7" name="Group 139"/>
            <p:cNvGrpSpPr>
              <a:grpSpLocks/>
            </p:cNvGrpSpPr>
            <p:nvPr/>
          </p:nvGrpSpPr>
          <p:grpSpPr bwMode="auto">
            <a:xfrm>
              <a:off x="3622" y="1275"/>
              <a:ext cx="206" cy="114"/>
              <a:chOff x="760" y="1263"/>
              <a:chExt cx="206" cy="114"/>
            </a:xfrm>
          </p:grpSpPr>
          <p:sp>
            <p:nvSpPr>
              <p:cNvPr id="155" name="Line 140"/>
              <p:cNvSpPr>
                <a:spLocks noChangeShapeType="1"/>
              </p:cNvSpPr>
              <p:nvPr/>
            </p:nvSpPr>
            <p:spPr bwMode="auto">
              <a:xfrm>
                <a:off x="760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Line 141"/>
              <p:cNvSpPr>
                <a:spLocks noChangeShapeType="1"/>
              </p:cNvSpPr>
              <p:nvPr/>
            </p:nvSpPr>
            <p:spPr bwMode="auto">
              <a:xfrm>
                <a:off x="811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Line 142"/>
              <p:cNvSpPr>
                <a:spLocks noChangeShapeType="1"/>
              </p:cNvSpPr>
              <p:nvPr/>
            </p:nvSpPr>
            <p:spPr bwMode="auto">
              <a:xfrm>
                <a:off x="863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Line 143"/>
              <p:cNvSpPr>
                <a:spLocks noChangeShapeType="1"/>
              </p:cNvSpPr>
              <p:nvPr/>
            </p:nvSpPr>
            <p:spPr bwMode="auto">
              <a:xfrm>
                <a:off x="914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Line 144"/>
              <p:cNvSpPr>
                <a:spLocks noChangeShapeType="1"/>
              </p:cNvSpPr>
              <p:nvPr/>
            </p:nvSpPr>
            <p:spPr bwMode="auto">
              <a:xfrm>
                <a:off x="966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8" name="Group 145"/>
            <p:cNvGrpSpPr>
              <a:grpSpLocks/>
            </p:cNvGrpSpPr>
            <p:nvPr/>
          </p:nvGrpSpPr>
          <p:grpSpPr bwMode="auto">
            <a:xfrm>
              <a:off x="3928" y="1275"/>
              <a:ext cx="206" cy="114"/>
              <a:chOff x="760" y="1263"/>
              <a:chExt cx="206" cy="114"/>
            </a:xfrm>
          </p:grpSpPr>
          <p:sp>
            <p:nvSpPr>
              <p:cNvPr id="150" name="Line 146"/>
              <p:cNvSpPr>
                <a:spLocks noChangeShapeType="1"/>
              </p:cNvSpPr>
              <p:nvPr/>
            </p:nvSpPr>
            <p:spPr bwMode="auto">
              <a:xfrm>
                <a:off x="760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Line 147"/>
              <p:cNvSpPr>
                <a:spLocks noChangeShapeType="1"/>
              </p:cNvSpPr>
              <p:nvPr/>
            </p:nvSpPr>
            <p:spPr bwMode="auto">
              <a:xfrm>
                <a:off x="811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Line 148"/>
              <p:cNvSpPr>
                <a:spLocks noChangeShapeType="1"/>
              </p:cNvSpPr>
              <p:nvPr/>
            </p:nvSpPr>
            <p:spPr bwMode="auto">
              <a:xfrm>
                <a:off x="863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Line 149"/>
              <p:cNvSpPr>
                <a:spLocks noChangeShapeType="1"/>
              </p:cNvSpPr>
              <p:nvPr/>
            </p:nvSpPr>
            <p:spPr bwMode="auto">
              <a:xfrm>
                <a:off x="914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Line 150"/>
              <p:cNvSpPr>
                <a:spLocks noChangeShapeType="1"/>
              </p:cNvSpPr>
              <p:nvPr/>
            </p:nvSpPr>
            <p:spPr bwMode="auto">
              <a:xfrm>
                <a:off x="966" y="1263"/>
                <a:ext cx="0" cy="114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6" name="Text Box 151"/>
          <p:cNvSpPr txBox="1">
            <a:spLocks noChangeArrowheads="1"/>
          </p:cNvSpPr>
          <p:nvPr/>
        </p:nvSpPr>
        <p:spPr bwMode="auto">
          <a:xfrm>
            <a:off x="1681162" y="514350"/>
            <a:ext cx="431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</a:t>
            </a:r>
          </a:p>
        </p:txBody>
      </p:sp>
      <p:sp>
        <p:nvSpPr>
          <p:cNvPr id="207" name="Text Box 152"/>
          <p:cNvSpPr txBox="1">
            <a:spLocks noChangeArrowheads="1"/>
          </p:cNvSpPr>
          <p:nvPr/>
        </p:nvSpPr>
        <p:spPr bwMode="auto">
          <a:xfrm>
            <a:off x="2173287" y="504825"/>
            <a:ext cx="431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</a:t>
            </a:r>
          </a:p>
        </p:txBody>
      </p:sp>
      <p:sp>
        <p:nvSpPr>
          <p:cNvPr id="208" name="Arc 153"/>
          <p:cNvSpPr>
            <a:spLocks/>
          </p:cNvSpPr>
          <p:nvPr/>
        </p:nvSpPr>
        <p:spPr bwMode="auto">
          <a:xfrm rot="10800000">
            <a:off x="1711325" y="557213"/>
            <a:ext cx="215900" cy="271462"/>
          </a:xfrm>
          <a:custGeom>
            <a:avLst/>
            <a:gdLst>
              <a:gd name="T0" fmla="*/ 2147483647 w 21600"/>
              <a:gd name="T1" fmla="*/ 0 h 20445"/>
              <a:gd name="T2" fmla="*/ 2147483647 w 21600"/>
              <a:gd name="T3" fmla="*/ 2147483647 h 20445"/>
              <a:gd name="T4" fmla="*/ 0 w 21600"/>
              <a:gd name="T5" fmla="*/ 2147483647 h 2044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445" fill="none" extrusionOk="0">
                <a:moveTo>
                  <a:pt x="6968" y="-1"/>
                </a:moveTo>
                <a:cubicBezTo>
                  <a:pt x="15717" y="2981"/>
                  <a:pt x="21600" y="11201"/>
                  <a:pt x="21600" y="20445"/>
                </a:cubicBezTo>
              </a:path>
              <a:path w="21600" h="20445" stroke="0" extrusionOk="0">
                <a:moveTo>
                  <a:pt x="6968" y="-1"/>
                </a:moveTo>
                <a:cubicBezTo>
                  <a:pt x="15717" y="2981"/>
                  <a:pt x="21600" y="11201"/>
                  <a:pt x="21600" y="20445"/>
                </a:cubicBezTo>
                <a:lnTo>
                  <a:pt x="0" y="20445"/>
                </a:lnTo>
                <a:lnTo>
                  <a:pt x="6968" y="-1"/>
                </a:lnTo>
                <a:close/>
              </a:path>
            </a:pathLst>
          </a:custGeom>
          <a:noFill/>
          <a:ln w="1905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" name="Arc 154"/>
          <p:cNvSpPr>
            <a:spLocks/>
          </p:cNvSpPr>
          <p:nvPr/>
        </p:nvSpPr>
        <p:spPr bwMode="auto">
          <a:xfrm>
            <a:off x="1541462" y="1476375"/>
            <a:ext cx="176213" cy="252413"/>
          </a:xfrm>
          <a:custGeom>
            <a:avLst/>
            <a:gdLst>
              <a:gd name="T0" fmla="*/ 0 w 21008"/>
              <a:gd name="T1" fmla="*/ 0 h 21600"/>
              <a:gd name="T2" fmla="*/ 2147483647 w 21008"/>
              <a:gd name="T3" fmla="*/ 2147483647 h 21600"/>
              <a:gd name="T4" fmla="*/ 0 w 21008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008" h="21600" fill="none" extrusionOk="0">
                <a:moveTo>
                  <a:pt x="-1" y="0"/>
                </a:moveTo>
                <a:cubicBezTo>
                  <a:pt x="9995" y="0"/>
                  <a:pt x="18684" y="6857"/>
                  <a:pt x="21008" y="16578"/>
                </a:cubicBezTo>
              </a:path>
              <a:path w="21008" h="21600" stroke="0" extrusionOk="0">
                <a:moveTo>
                  <a:pt x="-1" y="0"/>
                </a:moveTo>
                <a:cubicBezTo>
                  <a:pt x="9995" y="0"/>
                  <a:pt x="18684" y="6857"/>
                  <a:pt x="21008" y="1657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0" name="Group 155"/>
          <p:cNvGrpSpPr>
            <a:grpSpLocks/>
          </p:cNvGrpSpPr>
          <p:nvPr/>
        </p:nvGrpSpPr>
        <p:grpSpPr bwMode="auto">
          <a:xfrm>
            <a:off x="2195512" y="541338"/>
            <a:ext cx="338138" cy="273050"/>
            <a:chOff x="1414" y="1675"/>
            <a:chExt cx="213" cy="172"/>
          </a:xfrm>
        </p:grpSpPr>
        <p:sp>
          <p:nvSpPr>
            <p:cNvPr id="211" name="Arc 156"/>
            <p:cNvSpPr>
              <a:spLocks/>
            </p:cNvSpPr>
            <p:nvPr/>
          </p:nvSpPr>
          <p:spPr bwMode="auto">
            <a:xfrm rot="189003">
              <a:off x="1414" y="1675"/>
              <a:ext cx="181" cy="172"/>
            </a:xfrm>
            <a:custGeom>
              <a:avLst/>
              <a:gdLst>
                <a:gd name="T0" fmla="*/ 0 w 21600"/>
                <a:gd name="T1" fmla="*/ 0 h 20553"/>
                <a:gd name="T2" fmla="*/ 0 w 21600"/>
                <a:gd name="T3" fmla="*/ 0 h 20553"/>
                <a:gd name="T4" fmla="*/ 0 w 21600"/>
                <a:gd name="T5" fmla="*/ 0 h 2055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0553" fill="none" extrusionOk="0">
                  <a:moveTo>
                    <a:pt x="20717" y="0"/>
                  </a:moveTo>
                  <a:cubicBezTo>
                    <a:pt x="21302" y="1983"/>
                    <a:pt x="21600" y="4041"/>
                    <a:pt x="21600" y="6110"/>
                  </a:cubicBezTo>
                  <a:cubicBezTo>
                    <a:pt x="21600" y="11443"/>
                    <a:pt x="19627" y="16587"/>
                    <a:pt x="16061" y="20553"/>
                  </a:cubicBezTo>
                </a:path>
                <a:path w="21600" h="20553" stroke="0" extrusionOk="0">
                  <a:moveTo>
                    <a:pt x="20717" y="0"/>
                  </a:moveTo>
                  <a:cubicBezTo>
                    <a:pt x="21302" y="1983"/>
                    <a:pt x="21600" y="4041"/>
                    <a:pt x="21600" y="6110"/>
                  </a:cubicBezTo>
                  <a:cubicBezTo>
                    <a:pt x="21600" y="11443"/>
                    <a:pt x="19627" y="16587"/>
                    <a:pt x="16061" y="20553"/>
                  </a:cubicBezTo>
                  <a:lnTo>
                    <a:pt x="0" y="6110"/>
                  </a:lnTo>
                  <a:lnTo>
                    <a:pt x="20717" y="0"/>
                  </a:lnTo>
                  <a:close/>
                </a:path>
              </a:pathLst>
            </a:custGeom>
            <a:noFill/>
            <a:ln w="19050">
              <a:solidFill>
                <a:srgbClr val="99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Line 157"/>
            <p:cNvSpPr>
              <a:spLocks noChangeShapeType="1"/>
            </p:cNvSpPr>
            <p:nvPr/>
          </p:nvSpPr>
          <p:spPr bwMode="auto">
            <a:xfrm>
              <a:off x="1547" y="1762"/>
              <a:ext cx="80" cy="27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3" name="Group 158"/>
          <p:cNvGrpSpPr>
            <a:grpSpLocks/>
          </p:cNvGrpSpPr>
          <p:nvPr/>
        </p:nvGrpSpPr>
        <p:grpSpPr bwMode="auto">
          <a:xfrm>
            <a:off x="3317875" y="1490663"/>
            <a:ext cx="127000" cy="180975"/>
            <a:chOff x="2121" y="2273"/>
            <a:chExt cx="80" cy="114"/>
          </a:xfrm>
        </p:grpSpPr>
        <p:sp>
          <p:nvSpPr>
            <p:cNvPr id="214" name="Arc 159"/>
            <p:cNvSpPr>
              <a:spLocks/>
            </p:cNvSpPr>
            <p:nvPr/>
          </p:nvSpPr>
          <p:spPr bwMode="auto">
            <a:xfrm flipH="1">
              <a:off x="2154" y="2273"/>
              <a:ext cx="46" cy="11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rgbClr val="99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" name="Line 160"/>
            <p:cNvSpPr>
              <a:spLocks noChangeShapeType="1"/>
            </p:cNvSpPr>
            <p:nvPr/>
          </p:nvSpPr>
          <p:spPr bwMode="auto">
            <a:xfrm>
              <a:off x="2121" y="2313"/>
              <a:ext cx="80" cy="27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6" name="Text Box 164"/>
          <p:cNvSpPr txBox="1">
            <a:spLocks noChangeArrowheads="1"/>
          </p:cNvSpPr>
          <p:nvPr/>
        </p:nvSpPr>
        <p:spPr bwMode="auto">
          <a:xfrm>
            <a:off x="504825" y="-228600"/>
            <a:ext cx="13335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dirty="0">
                <a:solidFill>
                  <a:srgbClr val="660066"/>
                </a:solidFill>
                <a:latin typeface="Arial" charset="0"/>
                <a:sym typeface="Wingdings" pitchFamily="2" charset="2"/>
              </a:rPr>
              <a:t>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33333E-6 L 0.33889 0.0018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00" y="1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54" presetClass="exit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3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3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00" grpId="0"/>
      <p:bldP spid="101" grpId="0"/>
      <p:bldP spid="144" grpId="0"/>
      <p:bldP spid="145" grpId="0"/>
      <p:bldP spid="149" grpId="0" animBg="1"/>
      <p:bldP spid="62" grpId="0"/>
      <p:bldP spid="63" grpId="0"/>
      <p:bldP spid="64" grpId="0" animBg="1"/>
      <p:bldP spid="206" grpId="0"/>
      <p:bldP spid="207" grpId="0"/>
      <p:bldP spid="208" grpId="0" animBg="1"/>
      <p:bldP spid="209" grpId="0" animBg="1"/>
      <p:bldP spid="216" grpId="0"/>
      <p:bldP spid="216" grpId="1"/>
      <p:bldP spid="216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26"/>
          <p:cNvGrpSpPr>
            <a:grpSpLocks/>
          </p:cNvGrpSpPr>
          <p:nvPr/>
        </p:nvGrpSpPr>
        <p:grpSpPr bwMode="auto">
          <a:xfrm>
            <a:off x="4648200" y="422275"/>
            <a:ext cx="3962400" cy="1295400"/>
            <a:chOff x="2832" y="3144"/>
            <a:chExt cx="2304" cy="816"/>
          </a:xfrm>
        </p:grpSpPr>
        <p:sp>
          <p:nvSpPr>
            <p:cNvPr id="81" name="Line 24"/>
            <p:cNvSpPr>
              <a:spLocks noChangeShapeType="1"/>
            </p:cNvSpPr>
            <p:nvPr/>
          </p:nvSpPr>
          <p:spPr bwMode="auto">
            <a:xfrm flipV="1">
              <a:off x="2832" y="3523"/>
              <a:ext cx="2304" cy="29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25"/>
            <p:cNvSpPr>
              <a:spLocks noChangeShapeType="1"/>
            </p:cNvSpPr>
            <p:nvPr/>
          </p:nvSpPr>
          <p:spPr bwMode="auto">
            <a:xfrm>
              <a:off x="3264" y="3144"/>
              <a:ext cx="0" cy="816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3" name="Text Box 32"/>
          <p:cNvSpPr txBox="1">
            <a:spLocks noChangeArrowheads="1"/>
          </p:cNvSpPr>
          <p:nvPr/>
        </p:nvSpPr>
        <p:spPr bwMode="auto">
          <a:xfrm>
            <a:off x="4648200" y="512762"/>
            <a:ext cx="3581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GT   </a:t>
            </a:r>
          </a:p>
        </p:txBody>
      </p:sp>
      <p:sp>
        <p:nvSpPr>
          <p:cNvPr id="84" name="Text Box 23"/>
          <p:cNvSpPr txBox="1">
            <a:spLocks noChangeArrowheads="1"/>
          </p:cNvSpPr>
          <p:nvPr/>
        </p:nvSpPr>
        <p:spPr bwMode="auto">
          <a:xfrm>
            <a:off x="4648200" y="1143000"/>
            <a:ext cx="83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KL    </a:t>
            </a:r>
          </a:p>
        </p:txBody>
      </p:sp>
      <p:sp>
        <p:nvSpPr>
          <p:cNvPr id="85" name="Line 51"/>
          <p:cNvSpPr>
            <a:spLocks noChangeShapeType="1"/>
          </p:cNvSpPr>
          <p:nvPr/>
        </p:nvSpPr>
        <p:spPr bwMode="auto">
          <a:xfrm>
            <a:off x="1558925" y="4984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52"/>
          <p:cNvSpPr>
            <a:spLocks noChangeShapeType="1"/>
          </p:cNvSpPr>
          <p:nvPr/>
        </p:nvSpPr>
        <p:spPr bwMode="auto">
          <a:xfrm>
            <a:off x="1889125" y="5746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Line 54"/>
          <p:cNvSpPr>
            <a:spLocks noChangeShapeType="1"/>
          </p:cNvSpPr>
          <p:nvPr/>
        </p:nvSpPr>
        <p:spPr bwMode="auto">
          <a:xfrm>
            <a:off x="1724025" y="5746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Line 56"/>
          <p:cNvSpPr>
            <a:spLocks noChangeShapeType="1"/>
          </p:cNvSpPr>
          <p:nvPr/>
        </p:nvSpPr>
        <p:spPr bwMode="auto">
          <a:xfrm>
            <a:off x="1806575" y="4984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Text Box 7"/>
          <p:cNvSpPr txBox="1">
            <a:spLocks noChangeArrowheads="1"/>
          </p:cNvSpPr>
          <p:nvPr/>
        </p:nvSpPr>
        <p:spPr bwMode="auto">
          <a:xfrm>
            <a:off x="3540125" y="1641475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90" name="AutoShape 9"/>
          <p:cNvSpPr>
            <a:spLocks noChangeArrowheads="1"/>
          </p:cNvSpPr>
          <p:nvPr/>
        </p:nvSpPr>
        <p:spPr bwMode="auto">
          <a:xfrm>
            <a:off x="901700" y="498475"/>
            <a:ext cx="2755900" cy="1316038"/>
          </a:xfrm>
          <a:prstGeom prst="triangle">
            <a:avLst>
              <a:gd name="adj" fmla="val 34269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solidFill>
                <a:schemeClr val="tx1"/>
              </a:solidFill>
              <a:latin typeface=".VnTime" pitchFamily="34" charset="0"/>
            </a:endParaRPr>
          </a:p>
          <a:p>
            <a:endParaRPr lang="en-US">
              <a:solidFill>
                <a:schemeClr val="tx1"/>
              </a:solidFill>
              <a:latin typeface=".VnTime" pitchFamily="34" charset="0"/>
            </a:endParaRPr>
          </a:p>
          <a:p>
            <a:endParaRPr lang="vi-VN">
              <a:solidFill>
                <a:schemeClr val="tx1"/>
              </a:solidFill>
              <a:latin typeface=".VnTime" pitchFamily="34" charset="0"/>
            </a:endParaRPr>
          </a:p>
        </p:txBody>
      </p:sp>
      <p:sp>
        <p:nvSpPr>
          <p:cNvPr id="91" name="Text Box 10"/>
          <p:cNvSpPr txBox="1">
            <a:spLocks noChangeArrowheads="1"/>
          </p:cNvSpPr>
          <p:nvPr/>
        </p:nvSpPr>
        <p:spPr bwMode="auto">
          <a:xfrm>
            <a:off x="452438" y="1676400"/>
            <a:ext cx="573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92" name="Text Box 11"/>
          <p:cNvSpPr txBox="1">
            <a:spLocks noChangeArrowheads="1"/>
          </p:cNvSpPr>
          <p:nvPr/>
        </p:nvSpPr>
        <p:spPr bwMode="auto">
          <a:xfrm>
            <a:off x="1558925" y="76200"/>
            <a:ext cx="57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52400" y="19812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 Box 32"/>
          <p:cNvSpPr txBox="1">
            <a:spLocks noChangeArrowheads="1"/>
          </p:cNvSpPr>
          <p:nvPr/>
        </p:nvSpPr>
        <p:spPr bwMode="auto">
          <a:xfrm>
            <a:off x="5105400" y="512762"/>
            <a:ext cx="3581400" cy="5191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ebdings" pitchFamily="18" charset="2"/>
              </a:rPr>
              <a:t>     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ABC</a:t>
            </a:r>
          </a:p>
        </p:txBody>
      </p:sp>
      <p:sp>
        <p:nvSpPr>
          <p:cNvPr id="108" name="Text Box 24"/>
          <p:cNvSpPr txBox="1">
            <a:spLocks noChangeArrowheads="1"/>
          </p:cNvSpPr>
          <p:nvPr/>
        </p:nvSpPr>
        <p:spPr bwMode="auto">
          <a:xfrm>
            <a:off x="609600" y="2607250"/>
            <a:ext cx="50537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Qua 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// BC</a:t>
            </a:r>
          </a:p>
        </p:txBody>
      </p:sp>
      <p:sp>
        <p:nvSpPr>
          <p:cNvPr id="109" name="Text Box 25"/>
          <p:cNvSpPr txBox="1">
            <a:spLocks noChangeArrowheads="1"/>
          </p:cNvSpPr>
          <p:nvPr/>
        </p:nvSpPr>
        <p:spPr bwMode="auto">
          <a:xfrm>
            <a:off x="609600" y="3743980"/>
            <a:ext cx="2743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// BC</a:t>
            </a:r>
          </a:p>
        </p:txBody>
      </p:sp>
      <p:sp>
        <p:nvSpPr>
          <p:cNvPr id="111" name="Text Box 40"/>
          <p:cNvSpPr txBox="1">
            <a:spLocks noChangeArrowheads="1"/>
          </p:cNvSpPr>
          <p:nvPr/>
        </p:nvSpPr>
        <p:spPr bwMode="auto">
          <a:xfrm>
            <a:off x="685800" y="4827230"/>
            <a:ext cx="32912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(1)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(2)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48" name="Object 47"/>
          <p:cNvGraphicFramePr>
            <a:graphicFrameLocks noChangeAspect="1"/>
          </p:cNvGraphicFramePr>
          <p:nvPr/>
        </p:nvGraphicFramePr>
        <p:xfrm>
          <a:off x="3263900" y="3403600"/>
          <a:ext cx="16510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Equation" r:id="rId3" imgW="1650960" imgH="1244520" progId="Equation.DSMT4">
                  <p:embed/>
                </p:oleObj>
              </mc:Choice>
              <mc:Fallback>
                <p:oleObj name="Equation" r:id="rId3" imgW="1650960" imgH="12445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900" y="3403600"/>
                        <a:ext cx="1651000" cy="124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/>
        </p:nvGraphicFramePr>
        <p:xfrm>
          <a:off x="5613400" y="1206500"/>
          <a:ext cx="23876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Equation" r:id="rId5" imgW="2387520" imgH="469800" progId="Equation.DSMT4">
                  <p:embed/>
                </p:oleObj>
              </mc:Choice>
              <mc:Fallback>
                <p:oleObj name="Equation" r:id="rId5" imgW="2387520" imgH="469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3400" y="1206500"/>
                        <a:ext cx="23876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1371600" y="5384800"/>
          <a:ext cx="5384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Equation" r:id="rId7" imgW="5384520" imgH="482400" progId="Equation.DSMT4">
                  <p:embed/>
                </p:oleObj>
              </mc:Choice>
              <mc:Fallback>
                <p:oleObj name="Equation" r:id="rId7" imgW="5384520" imgH="482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384800"/>
                        <a:ext cx="53848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4953000" y="34391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so le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  (1)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953000" y="40487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so le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  (2)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91400" y="53340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đpcm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4" grpId="0"/>
      <p:bldP spid="85" grpId="0" animBg="1"/>
      <p:bldP spid="86" grpId="0" animBg="1"/>
      <p:bldP spid="87" grpId="0" animBg="1"/>
      <p:bldP spid="88" grpId="0" animBg="1"/>
      <p:bldP spid="89" grpId="0"/>
      <p:bldP spid="90" grpId="0" animBg="1"/>
      <p:bldP spid="91" grpId="0"/>
      <p:bldP spid="92" grpId="0"/>
      <p:bldP spid="93" grpId="0"/>
      <p:bldP spid="94" grpId="0"/>
      <p:bldP spid="108" grpId="0"/>
      <p:bldP spid="109" grpId="0"/>
      <p:bldP spid="111" grpId="0"/>
      <p:bldP spid="52" grpId="0"/>
      <p:bldP spid="53" grpId="0"/>
      <p:bldP spid="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752600"/>
            <a:ext cx="4876800" cy="2971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9225" y="1371600"/>
            <a:ext cx="36099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962400" y="29718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526798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47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3200" y="5257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48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107698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1(SGK – </a:t>
            </a:r>
            <a:r>
              <a:rPr lang="en-US" sz="2800" b="1" dirty="0" err="1" smtClean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2800" b="1" dirty="0" smtClean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108)</a:t>
            </a:r>
            <a:endParaRPr lang="en-US" sz="2800" b="1" dirty="0">
              <a:solidFill>
                <a:srgbClr val="1306B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28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Box 91"/>
          <p:cNvSpPr txBox="1"/>
          <p:nvPr/>
        </p:nvSpPr>
        <p:spPr>
          <a:xfrm>
            <a:off x="304800" y="4572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52400" y="17526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180</a:t>
            </a:r>
            <a:r>
              <a:rPr lang="en-US" sz="2400" b="1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endParaRPr lang="en-US" sz="2400" b="1" baseline="30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52400" y="281940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52400" y="4419600"/>
            <a:ext cx="701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7467600" y="1600200"/>
            <a:ext cx="1447800" cy="6858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696200" y="16764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7467600" y="2971800"/>
            <a:ext cx="1447800" cy="6858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848600" y="30480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7467600" y="4648200"/>
            <a:ext cx="1447800" cy="6858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696200" y="47244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100" grpId="0"/>
      <p:bldP spid="10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3352800" y="152400"/>
            <a:ext cx="2667000" cy="2362200"/>
          </a:xfrm>
          <a:prstGeom prst="verticalScroll">
            <a:avLst/>
          </a:prstGeom>
          <a:solidFill>
            <a:srgbClr val="3BCDD1"/>
          </a:solidFill>
          <a:ln>
            <a:solidFill>
              <a:srgbClr val="1C82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 BA GÓC CỦA MỘT TAM GIÁC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Left Arrow 3"/>
          <p:cNvSpPr/>
          <p:nvPr/>
        </p:nvSpPr>
        <p:spPr>
          <a:xfrm rot="18791665">
            <a:off x="2334974" y="3129733"/>
            <a:ext cx="1888022" cy="533400"/>
          </a:xfrm>
          <a:prstGeom prst="leftArrow">
            <a:avLst>
              <a:gd name="adj1" fmla="val 81648"/>
              <a:gd name="adj2" fmla="val 75678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 rot="2558501">
            <a:off x="5185865" y="2937511"/>
            <a:ext cx="1873171" cy="868969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257800" y="4191000"/>
            <a:ext cx="3505200" cy="2209800"/>
          </a:xfrm>
          <a:prstGeom prst="ellipse">
            <a:avLst/>
          </a:prstGeom>
          <a:solidFill>
            <a:srgbClr val="3CE90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747000" y="5486400"/>
          <a:ext cx="6985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Equation" r:id="rId3" imgW="698400" imgH="406080" progId="Equation.DSMT4">
                  <p:embed/>
                </p:oleObj>
              </mc:Choice>
              <mc:Fallback>
                <p:oleObj name="Equation" r:id="rId3" imgW="698400" imgH="4060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0" y="5486400"/>
                        <a:ext cx="6985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457200" y="4114800"/>
            <a:ext cx="3733800" cy="228600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b="1" i="1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2800" b="1" i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4000" y="2286000"/>
            <a:ext cx="6172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 DẪN VỀ NHÀ</a:t>
            </a:r>
          </a:p>
          <a:p>
            <a:pPr algn="ctr"/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(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49),4 (SGK –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108)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107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11"/>
          <p:cNvSpPr>
            <a:spLocks noChangeArrowheads="1" noChangeShapeType="1" noTextEdit="1"/>
          </p:cNvSpPr>
          <p:nvPr/>
        </p:nvSpPr>
        <p:spPr bwMode="auto">
          <a:xfrm>
            <a:off x="431800" y="76200"/>
            <a:ext cx="8255000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Chương II: TAM GIÁC</a:t>
            </a:r>
            <a:endParaRPr lang="en-US" sz="32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1197114"/>
            <a:ext cx="6477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NỘI DUNG CHƯƠNG II</a:t>
            </a:r>
            <a:endParaRPr lang="en-US" sz="4000" b="1" u="sng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2392501"/>
            <a:ext cx="8839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c.c.c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c.g.c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g.c.g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6. Tam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7.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go</a:t>
            </a:r>
          </a:p>
          <a:p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8.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9.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 descr="tải xuố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1" y="4800600"/>
            <a:ext cx="4038600" cy="20574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2" name="Picture 31" descr="7hinhtiet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2667000"/>
            <a:ext cx="3581400" cy="1981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3" name="Picture 32" descr="tyz137705237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2667000"/>
            <a:ext cx="4038600" cy="1981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6" name="AutoShape 6"/>
          <p:cNvSpPr>
            <a:spLocks noChangeArrowheads="1"/>
          </p:cNvSpPr>
          <p:nvPr/>
        </p:nvSpPr>
        <p:spPr bwMode="auto">
          <a:xfrm>
            <a:off x="609600" y="381000"/>
            <a:ext cx="7848600" cy="1600201"/>
          </a:xfrm>
          <a:prstGeom prst="cloudCallout">
            <a:avLst>
              <a:gd name="adj1" fmla="val -12870"/>
              <a:gd name="adj2" fmla="val 80452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cỡ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6482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9200" y="2272605"/>
            <a:ext cx="3657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cỡ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750403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17. TỔNG BA GÓC CỦA MỘT TAM GIÁC</a:t>
            </a:r>
            <a:endParaRPr lang="en-US" sz="4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84150" y="405825"/>
            <a:ext cx="62166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Tổng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góc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giác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1765518"/>
            <a:ext cx="9144000" cy="181588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?1. </a:t>
            </a:r>
            <a:r>
              <a:rPr lang="en-US" sz="2800" b="1" u="sng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u="sng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u="sng" dirty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b="1" u="sng" dirty="0" smtClean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1306BA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(3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ABC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4191000"/>
            <a:ext cx="9144000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0216" y="0"/>
            <a:ext cx="9123784" cy="25545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?2.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ABC.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rời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rời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43.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A, B, C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ABC.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1905000" y="914228"/>
            <a:ext cx="4694236" cy="4800771"/>
            <a:chOff x="1604173" y="457142"/>
            <a:chExt cx="5213878" cy="4724458"/>
          </a:xfrm>
        </p:grpSpPr>
        <p:grpSp>
          <p:nvGrpSpPr>
            <p:cNvPr id="25" name="Group 115"/>
            <p:cNvGrpSpPr>
              <a:grpSpLocks/>
            </p:cNvGrpSpPr>
            <p:nvPr/>
          </p:nvGrpSpPr>
          <p:grpSpPr bwMode="auto">
            <a:xfrm>
              <a:off x="2470718" y="2819400"/>
              <a:ext cx="4330127" cy="2362200"/>
              <a:chOff x="2470718" y="2819400"/>
              <a:chExt cx="4330127" cy="2362200"/>
            </a:xfrm>
          </p:grpSpPr>
          <p:sp>
            <p:nvSpPr>
              <p:cNvPr id="32" name="Freeform 11"/>
              <p:cNvSpPr>
                <a:spLocks/>
              </p:cNvSpPr>
              <p:nvPr/>
            </p:nvSpPr>
            <p:spPr bwMode="auto">
              <a:xfrm>
                <a:off x="3200400" y="2819400"/>
                <a:ext cx="2255838" cy="2362200"/>
              </a:xfrm>
              <a:custGeom>
                <a:avLst/>
                <a:gdLst>
                  <a:gd name="T0" fmla="*/ 2147483647 w 1312"/>
                  <a:gd name="T1" fmla="*/ 0 h 1488"/>
                  <a:gd name="T2" fmla="*/ 0 w 1312"/>
                  <a:gd name="T3" fmla="*/ 2147483647 h 1488"/>
                  <a:gd name="T4" fmla="*/ 2147483647 w 1312"/>
                  <a:gd name="T5" fmla="*/ 2147483647 h 1488"/>
                  <a:gd name="T6" fmla="*/ 2147483647 w 1312"/>
                  <a:gd name="T7" fmla="*/ 2147483647 h 1488"/>
                  <a:gd name="T8" fmla="*/ 2147483647 w 1312"/>
                  <a:gd name="T9" fmla="*/ 2147483647 h 1488"/>
                  <a:gd name="T10" fmla="*/ 2147483647 w 1312"/>
                  <a:gd name="T11" fmla="*/ 2147483647 h 1488"/>
                  <a:gd name="T12" fmla="*/ 2147483647 w 1312"/>
                  <a:gd name="T13" fmla="*/ 2147483647 h 1488"/>
                  <a:gd name="T14" fmla="*/ 2147483647 w 1312"/>
                  <a:gd name="T15" fmla="*/ 2147483647 h 1488"/>
                  <a:gd name="T16" fmla="*/ 2147483647 w 1312"/>
                  <a:gd name="T17" fmla="*/ 2147483647 h 1488"/>
                  <a:gd name="T18" fmla="*/ 2147483647 w 1312"/>
                  <a:gd name="T19" fmla="*/ 2147483647 h 1488"/>
                  <a:gd name="T20" fmla="*/ 2147483647 w 1312"/>
                  <a:gd name="T21" fmla="*/ 2147483647 h 1488"/>
                  <a:gd name="T22" fmla="*/ 2147483647 w 1312"/>
                  <a:gd name="T23" fmla="*/ 0 h 148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312" h="1488">
                    <a:moveTo>
                      <a:pt x="448" y="0"/>
                    </a:moveTo>
                    <a:lnTo>
                      <a:pt x="0" y="764"/>
                    </a:lnTo>
                    <a:lnTo>
                      <a:pt x="112" y="816"/>
                    </a:lnTo>
                    <a:lnTo>
                      <a:pt x="208" y="1062"/>
                    </a:lnTo>
                    <a:lnTo>
                      <a:pt x="400" y="1200"/>
                    </a:lnTo>
                    <a:lnTo>
                      <a:pt x="400" y="1488"/>
                    </a:lnTo>
                    <a:lnTo>
                      <a:pt x="1024" y="1488"/>
                    </a:lnTo>
                    <a:lnTo>
                      <a:pt x="1024" y="1296"/>
                    </a:lnTo>
                    <a:lnTo>
                      <a:pt x="1168" y="1152"/>
                    </a:lnTo>
                    <a:lnTo>
                      <a:pt x="1120" y="960"/>
                    </a:lnTo>
                    <a:lnTo>
                      <a:pt x="1312" y="768"/>
                    </a:lnTo>
                    <a:lnTo>
                      <a:pt x="448" y="0"/>
                    </a:lnTo>
                    <a:close/>
                  </a:path>
                </a:pathLst>
              </a:custGeom>
              <a:solidFill>
                <a:srgbClr val="FF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auto">
              <a:xfrm rot="10800000">
                <a:off x="3962401" y="2819400"/>
                <a:ext cx="2070107" cy="1219200"/>
              </a:xfrm>
              <a:custGeom>
                <a:avLst/>
                <a:gdLst>
                  <a:gd name="T0" fmla="*/ 2147483647 w 1064"/>
                  <a:gd name="T1" fmla="*/ 0 h 723"/>
                  <a:gd name="T2" fmla="*/ 2147483647 w 1064"/>
                  <a:gd name="T3" fmla="*/ 2147483647 h 723"/>
                  <a:gd name="T4" fmla="*/ 2147483647 w 1064"/>
                  <a:gd name="T5" fmla="*/ 2147483647 h 723"/>
                  <a:gd name="T6" fmla="*/ 2147483647 w 1064"/>
                  <a:gd name="T7" fmla="*/ 2147483647 h 723"/>
                  <a:gd name="T8" fmla="*/ 0 w 1064"/>
                  <a:gd name="T9" fmla="*/ 2147483647 h 723"/>
                  <a:gd name="T10" fmla="*/ 2147483647 w 1064"/>
                  <a:gd name="T11" fmla="*/ 2147483647 h 723"/>
                  <a:gd name="T12" fmla="*/ 2147483647 w 1064"/>
                  <a:gd name="T13" fmla="*/ 0 h 7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064" h="723">
                    <a:moveTo>
                      <a:pt x="296" y="0"/>
                    </a:moveTo>
                    <a:lnTo>
                      <a:pt x="104" y="192"/>
                    </a:lnTo>
                    <a:lnTo>
                      <a:pt x="152" y="384"/>
                    </a:lnTo>
                    <a:lnTo>
                      <a:pt x="8" y="528"/>
                    </a:lnTo>
                    <a:lnTo>
                      <a:pt x="0" y="723"/>
                    </a:lnTo>
                    <a:lnTo>
                      <a:pt x="1064" y="720"/>
                    </a:lnTo>
                    <a:lnTo>
                      <a:pt x="296" y="0"/>
                    </a:lnTo>
                    <a:close/>
                  </a:path>
                </a:pathLst>
              </a:custGeom>
              <a:solidFill>
                <a:srgbClr val="00FF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30"/>
              <p:cNvSpPr>
                <a:spLocks/>
              </p:cNvSpPr>
              <p:nvPr/>
            </p:nvSpPr>
            <p:spPr bwMode="auto">
              <a:xfrm rot="10800000">
                <a:off x="2609852" y="2819400"/>
                <a:ext cx="1352548" cy="1181100"/>
              </a:xfrm>
              <a:custGeom>
                <a:avLst/>
                <a:gdLst>
                  <a:gd name="T0" fmla="*/ 2147483647 w 868"/>
                  <a:gd name="T1" fmla="*/ 0 h 736"/>
                  <a:gd name="T2" fmla="*/ 0 w 868"/>
                  <a:gd name="T3" fmla="*/ 2147483647 h 736"/>
                  <a:gd name="T4" fmla="*/ 2147483647 w 868"/>
                  <a:gd name="T5" fmla="*/ 2147483647 h 736"/>
                  <a:gd name="T6" fmla="*/ 2147483647 w 868"/>
                  <a:gd name="T7" fmla="*/ 2147483647 h 736"/>
                  <a:gd name="T8" fmla="*/ 2147483647 w 868"/>
                  <a:gd name="T9" fmla="*/ 2147483647 h 736"/>
                  <a:gd name="T10" fmla="*/ 2147483647 w 868"/>
                  <a:gd name="T11" fmla="*/ 2147483647 h 736"/>
                  <a:gd name="T12" fmla="*/ 2147483647 w 868"/>
                  <a:gd name="T13" fmla="*/ 0 h 7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68" h="736">
                    <a:moveTo>
                      <a:pt x="474" y="0"/>
                    </a:moveTo>
                    <a:lnTo>
                      <a:pt x="0" y="736"/>
                    </a:lnTo>
                    <a:lnTo>
                      <a:pt x="868" y="736"/>
                    </a:lnTo>
                    <a:lnTo>
                      <a:pt x="868" y="448"/>
                    </a:lnTo>
                    <a:lnTo>
                      <a:pt x="702" y="322"/>
                    </a:lnTo>
                    <a:lnTo>
                      <a:pt x="609" y="79"/>
                    </a:lnTo>
                    <a:lnTo>
                      <a:pt x="47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22"/>
              <p:cNvSpPr>
                <a:spLocks/>
              </p:cNvSpPr>
              <p:nvPr/>
            </p:nvSpPr>
            <p:spPr bwMode="auto">
              <a:xfrm>
                <a:off x="2470718" y="3962400"/>
                <a:ext cx="1485900" cy="1190625"/>
              </a:xfrm>
              <a:custGeom>
                <a:avLst/>
                <a:gdLst>
                  <a:gd name="T0" fmla="*/ 2147483647 w 864"/>
                  <a:gd name="T1" fmla="*/ 0 h 750"/>
                  <a:gd name="T2" fmla="*/ 0 w 864"/>
                  <a:gd name="T3" fmla="*/ 2147483647 h 750"/>
                  <a:gd name="T4" fmla="*/ 2147483647 w 864"/>
                  <a:gd name="T5" fmla="*/ 2147483647 h 75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64" h="750">
                    <a:moveTo>
                      <a:pt x="441" y="0"/>
                    </a:moveTo>
                    <a:lnTo>
                      <a:pt x="0" y="750"/>
                    </a:lnTo>
                    <a:lnTo>
                      <a:pt x="864" y="750"/>
                    </a:lnTo>
                  </a:path>
                </a:pathLst>
              </a:custGeom>
              <a:noFill/>
              <a:ln w="3175" cap="flat">
                <a:solidFill>
                  <a:srgbClr val="3366FF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23"/>
              <p:cNvSpPr>
                <a:spLocks/>
              </p:cNvSpPr>
              <p:nvPr/>
            </p:nvSpPr>
            <p:spPr bwMode="auto">
              <a:xfrm>
                <a:off x="4984745" y="4038600"/>
                <a:ext cx="1816100" cy="1143000"/>
              </a:xfrm>
              <a:custGeom>
                <a:avLst/>
                <a:gdLst>
                  <a:gd name="T0" fmla="*/ 0 w 1056"/>
                  <a:gd name="T1" fmla="*/ 2147483647 h 720"/>
                  <a:gd name="T2" fmla="*/ 2147483647 w 1056"/>
                  <a:gd name="T3" fmla="*/ 2147483647 h 720"/>
                  <a:gd name="T4" fmla="*/ 2147483647 w 1056"/>
                  <a:gd name="T5" fmla="*/ 0 h 7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56" h="720">
                    <a:moveTo>
                      <a:pt x="0" y="720"/>
                    </a:moveTo>
                    <a:lnTo>
                      <a:pt x="1056" y="720"/>
                    </a:lnTo>
                    <a:lnTo>
                      <a:pt x="288" y="0"/>
                    </a:lnTo>
                  </a:path>
                </a:pathLst>
              </a:custGeom>
              <a:noFill/>
              <a:ln w="3175" cap="flat">
                <a:solidFill>
                  <a:srgbClr val="3366FF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" name="Group 116"/>
            <p:cNvGrpSpPr>
              <a:grpSpLocks/>
            </p:cNvGrpSpPr>
            <p:nvPr/>
          </p:nvGrpSpPr>
          <p:grpSpPr bwMode="auto">
            <a:xfrm>
              <a:off x="1604173" y="457142"/>
              <a:ext cx="5213878" cy="2834603"/>
              <a:chOff x="1604173" y="453679"/>
              <a:chExt cx="5213878" cy="2834603"/>
            </a:xfrm>
          </p:grpSpPr>
          <p:sp>
            <p:nvSpPr>
              <p:cNvPr id="27" name="Text Box 6"/>
              <p:cNvSpPr txBox="1">
                <a:spLocks noChangeArrowheads="1"/>
              </p:cNvSpPr>
              <p:nvPr/>
            </p:nvSpPr>
            <p:spPr bwMode="auto">
              <a:xfrm>
                <a:off x="3282158" y="2815908"/>
                <a:ext cx="577850" cy="4573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 sz="2400" b="1" dirty="0" smtClean="0"/>
                  <a:t>B</a:t>
                </a:r>
              </a:p>
            </p:txBody>
          </p:sp>
          <p:sp>
            <p:nvSpPr>
              <p:cNvPr id="28" name="Text Box 6"/>
              <p:cNvSpPr txBox="1">
                <a:spLocks noChangeArrowheads="1"/>
              </p:cNvSpPr>
              <p:nvPr/>
            </p:nvSpPr>
            <p:spPr bwMode="auto">
              <a:xfrm>
                <a:off x="4475958" y="2830905"/>
                <a:ext cx="577850" cy="4573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 sz="2400" b="1" dirty="0" smtClean="0"/>
                  <a:t>C</a:t>
                </a:r>
              </a:p>
            </p:txBody>
          </p:sp>
          <p:sp>
            <p:nvSpPr>
              <p:cNvPr id="29" name="Text Box 6"/>
              <p:cNvSpPr txBox="1">
                <a:spLocks noChangeArrowheads="1"/>
              </p:cNvSpPr>
              <p:nvPr/>
            </p:nvSpPr>
            <p:spPr bwMode="auto">
              <a:xfrm>
                <a:off x="3783808" y="2433876"/>
                <a:ext cx="577850" cy="4573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 sz="2400" b="1" dirty="0" smtClean="0"/>
                  <a:t>A</a:t>
                </a:r>
              </a:p>
            </p:txBody>
          </p:sp>
          <p:sp>
            <p:nvSpPr>
              <p:cNvPr id="30" name="Text Box 26"/>
              <p:cNvSpPr txBox="1">
                <a:spLocks noChangeArrowheads="1"/>
              </p:cNvSpPr>
              <p:nvPr/>
            </p:nvSpPr>
            <p:spPr bwMode="auto">
              <a:xfrm>
                <a:off x="1604173" y="453775"/>
                <a:ext cx="522817" cy="4616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endParaRPr lang="en-US" sz="2400" dirty="0"/>
              </a:p>
            </p:txBody>
          </p:sp>
          <p:sp>
            <p:nvSpPr>
              <p:cNvPr id="31" name="Text Box 29"/>
              <p:cNvSpPr txBox="1">
                <a:spLocks noChangeArrowheads="1"/>
              </p:cNvSpPr>
              <p:nvPr/>
            </p:nvSpPr>
            <p:spPr bwMode="auto">
              <a:xfrm>
                <a:off x="6295345" y="453679"/>
                <a:ext cx="522706" cy="4616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endParaRPr lang="en-US" sz="2400" dirty="0"/>
              </a:p>
            </p:txBody>
          </p:sp>
        </p:grpSp>
      </p:grp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2408236" y="5648980"/>
            <a:ext cx="5778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</a:t>
            </a:r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6478586" y="5638800"/>
            <a:ext cx="5778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</a:t>
            </a:r>
          </a:p>
        </p:txBody>
      </p:sp>
      <p:sp>
        <p:nvSpPr>
          <p:cNvPr id="39" name="Arc 38"/>
          <p:cNvSpPr/>
          <p:nvPr/>
        </p:nvSpPr>
        <p:spPr>
          <a:xfrm rot="11786728">
            <a:off x="2286984" y="3973709"/>
            <a:ext cx="2461156" cy="1577579"/>
          </a:xfrm>
          <a:prstGeom prst="arc">
            <a:avLst>
              <a:gd name="adj1" fmla="val 16200000"/>
              <a:gd name="adj2" fmla="val 1489313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c 39"/>
          <p:cNvSpPr/>
          <p:nvPr/>
        </p:nvSpPr>
        <p:spPr>
          <a:xfrm rot="2449253">
            <a:off x="4389584" y="3658637"/>
            <a:ext cx="2301487" cy="1789387"/>
          </a:xfrm>
          <a:prstGeom prst="arc">
            <a:avLst>
              <a:gd name="adj1" fmla="val 16200000"/>
              <a:gd name="adj2" fmla="val 1489313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2667000" y="3886200"/>
            <a:ext cx="304801" cy="1523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0" idx="0"/>
          </p:cNvCxnSpPr>
          <p:nvPr/>
        </p:nvCxnSpPr>
        <p:spPr>
          <a:xfrm rot="10800000">
            <a:off x="5940155" y="3733630"/>
            <a:ext cx="185033" cy="1426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886200" y="5867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43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7" grpId="0"/>
      <p:bldP spid="38" grpId="0"/>
      <p:bldP spid="39" grpId="0" animBg="1"/>
      <p:bldP spid="40" grpId="0" animBg="1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auto">
          <a:xfrm>
            <a:off x="1981200" y="1295400"/>
            <a:ext cx="6400800" cy="3505200"/>
          </a:xfrm>
          <a:custGeom>
            <a:avLst/>
            <a:gdLst>
              <a:gd name="T0" fmla="*/ 2147483647 w 4032"/>
              <a:gd name="T1" fmla="*/ 0 h 2208"/>
              <a:gd name="T2" fmla="*/ 0 w 4032"/>
              <a:gd name="T3" fmla="*/ 2147483647 h 2208"/>
              <a:gd name="T4" fmla="*/ 2147483647 w 4032"/>
              <a:gd name="T5" fmla="*/ 2147483647 h 2208"/>
              <a:gd name="T6" fmla="*/ 2147483647 w 4032"/>
              <a:gd name="T7" fmla="*/ 0 h 22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32" h="2208">
                <a:moveTo>
                  <a:pt x="1152" y="0"/>
                </a:moveTo>
                <a:lnTo>
                  <a:pt x="0" y="2208"/>
                </a:lnTo>
                <a:lnTo>
                  <a:pt x="4032" y="2208"/>
                </a:lnTo>
                <a:lnTo>
                  <a:pt x="1152" y="0"/>
                </a:lnTo>
                <a:close/>
              </a:path>
            </a:pathLst>
          </a:custGeom>
          <a:solidFill>
            <a:srgbClr val="00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681413" y="733425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  <a:latin typeface="VNI-Helve" pitchFamily="2" charset="0"/>
              </a:rPr>
              <a:t>A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504950" y="4602163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  <a:latin typeface="VNI-Helve" pitchFamily="2" charset="0"/>
              </a:rPr>
              <a:t>B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8367713" y="46101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  <a:latin typeface="VNI-Helve" pitchFamily="2" charset="0"/>
              </a:rPr>
              <a:t>C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362200" y="53340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  <a:latin typeface="VNI-Helve" pitchFamily="2" charset="0"/>
              </a:rPr>
              <a:t>A + B + C =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5124450" y="5133975"/>
            <a:ext cx="5905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000000"/>
                </a:solidFill>
                <a:latin typeface="VNI-Helve" pitchFamily="2" charset="0"/>
              </a:rPr>
              <a:t>?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00400" y="5308600"/>
            <a:ext cx="298450" cy="165100"/>
            <a:chOff x="432" y="3544"/>
            <a:chExt cx="188" cy="104"/>
          </a:xfrm>
        </p:grpSpPr>
        <p:sp>
          <p:nvSpPr>
            <p:cNvPr id="10277" name="Line 10"/>
            <p:cNvSpPr>
              <a:spLocks noChangeShapeType="1"/>
            </p:cNvSpPr>
            <p:nvPr/>
          </p:nvSpPr>
          <p:spPr bwMode="auto">
            <a:xfrm flipV="1">
              <a:off x="432" y="3552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Line 11"/>
            <p:cNvSpPr>
              <a:spLocks noChangeShapeType="1"/>
            </p:cNvSpPr>
            <p:nvPr/>
          </p:nvSpPr>
          <p:spPr bwMode="auto">
            <a:xfrm flipH="1" flipV="1">
              <a:off x="524" y="3544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438400" y="5334000"/>
            <a:ext cx="298450" cy="165100"/>
            <a:chOff x="432" y="3544"/>
            <a:chExt cx="188" cy="104"/>
          </a:xfrm>
        </p:grpSpPr>
        <p:sp>
          <p:nvSpPr>
            <p:cNvPr id="10275" name="Line 13"/>
            <p:cNvSpPr>
              <a:spLocks noChangeShapeType="1"/>
            </p:cNvSpPr>
            <p:nvPr/>
          </p:nvSpPr>
          <p:spPr bwMode="auto">
            <a:xfrm flipV="1">
              <a:off x="432" y="3552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Line 14"/>
            <p:cNvSpPr>
              <a:spLocks noChangeShapeType="1"/>
            </p:cNvSpPr>
            <p:nvPr/>
          </p:nvSpPr>
          <p:spPr bwMode="auto">
            <a:xfrm flipH="1" flipV="1">
              <a:off x="524" y="3544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013200" y="5314950"/>
            <a:ext cx="298450" cy="165100"/>
            <a:chOff x="432" y="3544"/>
            <a:chExt cx="188" cy="104"/>
          </a:xfrm>
        </p:grpSpPr>
        <p:sp>
          <p:nvSpPr>
            <p:cNvPr id="10273" name="Line 16"/>
            <p:cNvSpPr>
              <a:spLocks noChangeShapeType="1"/>
            </p:cNvSpPr>
            <p:nvPr/>
          </p:nvSpPr>
          <p:spPr bwMode="auto">
            <a:xfrm flipV="1">
              <a:off x="432" y="3552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Line 17"/>
            <p:cNvSpPr>
              <a:spLocks noChangeShapeType="1"/>
            </p:cNvSpPr>
            <p:nvPr/>
          </p:nvSpPr>
          <p:spPr bwMode="auto">
            <a:xfrm flipH="1" flipV="1">
              <a:off x="524" y="3544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410" name="AutoShape 18"/>
          <p:cNvSpPr>
            <a:spLocks noChangeArrowheads="1"/>
          </p:cNvSpPr>
          <p:nvPr/>
        </p:nvSpPr>
        <p:spPr bwMode="auto">
          <a:xfrm>
            <a:off x="3352800" y="1752600"/>
            <a:ext cx="1371600" cy="13716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tx1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3200" b="1">
                <a:solidFill>
                  <a:srgbClr val="009900"/>
                </a:solidFill>
              </a:rPr>
              <a:t>180</a:t>
            </a:r>
            <a:r>
              <a:rPr lang="en-US" sz="3200" b="1" baseline="30000">
                <a:solidFill>
                  <a:srgbClr val="009900"/>
                </a:solidFill>
              </a:rPr>
              <a:t>0</a:t>
            </a:r>
          </a:p>
        </p:txBody>
      </p:sp>
      <p:pic>
        <p:nvPicPr>
          <p:cNvPr id="59411" name="Picture 19" descr="go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8525" y="4076700"/>
            <a:ext cx="11811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20"/>
          <p:cNvGrpSpPr>
            <a:grpSpLocks/>
          </p:cNvGrpSpPr>
          <p:nvPr/>
        </p:nvGrpSpPr>
        <p:grpSpPr bwMode="auto">
          <a:xfrm rot="10800000">
            <a:off x="1971675" y="1200150"/>
            <a:ext cx="1866900" cy="1085850"/>
            <a:chOff x="960" y="720"/>
            <a:chExt cx="1176" cy="684"/>
          </a:xfrm>
        </p:grpSpPr>
        <p:pic>
          <p:nvPicPr>
            <p:cNvPr id="10271" name="Picture 21" descr="goc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60" y="720"/>
              <a:ext cx="708" cy="6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72" name="Line 22"/>
            <p:cNvSpPr>
              <a:spLocks noChangeShapeType="1"/>
            </p:cNvSpPr>
            <p:nvPr/>
          </p:nvSpPr>
          <p:spPr bwMode="auto">
            <a:xfrm>
              <a:off x="984" y="1344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9415" name="Picture 23" descr="goc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52625" y="3810000"/>
            <a:ext cx="11239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1971675" y="3324225"/>
            <a:ext cx="1866900" cy="1552575"/>
            <a:chOff x="1032" y="1518"/>
            <a:chExt cx="1176" cy="978"/>
          </a:xfrm>
        </p:grpSpPr>
        <p:pic>
          <p:nvPicPr>
            <p:cNvPr id="10268" name="Picture 25" descr="goc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32" y="1812"/>
              <a:ext cx="708" cy="6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9" name="Line 26"/>
            <p:cNvSpPr>
              <a:spLocks noChangeShapeType="1"/>
            </p:cNvSpPr>
            <p:nvPr/>
          </p:nvSpPr>
          <p:spPr bwMode="auto">
            <a:xfrm>
              <a:off x="1056" y="2436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Line 27"/>
            <p:cNvSpPr>
              <a:spLocks noChangeShapeType="1"/>
            </p:cNvSpPr>
            <p:nvPr/>
          </p:nvSpPr>
          <p:spPr bwMode="auto">
            <a:xfrm flipV="1">
              <a:off x="1050" y="1518"/>
              <a:ext cx="492" cy="9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6429375" y="3667125"/>
            <a:ext cx="2019300" cy="1266825"/>
            <a:chOff x="4032" y="1602"/>
            <a:chExt cx="1272" cy="798"/>
          </a:xfrm>
        </p:grpSpPr>
        <p:pic>
          <p:nvPicPr>
            <p:cNvPr id="10265" name="Picture 29" descr="goc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60" y="1872"/>
              <a:ext cx="744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6" name="Line 30"/>
            <p:cNvSpPr>
              <a:spLocks noChangeShapeType="1"/>
            </p:cNvSpPr>
            <p:nvPr/>
          </p:nvSpPr>
          <p:spPr bwMode="auto">
            <a:xfrm flipH="1">
              <a:off x="4032" y="2316"/>
              <a:ext cx="12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Line 31"/>
            <p:cNvSpPr>
              <a:spLocks noChangeShapeType="1"/>
            </p:cNvSpPr>
            <p:nvPr/>
          </p:nvSpPr>
          <p:spPr bwMode="auto">
            <a:xfrm flipH="1" flipV="1">
              <a:off x="4350" y="1602"/>
              <a:ext cx="900" cy="7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32"/>
          <p:cNvGrpSpPr>
            <a:grpSpLocks/>
          </p:cNvGrpSpPr>
          <p:nvPr/>
        </p:nvGrpSpPr>
        <p:grpSpPr bwMode="auto">
          <a:xfrm rot="10800000">
            <a:off x="3743325" y="1162050"/>
            <a:ext cx="2019300" cy="838200"/>
            <a:chOff x="4128" y="1248"/>
            <a:chExt cx="1272" cy="528"/>
          </a:xfrm>
        </p:grpSpPr>
        <p:pic>
          <p:nvPicPr>
            <p:cNvPr id="10263" name="Picture 33" descr="goc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56" y="1248"/>
              <a:ext cx="744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4" name="Line 34"/>
            <p:cNvSpPr>
              <a:spLocks noChangeShapeType="1"/>
            </p:cNvSpPr>
            <p:nvPr/>
          </p:nvSpPr>
          <p:spPr bwMode="auto">
            <a:xfrm flipH="1">
              <a:off x="4128" y="1692"/>
              <a:ext cx="12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3343275" y="1295400"/>
            <a:ext cx="914400" cy="461963"/>
            <a:chOff x="4416" y="957"/>
            <a:chExt cx="576" cy="291"/>
          </a:xfrm>
        </p:grpSpPr>
        <p:sp>
          <p:nvSpPr>
            <p:cNvPr id="10261" name="Arc 36"/>
            <p:cNvSpPr>
              <a:spLocks/>
            </p:cNvSpPr>
            <p:nvPr/>
          </p:nvSpPr>
          <p:spPr bwMode="auto">
            <a:xfrm flipH="1" flipV="1">
              <a:off x="4416" y="960"/>
              <a:ext cx="288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Arc 37"/>
            <p:cNvSpPr>
              <a:spLocks/>
            </p:cNvSpPr>
            <p:nvPr/>
          </p:nvSpPr>
          <p:spPr bwMode="auto">
            <a:xfrm flipV="1">
              <a:off x="4704" y="957"/>
              <a:ext cx="288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30" name="Line 38"/>
          <p:cNvSpPr>
            <a:spLocks noChangeShapeType="1"/>
          </p:cNvSpPr>
          <p:nvPr/>
        </p:nvSpPr>
        <p:spPr bwMode="auto">
          <a:xfrm>
            <a:off x="1828800" y="771525"/>
            <a:ext cx="4724400" cy="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594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L -0.03854 -0.16667 L 0.01458 -0.29584 " pathEditMode="relative" ptsTypes="A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200000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3333E-6 L -0.14739 -0.26666 L -0.27187 -0.36041 " pathEditMode="relative" rAng="0" ptsTypes="AAA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" y="-18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1.38778E-17 L 0.00018 0.0763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594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4" presetID="0" presetClass="path" presetSubtype="0" accel="50000" decel="50000" fill="hold" grpId="2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33333E-6 2.89017E-6 L 0.15416 0.47167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236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20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0" grpId="0"/>
      <p:bldP spid="59400" grpId="1"/>
      <p:bldP spid="59410" grpId="0" animBg="1"/>
      <p:bldP spid="59410" grpId="1" animBg="1"/>
      <p:bldP spid="59410" grpId="2" animBg="1"/>
      <p:bldP spid="59430" grpId="0" animBg="1"/>
      <p:bldP spid="5943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152400" y="12192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76400" y="1244025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180</a:t>
            </a:r>
            <a:r>
              <a:rPr lang="en-US" sz="32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3200" b="1" baseline="30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Group 26"/>
          <p:cNvGrpSpPr>
            <a:grpSpLocks/>
          </p:cNvGrpSpPr>
          <p:nvPr/>
        </p:nvGrpSpPr>
        <p:grpSpPr bwMode="auto">
          <a:xfrm>
            <a:off x="4648200" y="2743200"/>
            <a:ext cx="3962400" cy="1295400"/>
            <a:chOff x="2832" y="3144"/>
            <a:chExt cx="2304" cy="816"/>
          </a:xfrm>
        </p:grpSpPr>
        <p:sp>
          <p:nvSpPr>
            <p:cNvPr id="35" name="Line 24"/>
            <p:cNvSpPr>
              <a:spLocks noChangeShapeType="1"/>
            </p:cNvSpPr>
            <p:nvPr/>
          </p:nvSpPr>
          <p:spPr bwMode="auto">
            <a:xfrm flipV="1">
              <a:off x="2832" y="3523"/>
              <a:ext cx="2304" cy="29"/>
            </a:xfrm>
            <a:prstGeom prst="line">
              <a:avLst/>
            </a:pr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6" name="Line 25"/>
            <p:cNvSpPr>
              <a:spLocks noChangeShapeType="1"/>
            </p:cNvSpPr>
            <p:nvPr/>
          </p:nvSpPr>
          <p:spPr bwMode="auto">
            <a:xfrm>
              <a:off x="3264" y="3144"/>
              <a:ext cx="0" cy="816"/>
            </a:xfrm>
            <a:prstGeom prst="line">
              <a:avLst/>
            </a:pr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4648200" y="35052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KL    </a:t>
            </a:r>
          </a:p>
        </p:txBody>
      </p:sp>
      <p:sp>
        <p:nvSpPr>
          <p:cNvPr id="40" name="Line 51"/>
          <p:cNvSpPr>
            <a:spLocks noChangeShapeType="1"/>
          </p:cNvSpPr>
          <p:nvPr/>
        </p:nvSpPr>
        <p:spPr bwMode="auto">
          <a:xfrm>
            <a:off x="1558925" y="3886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52"/>
          <p:cNvSpPr>
            <a:spLocks noChangeShapeType="1"/>
          </p:cNvSpPr>
          <p:nvPr/>
        </p:nvSpPr>
        <p:spPr bwMode="auto">
          <a:xfrm>
            <a:off x="1889125" y="3962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54"/>
          <p:cNvSpPr>
            <a:spLocks noChangeShapeType="1"/>
          </p:cNvSpPr>
          <p:nvPr/>
        </p:nvSpPr>
        <p:spPr bwMode="auto">
          <a:xfrm>
            <a:off x="1724025" y="3962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56"/>
          <p:cNvSpPr>
            <a:spLocks noChangeShapeType="1"/>
          </p:cNvSpPr>
          <p:nvPr/>
        </p:nvSpPr>
        <p:spPr bwMode="auto">
          <a:xfrm>
            <a:off x="1806575" y="3886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Text Box 32"/>
          <p:cNvSpPr txBox="1">
            <a:spLocks noChangeArrowheads="1"/>
          </p:cNvSpPr>
          <p:nvPr/>
        </p:nvSpPr>
        <p:spPr bwMode="auto">
          <a:xfrm>
            <a:off x="5638800" y="2819400"/>
            <a:ext cx="1447800" cy="52322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ebdings" pitchFamily="18" charset="2"/>
              </a:rPr>
              <a:t>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ABC</a:t>
            </a:r>
          </a:p>
        </p:txBody>
      </p:sp>
      <p:sp>
        <p:nvSpPr>
          <p:cNvPr id="38" name="Text Box 23"/>
          <p:cNvSpPr txBox="1">
            <a:spLocks noChangeArrowheads="1"/>
          </p:cNvSpPr>
          <p:nvPr/>
        </p:nvSpPr>
        <p:spPr bwMode="auto">
          <a:xfrm>
            <a:off x="4648200" y="28194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GT   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/>
        </p:nvGraphicFramePr>
        <p:xfrm>
          <a:off x="5537200" y="3492500"/>
          <a:ext cx="23876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Equation" r:id="rId3" imgW="2387520" imgH="469800" progId="Equation.DSMT4">
                  <p:embed/>
                </p:oleObj>
              </mc:Choice>
              <mc:Fallback>
                <p:oleObj name="Equation" r:id="rId3" imgW="2387520" imgH="4698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200" y="3492500"/>
                        <a:ext cx="23876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Line 51"/>
          <p:cNvSpPr>
            <a:spLocks noChangeShapeType="1"/>
          </p:cNvSpPr>
          <p:nvPr/>
        </p:nvSpPr>
        <p:spPr bwMode="auto">
          <a:xfrm>
            <a:off x="1558925" y="29368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52"/>
          <p:cNvSpPr>
            <a:spLocks noChangeShapeType="1"/>
          </p:cNvSpPr>
          <p:nvPr/>
        </p:nvSpPr>
        <p:spPr bwMode="auto">
          <a:xfrm>
            <a:off x="1889125" y="30130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54"/>
          <p:cNvSpPr>
            <a:spLocks noChangeShapeType="1"/>
          </p:cNvSpPr>
          <p:nvPr/>
        </p:nvSpPr>
        <p:spPr bwMode="auto">
          <a:xfrm>
            <a:off x="1724025" y="30130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56"/>
          <p:cNvSpPr>
            <a:spLocks noChangeShapeType="1"/>
          </p:cNvSpPr>
          <p:nvPr/>
        </p:nvSpPr>
        <p:spPr bwMode="auto">
          <a:xfrm>
            <a:off x="1806575" y="29368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3540125" y="4079875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54" name="AutoShape 9"/>
          <p:cNvSpPr>
            <a:spLocks noChangeArrowheads="1"/>
          </p:cNvSpPr>
          <p:nvPr/>
        </p:nvSpPr>
        <p:spPr bwMode="auto">
          <a:xfrm>
            <a:off x="901700" y="2936875"/>
            <a:ext cx="2755900" cy="1316038"/>
          </a:xfrm>
          <a:prstGeom prst="triangle">
            <a:avLst>
              <a:gd name="adj" fmla="val 34269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>
              <a:solidFill>
                <a:schemeClr val="tx1"/>
              </a:solidFill>
              <a:latin typeface=".VnTime" pitchFamily="34" charset="0"/>
            </a:endParaRPr>
          </a:p>
          <a:p>
            <a:endParaRPr lang="en-US">
              <a:solidFill>
                <a:schemeClr val="tx1"/>
              </a:solidFill>
              <a:latin typeface=".VnTime" pitchFamily="34" charset="0"/>
            </a:endParaRPr>
          </a:p>
          <a:p>
            <a:endParaRPr lang="vi-VN">
              <a:solidFill>
                <a:schemeClr val="tx1"/>
              </a:solidFill>
              <a:latin typeface=".VnTime" pitchFamily="34" charset="0"/>
            </a:endParaRP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452438" y="4114800"/>
            <a:ext cx="573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69" name="Text Box 11"/>
          <p:cNvSpPr txBox="1">
            <a:spLocks noChangeArrowheads="1"/>
          </p:cNvSpPr>
          <p:nvPr/>
        </p:nvSpPr>
        <p:spPr bwMode="auto">
          <a:xfrm>
            <a:off x="1558925" y="2514600"/>
            <a:ext cx="57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9" grpId="0"/>
      <p:bldP spid="56" grpId="0"/>
      <p:bldP spid="38" grpId="0"/>
      <p:bldP spid="44" grpId="0" animBg="1"/>
      <p:bldP spid="46" grpId="0" animBg="1"/>
      <p:bldP spid="51" grpId="0" animBg="1"/>
      <p:bldP spid="52" grpId="0" animBg="1"/>
      <p:bldP spid="53" grpId="0"/>
      <p:bldP spid="54" grpId="0" animBg="1"/>
      <p:bldP spid="68" grpId="0"/>
      <p:bldP spid="6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640</Words>
  <Application>Microsoft Office PowerPoint</Application>
  <PresentationFormat>On-screen Show (4:3)</PresentationFormat>
  <Paragraphs>102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HuongTV</cp:lastModifiedBy>
  <cp:revision>79</cp:revision>
  <dcterms:created xsi:type="dcterms:W3CDTF">2016-10-19T01:28:30Z</dcterms:created>
  <dcterms:modified xsi:type="dcterms:W3CDTF">2017-10-11T00:57:42Z</dcterms:modified>
</cp:coreProperties>
</file>