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23"/>
  </p:notesMasterIdLst>
  <p:sldIdLst>
    <p:sldId id="295" r:id="rId2"/>
    <p:sldId id="296" r:id="rId3"/>
    <p:sldId id="285" r:id="rId4"/>
    <p:sldId id="294" r:id="rId5"/>
    <p:sldId id="259" r:id="rId6"/>
    <p:sldId id="297" r:id="rId7"/>
    <p:sldId id="298" r:id="rId8"/>
    <p:sldId id="299" r:id="rId9"/>
    <p:sldId id="300" r:id="rId10"/>
    <p:sldId id="301" r:id="rId11"/>
    <p:sldId id="302" r:id="rId12"/>
    <p:sldId id="303" r:id="rId13"/>
    <p:sldId id="304" r:id="rId14"/>
    <p:sldId id="305" r:id="rId15"/>
    <p:sldId id="306" r:id="rId16"/>
    <p:sldId id="307" r:id="rId17"/>
    <p:sldId id="308" r:id="rId18"/>
    <p:sldId id="309" r:id="rId19"/>
    <p:sldId id="310" r:id="rId20"/>
    <p:sldId id="286" r:id="rId21"/>
    <p:sldId id="288" r:id="rId22"/>
  </p:sldIdLst>
  <p:sldSz cx="9144000" cy="6858000" type="screen4x3"/>
  <p:notesSz cx="6858000" cy="9144000"/>
  <p:custDataLst>
    <p:tags r:id="rId2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176" autoAdjust="0"/>
    <p:restoredTop sz="94660"/>
  </p:normalViewPr>
  <p:slideViewPr>
    <p:cSldViewPr>
      <p:cViewPr>
        <p:scale>
          <a:sx n="76" d="100"/>
          <a:sy n="76" d="100"/>
        </p:scale>
        <p:origin x="-1182" y="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C2D8881-3968-4005-BF9A-E0492A4E57D0}" type="datetimeFigureOut">
              <a:rPr lang="en-US" smtClean="0"/>
              <a:t>2/26/2018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6740A45-A6D5-4054-9A83-BAD1AD88EBF8}" type="slidenum">
              <a:rPr lang="en-US" smtClean="0"/>
              <a:t>‹#›</a:t>
            </a:fld>
            <a:endParaRPr lang="en-US"/>
          </a:p>
        </p:txBody>
      </p:sp>
    </p:spTree>
    <p:extLst>
      <p:ext uri="{BB962C8B-B14F-4D97-AF65-F5344CB8AC3E}">
        <p14:creationId xmlns:p14="http://schemas.microsoft.com/office/powerpoint/2010/main" val="38180936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6740A45-A6D5-4054-9A83-BAD1AD88EBF8}" type="slidenum">
              <a:rPr lang="en-US" smtClean="0"/>
              <a:t>1</a:t>
            </a:fld>
            <a:endParaRPr lang="en-US"/>
          </a:p>
        </p:txBody>
      </p:sp>
    </p:spTree>
    <p:extLst>
      <p:ext uri="{BB962C8B-B14F-4D97-AF65-F5344CB8AC3E}">
        <p14:creationId xmlns:p14="http://schemas.microsoft.com/office/powerpoint/2010/main" val="7282402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26E9F46-8C68-4F5C-A7DF-04EE5F6DE75B}" type="datetimeFigureOut">
              <a:rPr lang="en-US" smtClean="0"/>
              <a:pPr/>
              <a:t>2/26/2018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AD943B-D7F0-48AA-AC05-4DE931D847F4}" type="slidenum">
              <a:rPr lang="en-US" smtClean="0"/>
              <a:pPr/>
              <a:t>‹#›</a:t>
            </a:fld>
            <a:endParaRPr lang="en-US"/>
          </a:p>
        </p:txBody>
      </p:sp>
    </p:spTree>
  </p:cSld>
  <p:clrMapOvr>
    <a:masterClrMapping/>
  </p:clrMapOvr>
  <p:transition>
    <p:cove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26E9F46-8C68-4F5C-A7DF-04EE5F6DE75B}" type="datetimeFigureOut">
              <a:rPr lang="en-US" smtClean="0"/>
              <a:pPr/>
              <a:t>2/26/2018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AD943B-D7F0-48AA-AC05-4DE931D847F4}" type="slidenum">
              <a:rPr lang="en-US" smtClean="0"/>
              <a:pPr/>
              <a:t>‹#›</a:t>
            </a:fld>
            <a:endParaRPr lang="en-US"/>
          </a:p>
        </p:txBody>
      </p:sp>
    </p:spTree>
  </p:cSld>
  <p:clrMapOvr>
    <a:masterClrMapping/>
  </p:clrMapOvr>
  <p:transition>
    <p:cove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26E9F46-8C68-4F5C-A7DF-04EE5F6DE75B}" type="datetimeFigureOut">
              <a:rPr lang="en-US" smtClean="0"/>
              <a:pPr/>
              <a:t>2/26/2018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AD943B-D7F0-48AA-AC05-4DE931D847F4}" type="slidenum">
              <a:rPr lang="en-US" smtClean="0"/>
              <a:pPr/>
              <a:t>‹#›</a:t>
            </a:fld>
            <a:endParaRPr lang="en-US"/>
          </a:p>
        </p:txBody>
      </p:sp>
    </p:spTree>
  </p:cSld>
  <p:clrMapOvr>
    <a:masterClrMapping/>
  </p:clrMapOvr>
  <p:transition>
    <p:cove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26E9F46-8C68-4F5C-A7DF-04EE5F6DE75B}" type="datetimeFigureOut">
              <a:rPr lang="en-US" smtClean="0"/>
              <a:pPr/>
              <a:t>2/26/2018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AD943B-D7F0-48AA-AC05-4DE931D847F4}" type="slidenum">
              <a:rPr lang="en-US" smtClean="0"/>
              <a:pPr/>
              <a:t>‹#›</a:t>
            </a:fld>
            <a:endParaRPr lang="en-US"/>
          </a:p>
        </p:txBody>
      </p:sp>
    </p:spTree>
  </p:cSld>
  <p:clrMapOvr>
    <a:masterClrMapping/>
  </p:clrMapOvr>
  <p:transition>
    <p:cove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26E9F46-8C68-4F5C-A7DF-04EE5F6DE75B}" type="datetimeFigureOut">
              <a:rPr lang="en-US" smtClean="0"/>
              <a:pPr/>
              <a:t>2/26/2018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AD943B-D7F0-48AA-AC05-4DE931D847F4}" type="slidenum">
              <a:rPr lang="en-US" smtClean="0"/>
              <a:pPr/>
              <a:t>‹#›</a:t>
            </a:fld>
            <a:endParaRPr lang="en-US"/>
          </a:p>
        </p:txBody>
      </p:sp>
    </p:spTree>
  </p:cSld>
  <p:clrMapOvr>
    <a:masterClrMapping/>
  </p:clrMapOvr>
  <p:transition>
    <p:cove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26E9F46-8C68-4F5C-A7DF-04EE5F6DE75B}" type="datetimeFigureOut">
              <a:rPr lang="en-US" smtClean="0"/>
              <a:pPr/>
              <a:t>2/26/2018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AD943B-D7F0-48AA-AC05-4DE931D847F4}" type="slidenum">
              <a:rPr lang="en-US" smtClean="0"/>
              <a:pPr/>
              <a:t>‹#›</a:t>
            </a:fld>
            <a:endParaRPr lang="en-US"/>
          </a:p>
        </p:txBody>
      </p:sp>
    </p:spTree>
  </p:cSld>
  <p:clrMapOvr>
    <a:masterClrMapping/>
  </p:clrMapOvr>
  <p:transition>
    <p:cove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26E9F46-8C68-4F5C-A7DF-04EE5F6DE75B}" type="datetimeFigureOut">
              <a:rPr lang="en-US" smtClean="0"/>
              <a:pPr/>
              <a:t>2/26/2018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DAD943B-D7F0-48AA-AC05-4DE931D847F4}" type="slidenum">
              <a:rPr lang="en-US" smtClean="0"/>
              <a:pPr/>
              <a:t>‹#›</a:t>
            </a:fld>
            <a:endParaRPr lang="en-US"/>
          </a:p>
        </p:txBody>
      </p:sp>
    </p:spTree>
  </p:cSld>
  <p:clrMapOvr>
    <a:masterClrMapping/>
  </p:clrMapOvr>
  <p:transition>
    <p:cove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26E9F46-8C68-4F5C-A7DF-04EE5F6DE75B}" type="datetimeFigureOut">
              <a:rPr lang="en-US" smtClean="0"/>
              <a:pPr/>
              <a:t>2/26/2018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DAD943B-D7F0-48AA-AC05-4DE931D847F4}" type="slidenum">
              <a:rPr lang="en-US" smtClean="0"/>
              <a:pPr/>
              <a:t>‹#›</a:t>
            </a:fld>
            <a:endParaRPr lang="en-US"/>
          </a:p>
        </p:txBody>
      </p:sp>
    </p:spTree>
  </p:cSld>
  <p:clrMapOvr>
    <a:masterClrMapping/>
  </p:clrMapOvr>
  <p:transition>
    <p:cove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6E9F46-8C68-4F5C-A7DF-04EE5F6DE75B}" type="datetimeFigureOut">
              <a:rPr lang="en-US" smtClean="0"/>
              <a:pPr/>
              <a:t>2/26/2018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DAD943B-D7F0-48AA-AC05-4DE931D847F4}" type="slidenum">
              <a:rPr lang="en-US" smtClean="0"/>
              <a:pPr/>
              <a:t>‹#›</a:t>
            </a:fld>
            <a:endParaRPr lang="en-US"/>
          </a:p>
        </p:txBody>
      </p:sp>
    </p:spTree>
  </p:cSld>
  <p:clrMapOvr>
    <a:masterClrMapping/>
  </p:clrMapOvr>
  <p:transition>
    <p:cove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6E9F46-8C68-4F5C-A7DF-04EE5F6DE75B}" type="datetimeFigureOut">
              <a:rPr lang="en-US" smtClean="0"/>
              <a:pPr/>
              <a:t>2/26/2018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AD943B-D7F0-48AA-AC05-4DE931D847F4}" type="slidenum">
              <a:rPr lang="en-US" smtClean="0"/>
              <a:pPr/>
              <a:t>‹#›</a:t>
            </a:fld>
            <a:endParaRPr lang="en-US"/>
          </a:p>
        </p:txBody>
      </p:sp>
    </p:spTree>
  </p:cSld>
  <p:clrMapOvr>
    <a:masterClrMapping/>
  </p:clrMapOvr>
  <p:transition>
    <p:cove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6E9F46-8C68-4F5C-A7DF-04EE5F6DE75B}" type="datetimeFigureOut">
              <a:rPr lang="en-US" smtClean="0"/>
              <a:pPr/>
              <a:t>2/26/2018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AD943B-D7F0-48AA-AC05-4DE931D847F4}" type="slidenum">
              <a:rPr lang="en-US" smtClean="0"/>
              <a:pPr/>
              <a:t>‹#›</a:t>
            </a:fld>
            <a:endParaRPr lang="en-US"/>
          </a:p>
        </p:txBody>
      </p:sp>
    </p:spTree>
  </p:cSld>
  <p:clrMapOvr>
    <a:masterClrMapping/>
  </p:clrMapOvr>
  <p:transition>
    <p:cove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6E9F46-8C68-4F5C-A7DF-04EE5F6DE75B}" type="datetimeFigureOut">
              <a:rPr lang="en-US" smtClean="0"/>
              <a:pPr/>
              <a:t>2/26/2018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AD943B-D7F0-48AA-AC05-4DE931D847F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ransition>
    <p:cover/>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4.gif"/><Relationship Id="rId4" Type="http://schemas.openxmlformats.org/officeDocument/2006/relationships/image" Target="../media/image3.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audio" Target="file:///C:\Users\Administrator\Desktop\van%20ngoc\van%20ngoc\KhucHatSongQue-AnhTho_3zpmd%20(mp3cut.net).mp3" TargetMode="External"/><Relationship Id="rId7" Type="http://schemas.openxmlformats.org/officeDocument/2006/relationships/image" Target="../media/image6.png"/><Relationship Id="rId2" Type="http://schemas.openxmlformats.org/officeDocument/2006/relationships/audio" Target="file:///C:\Users\Administrator\Desktop\van%20ngoc\van%20ngoc\Giang%20Bi&#234;n%20Qu&#234;%20T&#244;i%20(mp3cut.net).mp3" TargetMode="External"/><Relationship Id="rId1" Type="http://schemas.openxmlformats.org/officeDocument/2006/relationships/audio" Target="file:///C:\Users\Administrator\Desktop\van%20ngoc\van%20ngoc\B&#7871;p%20L&#7917;a%20--%20th&#417;%20B&#7857;ng%20Vi&#7879;t%20(mp3cut.net).mp3" TargetMode="External"/><Relationship Id="rId6" Type="http://schemas.openxmlformats.org/officeDocument/2006/relationships/image" Target="../media/image5.jpeg"/><Relationship Id="rId5" Type="http://schemas.openxmlformats.org/officeDocument/2006/relationships/slide" Target="slide21.xml"/><Relationship Id="rId4" Type="http://schemas.openxmlformats.org/officeDocument/2006/relationships/slideLayout" Target="../slideLayouts/slideLayout2.xml"/><Relationship Id="rId9" Type="http://schemas.openxmlformats.org/officeDocument/2006/relationships/image" Target="../media/image8.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 name="Picture 2" descr="49296896_comic%20paper%201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80513"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2" name="WordArt 3"/>
          <p:cNvSpPr>
            <a:spLocks noChangeArrowheads="1" noChangeShapeType="1" noTextEdit="1"/>
          </p:cNvSpPr>
          <p:nvPr/>
        </p:nvSpPr>
        <p:spPr bwMode="auto">
          <a:xfrm>
            <a:off x="127454" y="1274335"/>
            <a:ext cx="6801685" cy="30480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Wave2">
              <a:avLst>
                <a:gd name="adj1" fmla="val 13005"/>
                <a:gd name="adj2" fmla="val 181"/>
              </a:avLst>
            </a:prstTxWarp>
          </a:bodyPr>
          <a:lstStyle/>
          <a:p>
            <a:pPr algn="ctr"/>
            <a:r>
              <a:rPr lang="vi-VN" sz="4400" b="1" i="1" kern="10" dirty="0">
                <a:solidFill>
                  <a:srgbClr val="7030A0"/>
                </a:solidFill>
                <a:effectLst>
                  <a:outerShdw dist="53882" dir="2700000" algn="ctr" rotWithShape="0">
                    <a:srgbClr val="C0C0C0">
                      <a:alpha val="79999"/>
                    </a:srgbClr>
                  </a:outerShdw>
                </a:effectLst>
                <a:latin typeface="Times New Roman"/>
                <a:cs typeface="Times New Roman"/>
              </a:rPr>
              <a:t>Nhiệt liệt chào mừng các thầy cô </a:t>
            </a:r>
          </a:p>
          <a:p>
            <a:pPr algn="ctr"/>
            <a:r>
              <a:rPr lang="vi-VN" sz="4400" b="1" i="1" kern="10" dirty="0">
                <a:solidFill>
                  <a:srgbClr val="7030A0"/>
                </a:solidFill>
                <a:effectLst>
                  <a:outerShdw dist="53882" dir="2700000" algn="ctr" rotWithShape="0">
                    <a:srgbClr val="C0C0C0">
                      <a:alpha val="79999"/>
                    </a:srgbClr>
                  </a:outerShdw>
                </a:effectLst>
                <a:latin typeface="Times New Roman"/>
                <a:cs typeface="Times New Roman"/>
              </a:rPr>
              <a:t>về dự giờ </a:t>
            </a:r>
            <a:r>
              <a:rPr lang="en-US" sz="4400" b="1" i="1" kern="10" dirty="0" err="1" smtClean="0">
                <a:solidFill>
                  <a:srgbClr val="7030A0"/>
                </a:solidFill>
                <a:effectLst>
                  <a:outerShdw dist="53882" dir="2700000" algn="ctr" rotWithShape="0">
                    <a:srgbClr val="C0C0C0">
                      <a:alpha val="79999"/>
                    </a:srgbClr>
                  </a:outerShdw>
                </a:effectLst>
                <a:latin typeface="Times New Roman"/>
                <a:cs typeface="Times New Roman"/>
              </a:rPr>
              <a:t>lớp</a:t>
            </a:r>
            <a:r>
              <a:rPr lang="en-US" sz="4400" b="1" i="1" kern="10" smtClean="0">
                <a:solidFill>
                  <a:srgbClr val="7030A0"/>
                </a:solidFill>
                <a:effectLst>
                  <a:outerShdw dist="53882" dir="2700000" algn="ctr" rotWithShape="0">
                    <a:srgbClr val="C0C0C0">
                      <a:alpha val="79999"/>
                    </a:srgbClr>
                  </a:outerShdw>
                </a:effectLst>
                <a:latin typeface="Times New Roman"/>
                <a:cs typeface="Times New Roman"/>
              </a:rPr>
              <a:t> 7A</a:t>
            </a:r>
            <a:endParaRPr lang="en-US" sz="4400" b="1" i="1" kern="10" dirty="0">
              <a:solidFill>
                <a:srgbClr val="7030A0"/>
              </a:solidFill>
              <a:effectLst>
                <a:outerShdw dist="53882" dir="2700000" algn="ctr" rotWithShape="0">
                  <a:srgbClr val="C0C0C0">
                    <a:alpha val="79999"/>
                  </a:srgbClr>
                </a:outerShdw>
              </a:effectLst>
              <a:latin typeface="Times New Roman"/>
              <a:cs typeface="Times New Roman"/>
            </a:endParaRPr>
          </a:p>
        </p:txBody>
      </p:sp>
      <p:sp>
        <p:nvSpPr>
          <p:cNvPr id="63" name="TextBox 20"/>
          <p:cNvSpPr txBox="1">
            <a:spLocks noChangeArrowheads="1"/>
          </p:cNvSpPr>
          <p:nvPr/>
        </p:nvSpPr>
        <p:spPr bwMode="auto">
          <a:xfrm>
            <a:off x="168275" y="136525"/>
            <a:ext cx="57912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eaLnBrk="1" hangingPunct="1"/>
            <a:r>
              <a:rPr lang="en-US" sz="2400" b="1" i="1" dirty="0">
                <a:solidFill>
                  <a:srgbClr val="FF0000"/>
                </a:solidFill>
              </a:rPr>
              <a:t>TRƯỜNG THCS </a:t>
            </a:r>
            <a:r>
              <a:rPr lang="en-US" sz="2400" b="1" i="1" dirty="0" smtClean="0">
                <a:solidFill>
                  <a:srgbClr val="FF0000"/>
                </a:solidFill>
              </a:rPr>
              <a:t>GIANG BIÊN</a:t>
            </a:r>
            <a:endParaRPr lang="en-US" sz="2400" b="1" i="1" dirty="0">
              <a:solidFill>
                <a:srgbClr val="FF0000"/>
              </a:solidFill>
            </a:endParaRPr>
          </a:p>
        </p:txBody>
      </p:sp>
      <p:sp>
        <p:nvSpPr>
          <p:cNvPr id="64" name="TextBox 63"/>
          <p:cNvSpPr txBox="1"/>
          <p:nvPr/>
        </p:nvSpPr>
        <p:spPr>
          <a:xfrm>
            <a:off x="127454" y="5962331"/>
            <a:ext cx="5011737" cy="523220"/>
          </a:xfrm>
          <a:prstGeom prst="rect">
            <a:avLst/>
          </a:prstGeom>
          <a:solidFill>
            <a:srgbClr val="FFFF00"/>
          </a:solidFill>
        </p:spPr>
        <p:txBody>
          <a:bodyPr>
            <a:spAutoFit/>
          </a:bodyPr>
          <a:lstStyle/>
          <a:p>
            <a:pPr>
              <a:defRPr/>
            </a:pPr>
            <a:r>
              <a:rPr lang="en-US" sz="2800" b="1" dirty="0" err="1">
                <a:solidFill>
                  <a:schemeClr val="bg2">
                    <a:lumMod val="10000"/>
                  </a:schemeClr>
                </a:solidFill>
              </a:rPr>
              <a:t>Giáo</a:t>
            </a:r>
            <a:r>
              <a:rPr lang="en-US" sz="2800" b="1" dirty="0">
                <a:solidFill>
                  <a:schemeClr val="bg2">
                    <a:lumMod val="10000"/>
                  </a:schemeClr>
                </a:solidFill>
              </a:rPr>
              <a:t> </a:t>
            </a:r>
            <a:r>
              <a:rPr lang="en-US" sz="2800" b="1" dirty="0" err="1">
                <a:solidFill>
                  <a:schemeClr val="bg2">
                    <a:lumMod val="10000"/>
                  </a:schemeClr>
                </a:solidFill>
              </a:rPr>
              <a:t>viên</a:t>
            </a:r>
            <a:r>
              <a:rPr lang="en-US" sz="2800" b="1" dirty="0">
                <a:solidFill>
                  <a:schemeClr val="bg2">
                    <a:lumMod val="10000"/>
                  </a:schemeClr>
                </a:solidFill>
              </a:rPr>
              <a:t>: </a:t>
            </a:r>
            <a:r>
              <a:rPr lang="en-US" sz="2800" b="1" dirty="0" err="1" smtClean="0">
                <a:solidFill>
                  <a:schemeClr val="bg2">
                    <a:lumMod val="10000"/>
                  </a:schemeClr>
                </a:solidFill>
              </a:rPr>
              <a:t>Đàm</a:t>
            </a:r>
            <a:r>
              <a:rPr lang="en-US" sz="2800" b="1" dirty="0" smtClean="0">
                <a:solidFill>
                  <a:schemeClr val="bg2">
                    <a:lumMod val="10000"/>
                  </a:schemeClr>
                </a:solidFill>
              </a:rPr>
              <a:t> </a:t>
            </a:r>
            <a:r>
              <a:rPr lang="en-US" sz="2800" b="1" dirty="0" err="1" smtClean="0">
                <a:solidFill>
                  <a:schemeClr val="bg2">
                    <a:lumMod val="10000"/>
                  </a:schemeClr>
                </a:solidFill>
              </a:rPr>
              <a:t>Thị</a:t>
            </a:r>
            <a:r>
              <a:rPr lang="en-US" sz="2800" b="1" dirty="0" smtClean="0">
                <a:solidFill>
                  <a:schemeClr val="bg2">
                    <a:lumMod val="10000"/>
                  </a:schemeClr>
                </a:solidFill>
              </a:rPr>
              <a:t> </a:t>
            </a:r>
            <a:r>
              <a:rPr lang="en-US" sz="2800" b="1" dirty="0" err="1" smtClean="0">
                <a:solidFill>
                  <a:schemeClr val="bg2">
                    <a:lumMod val="10000"/>
                  </a:schemeClr>
                </a:solidFill>
              </a:rPr>
              <a:t>Bích</a:t>
            </a:r>
            <a:r>
              <a:rPr lang="en-US" sz="2800" b="1" dirty="0" smtClean="0">
                <a:solidFill>
                  <a:schemeClr val="bg2">
                    <a:lumMod val="10000"/>
                  </a:schemeClr>
                </a:solidFill>
              </a:rPr>
              <a:t> </a:t>
            </a:r>
            <a:r>
              <a:rPr lang="en-US" sz="2800" b="1" dirty="0" err="1" smtClean="0">
                <a:solidFill>
                  <a:schemeClr val="bg2">
                    <a:lumMod val="10000"/>
                  </a:schemeClr>
                </a:solidFill>
              </a:rPr>
              <a:t>Ngọc</a:t>
            </a:r>
            <a:endParaRPr lang="en-US" sz="2800" b="1" dirty="0">
              <a:solidFill>
                <a:schemeClr val="bg2">
                  <a:lumMod val="10000"/>
                </a:schemeClr>
              </a:solidFill>
            </a:endParaRPr>
          </a:p>
        </p:txBody>
      </p:sp>
      <p:pic>
        <p:nvPicPr>
          <p:cNvPr id="65" name="Picture 7" descr="heart4"/>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3237102" y="3429000"/>
            <a:ext cx="2924175" cy="2297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6" name="Picture 12" descr="heart4"/>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6400800" y="0"/>
            <a:ext cx="2924175" cy="2297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7" name="Picture 13" descr="heart4"/>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533400" y="3856038"/>
            <a:ext cx="7175500" cy="102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8" name="Picture 15" descr="heart4"/>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6219825" y="2362200"/>
            <a:ext cx="2924175" cy="2297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9" name="Picture 16" descr="ImageX[49]"/>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rot="-2731494">
            <a:off x="8208169" y="2401094"/>
            <a:ext cx="793750" cy="849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0" name="Picture 17" descr="ImageX[49]"/>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rot="1547067">
            <a:off x="5849938" y="6097588"/>
            <a:ext cx="736600" cy="792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 name="Picture 18" descr="ImageX[49]"/>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rot="-1504200">
            <a:off x="5781675" y="3344863"/>
            <a:ext cx="793750" cy="849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2" name="Picture 19" descr="ImageX[49]"/>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rot="-150978">
            <a:off x="4818063" y="4054475"/>
            <a:ext cx="736600"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3" name="Picture 20" descr="ImageX[49]"/>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rot="-2731494">
            <a:off x="7273132" y="4274343"/>
            <a:ext cx="793750" cy="849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4" name="Picture 21" descr="ImageX[49]"/>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rot="-2731494">
            <a:off x="5976144" y="4956969"/>
            <a:ext cx="793750" cy="849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29744403"/>
      </p:ext>
    </p:extLst>
  </p:cSld>
  <p:clrMapOvr>
    <a:masterClrMapping/>
  </p:clrMapOvr>
  <p:transition>
    <p:cov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xit" presetSubtype="0" fill="hold" nodeType="clickEffect">
                                  <p:stCondLst>
                                    <p:cond delay="0"/>
                                  </p:stCondLst>
                                  <p:childTnLst>
                                    <p:animEffect transition="out" filter="fade">
                                      <p:cBhvr>
                                        <p:cTn id="6" dur="1000"/>
                                        <p:tgtEl>
                                          <p:spTgt spid="36"/>
                                        </p:tgtEl>
                                      </p:cBhvr>
                                    </p:animEffect>
                                    <p:anim calcmode="lin" valueType="num">
                                      <p:cBhvr>
                                        <p:cTn id="7" dur="1000"/>
                                        <p:tgtEl>
                                          <p:spTgt spid="36"/>
                                        </p:tgtEl>
                                        <p:attrNameLst>
                                          <p:attrName>ppt_x</p:attrName>
                                        </p:attrNameLst>
                                      </p:cBhvr>
                                      <p:tavLst>
                                        <p:tav tm="0">
                                          <p:val>
                                            <p:strVal val="ppt_x"/>
                                          </p:val>
                                        </p:tav>
                                        <p:tav tm="100000">
                                          <p:val>
                                            <p:strVal val="ppt_x"/>
                                          </p:val>
                                        </p:tav>
                                      </p:tavLst>
                                    </p:anim>
                                    <p:anim calcmode="lin" valueType="num">
                                      <p:cBhvr>
                                        <p:cTn id="8" dur="1000"/>
                                        <p:tgtEl>
                                          <p:spTgt spid="36"/>
                                        </p:tgtEl>
                                        <p:attrNameLst>
                                          <p:attrName>ppt_y</p:attrName>
                                        </p:attrNameLst>
                                      </p:cBhvr>
                                      <p:tavLst>
                                        <p:tav tm="0">
                                          <p:val>
                                            <p:strVal val="ppt_y"/>
                                          </p:val>
                                        </p:tav>
                                        <p:tav tm="100000">
                                          <p:val>
                                            <p:strVal val="ppt_y-.1"/>
                                          </p:val>
                                        </p:tav>
                                      </p:tavLst>
                                    </p:anim>
                                    <p:set>
                                      <p:cBhvr>
                                        <p:cTn id="9" dur="1" fill="hold">
                                          <p:stCondLst>
                                            <p:cond delay="999"/>
                                          </p:stCondLst>
                                        </p:cTn>
                                        <p:tgtEl>
                                          <p:spTgt spid="36"/>
                                        </p:tgtEl>
                                        <p:attrNameLst>
                                          <p:attrName>style.visibility</p:attrName>
                                        </p:attrNameLst>
                                      </p:cBhvr>
                                      <p:to>
                                        <p:strVal val="hidden"/>
                                      </p:to>
                                    </p:set>
                                  </p:childTnLst>
                                </p:cTn>
                              </p:par>
                              <p:par>
                                <p:cTn id="10" presetID="47" presetClass="exit" presetSubtype="0" fill="hold" grpId="0" nodeType="withEffect">
                                  <p:stCondLst>
                                    <p:cond delay="0"/>
                                  </p:stCondLst>
                                  <p:childTnLst>
                                    <p:animEffect transition="out" filter="fade">
                                      <p:cBhvr>
                                        <p:cTn id="11" dur="1000"/>
                                        <p:tgtEl>
                                          <p:spTgt spid="62"/>
                                        </p:tgtEl>
                                      </p:cBhvr>
                                    </p:animEffect>
                                    <p:anim calcmode="lin" valueType="num">
                                      <p:cBhvr>
                                        <p:cTn id="12" dur="1000"/>
                                        <p:tgtEl>
                                          <p:spTgt spid="62"/>
                                        </p:tgtEl>
                                        <p:attrNameLst>
                                          <p:attrName>ppt_x</p:attrName>
                                        </p:attrNameLst>
                                      </p:cBhvr>
                                      <p:tavLst>
                                        <p:tav tm="0">
                                          <p:val>
                                            <p:strVal val="ppt_x"/>
                                          </p:val>
                                        </p:tav>
                                        <p:tav tm="100000">
                                          <p:val>
                                            <p:strVal val="ppt_x"/>
                                          </p:val>
                                        </p:tav>
                                      </p:tavLst>
                                    </p:anim>
                                    <p:anim calcmode="lin" valueType="num">
                                      <p:cBhvr>
                                        <p:cTn id="13" dur="1000"/>
                                        <p:tgtEl>
                                          <p:spTgt spid="62"/>
                                        </p:tgtEl>
                                        <p:attrNameLst>
                                          <p:attrName>ppt_y</p:attrName>
                                        </p:attrNameLst>
                                      </p:cBhvr>
                                      <p:tavLst>
                                        <p:tav tm="0">
                                          <p:val>
                                            <p:strVal val="ppt_y"/>
                                          </p:val>
                                        </p:tav>
                                        <p:tav tm="100000">
                                          <p:val>
                                            <p:strVal val="ppt_y-.1"/>
                                          </p:val>
                                        </p:tav>
                                      </p:tavLst>
                                    </p:anim>
                                    <p:set>
                                      <p:cBhvr>
                                        <p:cTn id="14" dur="1" fill="hold">
                                          <p:stCondLst>
                                            <p:cond delay="999"/>
                                          </p:stCondLst>
                                        </p:cTn>
                                        <p:tgtEl>
                                          <p:spTgt spid="62"/>
                                        </p:tgtEl>
                                        <p:attrNameLst>
                                          <p:attrName>style.visibility</p:attrName>
                                        </p:attrNameLst>
                                      </p:cBhvr>
                                      <p:to>
                                        <p:strVal val="hidden"/>
                                      </p:to>
                                    </p:set>
                                  </p:childTnLst>
                                </p:cTn>
                              </p:par>
                              <p:par>
                                <p:cTn id="15" presetID="47" presetClass="exit" presetSubtype="0" fill="hold" grpId="0" nodeType="withEffect">
                                  <p:stCondLst>
                                    <p:cond delay="0"/>
                                  </p:stCondLst>
                                  <p:childTnLst>
                                    <p:animEffect transition="out" filter="fade">
                                      <p:cBhvr>
                                        <p:cTn id="16" dur="1000"/>
                                        <p:tgtEl>
                                          <p:spTgt spid="63"/>
                                        </p:tgtEl>
                                      </p:cBhvr>
                                    </p:animEffect>
                                    <p:anim calcmode="lin" valueType="num">
                                      <p:cBhvr>
                                        <p:cTn id="17" dur="1000"/>
                                        <p:tgtEl>
                                          <p:spTgt spid="63"/>
                                        </p:tgtEl>
                                        <p:attrNameLst>
                                          <p:attrName>ppt_x</p:attrName>
                                        </p:attrNameLst>
                                      </p:cBhvr>
                                      <p:tavLst>
                                        <p:tav tm="0">
                                          <p:val>
                                            <p:strVal val="ppt_x"/>
                                          </p:val>
                                        </p:tav>
                                        <p:tav tm="100000">
                                          <p:val>
                                            <p:strVal val="ppt_x"/>
                                          </p:val>
                                        </p:tav>
                                      </p:tavLst>
                                    </p:anim>
                                    <p:anim calcmode="lin" valueType="num">
                                      <p:cBhvr>
                                        <p:cTn id="18" dur="1000"/>
                                        <p:tgtEl>
                                          <p:spTgt spid="63"/>
                                        </p:tgtEl>
                                        <p:attrNameLst>
                                          <p:attrName>ppt_y</p:attrName>
                                        </p:attrNameLst>
                                      </p:cBhvr>
                                      <p:tavLst>
                                        <p:tav tm="0">
                                          <p:val>
                                            <p:strVal val="ppt_y"/>
                                          </p:val>
                                        </p:tav>
                                        <p:tav tm="100000">
                                          <p:val>
                                            <p:strVal val="ppt_y-.1"/>
                                          </p:val>
                                        </p:tav>
                                      </p:tavLst>
                                    </p:anim>
                                    <p:set>
                                      <p:cBhvr>
                                        <p:cTn id="19" dur="1" fill="hold">
                                          <p:stCondLst>
                                            <p:cond delay="999"/>
                                          </p:stCondLst>
                                        </p:cTn>
                                        <p:tgtEl>
                                          <p:spTgt spid="63"/>
                                        </p:tgtEl>
                                        <p:attrNameLst>
                                          <p:attrName>style.visibility</p:attrName>
                                        </p:attrNameLst>
                                      </p:cBhvr>
                                      <p:to>
                                        <p:strVal val="hidden"/>
                                      </p:to>
                                    </p:set>
                                  </p:childTnLst>
                                </p:cTn>
                              </p:par>
                              <p:par>
                                <p:cTn id="20" presetID="47" presetClass="exit" presetSubtype="0" fill="hold" grpId="0" nodeType="withEffect">
                                  <p:stCondLst>
                                    <p:cond delay="0"/>
                                  </p:stCondLst>
                                  <p:childTnLst>
                                    <p:animEffect transition="out" filter="fade">
                                      <p:cBhvr>
                                        <p:cTn id="21" dur="1000"/>
                                        <p:tgtEl>
                                          <p:spTgt spid="64"/>
                                        </p:tgtEl>
                                      </p:cBhvr>
                                    </p:animEffect>
                                    <p:anim calcmode="lin" valueType="num">
                                      <p:cBhvr>
                                        <p:cTn id="22" dur="1000"/>
                                        <p:tgtEl>
                                          <p:spTgt spid="64"/>
                                        </p:tgtEl>
                                        <p:attrNameLst>
                                          <p:attrName>ppt_x</p:attrName>
                                        </p:attrNameLst>
                                      </p:cBhvr>
                                      <p:tavLst>
                                        <p:tav tm="0">
                                          <p:val>
                                            <p:strVal val="ppt_x"/>
                                          </p:val>
                                        </p:tav>
                                        <p:tav tm="100000">
                                          <p:val>
                                            <p:strVal val="ppt_x"/>
                                          </p:val>
                                        </p:tav>
                                      </p:tavLst>
                                    </p:anim>
                                    <p:anim calcmode="lin" valueType="num">
                                      <p:cBhvr>
                                        <p:cTn id="23" dur="1000"/>
                                        <p:tgtEl>
                                          <p:spTgt spid="64"/>
                                        </p:tgtEl>
                                        <p:attrNameLst>
                                          <p:attrName>ppt_y</p:attrName>
                                        </p:attrNameLst>
                                      </p:cBhvr>
                                      <p:tavLst>
                                        <p:tav tm="0">
                                          <p:val>
                                            <p:strVal val="ppt_y"/>
                                          </p:val>
                                        </p:tav>
                                        <p:tav tm="100000">
                                          <p:val>
                                            <p:strVal val="ppt_y-.1"/>
                                          </p:val>
                                        </p:tav>
                                      </p:tavLst>
                                    </p:anim>
                                    <p:set>
                                      <p:cBhvr>
                                        <p:cTn id="24" dur="1" fill="hold">
                                          <p:stCondLst>
                                            <p:cond delay="999"/>
                                          </p:stCondLst>
                                        </p:cTn>
                                        <p:tgtEl>
                                          <p:spTgt spid="64"/>
                                        </p:tgtEl>
                                        <p:attrNameLst>
                                          <p:attrName>style.visibility</p:attrName>
                                        </p:attrNameLst>
                                      </p:cBhvr>
                                      <p:to>
                                        <p:strVal val="hidden"/>
                                      </p:to>
                                    </p:set>
                                  </p:childTnLst>
                                </p:cTn>
                              </p:par>
                              <p:par>
                                <p:cTn id="25" presetID="3" presetClass="emph" presetSubtype="2" repeatCount="indefinite" fill="hold" grpId="1" nodeType="withEffect">
                                  <p:stCondLst>
                                    <p:cond delay="0"/>
                                  </p:stCondLst>
                                  <p:endCondLst>
                                    <p:cond evt="onNext" delay="0">
                                      <p:tgtEl>
                                        <p:sldTgt/>
                                      </p:tgtEl>
                                    </p:cond>
                                  </p:endCondLst>
                                  <p:childTnLst>
                                    <p:animClr clrSpc="rgb" dir="cw">
                                      <p:cBhvr override="childStyle">
                                        <p:cTn id="26" dur="1000" fill="hold"/>
                                        <p:tgtEl>
                                          <p:spTgt spid="62"/>
                                        </p:tgtEl>
                                        <p:attrNameLst>
                                          <p:attrName>style.color</p:attrName>
                                        </p:attrNameLst>
                                      </p:cBhvr>
                                      <p:to>
                                        <a:schemeClr val="accent2"/>
                                      </p:to>
                                    </p:animClr>
                                  </p:childTnLst>
                                </p:cTn>
                              </p:par>
                              <p:par>
                                <p:cTn id="27" presetID="47" presetClass="exit" presetSubtype="0" fill="hold" nodeType="withEffect">
                                  <p:stCondLst>
                                    <p:cond delay="0"/>
                                  </p:stCondLst>
                                  <p:childTnLst>
                                    <p:animEffect transition="out" filter="fade">
                                      <p:cBhvr>
                                        <p:cTn id="28" dur="1000"/>
                                        <p:tgtEl>
                                          <p:spTgt spid="65"/>
                                        </p:tgtEl>
                                      </p:cBhvr>
                                    </p:animEffect>
                                    <p:anim calcmode="lin" valueType="num">
                                      <p:cBhvr>
                                        <p:cTn id="29" dur="1000"/>
                                        <p:tgtEl>
                                          <p:spTgt spid="65"/>
                                        </p:tgtEl>
                                        <p:attrNameLst>
                                          <p:attrName>ppt_x</p:attrName>
                                        </p:attrNameLst>
                                      </p:cBhvr>
                                      <p:tavLst>
                                        <p:tav tm="0">
                                          <p:val>
                                            <p:strVal val="ppt_x"/>
                                          </p:val>
                                        </p:tav>
                                        <p:tav tm="100000">
                                          <p:val>
                                            <p:strVal val="ppt_x"/>
                                          </p:val>
                                        </p:tav>
                                      </p:tavLst>
                                    </p:anim>
                                    <p:anim calcmode="lin" valueType="num">
                                      <p:cBhvr>
                                        <p:cTn id="30" dur="1000"/>
                                        <p:tgtEl>
                                          <p:spTgt spid="65"/>
                                        </p:tgtEl>
                                        <p:attrNameLst>
                                          <p:attrName>ppt_y</p:attrName>
                                        </p:attrNameLst>
                                      </p:cBhvr>
                                      <p:tavLst>
                                        <p:tav tm="0">
                                          <p:val>
                                            <p:strVal val="ppt_y"/>
                                          </p:val>
                                        </p:tav>
                                        <p:tav tm="100000">
                                          <p:val>
                                            <p:strVal val="ppt_y-.1"/>
                                          </p:val>
                                        </p:tav>
                                      </p:tavLst>
                                    </p:anim>
                                    <p:set>
                                      <p:cBhvr>
                                        <p:cTn id="31" dur="1" fill="hold">
                                          <p:stCondLst>
                                            <p:cond delay="999"/>
                                          </p:stCondLst>
                                        </p:cTn>
                                        <p:tgtEl>
                                          <p:spTgt spid="65"/>
                                        </p:tgtEl>
                                        <p:attrNameLst>
                                          <p:attrName>style.visibility</p:attrName>
                                        </p:attrNameLst>
                                      </p:cBhvr>
                                      <p:to>
                                        <p:strVal val="hidden"/>
                                      </p:to>
                                    </p:set>
                                  </p:childTnLst>
                                </p:cTn>
                              </p:par>
                              <p:par>
                                <p:cTn id="32" presetID="47" presetClass="exit" presetSubtype="0" fill="hold" nodeType="withEffect">
                                  <p:stCondLst>
                                    <p:cond delay="0"/>
                                  </p:stCondLst>
                                  <p:childTnLst>
                                    <p:animEffect transition="out" filter="fade">
                                      <p:cBhvr>
                                        <p:cTn id="33" dur="1000"/>
                                        <p:tgtEl>
                                          <p:spTgt spid="66"/>
                                        </p:tgtEl>
                                      </p:cBhvr>
                                    </p:animEffect>
                                    <p:anim calcmode="lin" valueType="num">
                                      <p:cBhvr>
                                        <p:cTn id="34" dur="1000"/>
                                        <p:tgtEl>
                                          <p:spTgt spid="66"/>
                                        </p:tgtEl>
                                        <p:attrNameLst>
                                          <p:attrName>ppt_x</p:attrName>
                                        </p:attrNameLst>
                                      </p:cBhvr>
                                      <p:tavLst>
                                        <p:tav tm="0">
                                          <p:val>
                                            <p:strVal val="ppt_x"/>
                                          </p:val>
                                        </p:tav>
                                        <p:tav tm="100000">
                                          <p:val>
                                            <p:strVal val="ppt_x"/>
                                          </p:val>
                                        </p:tav>
                                      </p:tavLst>
                                    </p:anim>
                                    <p:anim calcmode="lin" valueType="num">
                                      <p:cBhvr>
                                        <p:cTn id="35" dur="1000"/>
                                        <p:tgtEl>
                                          <p:spTgt spid="66"/>
                                        </p:tgtEl>
                                        <p:attrNameLst>
                                          <p:attrName>ppt_y</p:attrName>
                                        </p:attrNameLst>
                                      </p:cBhvr>
                                      <p:tavLst>
                                        <p:tav tm="0">
                                          <p:val>
                                            <p:strVal val="ppt_y"/>
                                          </p:val>
                                        </p:tav>
                                        <p:tav tm="100000">
                                          <p:val>
                                            <p:strVal val="ppt_y-.1"/>
                                          </p:val>
                                        </p:tav>
                                      </p:tavLst>
                                    </p:anim>
                                    <p:set>
                                      <p:cBhvr>
                                        <p:cTn id="36" dur="1" fill="hold">
                                          <p:stCondLst>
                                            <p:cond delay="999"/>
                                          </p:stCondLst>
                                        </p:cTn>
                                        <p:tgtEl>
                                          <p:spTgt spid="66"/>
                                        </p:tgtEl>
                                        <p:attrNameLst>
                                          <p:attrName>style.visibility</p:attrName>
                                        </p:attrNameLst>
                                      </p:cBhvr>
                                      <p:to>
                                        <p:strVal val="hidden"/>
                                      </p:to>
                                    </p:set>
                                  </p:childTnLst>
                                </p:cTn>
                              </p:par>
                              <p:par>
                                <p:cTn id="37" presetID="47" presetClass="exit" presetSubtype="0" fill="hold" nodeType="withEffect">
                                  <p:stCondLst>
                                    <p:cond delay="0"/>
                                  </p:stCondLst>
                                  <p:childTnLst>
                                    <p:animEffect transition="out" filter="fade">
                                      <p:cBhvr>
                                        <p:cTn id="38" dur="1000"/>
                                        <p:tgtEl>
                                          <p:spTgt spid="67"/>
                                        </p:tgtEl>
                                      </p:cBhvr>
                                    </p:animEffect>
                                    <p:anim calcmode="lin" valueType="num">
                                      <p:cBhvr>
                                        <p:cTn id="39" dur="1000"/>
                                        <p:tgtEl>
                                          <p:spTgt spid="67"/>
                                        </p:tgtEl>
                                        <p:attrNameLst>
                                          <p:attrName>ppt_x</p:attrName>
                                        </p:attrNameLst>
                                      </p:cBhvr>
                                      <p:tavLst>
                                        <p:tav tm="0">
                                          <p:val>
                                            <p:strVal val="ppt_x"/>
                                          </p:val>
                                        </p:tav>
                                        <p:tav tm="100000">
                                          <p:val>
                                            <p:strVal val="ppt_x"/>
                                          </p:val>
                                        </p:tav>
                                      </p:tavLst>
                                    </p:anim>
                                    <p:anim calcmode="lin" valueType="num">
                                      <p:cBhvr>
                                        <p:cTn id="40" dur="1000"/>
                                        <p:tgtEl>
                                          <p:spTgt spid="67"/>
                                        </p:tgtEl>
                                        <p:attrNameLst>
                                          <p:attrName>ppt_y</p:attrName>
                                        </p:attrNameLst>
                                      </p:cBhvr>
                                      <p:tavLst>
                                        <p:tav tm="0">
                                          <p:val>
                                            <p:strVal val="ppt_y"/>
                                          </p:val>
                                        </p:tav>
                                        <p:tav tm="100000">
                                          <p:val>
                                            <p:strVal val="ppt_y-.1"/>
                                          </p:val>
                                        </p:tav>
                                      </p:tavLst>
                                    </p:anim>
                                    <p:set>
                                      <p:cBhvr>
                                        <p:cTn id="41" dur="1" fill="hold">
                                          <p:stCondLst>
                                            <p:cond delay="999"/>
                                          </p:stCondLst>
                                        </p:cTn>
                                        <p:tgtEl>
                                          <p:spTgt spid="67"/>
                                        </p:tgtEl>
                                        <p:attrNameLst>
                                          <p:attrName>style.visibility</p:attrName>
                                        </p:attrNameLst>
                                      </p:cBhvr>
                                      <p:to>
                                        <p:strVal val="hidden"/>
                                      </p:to>
                                    </p:set>
                                  </p:childTnLst>
                                </p:cTn>
                              </p:par>
                              <p:par>
                                <p:cTn id="42" presetID="47" presetClass="exit" presetSubtype="0" fill="hold" nodeType="withEffect">
                                  <p:stCondLst>
                                    <p:cond delay="0"/>
                                  </p:stCondLst>
                                  <p:childTnLst>
                                    <p:animEffect transition="out" filter="fade">
                                      <p:cBhvr>
                                        <p:cTn id="43" dur="1000"/>
                                        <p:tgtEl>
                                          <p:spTgt spid="68"/>
                                        </p:tgtEl>
                                      </p:cBhvr>
                                    </p:animEffect>
                                    <p:anim calcmode="lin" valueType="num">
                                      <p:cBhvr>
                                        <p:cTn id="44" dur="1000"/>
                                        <p:tgtEl>
                                          <p:spTgt spid="68"/>
                                        </p:tgtEl>
                                        <p:attrNameLst>
                                          <p:attrName>ppt_x</p:attrName>
                                        </p:attrNameLst>
                                      </p:cBhvr>
                                      <p:tavLst>
                                        <p:tav tm="0">
                                          <p:val>
                                            <p:strVal val="ppt_x"/>
                                          </p:val>
                                        </p:tav>
                                        <p:tav tm="100000">
                                          <p:val>
                                            <p:strVal val="ppt_x"/>
                                          </p:val>
                                        </p:tav>
                                      </p:tavLst>
                                    </p:anim>
                                    <p:anim calcmode="lin" valueType="num">
                                      <p:cBhvr>
                                        <p:cTn id="45" dur="1000"/>
                                        <p:tgtEl>
                                          <p:spTgt spid="68"/>
                                        </p:tgtEl>
                                        <p:attrNameLst>
                                          <p:attrName>ppt_y</p:attrName>
                                        </p:attrNameLst>
                                      </p:cBhvr>
                                      <p:tavLst>
                                        <p:tav tm="0">
                                          <p:val>
                                            <p:strVal val="ppt_y"/>
                                          </p:val>
                                        </p:tav>
                                        <p:tav tm="100000">
                                          <p:val>
                                            <p:strVal val="ppt_y-.1"/>
                                          </p:val>
                                        </p:tav>
                                      </p:tavLst>
                                    </p:anim>
                                    <p:set>
                                      <p:cBhvr>
                                        <p:cTn id="46" dur="1" fill="hold">
                                          <p:stCondLst>
                                            <p:cond delay="999"/>
                                          </p:stCondLst>
                                        </p:cTn>
                                        <p:tgtEl>
                                          <p:spTgt spid="68"/>
                                        </p:tgtEl>
                                        <p:attrNameLst>
                                          <p:attrName>style.visibility</p:attrName>
                                        </p:attrNameLst>
                                      </p:cBhvr>
                                      <p:to>
                                        <p:strVal val="hidden"/>
                                      </p:to>
                                    </p:set>
                                  </p:childTnLst>
                                </p:cTn>
                              </p:par>
                              <p:par>
                                <p:cTn id="47" presetID="47" presetClass="exit" presetSubtype="0" fill="hold" nodeType="withEffect">
                                  <p:stCondLst>
                                    <p:cond delay="0"/>
                                  </p:stCondLst>
                                  <p:childTnLst>
                                    <p:animEffect transition="out" filter="fade">
                                      <p:cBhvr>
                                        <p:cTn id="48" dur="1000"/>
                                        <p:tgtEl>
                                          <p:spTgt spid="69"/>
                                        </p:tgtEl>
                                      </p:cBhvr>
                                    </p:animEffect>
                                    <p:anim calcmode="lin" valueType="num">
                                      <p:cBhvr>
                                        <p:cTn id="49" dur="1000"/>
                                        <p:tgtEl>
                                          <p:spTgt spid="69"/>
                                        </p:tgtEl>
                                        <p:attrNameLst>
                                          <p:attrName>ppt_x</p:attrName>
                                        </p:attrNameLst>
                                      </p:cBhvr>
                                      <p:tavLst>
                                        <p:tav tm="0">
                                          <p:val>
                                            <p:strVal val="ppt_x"/>
                                          </p:val>
                                        </p:tav>
                                        <p:tav tm="100000">
                                          <p:val>
                                            <p:strVal val="ppt_x"/>
                                          </p:val>
                                        </p:tav>
                                      </p:tavLst>
                                    </p:anim>
                                    <p:anim calcmode="lin" valueType="num">
                                      <p:cBhvr>
                                        <p:cTn id="50" dur="1000"/>
                                        <p:tgtEl>
                                          <p:spTgt spid="69"/>
                                        </p:tgtEl>
                                        <p:attrNameLst>
                                          <p:attrName>ppt_y</p:attrName>
                                        </p:attrNameLst>
                                      </p:cBhvr>
                                      <p:tavLst>
                                        <p:tav tm="0">
                                          <p:val>
                                            <p:strVal val="ppt_y"/>
                                          </p:val>
                                        </p:tav>
                                        <p:tav tm="100000">
                                          <p:val>
                                            <p:strVal val="ppt_y-.1"/>
                                          </p:val>
                                        </p:tav>
                                      </p:tavLst>
                                    </p:anim>
                                    <p:set>
                                      <p:cBhvr>
                                        <p:cTn id="51" dur="1" fill="hold">
                                          <p:stCondLst>
                                            <p:cond delay="999"/>
                                          </p:stCondLst>
                                        </p:cTn>
                                        <p:tgtEl>
                                          <p:spTgt spid="69"/>
                                        </p:tgtEl>
                                        <p:attrNameLst>
                                          <p:attrName>style.visibility</p:attrName>
                                        </p:attrNameLst>
                                      </p:cBhvr>
                                      <p:to>
                                        <p:strVal val="hidden"/>
                                      </p:to>
                                    </p:set>
                                  </p:childTnLst>
                                </p:cTn>
                              </p:par>
                              <p:par>
                                <p:cTn id="52" presetID="47" presetClass="exit" presetSubtype="0" fill="hold" nodeType="withEffect">
                                  <p:stCondLst>
                                    <p:cond delay="0"/>
                                  </p:stCondLst>
                                  <p:childTnLst>
                                    <p:animEffect transition="out" filter="fade">
                                      <p:cBhvr>
                                        <p:cTn id="53" dur="1000"/>
                                        <p:tgtEl>
                                          <p:spTgt spid="70"/>
                                        </p:tgtEl>
                                      </p:cBhvr>
                                    </p:animEffect>
                                    <p:anim calcmode="lin" valueType="num">
                                      <p:cBhvr>
                                        <p:cTn id="54" dur="1000"/>
                                        <p:tgtEl>
                                          <p:spTgt spid="70"/>
                                        </p:tgtEl>
                                        <p:attrNameLst>
                                          <p:attrName>ppt_x</p:attrName>
                                        </p:attrNameLst>
                                      </p:cBhvr>
                                      <p:tavLst>
                                        <p:tav tm="0">
                                          <p:val>
                                            <p:strVal val="ppt_x"/>
                                          </p:val>
                                        </p:tav>
                                        <p:tav tm="100000">
                                          <p:val>
                                            <p:strVal val="ppt_x"/>
                                          </p:val>
                                        </p:tav>
                                      </p:tavLst>
                                    </p:anim>
                                    <p:anim calcmode="lin" valueType="num">
                                      <p:cBhvr>
                                        <p:cTn id="55" dur="1000"/>
                                        <p:tgtEl>
                                          <p:spTgt spid="70"/>
                                        </p:tgtEl>
                                        <p:attrNameLst>
                                          <p:attrName>ppt_y</p:attrName>
                                        </p:attrNameLst>
                                      </p:cBhvr>
                                      <p:tavLst>
                                        <p:tav tm="0">
                                          <p:val>
                                            <p:strVal val="ppt_y"/>
                                          </p:val>
                                        </p:tav>
                                        <p:tav tm="100000">
                                          <p:val>
                                            <p:strVal val="ppt_y-.1"/>
                                          </p:val>
                                        </p:tav>
                                      </p:tavLst>
                                    </p:anim>
                                    <p:set>
                                      <p:cBhvr>
                                        <p:cTn id="56" dur="1" fill="hold">
                                          <p:stCondLst>
                                            <p:cond delay="999"/>
                                          </p:stCondLst>
                                        </p:cTn>
                                        <p:tgtEl>
                                          <p:spTgt spid="70"/>
                                        </p:tgtEl>
                                        <p:attrNameLst>
                                          <p:attrName>style.visibility</p:attrName>
                                        </p:attrNameLst>
                                      </p:cBhvr>
                                      <p:to>
                                        <p:strVal val="hidden"/>
                                      </p:to>
                                    </p:set>
                                  </p:childTnLst>
                                </p:cTn>
                              </p:par>
                              <p:par>
                                <p:cTn id="57" presetID="47" presetClass="exit" presetSubtype="0" fill="hold" nodeType="withEffect">
                                  <p:stCondLst>
                                    <p:cond delay="0"/>
                                  </p:stCondLst>
                                  <p:childTnLst>
                                    <p:animEffect transition="out" filter="fade">
                                      <p:cBhvr>
                                        <p:cTn id="58" dur="1000"/>
                                        <p:tgtEl>
                                          <p:spTgt spid="71"/>
                                        </p:tgtEl>
                                      </p:cBhvr>
                                    </p:animEffect>
                                    <p:anim calcmode="lin" valueType="num">
                                      <p:cBhvr>
                                        <p:cTn id="59" dur="1000"/>
                                        <p:tgtEl>
                                          <p:spTgt spid="71"/>
                                        </p:tgtEl>
                                        <p:attrNameLst>
                                          <p:attrName>ppt_x</p:attrName>
                                        </p:attrNameLst>
                                      </p:cBhvr>
                                      <p:tavLst>
                                        <p:tav tm="0">
                                          <p:val>
                                            <p:strVal val="ppt_x"/>
                                          </p:val>
                                        </p:tav>
                                        <p:tav tm="100000">
                                          <p:val>
                                            <p:strVal val="ppt_x"/>
                                          </p:val>
                                        </p:tav>
                                      </p:tavLst>
                                    </p:anim>
                                    <p:anim calcmode="lin" valueType="num">
                                      <p:cBhvr>
                                        <p:cTn id="60" dur="1000"/>
                                        <p:tgtEl>
                                          <p:spTgt spid="71"/>
                                        </p:tgtEl>
                                        <p:attrNameLst>
                                          <p:attrName>ppt_y</p:attrName>
                                        </p:attrNameLst>
                                      </p:cBhvr>
                                      <p:tavLst>
                                        <p:tav tm="0">
                                          <p:val>
                                            <p:strVal val="ppt_y"/>
                                          </p:val>
                                        </p:tav>
                                        <p:tav tm="100000">
                                          <p:val>
                                            <p:strVal val="ppt_y-.1"/>
                                          </p:val>
                                        </p:tav>
                                      </p:tavLst>
                                    </p:anim>
                                    <p:set>
                                      <p:cBhvr>
                                        <p:cTn id="61" dur="1" fill="hold">
                                          <p:stCondLst>
                                            <p:cond delay="999"/>
                                          </p:stCondLst>
                                        </p:cTn>
                                        <p:tgtEl>
                                          <p:spTgt spid="71"/>
                                        </p:tgtEl>
                                        <p:attrNameLst>
                                          <p:attrName>style.visibility</p:attrName>
                                        </p:attrNameLst>
                                      </p:cBhvr>
                                      <p:to>
                                        <p:strVal val="hidden"/>
                                      </p:to>
                                    </p:set>
                                  </p:childTnLst>
                                </p:cTn>
                              </p:par>
                              <p:par>
                                <p:cTn id="62" presetID="47" presetClass="exit" presetSubtype="0" fill="hold" nodeType="withEffect">
                                  <p:stCondLst>
                                    <p:cond delay="0"/>
                                  </p:stCondLst>
                                  <p:childTnLst>
                                    <p:animEffect transition="out" filter="fade">
                                      <p:cBhvr>
                                        <p:cTn id="63" dur="1000"/>
                                        <p:tgtEl>
                                          <p:spTgt spid="72"/>
                                        </p:tgtEl>
                                      </p:cBhvr>
                                    </p:animEffect>
                                    <p:anim calcmode="lin" valueType="num">
                                      <p:cBhvr>
                                        <p:cTn id="64" dur="1000"/>
                                        <p:tgtEl>
                                          <p:spTgt spid="72"/>
                                        </p:tgtEl>
                                        <p:attrNameLst>
                                          <p:attrName>ppt_x</p:attrName>
                                        </p:attrNameLst>
                                      </p:cBhvr>
                                      <p:tavLst>
                                        <p:tav tm="0">
                                          <p:val>
                                            <p:strVal val="ppt_x"/>
                                          </p:val>
                                        </p:tav>
                                        <p:tav tm="100000">
                                          <p:val>
                                            <p:strVal val="ppt_x"/>
                                          </p:val>
                                        </p:tav>
                                      </p:tavLst>
                                    </p:anim>
                                    <p:anim calcmode="lin" valueType="num">
                                      <p:cBhvr>
                                        <p:cTn id="65" dur="1000"/>
                                        <p:tgtEl>
                                          <p:spTgt spid="72"/>
                                        </p:tgtEl>
                                        <p:attrNameLst>
                                          <p:attrName>ppt_y</p:attrName>
                                        </p:attrNameLst>
                                      </p:cBhvr>
                                      <p:tavLst>
                                        <p:tav tm="0">
                                          <p:val>
                                            <p:strVal val="ppt_y"/>
                                          </p:val>
                                        </p:tav>
                                        <p:tav tm="100000">
                                          <p:val>
                                            <p:strVal val="ppt_y-.1"/>
                                          </p:val>
                                        </p:tav>
                                      </p:tavLst>
                                    </p:anim>
                                    <p:set>
                                      <p:cBhvr>
                                        <p:cTn id="66" dur="1" fill="hold">
                                          <p:stCondLst>
                                            <p:cond delay="999"/>
                                          </p:stCondLst>
                                        </p:cTn>
                                        <p:tgtEl>
                                          <p:spTgt spid="72"/>
                                        </p:tgtEl>
                                        <p:attrNameLst>
                                          <p:attrName>style.visibility</p:attrName>
                                        </p:attrNameLst>
                                      </p:cBhvr>
                                      <p:to>
                                        <p:strVal val="hidden"/>
                                      </p:to>
                                    </p:set>
                                  </p:childTnLst>
                                </p:cTn>
                              </p:par>
                              <p:par>
                                <p:cTn id="67" presetID="47" presetClass="exit" presetSubtype="0" fill="hold" nodeType="withEffect">
                                  <p:stCondLst>
                                    <p:cond delay="0"/>
                                  </p:stCondLst>
                                  <p:childTnLst>
                                    <p:animEffect transition="out" filter="fade">
                                      <p:cBhvr>
                                        <p:cTn id="68" dur="1000"/>
                                        <p:tgtEl>
                                          <p:spTgt spid="73"/>
                                        </p:tgtEl>
                                      </p:cBhvr>
                                    </p:animEffect>
                                    <p:anim calcmode="lin" valueType="num">
                                      <p:cBhvr>
                                        <p:cTn id="69" dur="1000"/>
                                        <p:tgtEl>
                                          <p:spTgt spid="73"/>
                                        </p:tgtEl>
                                        <p:attrNameLst>
                                          <p:attrName>ppt_x</p:attrName>
                                        </p:attrNameLst>
                                      </p:cBhvr>
                                      <p:tavLst>
                                        <p:tav tm="0">
                                          <p:val>
                                            <p:strVal val="ppt_x"/>
                                          </p:val>
                                        </p:tav>
                                        <p:tav tm="100000">
                                          <p:val>
                                            <p:strVal val="ppt_x"/>
                                          </p:val>
                                        </p:tav>
                                      </p:tavLst>
                                    </p:anim>
                                    <p:anim calcmode="lin" valueType="num">
                                      <p:cBhvr>
                                        <p:cTn id="70" dur="1000"/>
                                        <p:tgtEl>
                                          <p:spTgt spid="73"/>
                                        </p:tgtEl>
                                        <p:attrNameLst>
                                          <p:attrName>ppt_y</p:attrName>
                                        </p:attrNameLst>
                                      </p:cBhvr>
                                      <p:tavLst>
                                        <p:tav tm="0">
                                          <p:val>
                                            <p:strVal val="ppt_y"/>
                                          </p:val>
                                        </p:tav>
                                        <p:tav tm="100000">
                                          <p:val>
                                            <p:strVal val="ppt_y-.1"/>
                                          </p:val>
                                        </p:tav>
                                      </p:tavLst>
                                    </p:anim>
                                    <p:set>
                                      <p:cBhvr>
                                        <p:cTn id="71" dur="1" fill="hold">
                                          <p:stCondLst>
                                            <p:cond delay="999"/>
                                          </p:stCondLst>
                                        </p:cTn>
                                        <p:tgtEl>
                                          <p:spTgt spid="73"/>
                                        </p:tgtEl>
                                        <p:attrNameLst>
                                          <p:attrName>style.visibility</p:attrName>
                                        </p:attrNameLst>
                                      </p:cBhvr>
                                      <p:to>
                                        <p:strVal val="hidden"/>
                                      </p:to>
                                    </p:set>
                                  </p:childTnLst>
                                </p:cTn>
                              </p:par>
                              <p:par>
                                <p:cTn id="72" presetID="47" presetClass="exit" presetSubtype="0" fill="hold" nodeType="withEffect">
                                  <p:stCondLst>
                                    <p:cond delay="0"/>
                                  </p:stCondLst>
                                  <p:childTnLst>
                                    <p:animEffect transition="out" filter="fade">
                                      <p:cBhvr>
                                        <p:cTn id="73" dur="1000"/>
                                        <p:tgtEl>
                                          <p:spTgt spid="74"/>
                                        </p:tgtEl>
                                      </p:cBhvr>
                                    </p:animEffect>
                                    <p:anim calcmode="lin" valueType="num">
                                      <p:cBhvr>
                                        <p:cTn id="74" dur="1000"/>
                                        <p:tgtEl>
                                          <p:spTgt spid="74"/>
                                        </p:tgtEl>
                                        <p:attrNameLst>
                                          <p:attrName>ppt_x</p:attrName>
                                        </p:attrNameLst>
                                      </p:cBhvr>
                                      <p:tavLst>
                                        <p:tav tm="0">
                                          <p:val>
                                            <p:strVal val="ppt_x"/>
                                          </p:val>
                                        </p:tav>
                                        <p:tav tm="100000">
                                          <p:val>
                                            <p:strVal val="ppt_x"/>
                                          </p:val>
                                        </p:tav>
                                      </p:tavLst>
                                    </p:anim>
                                    <p:anim calcmode="lin" valueType="num">
                                      <p:cBhvr>
                                        <p:cTn id="75" dur="1000"/>
                                        <p:tgtEl>
                                          <p:spTgt spid="74"/>
                                        </p:tgtEl>
                                        <p:attrNameLst>
                                          <p:attrName>ppt_y</p:attrName>
                                        </p:attrNameLst>
                                      </p:cBhvr>
                                      <p:tavLst>
                                        <p:tav tm="0">
                                          <p:val>
                                            <p:strVal val="ppt_y"/>
                                          </p:val>
                                        </p:tav>
                                        <p:tav tm="100000">
                                          <p:val>
                                            <p:strVal val="ppt_y-.1"/>
                                          </p:val>
                                        </p:tav>
                                      </p:tavLst>
                                    </p:anim>
                                    <p:set>
                                      <p:cBhvr>
                                        <p:cTn id="76" dur="1" fill="hold">
                                          <p:stCondLst>
                                            <p:cond delay="999"/>
                                          </p:stCondLst>
                                        </p:cTn>
                                        <p:tgtEl>
                                          <p:spTgt spid="7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animBg="1"/>
      <p:bldP spid="62" grpId="1" animBg="1"/>
      <p:bldP spid="63" grpId="0"/>
      <p:bldP spid="64"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3400" y="381000"/>
            <a:ext cx="8077200" cy="1381147"/>
          </a:xfrm>
          <a:prstGeom prst="rect">
            <a:avLst/>
          </a:prstGeom>
          <a:solidFill>
            <a:schemeClr val="tx2">
              <a:lumMod val="20000"/>
              <a:lumOff val="80000"/>
            </a:schemeClr>
          </a:solidFill>
        </p:spPr>
        <p:txBody>
          <a:bodyPr wrap="square">
            <a:spAutoFit/>
          </a:bodyPr>
          <a:lstStyle/>
          <a:p>
            <a:pPr algn="just">
              <a:lnSpc>
                <a:spcPct val="120000"/>
              </a:lnSpc>
              <a:spcAft>
                <a:spcPts val="600"/>
              </a:spcAft>
              <a:buNone/>
            </a:pPr>
            <a:r>
              <a:rPr lang="en-US" sz="2400" b="1" u="sng" dirty="0" err="1" smtClean="0">
                <a:solidFill>
                  <a:schemeClr val="tx1">
                    <a:lumMod val="75000"/>
                    <a:lumOff val="25000"/>
                  </a:schemeClr>
                </a:solidFill>
                <a:latin typeface="Arial" pitchFamily="34" charset="0"/>
                <a:cs typeface="Arial" pitchFamily="34" charset="0"/>
              </a:rPr>
              <a:t>Đoạn</a:t>
            </a:r>
            <a:r>
              <a:rPr lang="en-US" sz="2400" b="1" u="sng" dirty="0" smtClean="0">
                <a:solidFill>
                  <a:schemeClr val="tx1">
                    <a:lumMod val="75000"/>
                    <a:lumOff val="25000"/>
                  </a:schemeClr>
                </a:solidFill>
                <a:latin typeface="Arial" pitchFamily="34" charset="0"/>
                <a:cs typeface="Arial" pitchFamily="34" charset="0"/>
              </a:rPr>
              <a:t> 2</a:t>
            </a:r>
            <a:r>
              <a:rPr lang="en-US" sz="2400" dirty="0" smtClean="0">
                <a:latin typeface="Arial" pitchFamily="34" charset="0"/>
                <a:cs typeface="Arial" pitchFamily="34" charset="0"/>
              </a:rPr>
              <a:t>: </a:t>
            </a:r>
            <a:r>
              <a:rPr lang="en-US" sz="2400" b="1" i="1" dirty="0" smtClean="0">
                <a:solidFill>
                  <a:schemeClr val="tx2">
                    <a:lumMod val="75000"/>
                  </a:schemeClr>
                </a:solidFill>
                <a:latin typeface="Arial" pitchFamily="34" charset="0"/>
                <a:cs typeface="Arial" pitchFamily="34" charset="0"/>
              </a:rPr>
              <a:t>“</a:t>
            </a:r>
            <a:r>
              <a:rPr lang="en-US" sz="2400" b="1" i="1" dirty="0" err="1" smtClean="0">
                <a:solidFill>
                  <a:srgbClr val="FF0000"/>
                </a:solidFill>
                <a:latin typeface="Arial" pitchFamily="34" charset="0"/>
                <a:cs typeface="Arial" pitchFamily="34" charset="0"/>
              </a:rPr>
              <a:t>Phía</a:t>
            </a:r>
            <a:r>
              <a:rPr lang="en-US" sz="2400" b="1" i="1" dirty="0" smtClean="0">
                <a:solidFill>
                  <a:srgbClr val="FF0000"/>
                </a:solidFill>
                <a:latin typeface="Arial" pitchFamily="34" charset="0"/>
                <a:cs typeface="Arial" pitchFamily="34" charset="0"/>
              </a:rPr>
              <a:t> </a:t>
            </a:r>
            <a:r>
              <a:rPr lang="en-US" sz="2400" b="1" i="1" dirty="0" err="1" smtClean="0">
                <a:solidFill>
                  <a:srgbClr val="FF0000"/>
                </a:solidFill>
                <a:latin typeface="Arial" pitchFamily="34" charset="0"/>
                <a:cs typeface="Arial" pitchFamily="34" charset="0"/>
              </a:rPr>
              <a:t>sau</a:t>
            </a:r>
            <a:r>
              <a:rPr lang="en-US" sz="2400" b="1" i="1" dirty="0" smtClean="0">
                <a:solidFill>
                  <a:srgbClr val="FF0000"/>
                </a:solidFill>
                <a:latin typeface="Arial" pitchFamily="34" charset="0"/>
                <a:cs typeface="Arial" pitchFamily="34" charset="0"/>
              </a:rPr>
              <a:t> </a:t>
            </a:r>
            <a:r>
              <a:rPr lang="en-US" sz="2400" b="1" i="1" dirty="0" err="1" smtClean="0">
                <a:solidFill>
                  <a:srgbClr val="FF0000"/>
                </a:solidFill>
                <a:latin typeface="Arial" pitchFamily="34" charset="0"/>
                <a:cs typeface="Arial" pitchFamily="34" charset="0"/>
              </a:rPr>
              <a:t>nhà</a:t>
            </a:r>
            <a:r>
              <a:rPr lang="en-US" sz="2400" b="1" i="1" dirty="0" smtClean="0">
                <a:solidFill>
                  <a:srgbClr val="FF0000"/>
                </a:solidFill>
                <a:latin typeface="Arial" pitchFamily="34" charset="0"/>
                <a:cs typeface="Arial" pitchFamily="34" charset="0"/>
              </a:rPr>
              <a:t> </a:t>
            </a:r>
            <a:r>
              <a:rPr lang="en-US" sz="2400" b="1" i="1" dirty="0" err="1" smtClean="0">
                <a:solidFill>
                  <a:srgbClr val="FF0000"/>
                </a:solidFill>
                <a:latin typeface="Arial" pitchFamily="34" charset="0"/>
                <a:cs typeface="Arial" pitchFamily="34" charset="0"/>
              </a:rPr>
              <a:t>em</a:t>
            </a:r>
            <a:r>
              <a:rPr lang="en-US" sz="2400" b="1" i="1" dirty="0" smtClean="0">
                <a:solidFill>
                  <a:schemeClr val="tx2">
                    <a:lumMod val="75000"/>
                  </a:schemeClr>
                </a:solidFill>
                <a:latin typeface="Arial" pitchFamily="34" charset="0"/>
                <a:cs typeface="Arial" pitchFamily="34" charset="0"/>
              </a:rPr>
              <a:t> </a:t>
            </a:r>
            <a:r>
              <a:rPr lang="en-US" sz="2400" b="1" i="1" dirty="0" err="1" smtClean="0">
                <a:solidFill>
                  <a:schemeClr val="tx2">
                    <a:lumMod val="75000"/>
                  </a:schemeClr>
                </a:solidFill>
                <a:latin typeface="Arial" pitchFamily="34" charset="0"/>
                <a:cs typeface="Arial" pitchFamily="34" charset="0"/>
              </a:rPr>
              <a:t>có</a:t>
            </a:r>
            <a:r>
              <a:rPr lang="en-US" sz="2400" b="1" i="1" dirty="0" smtClean="0">
                <a:solidFill>
                  <a:schemeClr val="tx2">
                    <a:lumMod val="75000"/>
                  </a:schemeClr>
                </a:solidFill>
                <a:latin typeface="Arial" pitchFamily="34" charset="0"/>
                <a:cs typeface="Arial" pitchFamily="34" charset="0"/>
              </a:rPr>
              <a:t> </a:t>
            </a:r>
            <a:r>
              <a:rPr lang="en-US" sz="2400" b="1" i="1" dirty="0" err="1" smtClean="0">
                <a:solidFill>
                  <a:schemeClr val="tx2">
                    <a:lumMod val="75000"/>
                  </a:schemeClr>
                </a:solidFill>
                <a:latin typeface="Arial" pitchFamily="34" charset="0"/>
                <a:cs typeface="Arial" pitchFamily="34" charset="0"/>
              </a:rPr>
              <a:t>một</a:t>
            </a:r>
            <a:r>
              <a:rPr lang="en-US" sz="2400" b="1" i="1" dirty="0" smtClean="0">
                <a:solidFill>
                  <a:schemeClr val="tx2">
                    <a:lumMod val="75000"/>
                  </a:schemeClr>
                </a:solidFill>
                <a:latin typeface="Arial" pitchFamily="34" charset="0"/>
                <a:cs typeface="Arial" pitchFamily="34" charset="0"/>
              </a:rPr>
              <a:t> </a:t>
            </a:r>
            <a:r>
              <a:rPr lang="en-US" sz="2400" b="1" i="1" dirty="0" err="1" smtClean="0">
                <a:solidFill>
                  <a:srgbClr val="FF0000"/>
                </a:solidFill>
                <a:latin typeface="Arial" pitchFamily="34" charset="0"/>
                <a:cs typeface="Arial" pitchFamily="34" charset="0"/>
              </a:rPr>
              <a:t>mảnh</a:t>
            </a:r>
            <a:r>
              <a:rPr lang="en-US" sz="2400" b="1" i="1" dirty="0" smtClean="0">
                <a:solidFill>
                  <a:srgbClr val="FF0000"/>
                </a:solidFill>
                <a:latin typeface="Arial" pitchFamily="34" charset="0"/>
                <a:cs typeface="Arial" pitchFamily="34" charset="0"/>
              </a:rPr>
              <a:t> v</a:t>
            </a:r>
            <a:r>
              <a:rPr lang="vi-VN" sz="2400" b="1" i="1" dirty="0" smtClean="0">
                <a:solidFill>
                  <a:srgbClr val="FF0000"/>
                </a:solidFill>
                <a:latin typeface="Arial" pitchFamily="34" charset="0"/>
                <a:cs typeface="Arial" pitchFamily="34" charset="0"/>
              </a:rPr>
              <a:t>ư</a:t>
            </a:r>
            <a:r>
              <a:rPr lang="en-US" sz="2400" b="1" i="1" dirty="0" err="1" smtClean="0">
                <a:solidFill>
                  <a:srgbClr val="FF0000"/>
                </a:solidFill>
                <a:latin typeface="Arial" pitchFamily="34" charset="0"/>
                <a:cs typeface="Arial" pitchFamily="34" charset="0"/>
              </a:rPr>
              <a:t>ờn</a:t>
            </a:r>
            <a:r>
              <a:rPr lang="en-US" sz="2400" b="1" i="1" dirty="0" smtClean="0">
                <a:solidFill>
                  <a:srgbClr val="FF0000"/>
                </a:solidFill>
                <a:latin typeface="Arial" pitchFamily="34" charset="0"/>
                <a:cs typeface="Arial" pitchFamily="34" charset="0"/>
              </a:rPr>
              <a:t>. </a:t>
            </a:r>
            <a:r>
              <a:rPr lang="en-US" sz="2400" b="1" i="1" dirty="0" err="1" smtClean="0">
                <a:solidFill>
                  <a:srgbClr val="FF0000"/>
                </a:solidFill>
                <a:latin typeface="Arial" pitchFamily="34" charset="0"/>
                <a:cs typeface="Arial" pitchFamily="34" charset="0"/>
              </a:rPr>
              <a:t>Mảnh</a:t>
            </a:r>
            <a:r>
              <a:rPr lang="en-US" sz="2400" b="1" i="1" dirty="0" smtClean="0">
                <a:solidFill>
                  <a:srgbClr val="FF0000"/>
                </a:solidFill>
                <a:latin typeface="Arial" pitchFamily="34" charset="0"/>
                <a:cs typeface="Arial" pitchFamily="34" charset="0"/>
              </a:rPr>
              <a:t> v</a:t>
            </a:r>
            <a:r>
              <a:rPr lang="vi-VN" sz="2400" b="1" i="1" dirty="0" smtClean="0">
                <a:solidFill>
                  <a:srgbClr val="FF0000"/>
                </a:solidFill>
                <a:latin typeface="Arial" pitchFamily="34" charset="0"/>
                <a:cs typeface="Arial" pitchFamily="34" charset="0"/>
              </a:rPr>
              <a:t>ư</a:t>
            </a:r>
            <a:r>
              <a:rPr lang="en-US" sz="2400" b="1" i="1" dirty="0" err="1" smtClean="0">
                <a:solidFill>
                  <a:srgbClr val="FF0000"/>
                </a:solidFill>
                <a:latin typeface="Arial" pitchFamily="34" charset="0"/>
                <a:cs typeface="Arial" pitchFamily="34" charset="0"/>
              </a:rPr>
              <a:t>ờn</a:t>
            </a:r>
            <a:r>
              <a:rPr lang="en-US" sz="2400" b="1" i="1" dirty="0" smtClean="0">
                <a:solidFill>
                  <a:srgbClr val="FF0000"/>
                </a:solidFill>
                <a:latin typeface="Arial" pitchFamily="34" charset="0"/>
                <a:cs typeface="Arial" pitchFamily="34" charset="0"/>
              </a:rPr>
              <a:t> </a:t>
            </a:r>
            <a:r>
              <a:rPr lang="en-US" sz="2400" b="1" i="1" dirty="0" smtClean="0">
                <a:solidFill>
                  <a:schemeClr val="tx2">
                    <a:lumMod val="75000"/>
                  </a:schemeClr>
                </a:solidFill>
                <a:latin typeface="Arial" pitchFamily="34" charset="0"/>
                <a:cs typeface="Arial" pitchFamily="34" charset="0"/>
              </a:rPr>
              <a:t>ở </a:t>
            </a:r>
            <a:r>
              <a:rPr lang="en-US" sz="2400" b="1" i="1" dirty="0" err="1" smtClean="0">
                <a:solidFill>
                  <a:srgbClr val="FF0000"/>
                </a:solidFill>
                <a:latin typeface="Arial" pitchFamily="34" charset="0"/>
                <a:cs typeface="Arial" pitchFamily="34" charset="0"/>
              </a:rPr>
              <a:t>phía</a:t>
            </a:r>
            <a:r>
              <a:rPr lang="en-US" sz="2400" b="1" i="1" dirty="0" smtClean="0">
                <a:solidFill>
                  <a:srgbClr val="FF0000"/>
                </a:solidFill>
                <a:latin typeface="Arial" pitchFamily="34" charset="0"/>
                <a:cs typeface="Arial" pitchFamily="34" charset="0"/>
              </a:rPr>
              <a:t> </a:t>
            </a:r>
            <a:r>
              <a:rPr lang="en-US" sz="2400" b="1" i="1" dirty="0" err="1" smtClean="0">
                <a:solidFill>
                  <a:srgbClr val="FF0000"/>
                </a:solidFill>
                <a:latin typeface="Arial" pitchFamily="34" charset="0"/>
                <a:cs typeface="Arial" pitchFamily="34" charset="0"/>
              </a:rPr>
              <a:t>sau</a:t>
            </a:r>
            <a:r>
              <a:rPr lang="en-US" sz="2400" b="1" i="1" dirty="0" smtClean="0">
                <a:solidFill>
                  <a:srgbClr val="FF0000"/>
                </a:solidFill>
                <a:latin typeface="Arial" pitchFamily="34" charset="0"/>
                <a:cs typeface="Arial" pitchFamily="34" charset="0"/>
              </a:rPr>
              <a:t> </a:t>
            </a:r>
            <a:r>
              <a:rPr lang="en-US" sz="2400" b="1" i="1" dirty="0" err="1" smtClean="0">
                <a:solidFill>
                  <a:srgbClr val="FF0000"/>
                </a:solidFill>
                <a:latin typeface="Arial" pitchFamily="34" charset="0"/>
                <a:cs typeface="Arial" pitchFamily="34" charset="0"/>
              </a:rPr>
              <a:t>nhà</a:t>
            </a:r>
            <a:r>
              <a:rPr lang="en-US" sz="2400" b="1" i="1" dirty="0" smtClean="0">
                <a:solidFill>
                  <a:srgbClr val="FF0000"/>
                </a:solidFill>
                <a:latin typeface="Arial" pitchFamily="34" charset="0"/>
                <a:cs typeface="Arial" pitchFamily="34" charset="0"/>
              </a:rPr>
              <a:t> </a:t>
            </a:r>
            <a:r>
              <a:rPr lang="en-US" sz="2400" b="1" i="1" dirty="0" err="1" smtClean="0">
                <a:solidFill>
                  <a:srgbClr val="FF0000"/>
                </a:solidFill>
                <a:latin typeface="Arial" pitchFamily="34" charset="0"/>
                <a:cs typeface="Arial" pitchFamily="34" charset="0"/>
              </a:rPr>
              <a:t>em</a:t>
            </a:r>
            <a:r>
              <a:rPr lang="en-US" sz="2400" b="1" i="1" dirty="0" smtClean="0">
                <a:solidFill>
                  <a:schemeClr val="tx2">
                    <a:lumMod val="75000"/>
                  </a:schemeClr>
                </a:solidFill>
                <a:latin typeface="Arial" pitchFamily="34" charset="0"/>
                <a:cs typeface="Arial" pitchFamily="34" charset="0"/>
              </a:rPr>
              <a:t>, </a:t>
            </a:r>
            <a:r>
              <a:rPr lang="en-US" sz="2400" b="1" i="1" dirty="0" err="1" smtClean="0">
                <a:solidFill>
                  <a:srgbClr val="FF0000"/>
                </a:solidFill>
                <a:latin typeface="Arial" pitchFamily="34" charset="0"/>
                <a:cs typeface="Arial" pitchFamily="34" charset="0"/>
              </a:rPr>
              <a:t>em</a:t>
            </a:r>
            <a:r>
              <a:rPr lang="en-US" sz="2400" b="1" i="1" dirty="0" smtClean="0">
                <a:solidFill>
                  <a:srgbClr val="FF0000"/>
                </a:solidFill>
                <a:latin typeface="Arial" pitchFamily="34" charset="0"/>
                <a:cs typeface="Arial" pitchFamily="34" charset="0"/>
              </a:rPr>
              <a:t> </a:t>
            </a:r>
            <a:r>
              <a:rPr lang="en-US" sz="2400" b="1" i="1" dirty="0" err="1" smtClean="0">
                <a:solidFill>
                  <a:srgbClr val="FF0000"/>
                </a:solidFill>
                <a:latin typeface="Arial" pitchFamily="34" charset="0"/>
                <a:cs typeface="Arial" pitchFamily="34" charset="0"/>
              </a:rPr>
              <a:t>trồng</a:t>
            </a:r>
            <a:r>
              <a:rPr lang="en-US" sz="2400" b="1" i="1" dirty="0" smtClean="0">
                <a:solidFill>
                  <a:srgbClr val="FF0000"/>
                </a:solidFill>
                <a:latin typeface="Arial" pitchFamily="34" charset="0"/>
                <a:cs typeface="Arial" pitchFamily="34" charset="0"/>
              </a:rPr>
              <a:t> </a:t>
            </a:r>
            <a:r>
              <a:rPr lang="en-US" sz="2400" b="1" i="1" dirty="0" err="1" smtClean="0">
                <a:solidFill>
                  <a:schemeClr val="tx2">
                    <a:lumMod val="75000"/>
                  </a:schemeClr>
                </a:solidFill>
                <a:latin typeface="Arial" pitchFamily="34" charset="0"/>
                <a:cs typeface="Arial" pitchFamily="34" charset="0"/>
              </a:rPr>
              <a:t>rất</a:t>
            </a:r>
            <a:r>
              <a:rPr lang="en-US" sz="2400" b="1" i="1" dirty="0" smtClean="0">
                <a:solidFill>
                  <a:schemeClr val="tx2">
                    <a:lumMod val="75000"/>
                  </a:schemeClr>
                </a:solidFill>
                <a:latin typeface="Arial" pitchFamily="34" charset="0"/>
                <a:cs typeface="Arial" pitchFamily="34" charset="0"/>
              </a:rPr>
              <a:t> </a:t>
            </a:r>
            <a:r>
              <a:rPr lang="en-US" sz="2400" b="1" i="1" dirty="0" err="1" smtClean="0">
                <a:solidFill>
                  <a:schemeClr val="tx2">
                    <a:lumMod val="75000"/>
                  </a:schemeClr>
                </a:solidFill>
                <a:latin typeface="Arial" pitchFamily="34" charset="0"/>
                <a:cs typeface="Arial" pitchFamily="34" charset="0"/>
              </a:rPr>
              <a:t>nhiều</a:t>
            </a:r>
            <a:r>
              <a:rPr lang="en-US" sz="2400" b="1" i="1" dirty="0" smtClean="0">
                <a:solidFill>
                  <a:schemeClr val="tx2">
                    <a:lumMod val="75000"/>
                  </a:schemeClr>
                </a:solidFill>
                <a:latin typeface="Arial" pitchFamily="34" charset="0"/>
                <a:cs typeface="Arial" pitchFamily="34" charset="0"/>
              </a:rPr>
              <a:t> </a:t>
            </a:r>
            <a:r>
              <a:rPr lang="en-US" sz="2400" b="1" i="1" dirty="0" err="1" smtClean="0">
                <a:solidFill>
                  <a:schemeClr val="tx2">
                    <a:lumMod val="75000"/>
                  </a:schemeClr>
                </a:solidFill>
                <a:latin typeface="Arial" pitchFamily="34" charset="0"/>
                <a:cs typeface="Arial" pitchFamily="34" charset="0"/>
              </a:rPr>
              <a:t>loài</a:t>
            </a:r>
            <a:r>
              <a:rPr lang="en-US" sz="2400" b="1" i="1" dirty="0" smtClean="0">
                <a:solidFill>
                  <a:schemeClr val="tx2">
                    <a:lumMod val="75000"/>
                  </a:schemeClr>
                </a:solidFill>
                <a:latin typeface="Arial" pitchFamily="34" charset="0"/>
                <a:cs typeface="Arial" pitchFamily="34" charset="0"/>
              </a:rPr>
              <a:t> </a:t>
            </a:r>
            <a:r>
              <a:rPr lang="en-US" sz="2400" b="1" i="1" dirty="0" err="1" smtClean="0">
                <a:solidFill>
                  <a:schemeClr val="tx2">
                    <a:lumMod val="75000"/>
                  </a:schemeClr>
                </a:solidFill>
                <a:latin typeface="Arial" pitchFamily="34" charset="0"/>
                <a:cs typeface="Arial" pitchFamily="34" charset="0"/>
              </a:rPr>
              <a:t>hoa</a:t>
            </a:r>
            <a:r>
              <a:rPr lang="en-US" sz="2400" b="1" i="1" dirty="0" smtClean="0">
                <a:solidFill>
                  <a:schemeClr val="tx2">
                    <a:lumMod val="75000"/>
                  </a:schemeClr>
                </a:solidFill>
                <a:latin typeface="Arial" pitchFamily="34" charset="0"/>
                <a:cs typeface="Arial" pitchFamily="34" charset="0"/>
              </a:rPr>
              <a:t>. </a:t>
            </a:r>
            <a:r>
              <a:rPr lang="en-US" sz="2400" b="1" i="1" dirty="0" err="1" smtClean="0">
                <a:solidFill>
                  <a:srgbClr val="FF0000"/>
                </a:solidFill>
                <a:latin typeface="Arial" pitchFamily="34" charset="0"/>
                <a:cs typeface="Arial" pitchFamily="34" charset="0"/>
              </a:rPr>
              <a:t>Em</a:t>
            </a:r>
            <a:r>
              <a:rPr lang="en-US" sz="2400" b="1" i="1" dirty="0" smtClean="0">
                <a:solidFill>
                  <a:srgbClr val="FF0000"/>
                </a:solidFill>
                <a:latin typeface="Arial" pitchFamily="34" charset="0"/>
                <a:cs typeface="Arial" pitchFamily="34" charset="0"/>
              </a:rPr>
              <a:t> </a:t>
            </a:r>
            <a:r>
              <a:rPr lang="en-US" sz="2400" b="1" i="1" dirty="0" err="1" smtClean="0">
                <a:solidFill>
                  <a:srgbClr val="FF0000"/>
                </a:solidFill>
                <a:latin typeface="Arial" pitchFamily="34" charset="0"/>
                <a:cs typeface="Arial" pitchFamily="34" charset="0"/>
              </a:rPr>
              <a:t>trồng</a:t>
            </a:r>
            <a:r>
              <a:rPr lang="en-US" sz="2400" b="1" i="1" dirty="0" smtClean="0">
                <a:solidFill>
                  <a:srgbClr val="FF0000"/>
                </a:solidFill>
                <a:latin typeface="Arial" pitchFamily="34" charset="0"/>
                <a:cs typeface="Arial" pitchFamily="34" charset="0"/>
              </a:rPr>
              <a:t> </a:t>
            </a:r>
            <a:r>
              <a:rPr lang="en-US" sz="2400" b="1" i="1" dirty="0" err="1" smtClean="0">
                <a:solidFill>
                  <a:schemeClr val="tx2">
                    <a:lumMod val="75000"/>
                  </a:schemeClr>
                </a:solidFill>
                <a:latin typeface="Arial" pitchFamily="34" charset="0"/>
                <a:cs typeface="Arial" pitchFamily="34" charset="0"/>
              </a:rPr>
              <a:t>hoa</a:t>
            </a:r>
            <a:r>
              <a:rPr lang="en-US" sz="2400" b="1" i="1" dirty="0" smtClean="0">
                <a:solidFill>
                  <a:schemeClr val="tx2">
                    <a:lumMod val="75000"/>
                  </a:schemeClr>
                </a:solidFill>
                <a:latin typeface="Arial" pitchFamily="34" charset="0"/>
                <a:cs typeface="Arial" pitchFamily="34" charset="0"/>
              </a:rPr>
              <a:t> </a:t>
            </a:r>
            <a:r>
              <a:rPr lang="en-US" sz="2400" b="1" i="1" dirty="0" err="1" smtClean="0">
                <a:solidFill>
                  <a:schemeClr val="tx2">
                    <a:lumMod val="75000"/>
                  </a:schemeClr>
                </a:solidFill>
                <a:latin typeface="Arial" pitchFamily="34" charset="0"/>
                <a:cs typeface="Arial" pitchFamily="34" charset="0"/>
              </a:rPr>
              <a:t>cúc</a:t>
            </a:r>
            <a:r>
              <a:rPr lang="en-US" sz="2400" b="1" i="1" dirty="0" smtClean="0">
                <a:solidFill>
                  <a:schemeClr val="tx2">
                    <a:lumMod val="75000"/>
                  </a:schemeClr>
                </a:solidFill>
                <a:latin typeface="Arial" pitchFamily="34" charset="0"/>
                <a:cs typeface="Arial" pitchFamily="34" charset="0"/>
              </a:rPr>
              <a:t>. </a:t>
            </a:r>
            <a:r>
              <a:rPr lang="en-US" sz="2400" b="1" i="1" dirty="0" err="1" smtClean="0">
                <a:solidFill>
                  <a:srgbClr val="FF0000"/>
                </a:solidFill>
                <a:latin typeface="Arial" pitchFamily="34" charset="0"/>
                <a:cs typeface="Arial" pitchFamily="34" charset="0"/>
              </a:rPr>
              <a:t>Em</a:t>
            </a:r>
            <a:r>
              <a:rPr lang="en-US" sz="2400" b="1" i="1" dirty="0" smtClean="0">
                <a:solidFill>
                  <a:srgbClr val="FF0000"/>
                </a:solidFill>
                <a:latin typeface="Arial" pitchFamily="34" charset="0"/>
                <a:cs typeface="Arial" pitchFamily="34" charset="0"/>
              </a:rPr>
              <a:t> </a:t>
            </a:r>
            <a:r>
              <a:rPr lang="en-US" sz="2400" b="1" i="1" dirty="0" err="1" smtClean="0">
                <a:solidFill>
                  <a:srgbClr val="FF0000"/>
                </a:solidFill>
                <a:latin typeface="Arial" pitchFamily="34" charset="0"/>
                <a:cs typeface="Arial" pitchFamily="34" charset="0"/>
              </a:rPr>
              <a:t>trồng</a:t>
            </a:r>
            <a:r>
              <a:rPr lang="en-US" sz="2400" b="1" i="1" dirty="0" smtClean="0">
                <a:solidFill>
                  <a:srgbClr val="FF0000"/>
                </a:solidFill>
                <a:latin typeface="Arial" pitchFamily="34" charset="0"/>
                <a:cs typeface="Arial" pitchFamily="34" charset="0"/>
              </a:rPr>
              <a:t> </a:t>
            </a:r>
            <a:r>
              <a:rPr lang="en-US" sz="2400" b="1" i="1" dirty="0" err="1" smtClean="0">
                <a:solidFill>
                  <a:schemeClr val="tx2">
                    <a:lumMod val="75000"/>
                  </a:schemeClr>
                </a:solidFill>
                <a:latin typeface="Arial" pitchFamily="34" charset="0"/>
                <a:cs typeface="Arial" pitchFamily="34" charset="0"/>
              </a:rPr>
              <a:t>hoa</a:t>
            </a:r>
            <a:r>
              <a:rPr lang="en-US" sz="2400" b="1" i="1" dirty="0" smtClean="0">
                <a:solidFill>
                  <a:schemeClr val="tx2">
                    <a:lumMod val="75000"/>
                  </a:schemeClr>
                </a:solidFill>
                <a:latin typeface="Arial" pitchFamily="34" charset="0"/>
                <a:cs typeface="Arial" pitchFamily="34" charset="0"/>
              </a:rPr>
              <a:t> </a:t>
            </a:r>
            <a:r>
              <a:rPr lang="en-US" sz="2400" b="1" i="1" dirty="0" err="1" smtClean="0">
                <a:solidFill>
                  <a:schemeClr val="tx2">
                    <a:lumMod val="75000"/>
                  </a:schemeClr>
                </a:solidFill>
                <a:latin typeface="Arial" pitchFamily="34" charset="0"/>
                <a:cs typeface="Arial" pitchFamily="34" charset="0"/>
              </a:rPr>
              <a:t>th</a:t>
            </a:r>
            <a:r>
              <a:rPr lang="vi-VN" sz="2400" b="1" i="1" dirty="0" smtClean="0">
                <a:solidFill>
                  <a:schemeClr val="tx2">
                    <a:lumMod val="75000"/>
                  </a:schemeClr>
                </a:solidFill>
                <a:latin typeface="Arial" pitchFamily="34" charset="0"/>
                <a:cs typeface="Arial" pitchFamily="34" charset="0"/>
              </a:rPr>
              <a:t>ư</a:t>
            </a:r>
            <a:r>
              <a:rPr lang="en-US" sz="2400" b="1" i="1" dirty="0" err="1" smtClean="0">
                <a:solidFill>
                  <a:schemeClr val="tx2">
                    <a:lumMod val="75000"/>
                  </a:schemeClr>
                </a:solidFill>
                <a:latin typeface="Arial" pitchFamily="34" charset="0"/>
                <a:cs typeface="Arial" pitchFamily="34" charset="0"/>
              </a:rPr>
              <a:t>ợc</a:t>
            </a:r>
            <a:r>
              <a:rPr lang="en-US" sz="2400" b="1" i="1" dirty="0" smtClean="0">
                <a:solidFill>
                  <a:schemeClr val="tx2">
                    <a:lumMod val="75000"/>
                  </a:schemeClr>
                </a:solidFill>
                <a:latin typeface="Arial" pitchFamily="34" charset="0"/>
                <a:cs typeface="Arial" pitchFamily="34" charset="0"/>
              </a:rPr>
              <a:t> d</a:t>
            </a:r>
            <a:r>
              <a:rPr lang="vi-VN" sz="2400" b="1" i="1" dirty="0" smtClean="0">
                <a:solidFill>
                  <a:schemeClr val="tx2">
                    <a:lumMod val="75000"/>
                  </a:schemeClr>
                </a:solidFill>
                <a:latin typeface="Arial" pitchFamily="34" charset="0"/>
                <a:cs typeface="Arial" pitchFamily="34" charset="0"/>
              </a:rPr>
              <a:t>ư</a:t>
            </a:r>
            <a:r>
              <a:rPr lang="en-US" sz="2400" b="1" i="1" dirty="0" err="1" smtClean="0">
                <a:solidFill>
                  <a:schemeClr val="tx2">
                    <a:lumMod val="75000"/>
                  </a:schemeClr>
                </a:solidFill>
                <a:latin typeface="Arial" pitchFamily="34" charset="0"/>
                <a:cs typeface="Arial" pitchFamily="34" charset="0"/>
              </a:rPr>
              <a:t>ợc</a:t>
            </a:r>
            <a:r>
              <a:rPr lang="en-US" sz="2400" b="1" i="1" dirty="0" smtClean="0">
                <a:solidFill>
                  <a:schemeClr val="tx2">
                    <a:lumMod val="75000"/>
                  </a:schemeClr>
                </a:solidFill>
                <a:latin typeface="Arial" pitchFamily="34" charset="0"/>
                <a:cs typeface="Arial" pitchFamily="34" charset="0"/>
              </a:rPr>
              <a:t>. …”</a:t>
            </a:r>
          </a:p>
        </p:txBody>
      </p:sp>
      <p:sp>
        <p:nvSpPr>
          <p:cNvPr id="3" name="Flowchart: Terminator 2"/>
          <p:cNvSpPr/>
          <p:nvPr/>
        </p:nvSpPr>
        <p:spPr>
          <a:xfrm>
            <a:off x="1219200" y="3505200"/>
            <a:ext cx="6705600" cy="2667000"/>
          </a:xfrm>
          <a:prstGeom prst="flowChartTerminator">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1752600" y="3513993"/>
            <a:ext cx="6019800" cy="2332946"/>
          </a:xfrm>
          <a:prstGeom prst="rect">
            <a:avLst/>
          </a:prstGeom>
          <a:noFill/>
        </p:spPr>
        <p:txBody>
          <a:bodyPr wrap="square" rtlCol="0">
            <a:spAutoFit/>
          </a:bodyPr>
          <a:lstStyle/>
          <a:p>
            <a:pPr algn="ctr">
              <a:lnSpc>
                <a:spcPct val="130000"/>
              </a:lnSpc>
            </a:pPr>
            <a:r>
              <a:rPr lang="vi-VN" sz="2800" b="1" dirty="0">
                <a:solidFill>
                  <a:srgbClr val="0070C0"/>
                </a:solidFill>
              </a:rPr>
              <a:t>Hướng khắc phục: </a:t>
            </a:r>
          </a:p>
          <a:p>
            <a:pPr>
              <a:lnSpc>
                <a:spcPct val="130000"/>
              </a:lnSpc>
            </a:pPr>
            <a:r>
              <a:rPr lang="vi-VN" sz="2800" b="1" u="sng" dirty="0">
                <a:solidFill>
                  <a:srgbClr val="0070C0"/>
                </a:solidFill>
              </a:rPr>
              <a:t>Cách 1</a:t>
            </a:r>
            <a:r>
              <a:rPr lang="vi-VN" sz="2800" dirty="0"/>
              <a:t>: </a:t>
            </a:r>
            <a:r>
              <a:rPr lang="vi-VN" sz="2800" b="1" dirty="0"/>
              <a:t>Bỏ từ lặp.</a:t>
            </a:r>
          </a:p>
          <a:p>
            <a:pPr>
              <a:lnSpc>
                <a:spcPct val="130000"/>
              </a:lnSpc>
            </a:pPr>
            <a:r>
              <a:rPr lang="vi-VN" sz="2800" b="1" u="sng" dirty="0">
                <a:solidFill>
                  <a:srgbClr val="0070C0"/>
                </a:solidFill>
              </a:rPr>
              <a:t>Cách 2:</a:t>
            </a:r>
            <a:r>
              <a:rPr lang="vi-VN" sz="2800" dirty="0"/>
              <a:t> </a:t>
            </a:r>
            <a:r>
              <a:rPr lang="vi-VN" sz="2800" b="1" dirty="0"/>
              <a:t>Thay </a:t>
            </a:r>
            <a:r>
              <a:rPr lang="en-US" sz="2800" b="1" dirty="0" err="1" smtClean="0"/>
              <a:t>thế</a:t>
            </a:r>
            <a:r>
              <a:rPr lang="en-US" sz="2800" b="1" dirty="0" smtClean="0"/>
              <a:t> </a:t>
            </a:r>
            <a:r>
              <a:rPr lang="vi-VN" sz="2800" b="1" dirty="0" smtClean="0"/>
              <a:t>bằng từ</a:t>
            </a:r>
            <a:r>
              <a:rPr lang="en-US" sz="2800" b="1" dirty="0" smtClean="0"/>
              <a:t>, </a:t>
            </a:r>
            <a:r>
              <a:rPr lang="en-US" sz="2800" b="1" dirty="0" err="1" smtClean="0"/>
              <a:t>cụm</a:t>
            </a:r>
            <a:r>
              <a:rPr lang="en-US" sz="2800" b="1" dirty="0" smtClean="0"/>
              <a:t> </a:t>
            </a:r>
            <a:r>
              <a:rPr lang="en-US" sz="2800" b="1" dirty="0" err="1" smtClean="0"/>
              <a:t>từ</a:t>
            </a:r>
            <a:r>
              <a:rPr lang="vi-VN" sz="2800" b="1" dirty="0" smtClean="0"/>
              <a:t> có</a:t>
            </a:r>
            <a:r>
              <a:rPr lang="en-US" sz="2800" b="1" dirty="0" smtClean="0"/>
              <a:t> </a:t>
            </a:r>
            <a:r>
              <a:rPr lang="vi-VN" sz="2800" b="1" dirty="0" smtClean="0"/>
              <a:t>nghĩa</a:t>
            </a:r>
            <a:r>
              <a:rPr lang="en-US" sz="2800" b="1" dirty="0" smtClean="0"/>
              <a:t> </a:t>
            </a:r>
            <a:r>
              <a:rPr lang="vi-VN" sz="2800" b="1" dirty="0" smtClean="0"/>
              <a:t>tương </a:t>
            </a:r>
            <a:r>
              <a:rPr lang="vi-VN" sz="2800" b="1" dirty="0"/>
              <a:t>đương</a:t>
            </a:r>
            <a:endParaRPr lang="en-US" sz="2800" b="1" dirty="0"/>
          </a:p>
        </p:txBody>
      </p:sp>
    </p:spTree>
  </p:cSld>
  <p:clrMapOvr>
    <a:masterClrMapping/>
  </p:clrMapOvr>
  <p:transition>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68263" y="457200"/>
            <a:ext cx="7467600" cy="2793842"/>
          </a:xfrm>
          <a:prstGeom prst="rect">
            <a:avLst/>
          </a:prstGeom>
          <a:noFill/>
        </p:spPr>
        <p:txBody>
          <a:bodyPr wrap="square" rtlCol="0">
            <a:spAutoFit/>
          </a:bodyPr>
          <a:lstStyle/>
          <a:p>
            <a:pPr>
              <a:lnSpc>
                <a:spcPct val="150000"/>
              </a:lnSpc>
            </a:pPr>
            <a:r>
              <a:rPr lang="vi-VN" sz="2400" b="1" dirty="0" smtClean="0">
                <a:solidFill>
                  <a:srgbClr val="FF0000"/>
                </a:solidFill>
                <a:latin typeface="Arial" pitchFamily="34" charset="0"/>
                <a:cs typeface="Arial" pitchFamily="34" charset="0"/>
              </a:rPr>
              <a:t> </a:t>
            </a:r>
            <a:r>
              <a:rPr lang="vi-VN" sz="2400" b="1" dirty="0" smtClean="0">
                <a:latin typeface="Arial" pitchFamily="34" charset="0"/>
                <a:cs typeface="Arial" pitchFamily="34" charset="0"/>
              </a:rPr>
              <a:t>Bài tập 2 : </a:t>
            </a:r>
            <a:r>
              <a:rPr lang="en-US" sz="2400" b="1" dirty="0" err="1" smtClean="0">
                <a:latin typeface="Arial" pitchFamily="34" charset="0"/>
                <a:cs typeface="Arial" pitchFamily="34" charset="0"/>
              </a:rPr>
              <a:t>Đọc</a:t>
            </a:r>
            <a:r>
              <a:rPr lang="en-US" sz="2400" b="1" dirty="0" smtClean="0">
                <a:latin typeface="Arial" pitchFamily="34" charset="0"/>
                <a:cs typeface="Arial" pitchFamily="34" charset="0"/>
              </a:rPr>
              <a:t> </a:t>
            </a:r>
            <a:r>
              <a:rPr lang="en-US" sz="2400" b="1" dirty="0" err="1" smtClean="0">
                <a:latin typeface="Arial" pitchFamily="34" charset="0"/>
                <a:cs typeface="Arial" pitchFamily="34" charset="0"/>
              </a:rPr>
              <a:t>bài</a:t>
            </a:r>
            <a:r>
              <a:rPr lang="en-US" sz="2400" b="1" dirty="0" smtClean="0">
                <a:latin typeface="Arial" pitchFamily="34" charset="0"/>
                <a:cs typeface="Arial" pitchFamily="34" charset="0"/>
              </a:rPr>
              <a:t> ca </a:t>
            </a:r>
            <a:r>
              <a:rPr lang="en-US" sz="2400" b="1" dirty="0" err="1" smtClean="0">
                <a:latin typeface="Arial" pitchFamily="34" charset="0"/>
                <a:cs typeface="Arial" pitchFamily="34" charset="0"/>
              </a:rPr>
              <a:t>dao</a:t>
            </a:r>
            <a:r>
              <a:rPr lang="en-US" sz="2400" b="1" dirty="0" smtClean="0">
                <a:latin typeface="Arial" pitchFamily="34" charset="0"/>
                <a:cs typeface="Arial" pitchFamily="34" charset="0"/>
              </a:rPr>
              <a:t> </a:t>
            </a:r>
            <a:r>
              <a:rPr lang="en-US" sz="2400" b="1" dirty="0" err="1" smtClean="0">
                <a:latin typeface="Arial" pitchFamily="34" charset="0"/>
                <a:cs typeface="Arial" pitchFamily="34" charset="0"/>
              </a:rPr>
              <a:t>sau</a:t>
            </a:r>
            <a:r>
              <a:rPr lang="en-US" sz="2400" b="1" dirty="0" smtClean="0">
                <a:latin typeface="Arial" pitchFamily="34" charset="0"/>
                <a:cs typeface="Arial" pitchFamily="34" charset="0"/>
              </a:rPr>
              <a:t> :</a:t>
            </a:r>
            <a:r>
              <a:rPr lang="en-US" sz="2400" b="1" i="1" dirty="0" smtClean="0">
                <a:latin typeface="Arial" pitchFamily="34" charset="0"/>
                <a:cs typeface="Arial" pitchFamily="34" charset="0"/>
              </a:rPr>
              <a:t>   </a:t>
            </a:r>
          </a:p>
          <a:p>
            <a:pPr algn="ctr">
              <a:lnSpc>
                <a:spcPct val="150000"/>
              </a:lnSpc>
            </a:pPr>
            <a:r>
              <a:rPr lang="en-US" sz="2400" b="1" i="1" dirty="0" err="1" smtClean="0">
                <a:solidFill>
                  <a:schemeClr val="tx2">
                    <a:lumMod val="75000"/>
                  </a:schemeClr>
                </a:solidFill>
                <a:latin typeface="Arial" pitchFamily="34" charset="0"/>
                <a:cs typeface="Arial" pitchFamily="34" charset="0"/>
              </a:rPr>
              <a:t>Bà</a:t>
            </a:r>
            <a:r>
              <a:rPr lang="en-US" sz="2400" b="1" i="1" dirty="0" smtClean="0">
                <a:solidFill>
                  <a:schemeClr val="tx2">
                    <a:lumMod val="75000"/>
                  </a:schemeClr>
                </a:solidFill>
                <a:latin typeface="Arial" pitchFamily="34" charset="0"/>
                <a:cs typeface="Arial" pitchFamily="34" charset="0"/>
              </a:rPr>
              <a:t> </a:t>
            </a:r>
            <a:r>
              <a:rPr lang="en-US" sz="2400" b="1" i="1" dirty="0" err="1" smtClean="0">
                <a:solidFill>
                  <a:schemeClr val="tx2">
                    <a:lumMod val="75000"/>
                  </a:schemeClr>
                </a:solidFill>
                <a:latin typeface="Arial" pitchFamily="34" charset="0"/>
                <a:cs typeface="Arial" pitchFamily="34" charset="0"/>
              </a:rPr>
              <a:t>già</a:t>
            </a:r>
            <a:r>
              <a:rPr lang="en-US" sz="2400" b="1" i="1" dirty="0" smtClean="0">
                <a:solidFill>
                  <a:schemeClr val="tx2">
                    <a:lumMod val="75000"/>
                  </a:schemeClr>
                </a:solidFill>
                <a:latin typeface="Arial" pitchFamily="34" charset="0"/>
                <a:cs typeface="Arial" pitchFamily="34" charset="0"/>
              </a:rPr>
              <a:t> </a:t>
            </a:r>
            <a:r>
              <a:rPr lang="en-US" sz="2400" b="1" i="1" dirty="0" err="1" smtClean="0">
                <a:solidFill>
                  <a:schemeClr val="tx2">
                    <a:lumMod val="75000"/>
                  </a:schemeClr>
                </a:solidFill>
                <a:latin typeface="Arial" pitchFamily="34" charset="0"/>
                <a:cs typeface="Arial" pitchFamily="34" charset="0"/>
              </a:rPr>
              <a:t>đi</a:t>
            </a:r>
            <a:r>
              <a:rPr lang="en-US" sz="2400" b="1" i="1" dirty="0" smtClean="0">
                <a:solidFill>
                  <a:schemeClr val="tx2">
                    <a:lumMod val="75000"/>
                  </a:schemeClr>
                </a:solidFill>
                <a:latin typeface="Arial" pitchFamily="34" charset="0"/>
                <a:cs typeface="Arial" pitchFamily="34" charset="0"/>
              </a:rPr>
              <a:t> </a:t>
            </a:r>
            <a:r>
              <a:rPr lang="en-US" sz="2400" b="1" i="1" dirty="0" err="1" smtClean="0">
                <a:solidFill>
                  <a:schemeClr val="tx2">
                    <a:lumMod val="75000"/>
                  </a:schemeClr>
                </a:solidFill>
                <a:latin typeface="Arial" pitchFamily="34" charset="0"/>
                <a:cs typeface="Arial" pitchFamily="34" charset="0"/>
              </a:rPr>
              <a:t>chợ</a:t>
            </a:r>
            <a:r>
              <a:rPr lang="en-US" sz="2400" b="1" i="1" dirty="0" smtClean="0">
                <a:solidFill>
                  <a:schemeClr val="tx2">
                    <a:lumMod val="75000"/>
                  </a:schemeClr>
                </a:solidFill>
                <a:latin typeface="Arial" pitchFamily="34" charset="0"/>
                <a:cs typeface="Arial" pitchFamily="34" charset="0"/>
              </a:rPr>
              <a:t> </a:t>
            </a:r>
            <a:r>
              <a:rPr lang="en-US" sz="2400" b="1" i="1" dirty="0" err="1" smtClean="0">
                <a:solidFill>
                  <a:schemeClr val="tx2">
                    <a:lumMod val="75000"/>
                  </a:schemeClr>
                </a:solidFill>
                <a:latin typeface="Arial" pitchFamily="34" charset="0"/>
                <a:cs typeface="Arial" pitchFamily="34" charset="0"/>
              </a:rPr>
              <a:t>cầu</a:t>
            </a:r>
            <a:r>
              <a:rPr lang="en-US" sz="2400" b="1" i="1" dirty="0" smtClean="0">
                <a:solidFill>
                  <a:schemeClr val="tx2">
                    <a:lumMod val="75000"/>
                  </a:schemeClr>
                </a:solidFill>
                <a:latin typeface="Arial" pitchFamily="34" charset="0"/>
                <a:cs typeface="Arial" pitchFamily="34" charset="0"/>
              </a:rPr>
              <a:t> </a:t>
            </a:r>
            <a:r>
              <a:rPr lang="en-US" sz="2400" b="1" i="1" dirty="0" err="1" smtClean="0">
                <a:solidFill>
                  <a:schemeClr val="tx2">
                    <a:lumMod val="75000"/>
                  </a:schemeClr>
                </a:solidFill>
                <a:latin typeface="Arial" pitchFamily="34" charset="0"/>
                <a:cs typeface="Arial" pitchFamily="34" charset="0"/>
              </a:rPr>
              <a:t>Đông</a:t>
            </a:r>
            <a:endParaRPr lang="en-US" sz="2400" b="1" i="1" dirty="0" smtClean="0">
              <a:solidFill>
                <a:schemeClr val="tx2">
                  <a:lumMod val="75000"/>
                </a:schemeClr>
              </a:solidFill>
              <a:latin typeface="Arial" pitchFamily="34" charset="0"/>
              <a:cs typeface="Arial" pitchFamily="34" charset="0"/>
            </a:endParaRPr>
          </a:p>
          <a:p>
            <a:pPr algn="ctr">
              <a:lnSpc>
                <a:spcPct val="150000"/>
              </a:lnSpc>
            </a:pPr>
            <a:r>
              <a:rPr lang="en-US" sz="2400" b="1" i="1" dirty="0" err="1" smtClean="0">
                <a:solidFill>
                  <a:schemeClr val="tx2">
                    <a:lumMod val="75000"/>
                  </a:schemeClr>
                </a:solidFill>
                <a:latin typeface="Arial" pitchFamily="34" charset="0"/>
                <a:cs typeface="Arial" pitchFamily="34" charset="0"/>
              </a:rPr>
              <a:t>Bói</a:t>
            </a:r>
            <a:r>
              <a:rPr lang="en-US" sz="2400" b="1" i="1" dirty="0" smtClean="0">
                <a:solidFill>
                  <a:schemeClr val="tx2">
                    <a:lumMod val="75000"/>
                  </a:schemeClr>
                </a:solidFill>
                <a:latin typeface="Arial" pitchFamily="34" charset="0"/>
                <a:cs typeface="Arial" pitchFamily="34" charset="0"/>
              </a:rPr>
              <a:t> </a:t>
            </a:r>
            <a:r>
              <a:rPr lang="en-US" sz="2400" b="1" i="1" dirty="0" err="1" smtClean="0">
                <a:solidFill>
                  <a:schemeClr val="tx2">
                    <a:lumMod val="75000"/>
                  </a:schemeClr>
                </a:solidFill>
                <a:latin typeface="Arial" pitchFamily="34" charset="0"/>
                <a:cs typeface="Arial" pitchFamily="34" charset="0"/>
              </a:rPr>
              <a:t>xem</a:t>
            </a:r>
            <a:r>
              <a:rPr lang="en-US" sz="2400" b="1" i="1" dirty="0" smtClean="0">
                <a:solidFill>
                  <a:schemeClr val="tx2">
                    <a:lumMod val="75000"/>
                  </a:schemeClr>
                </a:solidFill>
                <a:latin typeface="Arial" pitchFamily="34" charset="0"/>
                <a:cs typeface="Arial" pitchFamily="34" charset="0"/>
              </a:rPr>
              <a:t> </a:t>
            </a:r>
            <a:r>
              <a:rPr lang="en-US" sz="2400" b="1" i="1" dirty="0" err="1" smtClean="0">
                <a:solidFill>
                  <a:schemeClr val="tx2">
                    <a:lumMod val="75000"/>
                  </a:schemeClr>
                </a:solidFill>
                <a:latin typeface="Arial" pitchFamily="34" charset="0"/>
                <a:cs typeface="Arial" pitchFamily="34" charset="0"/>
              </a:rPr>
              <a:t>một</a:t>
            </a:r>
            <a:r>
              <a:rPr lang="en-US" sz="2400" b="1" i="1" dirty="0" smtClean="0">
                <a:solidFill>
                  <a:schemeClr val="tx2">
                    <a:lumMod val="75000"/>
                  </a:schemeClr>
                </a:solidFill>
                <a:latin typeface="Arial" pitchFamily="34" charset="0"/>
                <a:cs typeface="Arial" pitchFamily="34" charset="0"/>
              </a:rPr>
              <a:t> </a:t>
            </a:r>
            <a:r>
              <a:rPr lang="en-US" sz="2400" b="1" i="1" dirty="0" err="1" smtClean="0">
                <a:solidFill>
                  <a:schemeClr val="tx2">
                    <a:lumMod val="75000"/>
                  </a:schemeClr>
                </a:solidFill>
                <a:latin typeface="Arial" pitchFamily="34" charset="0"/>
                <a:cs typeface="Arial" pitchFamily="34" charset="0"/>
              </a:rPr>
              <a:t>quẻ</a:t>
            </a:r>
            <a:r>
              <a:rPr lang="en-US" sz="2400" b="1" i="1" dirty="0" smtClean="0">
                <a:solidFill>
                  <a:schemeClr val="tx2">
                    <a:lumMod val="75000"/>
                  </a:schemeClr>
                </a:solidFill>
                <a:latin typeface="Arial" pitchFamily="34" charset="0"/>
                <a:cs typeface="Arial" pitchFamily="34" charset="0"/>
              </a:rPr>
              <a:t> </a:t>
            </a:r>
            <a:r>
              <a:rPr lang="en-US" sz="2400" b="1" i="1" dirty="0" err="1" smtClean="0">
                <a:solidFill>
                  <a:schemeClr val="tx2">
                    <a:lumMod val="75000"/>
                  </a:schemeClr>
                </a:solidFill>
                <a:latin typeface="Arial" pitchFamily="34" charset="0"/>
                <a:cs typeface="Arial" pitchFamily="34" charset="0"/>
              </a:rPr>
              <a:t>lấy</a:t>
            </a:r>
            <a:r>
              <a:rPr lang="en-US" sz="2400" b="1" i="1" dirty="0" smtClean="0">
                <a:solidFill>
                  <a:schemeClr val="tx2">
                    <a:lumMod val="75000"/>
                  </a:schemeClr>
                </a:solidFill>
                <a:latin typeface="Arial" pitchFamily="34" charset="0"/>
                <a:cs typeface="Arial" pitchFamily="34" charset="0"/>
              </a:rPr>
              <a:t> </a:t>
            </a:r>
            <a:r>
              <a:rPr lang="en-US" sz="2400" b="1" i="1" dirty="0" err="1" smtClean="0">
                <a:solidFill>
                  <a:schemeClr val="tx2">
                    <a:lumMod val="75000"/>
                  </a:schemeClr>
                </a:solidFill>
                <a:latin typeface="Arial" pitchFamily="34" charset="0"/>
                <a:cs typeface="Arial" pitchFamily="34" charset="0"/>
              </a:rPr>
              <a:t>chồng</a:t>
            </a:r>
            <a:r>
              <a:rPr lang="en-US" sz="2400" b="1" i="1" dirty="0" smtClean="0">
                <a:solidFill>
                  <a:schemeClr val="tx2">
                    <a:lumMod val="75000"/>
                  </a:schemeClr>
                </a:solidFill>
                <a:latin typeface="Arial" pitchFamily="34" charset="0"/>
                <a:cs typeface="Arial" pitchFamily="34" charset="0"/>
              </a:rPr>
              <a:t> </a:t>
            </a:r>
            <a:r>
              <a:rPr lang="en-US" sz="2400" b="1" i="1" dirty="0" err="1" smtClean="0">
                <a:solidFill>
                  <a:srgbClr val="FF0000"/>
                </a:solidFill>
                <a:latin typeface="Arial" pitchFamily="34" charset="0"/>
                <a:cs typeface="Arial" pitchFamily="34" charset="0"/>
              </a:rPr>
              <a:t>lợi</a:t>
            </a:r>
            <a:r>
              <a:rPr lang="en-US" sz="2400" b="1" i="1" dirty="0" smtClean="0">
                <a:solidFill>
                  <a:schemeClr val="tx2">
                    <a:lumMod val="75000"/>
                  </a:schemeClr>
                </a:solidFill>
                <a:latin typeface="Arial" pitchFamily="34" charset="0"/>
                <a:cs typeface="Arial" pitchFamily="34" charset="0"/>
              </a:rPr>
              <a:t> </a:t>
            </a:r>
            <a:r>
              <a:rPr lang="en-US" sz="2400" b="1" i="1" dirty="0" err="1" smtClean="0">
                <a:solidFill>
                  <a:schemeClr val="tx2">
                    <a:lumMod val="75000"/>
                  </a:schemeClr>
                </a:solidFill>
                <a:latin typeface="Arial" pitchFamily="34" charset="0"/>
                <a:cs typeface="Arial" pitchFamily="34" charset="0"/>
              </a:rPr>
              <a:t>chăng</a:t>
            </a:r>
            <a:endParaRPr lang="en-US" sz="2400" b="1" i="1" dirty="0" smtClean="0">
              <a:solidFill>
                <a:schemeClr val="tx2">
                  <a:lumMod val="75000"/>
                </a:schemeClr>
              </a:solidFill>
              <a:latin typeface="Arial" pitchFamily="34" charset="0"/>
              <a:cs typeface="Arial" pitchFamily="34" charset="0"/>
            </a:endParaRPr>
          </a:p>
          <a:p>
            <a:pPr algn="ctr">
              <a:lnSpc>
                <a:spcPct val="150000"/>
              </a:lnSpc>
            </a:pPr>
            <a:r>
              <a:rPr lang="en-US" sz="2400" b="1" i="1" dirty="0">
                <a:solidFill>
                  <a:schemeClr val="tx2">
                    <a:lumMod val="75000"/>
                  </a:schemeClr>
                </a:solidFill>
                <a:latin typeface="Arial" pitchFamily="34" charset="0"/>
                <a:cs typeface="Arial" pitchFamily="34" charset="0"/>
              </a:rPr>
              <a:t> </a:t>
            </a:r>
            <a:r>
              <a:rPr lang="en-US" sz="2400" b="1" i="1" dirty="0" err="1" smtClean="0">
                <a:solidFill>
                  <a:schemeClr val="tx2">
                    <a:lumMod val="75000"/>
                  </a:schemeClr>
                </a:solidFill>
                <a:latin typeface="Arial" pitchFamily="34" charset="0"/>
                <a:cs typeface="Arial" pitchFamily="34" charset="0"/>
              </a:rPr>
              <a:t>Thầy</a:t>
            </a:r>
            <a:r>
              <a:rPr lang="en-US" sz="2400" b="1" i="1" dirty="0" smtClean="0">
                <a:solidFill>
                  <a:schemeClr val="tx2">
                    <a:lumMod val="75000"/>
                  </a:schemeClr>
                </a:solidFill>
                <a:latin typeface="Arial" pitchFamily="34" charset="0"/>
                <a:cs typeface="Arial" pitchFamily="34" charset="0"/>
              </a:rPr>
              <a:t> </a:t>
            </a:r>
            <a:r>
              <a:rPr lang="en-US" sz="2400" b="1" i="1" dirty="0" err="1" smtClean="0">
                <a:solidFill>
                  <a:schemeClr val="tx2">
                    <a:lumMod val="75000"/>
                  </a:schemeClr>
                </a:solidFill>
                <a:latin typeface="Arial" pitchFamily="34" charset="0"/>
                <a:cs typeface="Arial" pitchFamily="34" charset="0"/>
              </a:rPr>
              <a:t>bói</a:t>
            </a:r>
            <a:r>
              <a:rPr lang="en-US" sz="2400" b="1" i="1" dirty="0" smtClean="0">
                <a:solidFill>
                  <a:schemeClr val="tx2">
                    <a:lumMod val="75000"/>
                  </a:schemeClr>
                </a:solidFill>
                <a:latin typeface="Arial" pitchFamily="34" charset="0"/>
                <a:cs typeface="Arial" pitchFamily="34" charset="0"/>
              </a:rPr>
              <a:t> </a:t>
            </a:r>
            <a:r>
              <a:rPr lang="en-US" sz="2400" b="1" i="1" dirty="0" err="1" smtClean="0">
                <a:solidFill>
                  <a:schemeClr val="tx2">
                    <a:lumMod val="75000"/>
                  </a:schemeClr>
                </a:solidFill>
                <a:latin typeface="Arial" pitchFamily="34" charset="0"/>
                <a:cs typeface="Arial" pitchFamily="34" charset="0"/>
              </a:rPr>
              <a:t>gieo</a:t>
            </a:r>
            <a:r>
              <a:rPr lang="en-US" sz="2400" b="1" i="1" dirty="0" smtClean="0">
                <a:solidFill>
                  <a:schemeClr val="tx2">
                    <a:lumMod val="75000"/>
                  </a:schemeClr>
                </a:solidFill>
                <a:latin typeface="Arial" pitchFamily="34" charset="0"/>
                <a:cs typeface="Arial" pitchFamily="34" charset="0"/>
              </a:rPr>
              <a:t> </a:t>
            </a:r>
            <a:r>
              <a:rPr lang="en-US" sz="2400" b="1" i="1" dirty="0" err="1" smtClean="0">
                <a:solidFill>
                  <a:schemeClr val="tx2">
                    <a:lumMod val="75000"/>
                  </a:schemeClr>
                </a:solidFill>
                <a:latin typeface="Arial" pitchFamily="34" charset="0"/>
                <a:cs typeface="Arial" pitchFamily="34" charset="0"/>
              </a:rPr>
              <a:t>quẻ</a:t>
            </a:r>
            <a:r>
              <a:rPr lang="en-US" sz="2400" b="1" i="1" dirty="0" smtClean="0">
                <a:solidFill>
                  <a:schemeClr val="tx2">
                    <a:lumMod val="75000"/>
                  </a:schemeClr>
                </a:solidFill>
                <a:latin typeface="Arial" pitchFamily="34" charset="0"/>
                <a:cs typeface="Arial" pitchFamily="34" charset="0"/>
              </a:rPr>
              <a:t> </a:t>
            </a:r>
            <a:r>
              <a:rPr lang="en-US" sz="2400" b="1" i="1" dirty="0" err="1" smtClean="0">
                <a:solidFill>
                  <a:schemeClr val="tx2">
                    <a:lumMod val="75000"/>
                  </a:schemeClr>
                </a:solidFill>
                <a:latin typeface="Arial" pitchFamily="34" charset="0"/>
                <a:cs typeface="Arial" pitchFamily="34" charset="0"/>
              </a:rPr>
              <a:t>nói</a:t>
            </a:r>
            <a:r>
              <a:rPr lang="en-US" sz="2400" b="1" i="1" dirty="0" smtClean="0">
                <a:solidFill>
                  <a:schemeClr val="tx2">
                    <a:lumMod val="75000"/>
                  </a:schemeClr>
                </a:solidFill>
                <a:latin typeface="Arial" pitchFamily="34" charset="0"/>
                <a:cs typeface="Arial" pitchFamily="34" charset="0"/>
              </a:rPr>
              <a:t> </a:t>
            </a:r>
            <a:r>
              <a:rPr lang="en-US" sz="2400" b="1" i="1" dirty="0" err="1" smtClean="0">
                <a:solidFill>
                  <a:schemeClr val="tx2">
                    <a:lumMod val="75000"/>
                  </a:schemeClr>
                </a:solidFill>
                <a:latin typeface="Arial" pitchFamily="34" charset="0"/>
                <a:cs typeface="Arial" pitchFamily="34" charset="0"/>
              </a:rPr>
              <a:t>rằng</a:t>
            </a:r>
            <a:endParaRPr lang="en-US" sz="2400" b="1" i="1" dirty="0" smtClean="0">
              <a:solidFill>
                <a:schemeClr val="tx2">
                  <a:lumMod val="75000"/>
                </a:schemeClr>
              </a:solidFill>
              <a:latin typeface="Arial" pitchFamily="34" charset="0"/>
              <a:cs typeface="Arial" pitchFamily="34" charset="0"/>
            </a:endParaRPr>
          </a:p>
          <a:p>
            <a:pPr algn="ctr">
              <a:lnSpc>
                <a:spcPct val="150000"/>
              </a:lnSpc>
            </a:pPr>
            <a:r>
              <a:rPr lang="en-US" sz="2400" b="1" i="1" dirty="0" err="1" smtClean="0">
                <a:solidFill>
                  <a:srgbClr val="FF0000"/>
                </a:solidFill>
                <a:latin typeface="Arial" pitchFamily="34" charset="0"/>
                <a:cs typeface="Arial" pitchFamily="34" charset="0"/>
              </a:rPr>
              <a:t>Lợi</a:t>
            </a:r>
            <a:r>
              <a:rPr lang="en-US" sz="2400" b="1" i="1" dirty="0" smtClean="0">
                <a:solidFill>
                  <a:srgbClr val="FF0000"/>
                </a:solidFill>
                <a:latin typeface="Arial" pitchFamily="34" charset="0"/>
                <a:cs typeface="Arial" pitchFamily="34" charset="0"/>
              </a:rPr>
              <a:t> </a:t>
            </a:r>
            <a:r>
              <a:rPr lang="en-US" sz="2400" b="1" i="1" dirty="0" err="1" smtClean="0">
                <a:solidFill>
                  <a:schemeClr val="tx2">
                    <a:lumMod val="75000"/>
                  </a:schemeClr>
                </a:solidFill>
                <a:latin typeface="Arial" pitchFamily="34" charset="0"/>
                <a:cs typeface="Arial" pitchFamily="34" charset="0"/>
              </a:rPr>
              <a:t>thì</a:t>
            </a:r>
            <a:r>
              <a:rPr lang="en-US" sz="2400" b="1" i="1" dirty="0" smtClean="0">
                <a:solidFill>
                  <a:schemeClr val="tx2">
                    <a:lumMod val="75000"/>
                  </a:schemeClr>
                </a:solidFill>
                <a:latin typeface="Arial" pitchFamily="34" charset="0"/>
                <a:cs typeface="Arial" pitchFamily="34" charset="0"/>
              </a:rPr>
              <a:t> </a:t>
            </a:r>
            <a:r>
              <a:rPr lang="en-US" sz="2400" b="1" i="1" dirty="0" err="1" smtClean="0">
                <a:solidFill>
                  <a:schemeClr val="tx2">
                    <a:lumMod val="75000"/>
                  </a:schemeClr>
                </a:solidFill>
                <a:latin typeface="Arial" pitchFamily="34" charset="0"/>
                <a:cs typeface="Arial" pitchFamily="34" charset="0"/>
              </a:rPr>
              <a:t>có</a:t>
            </a:r>
            <a:r>
              <a:rPr lang="en-US" sz="2400" b="1" i="1" dirty="0" smtClean="0">
                <a:solidFill>
                  <a:schemeClr val="tx2">
                    <a:lumMod val="75000"/>
                  </a:schemeClr>
                </a:solidFill>
                <a:latin typeface="Arial" pitchFamily="34" charset="0"/>
                <a:cs typeface="Arial" pitchFamily="34" charset="0"/>
              </a:rPr>
              <a:t> </a:t>
            </a:r>
            <a:r>
              <a:rPr lang="en-US" sz="2400" b="1" i="1" dirty="0" err="1" smtClean="0">
                <a:solidFill>
                  <a:srgbClr val="FF0000"/>
                </a:solidFill>
                <a:latin typeface="Arial" pitchFamily="34" charset="0"/>
                <a:cs typeface="Arial" pitchFamily="34" charset="0"/>
              </a:rPr>
              <a:t>lợi</a:t>
            </a:r>
            <a:r>
              <a:rPr lang="en-US" sz="2400" b="1" i="1" dirty="0" smtClean="0">
                <a:solidFill>
                  <a:schemeClr val="tx2">
                    <a:lumMod val="75000"/>
                  </a:schemeClr>
                </a:solidFill>
                <a:latin typeface="Arial" pitchFamily="34" charset="0"/>
                <a:cs typeface="Arial" pitchFamily="34" charset="0"/>
              </a:rPr>
              <a:t> </a:t>
            </a:r>
            <a:r>
              <a:rPr lang="en-US" sz="2400" b="1" i="1" dirty="0" err="1" smtClean="0">
                <a:solidFill>
                  <a:schemeClr val="tx2">
                    <a:lumMod val="75000"/>
                  </a:schemeClr>
                </a:solidFill>
                <a:latin typeface="Arial" pitchFamily="34" charset="0"/>
                <a:cs typeface="Arial" pitchFamily="34" charset="0"/>
              </a:rPr>
              <a:t>nhưng</a:t>
            </a:r>
            <a:r>
              <a:rPr lang="en-US" sz="2400" b="1" i="1" dirty="0" smtClean="0">
                <a:solidFill>
                  <a:schemeClr val="tx2">
                    <a:lumMod val="75000"/>
                  </a:schemeClr>
                </a:solidFill>
                <a:latin typeface="Arial" pitchFamily="34" charset="0"/>
                <a:cs typeface="Arial" pitchFamily="34" charset="0"/>
              </a:rPr>
              <a:t> </a:t>
            </a:r>
            <a:r>
              <a:rPr lang="en-US" sz="2400" b="1" i="1" dirty="0" err="1" smtClean="0">
                <a:solidFill>
                  <a:schemeClr val="tx2">
                    <a:lumMod val="75000"/>
                  </a:schemeClr>
                </a:solidFill>
                <a:latin typeface="Arial" pitchFamily="34" charset="0"/>
                <a:cs typeface="Arial" pitchFamily="34" charset="0"/>
              </a:rPr>
              <a:t>răng</a:t>
            </a:r>
            <a:r>
              <a:rPr lang="en-US" sz="2400" b="1" i="1" dirty="0" smtClean="0">
                <a:solidFill>
                  <a:schemeClr val="tx2">
                    <a:lumMod val="75000"/>
                  </a:schemeClr>
                </a:solidFill>
                <a:latin typeface="Arial" pitchFamily="34" charset="0"/>
                <a:cs typeface="Arial" pitchFamily="34" charset="0"/>
              </a:rPr>
              <a:t> </a:t>
            </a:r>
            <a:r>
              <a:rPr lang="en-US" sz="2400" b="1" i="1" dirty="0" err="1" smtClean="0">
                <a:solidFill>
                  <a:schemeClr val="tx2">
                    <a:lumMod val="75000"/>
                  </a:schemeClr>
                </a:solidFill>
                <a:latin typeface="Arial" pitchFamily="34" charset="0"/>
                <a:cs typeface="Arial" pitchFamily="34" charset="0"/>
              </a:rPr>
              <a:t>chẳng</a:t>
            </a:r>
            <a:r>
              <a:rPr lang="en-US" sz="2400" b="1" i="1" dirty="0" smtClean="0">
                <a:solidFill>
                  <a:schemeClr val="tx2">
                    <a:lumMod val="75000"/>
                  </a:schemeClr>
                </a:solidFill>
                <a:latin typeface="Arial" pitchFamily="34" charset="0"/>
                <a:cs typeface="Arial" pitchFamily="34" charset="0"/>
              </a:rPr>
              <a:t> </a:t>
            </a:r>
            <a:r>
              <a:rPr lang="en-US" sz="2400" b="1" i="1" dirty="0" err="1" smtClean="0">
                <a:solidFill>
                  <a:schemeClr val="tx2">
                    <a:lumMod val="75000"/>
                  </a:schemeClr>
                </a:solidFill>
                <a:latin typeface="Arial" pitchFamily="34" charset="0"/>
                <a:cs typeface="Arial" pitchFamily="34" charset="0"/>
              </a:rPr>
              <a:t>còn</a:t>
            </a:r>
            <a:endParaRPr lang="en-US" sz="2400" b="1" i="1" dirty="0" smtClean="0">
              <a:solidFill>
                <a:schemeClr val="tx2">
                  <a:lumMod val="75000"/>
                </a:schemeClr>
              </a:solidFill>
              <a:latin typeface="Arial" pitchFamily="34" charset="0"/>
              <a:cs typeface="Arial" pitchFamily="34" charset="0"/>
            </a:endParaRPr>
          </a:p>
        </p:txBody>
      </p:sp>
      <p:sp>
        <p:nvSpPr>
          <p:cNvPr id="2" name="TextBox 1"/>
          <p:cNvSpPr txBox="1"/>
          <p:nvPr/>
        </p:nvSpPr>
        <p:spPr>
          <a:xfrm>
            <a:off x="1066800" y="4399985"/>
            <a:ext cx="7696200" cy="1200329"/>
          </a:xfrm>
          <a:prstGeom prst="rect">
            <a:avLst/>
          </a:prstGeom>
          <a:solidFill>
            <a:schemeClr val="accent1">
              <a:lumMod val="60000"/>
              <a:lumOff val="40000"/>
            </a:schemeClr>
          </a:solidFill>
        </p:spPr>
        <p:txBody>
          <a:bodyPr wrap="square" rtlCol="0">
            <a:spAutoFit/>
          </a:bodyPr>
          <a:lstStyle/>
          <a:p>
            <a:pPr algn="ctr">
              <a:lnSpc>
                <a:spcPct val="150000"/>
              </a:lnSpc>
            </a:pPr>
            <a:r>
              <a:rPr lang="en-US" sz="2400" b="1" dirty="0" err="1" smtClean="0">
                <a:solidFill>
                  <a:srgbClr val="FF0000"/>
                </a:solidFill>
                <a:latin typeface="Arial" pitchFamily="34" charset="0"/>
                <a:cs typeface="Arial" pitchFamily="34" charset="0"/>
              </a:rPr>
              <a:t>Từ</a:t>
            </a:r>
            <a:r>
              <a:rPr lang="en-US" sz="2400" b="1" dirty="0" smtClean="0">
                <a:solidFill>
                  <a:srgbClr val="FF0000"/>
                </a:solidFill>
                <a:latin typeface="Arial" pitchFamily="34" charset="0"/>
                <a:cs typeface="Arial" pitchFamily="34" charset="0"/>
              </a:rPr>
              <a:t> “</a:t>
            </a:r>
            <a:r>
              <a:rPr lang="en-US" sz="2400" b="1" dirty="0" err="1" smtClean="0">
                <a:solidFill>
                  <a:srgbClr val="FF0000"/>
                </a:solidFill>
                <a:latin typeface="Arial" pitchFamily="34" charset="0"/>
                <a:cs typeface="Arial" pitchFamily="34" charset="0"/>
              </a:rPr>
              <a:t>Lợi</a:t>
            </a:r>
            <a:r>
              <a:rPr lang="en-US" sz="2400" b="1" dirty="0" smtClean="0">
                <a:solidFill>
                  <a:srgbClr val="FF0000"/>
                </a:solidFill>
                <a:latin typeface="Arial" pitchFamily="34" charset="0"/>
                <a:cs typeface="Arial" pitchFamily="34" charset="0"/>
              </a:rPr>
              <a:t>” </a:t>
            </a:r>
            <a:r>
              <a:rPr lang="en-US" sz="2400" b="1" dirty="0" err="1" smtClean="0">
                <a:solidFill>
                  <a:srgbClr val="FF0000"/>
                </a:solidFill>
                <a:latin typeface="Arial" pitchFamily="34" charset="0"/>
                <a:cs typeface="Arial" pitchFamily="34" charset="0"/>
              </a:rPr>
              <a:t>được</a:t>
            </a:r>
            <a:r>
              <a:rPr lang="en-US" sz="2400" b="1" dirty="0" smtClean="0">
                <a:solidFill>
                  <a:srgbClr val="FF0000"/>
                </a:solidFill>
                <a:latin typeface="Arial" pitchFamily="34" charset="0"/>
                <a:cs typeface="Arial" pitchFamily="34" charset="0"/>
              </a:rPr>
              <a:t> </a:t>
            </a:r>
            <a:r>
              <a:rPr lang="en-US" sz="2400" b="1" dirty="0" err="1" smtClean="0">
                <a:solidFill>
                  <a:srgbClr val="FF0000"/>
                </a:solidFill>
                <a:latin typeface="Arial" pitchFamily="34" charset="0"/>
                <a:cs typeface="Arial" pitchFamily="34" charset="0"/>
              </a:rPr>
              <a:t>lặp</a:t>
            </a:r>
            <a:r>
              <a:rPr lang="en-US" sz="2400" b="1" dirty="0" smtClean="0">
                <a:solidFill>
                  <a:srgbClr val="FF0000"/>
                </a:solidFill>
                <a:latin typeface="Arial" pitchFamily="34" charset="0"/>
                <a:cs typeface="Arial" pitchFamily="34" charset="0"/>
              </a:rPr>
              <a:t> </a:t>
            </a:r>
            <a:r>
              <a:rPr lang="en-US" sz="2400" b="1" dirty="0" err="1" smtClean="0">
                <a:solidFill>
                  <a:srgbClr val="FF0000"/>
                </a:solidFill>
                <a:latin typeface="Arial" pitchFamily="34" charset="0"/>
                <a:cs typeface="Arial" pitchFamily="34" charset="0"/>
              </a:rPr>
              <a:t>lại</a:t>
            </a:r>
            <a:r>
              <a:rPr lang="en-US" sz="2400" b="1" dirty="0" smtClean="0">
                <a:solidFill>
                  <a:srgbClr val="FF0000"/>
                </a:solidFill>
                <a:latin typeface="Arial" pitchFamily="34" charset="0"/>
                <a:cs typeface="Arial" pitchFamily="34" charset="0"/>
              </a:rPr>
              <a:t> ở </a:t>
            </a:r>
            <a:r>
              <a:rPr lang="en-US" sz="2400" b="1" dirty="0" err="1" smtClean="0">
                <a:solidFill>
                  <a:srgbClr val="FF0000"/>
                </a:solidFill>
                <a:latin typeface="Arial" pitchFamily="34" charset="0"/>
                <a:cs typeface="Arial" pitchFamily="34" charset="0"/>
              </a:rPr>
              <a:t>bài</a:t>
            </a:r>
            <a:r>
              <a:rPr lang="en-US" sz="2400" b="1" dirty="0" smtClean="0">
                <a:solidFill>
                  <a:srgbClr val="FF0000"/>
                </a:solidFill>
                <a:latin typeface="Arial" pitchFamily="34" charset="0"/>
                <a:cs typeface="Arial" pitchFamily="34" charset="0"/>
              </a:rPr>
              <a:t> </a:t>
            </a:r>
            <a:r>
              <a:rPr lang="en-US" sz="2400" b="1" dirty="0" err="1" smtClean="0">
                <a:solidFill>
                  <a:srgbClr val="FF0000"/>
                </a:solidFill>
                <a:latin typeface="Arial" pitchFamily="34" charset="0"/>
                <a:cs typeface="Arial" pitchFamily="34" charset="0"/>
              </a:rPr>
              <a:t>ca</a:t>
            </a:r>
            <a:r>
              <a:rPr lang="en-US" sz="2400" b="1" dirty="0" smtClean="0">
                <a:solidFill>
                  <a:srgbClr val="FF0000"/>
                </a:solidFill>
                <a:latin typeface="Arial" pitchFamily="34" charset="0"/>
                <a:cs typeface="Arial" pitchFamily="34" charset="0"/>
              </a:rPr>
              <a:t> </a:t>
            </a:r>
            <a:r>
              <a:rPr lang="en-US" sz="2400" b="1" dirty="0" err="1" smtClean="0">
                <a:solidFill>
                  <a:srgbClr val="FF0000"/>
                </a:solidFill>
                <a:latin typeface="Arial" pitchFamily="34" charset="0"/>
                <a:cs typeface="Arial" pitchFamily="34" charset="0"/>
              </a:rPr>
              <a:t>dao</a:t>
            </a:r>
            <a:r>
              <a:rPr lang="en-US" sz="2400" b="1" dirty="0" smtClean="0">
                <a:solidFill>
                  <a:srgbClr val="FF0000"/>
                </a:solidFill>
                <a:latin typeface="Arial" pitchFamily="34" charset="0"/>
                <a:cs typeface="Arial" pitchFamily="34" charset="0"/>
              </a:rPr>
              <a:t> </a:t>
            </a:r>
            <a:r>
              <a:rPr lang="en-US" sz="2400" b="1" dirty="0" err="1" smtClean="0">
                <a:solidFill>
                  <a:srgbClr val="FF0000"/>
                </a:solidFill>
                <a:latin typeface="Arial" pitchFamily="34" charset="0"/>
                <a:cs typeface="Arial" pitchFamily="34" charset="0"/>
              </a:rPr>
              <a:t>có</a:t>
            </a:r>
            <a:r>
              <a:rPr lang="en-US" sz="2400" b="1" dirty="0" smtClean="0">
                <a:solidFill>
                  <a:srgbClr val="FF0000"/>
                </a:solidFill>
                <a:latin typeface="Arial" pitchFamily="34" charset="0"/>
                <a:cs typeface="Arial" pitchFamily="34" charset="0"/>
              </a:rPr>
              <a:t> </a:t>
            </a:r>
            <a:r>
              <a:rPr lang="en-US" sz="2400" b="1" dirty="0" err="1" smtClean="0">
                <a:solidFill>
                  <a:srgbClr val="FF0000"/>
                </a:solidFill>
                <a:latin typeface="Arial" pitchFamily="34" charset="0"/>
                <a:cs typeface="Arial" pitchFamily="34" charset="0"/>
              </a:rPr>
              <a:t>phải</a:t>
            </a:r>
            <a:r>
              <a:rPr lang="en-US" sz="2400" b="1" dirty="0" smtClean="0">
                <a:solidFill>
                  <a:srgbClr val="FF0000"/>
                </a:solidFill>
                <a:latin typeface="Arial" pitchFamily="34" charset="0"/>
                <a:cs typeface="Arial" pitchFamily="34" charset="0"/>
              </a:rPr>
              <a:t> </a:t>
            </a:r>
            <a:r>
              <a:rPr lang="en-US" sz="2400" b="1" dirty="0" err="1" smtClean="0">
                <a:solidFill>
                  <a:srgbClr val="FF0000"/>
                </a:solidFill>
                <a:latin typeface="Arial" pitchFamily="34" charset="0"/>
                <a:cs typeface="Arial" pitchFamily="34" charset="0"/>
              </a:rPr>
              <a:t>phép</a:t>
            </a:r>
            <a:r>
              <a:rPr lang="en-US" sz="2400" b="1" dirty="0" smtClean="0">
                <a:solidFill>
                  <a:srgbClr val="FF0000"/>
                </a:solidFill>
                <a:latin typeface="Arial" pitchFamily="34" charset="0"/>
                <a:cs typeface="Arial" pitchFamily="34" charset="0"/>
              </a:rPr>
              <a:t> </a:t>
            </a:r>
            <a:r>
              <a:rPr lang="en-US" sz="2400" b="1" dirty="0" err="1" smtClean="0">
                <a:solidFill>
                  <a:srgbClr val="FF0000"/>
                </a:solidFill>
                <a:latin typeface="Arial" pitchFamily="34" charset="0"/>
                <a:cs typeface="Arial" pitchFamily="34" charset="0"/>
              </a:rPr>
              <a:t>điệp</a:t>
            </a:r>
            <a:r>
              <a:rPr lang="en-US" sz="2400" b="1" dirty="0" smtClean="0">
                <a:solidFill>
                  <a:srgbClr val="FF0000"/>
                </a:solidFill>
                <a:latin typeface="Arial" pitchFamily="34" charset="0"/>
                <a:cs typeface="Arial" pitchFamily="34" charset="0"/>
              </a:rPr>
              <a:t> </a:t>
            </a:r>
            <a:r>
              <a:rPr lang="en-US" sz="2400" b="1" dirty="0" err="1" smtClean="0">
                <a:solidFill>
                  <a:srgbClr val="FF0000"/>
                </a:solidFill>
                <a:latin typeface="Arial" pitchFamily="34" charset="0"/>
                <a:cs typeface="Arial" pitchFamily="34" charset="0"/>
              </a:rPr>
              <a:t>ngữ</a:t>
            </a:r>
            <a:r>
              <a:rPr lang="en-US" sz="2400" b="1" dirty="0" smtClean="0">
                <a:solidFill>
                  <a:srgbClr val="FF0000"/>
                </a:solidFill>
                <a:latin typeface="Arial" pitchFamily="34" charset="0"/>
                <a:cs typeface="Arial" pitchFamily="34" charset="0"/>
              </a:rPr>
              <a:t> </a:t>
            </a:r>
            <a:r>
              <a:rPr lang="en-US" sz="2400" b="1" dirty="0" err="1" smtClean="0">
                <a:solidFill>
                  <a:srgbClr val="FF0000"/>
                </a:solidFill>
                <a:latin typeface="Arial" pitchFamily="34" charset="0"/>
                <a:cs typeface="Arial" pitchFamily="34" charset="0"/>
              </a:rPr>
              <a:t>không</a:t>
            </a:r>
            <a:r>
              <a:rPr lang="en-US" sz="2400" b="1" dirty="0" smtClean="0">
                <a:solidFill>
                  <a:srgbClr val="FF0000"/>
                </a:solidFill>
                <a:latin typeface="Arial" pitchFamily="34" charset="0"/>
                <a:cs typeface="Arial" pitchFamily="34" charset="0"/>
              </a:rPr>
              <a:t>? </a:t>
            </a:r>
            <a:r>
              <a:rPr lang="en-US" sz="2400" b="1" dirty="0" err="1">
                <a:solidFill>
                  <a:srgbClr val="FF0000"/>
                </a:solidFill>
                <a:latin typeface="Arial" pitchFamily="34" charset="0"/>
                <a:cs typeface="Arial" pitchFamily="34" charset="0"/>
              </a:rPr>
              <a:t>Vì</a:t>
            </a:r>
            <a:r>
              <a:rPr lang="en-US" sz="2400" b="1" dirty="0">
                <a:solidFill>
                  <a:srgbClr val="FF0000"/>
                </a:solidFill>
                <a:latin typeface="Arial" pitchFamily="34" charset="0"/>
                <a:cs typeface="Arial" pitchFamily="34" charset="0"/>
              </a:rPr>
              <a:t> </a:t>
            </a:r>
            <a:r>
              <a:rPr lang="en-US" sz="2400" b="1" dirty="0" err="1">
                <a:solidFill>
                  <a:srgbClr val="FF0000"/>
                </a:solidFill>
                <a:latin typeface="Arial" pitchFamily="34" charset="0"/>
                <a:cs typeface="Arial" pitchFamily="34" charset="0"/>
              </a:rPr>
              <a:t>sao</a:t>
            </a:r>
            <a:r>
              <a:rPr lang="en-US" sz="2400" b="1" dirty="0">
                <a:solidFill>
                  <a:srgbClr val="FF0000"/>
                </a:solidFill>
                <a:latin typeface="Arial" pitchFamily="34" charset="0"/>
                <a:cs typeface="Arial" pitchFamily="34" charset="0"/>
              </a:rPr>
              <a:t>? </a:t>
            </a:r>
          </a:p>
        </p:txBody>
      </p:sp>
      <p:pic>
        <p:nvPicPr>
          <p:cNvPr id="5" name="Picture 31" descr="Cau hoi"/>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47638" y="4076700"/>
            <a:ext cx="1214438"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36"/>
          <p:cNvSpPr txBox="1">
            <a:spLocks noChangeArrowheads="1"/>
          </p:cNvSpPr>
          <p:nvPr/>
        </p:nvSpPr>
        <p:spPr bwMode="auto">
          <a:xfrm>
            <a:off x="168640" y="198620"/>
            <a:ext cx="5334000" cy="1752211"/>
          </a:xfrm>
          <a:prstGeom prst="rect">
            <a:avLst/>
          </a:prstGeom>
          <a:noFill/>
          <a:ln w="9525">
            <a:noFill/>
            <a:miter lim="800000"/>
            <a:headEnd/>
            <a:tailEnd/>
          </a:ln>
        </p:spPr>
        <p:txBody>
          <a:bodyPr wrap="square">
            <a:spAutoFit/>
          </a:bodyPr>
          <a:lstStyle/>
          <a:p>
            <a:pPr>
              <a:lnSpc>
                <a:spcPct val="120000"/>
              </a:lnSpc>
            </a:pPr>
            <a:r>
              <a:rPr lang="en-US" sz="2300" dirty="0">
                <a:latin typeface="Arial" pitchFamily="34" charset="0"/>
                <a:cs typeface="Arial" pitchFamily="34" charset="0"/>
              </a:rPr>
              <a:t>a. </a:t>
            </a:r>
            <a:r>
              <a:rPr lang="en-US" sz="2300" dirty="0" smtClean="0">
                <a:latin typeface="Arial" pitchFamily="34" charset="0"/>
                <a:cs typeface="Arial" pitchFamily="34" charset="0"/>
              </a:rPr>
              <a:t>(…) </a:t>
            </a:r>
            <a:r>
              <a:rPr lang="en-US" sz="2300" b="1" dirty="0" err="1" smtClean="0">
                <a:solidFill>
                  <a:srgbClr val="FF3300"/>
                </a:solidFill>
                <a:latin typeface="Arial" pitchFamily="34" charset="0"/>
                <a:cs typeface="Arial" pitchFamily="34" charset="0"/>
              </a:rPr>
              <a:t>Nghe</a:t>
            </a:r>
            <a:r>
              <a:rPr lang="en-US" sz="2300" dirty="0" smtClean="0">
                <a:latin typeface="Arial" pitchFamily="34" charset="0"/>
                <a:cs typeface="Arial" pitchFamily="34" charset="0"/>
              </a:rPr>
              <a:t> </a:t>
            </a:r>
            <a:r>
              <a:rPr lang="en-US" sz="2300" dirty="0">
                <a:latin typeface="Arial" pitchFamily="34" charset="0"/>
                <a:cs typeface="Arial" pitchFamily="34" charset="0"/>
              </a:rPr>
              <a:t>xao động nắng trưa</a:t>
            </a:r>
          </a:p>
          <a:p>
            <a:pPr>
              <a:lnSpc>
                <a:spcPct val="120000"/>
              </a:lnSpc>
            </a:pPr>
            <a:r>
              <a:rPr lang="en-US" sz="2300" dirty="0">
                <a:solidFill>
                  <a:srgbClr val="FF3300"/>
                </a:solidFill>
                <a:latin typeface="Arial" pitchFamily="34" charset="0"/>
                <a:cs typeface="Arial" pitchFamily="34" charset="0"/>
              </a:rPr>
              <a:t>    </a:t>
            </a:r>
            <a:r>
              <a:rPr lang="en-US" sz="2300" dirty="0" smtClean="0">
                <a:solidFill>
                  <a:srgbClr val="FF3300"/>
                </a:solidFill>
                <a:latin typeface="Arial" pitchFamily="34" charset="0"/>
                <a:cs typeface="Arial" pitchFamily="34" charset="0"/>
              </a:rPr>
              <a:t>       </a:t>
            </a:r>
            <a:r>
              <a:rPr lang="en-US" sz="2300" b="1" dirty="0" err="1" smtClean="0">
                <a:solidFill>
                  <a:srgbClr val="FF3300"/>
                </a:solidFill>
                <a:latin typeface="Arial" pitchFamily="34" charset="0"/>
                <a:cs typeface="Arial" pitchFamily="34" charset="0"/>
              </a:rPr>
              <a:t>Nghe</a:t>
            </a:r>
            <a:r>
              <a:rPr lang="en-US" sz="2300" dirty="0" smtClean="0">
                <a:latin typeface="Arial" pitchFamily="34" charset="0"/>
                <a:cs typeface="Arial" pitchFamily="34" charset="0"/>
              </a:rPr>
              <a:t> </a:t>
            </a:r>
            <a:r>
              <a:rPr lang="en-US" sz="2300" dirty="0">
                <a:latin typeface="Arial" pitchFamily="34" charset="0"/>
                <a:cs typeface="Arial" pitchFamily="34" charset="0"/>
              </a:rPr>
              <a:t>bàn chân đỡ mỏi</a:t>
            </a:r>
          </a:p>
          <a:p>
            <a:pPr>
              <a:lnSpc>
                <a:spcPct val="120000"/>
              </a:lnSpc>
            </a:pPr>
            <a:r>
              <a:rPr lang="en-US" sz="2300" dirty="0">
                <a:solidFill>
                  <a:srgbClr val="FF3300"/>
                </a:solidFill>
                <a:latin typeface="Arial" pitchFamily="34" charset="0"/>
                <a:cs typeface="Arial" pitchFamily="34" charset="0"/>
              </a:rPr>
              <a:t>    </a:t>
            </a:r>
            <a:r>
              <a:rPr lang="en-US" sz="2300" dirty="0" smtClean="0">
                <a:solidFill>
                  <a:srgbClr val="FF3300"/>
                </a:solidFill>
                <a:latin typeface="Arial" pitchFamily="34" charset="0"/>
                <a:cs typeface="Arial" pitchFamily="34" charset="0"/>
              </a:rPr>
              <a:t>       </a:t>
            </a:r>
            <a:r>
              <a:rPr lang="en-US" sz="2300" b="1" dirty="0" err="1" smtClean="0">
                <a:solidFill>
                  <a:srgbClr val="FF3300"/>
                </a:solidFill>
                <a:latin typeface="Arial" pitchFamily="34" charset="0"/>
                <a:cs typeface="Arial" pitchFamily="34" charset="0"/>
              </a:rPr>
              <a:t>Nghe</a:t>
            </a:r>
            <a:r>
              <a:rPr lang="en-US" sz="2300" dirty="0" smtClean="0">
                <a:latin typeface="Arial" pitchFamily="34" charset="0"/>
                <a:cs typeface="Arial" pitchFamily="34" charset="0"/>
              </a:rPr>
              <a:t> </a:t>
            </a:r>
            <a:r>
              <a:rPr lang="en-US" sz="2300" dirty="0">
                <a:latin typeface="Arial" pitchFamily="34" charset="0"/>
                <a:cs typeface="Arial" pitchFamily="34" charset="0"/>
              </a:rPr>
              <a:t>gọi về tuổi thơ</a:t>
            </a:r>
          </a:p>
          <a:p>
            <a:pPr>
              <a:lnSpc>
                <a:spcPct val="120000"/>
              </a:lnSpc>
            </a:pPr>
            <a:r>
              <a:rPr lang="en-US" sz="2300" dirty="0">
                <a:latin typeface="Arial" pitchFamily="34" charset="0"/>
                <a:cs typeface="Arial" pitchFamily="34" charset="0"/>
              </a:rPr>
              <a:t>                                 </a:t>
            </a:r>
            <a:r>
              <a:rPr lang="en-US" sz="2300" i="1" dirty="0">
                <a:latin typeface="Arial" pitchFamily="34" charset="0"/>
                <a:cs typeface="Arial" pitchFamily="34" charset="0"/>
              </a:rPr>
              <a:t> </a:t>
            </a:r>
            <a:r>
              <a:rPr lang="en-US" sz="2300" i="1" dirty="0" smtClean="0">
                <a:latin typeface="Arial" pitchFamily="34" charset="0"/>
                <a:cs typeface="Arial" pitchFamily="34" charset="0"/>
              </a:rPr>
              <a:t>(</a:t>
            </a:r>
            <a:r>
              <a:rPr lang="en-US" sz="2300" i="1" dirty="0">
                <a:latin typeface="Arial" pitchFamily="34" charset="0"/>
                <a:cs typeface="Arial" pitchFamily="34" charset="0"/>
              </a:rPr>
              <a:t>Xuân Quỳnh)</a:t>
            </a:r>
          </a:p>
        </p:txBody>
      </p:sp>
      <p:sp>
        <p:nvSpPr>
          <p:cNvPr id="6" name="Text Box 27"/>
          <p:cNvSpPr txBox="1">
            <a:spLocks noChangeArrowheads="1"/>
          </p:cNvSpPr>
          <p:nvPr/>
        </p:nvSpPr>
        <p:spPr bwMode="auto">
          <a:xfrm>
            <a:off x="108680" y="2154840"/>
            <a:ext cx="6477000" cy="2176943"/>
          </a:xfrm>
          <a:prstGeom prst="rect">
            <a:avLst/>
          </a:prstGeom>
          <a:noFill/>
          <a:ln w="9525">
            <a:noFill/>
            <a:miter lim="800000"/>
            <a:headEnd/>
            <a:tailEnd/>
          </a:ln>
        </p:spPr>
        <p:txBody>
          <a:bodyPr wrap="square">
            <a:spAutoFit/>
          </a:bodyPr>
          <a:lstStyle/>
          <a:p>
            <a:pPr marL="342900" indent="-342900">
              <a:lnSpc>
                <a:spcPct val="120000"/>
              </a:lnSpc>
            </a:pPr>
            <a:r>
              <a:rPr lang="en-US" sz="2300" dirty="0">
                <a:latin typeface="Arial" pitchFamily="34" charset="0"/>
                <a:cs typeface="Arial" pitchFamily="34" charset="0"/>
              </a:rPr>
              <a:t>b</a:t>
            </a:r>
            <a:r>
              <a:rPr lang="en-US" sz="2300" dirty="0" smtClean="0">
                <a:latin typeface="Arial" pitchFamily="34" charset="0"/>
                <a:cs typeface="Arial" pitchFamily="34" charset="0"/>
              </a:rPr>
              <a:t>.   </a:t>
            </a:r>
            <a:r>
              <a:rPr lang="en-US" sz="2300" dirty="0" err="1" smtClean="0">
                <a:latin typeface="Arial" pitchFamily="34" charset="0"/>
                <a:cs typeface="Arial" pitchFamily="34" charset="0"/>
              </a:rPr>
              <a:t>Anh</a:t>
            </a:r>
            <a:r>
              <a:rPr lang="en-US" sz="2300" dirty="0" smtClean="0">
                <a:latin typeface="Arial" pitchFamily="34" charset="0"/>
                <a:cs typeface="Arial" pitchFamily="34" charset="0"/>
              </a:rPr>
              <a:t> </a:t>
            </a:r>
            <a:r>
              <a:rPr lang="en-US" sz="2300" dirty="0">
                <a:latin typeface="Arial" pitchFamily="34" charset="0"/>
                <a:cs typeface="Arial" pitchFamily="34" charset="0"/>
              </a:rPr>
              <a:t>đã tìm em, </a:t>
            </a:r>
            <a:r>
              <a:rPr lang="en-US" sz="2300" b="1" dirty="0">
                <a:solidFill>
                  <a:srgbClr val="FF3300"/>
                </a:solidFill>
                <a:latin typeface="Arial" pitchFamily="34" charset="0"/>
                <a:cs typeface="Arial" pitchFamily="34" charset="0"/>
              </a:rPr>
              <a:t>rất lâu, rất lâu</a:t>
            </a:r>
          </a:p>
          <a:p>
            <a:pPr marL="342900" indent="-342900">
              <a:lnSpc>
                <a:spcPct val="120000"/>
              </a:lnSpc>
            </a:pPr>
            <a:r>
              <a:rPr lang="en-US" sz="2300" dirty="0" smtClean="0">
                <a:latin typeface="Arial" pitchFamily="34" charset="0"/>
                <a:cs typeface="Arial" pitchFamily="34" charset="0"/>
              </a:rPr>
              <a:t>     </a:t>
            </a:r>
            <a:r>
              <a:rPr lang="en-US" sz="2300" dirty="0" err="1" smtClean="0">
                <a:latin typeface="Arial" pitchFamily="34" charset="0"/>
                <a:cs typeface="Arial" pitchFamily="34" charset="0"/>
              </a:rPr>
              <a:t>Cô</a:t>
            </a:r>
            <a:r>
              <a:rPr lang="en-US" sz="2300" dirty="0" smtClean="0">
                <a:latin typeface="Arial" pitchFamily="34" charset="0"/>
                <a:cs typeface="Arial" pitchFamily="34" charset="0"/>
              </a:rPr>
              <a:t> </a:t>
            </a:r>
            <a:r>
              <a:rPr lang="en-US" sz="2300" dirty="0">
                <a:latin typeface="Arial" pitchFamily="34" charset="0"/>
                <a:cs typeface="Arial" pitchFamily="34" charset="0"/>
              </a:rPr>
              <a:t>gái ở Thạch Kim, Thạch Nhọn</a:t>
            </a:r>
          </a:p>
          <a:p>
            <a:pPr marL="342900" indent="-342900">
              <a:lnSpc>
                <a:spcPct val="120000"/>
              </a:lnSpc>
            </a:pPr>
            <a:r>
              <a:rPr lang="en-US" sz="2300" b="1" dirty="0" smtClean="0">
                <a:solidFill>
                  <a:srgbClr val="FF3300"/>
                </a:solidFill>
                <a:latin typeface="Arial" pitchFamily="34" charset="0"/>
                <a:cs typeface="Arial" pitchFamily="34" charset="0"/>
              </a:rPr>
              <a:t>     </a:t>
            </a:r>
            <a:r>
              <a:rPr lang="en-US" sz="2300" b="1" dirty="0" err="1" smtClean="0">
                <a:solidFill>
                  <a:srgbClr val="FF3300"/>
                </a:solidFill>
                <a:latin typeface="Arial" pitchFamily="34" charset="0"/>
                <a:cs typeface="Arial" pitchFamily="34" charset="0"/>
              </a:rPr>
              <a:t>Khăn</a:t>
            </a:r>
            <a:r>
              <a:rPr lang="en-US" sz="2300" b="1" dirty="0" smtClean="0">
                <a:solidFill>
                  <a:srgbClr val="FF3300"/>
                </a:solidFill>
                <a:latin typeface="Arial" pitchFamily="34" charset="0"/>
                <a:cs typeface="Arial" pitchFamily="34" charset="0"/>
              </a:rPr>
              <a:t> </a:t>
            </a:r>
            <a:r>
              <a:rPr lang="en-US" sz="2300" b="1" dirty="0">
                <a:solidFill>
                  <a:srgbClr val="FF3300"/>
                </a:solidFill>
                <a:latin typeface="Arial" pitchFamily="34" charset="0"/>
                <a:cs typeface="Arial" pitchFamily="34" charset="0"/>
              </a:rPr>
              <a:t>xanh, khăn xanh</a:t>
            </a:r>
            <a:r>
              <a:rPr lang="en-US" sz="2300" b="1" dirty="0">
                <a:latin typeface="Arial" pitchFamily="34" charset="0"/>
                <a:cs typeface="Arial" pitchFamily="34" charset="0"/>
              </a:rPr>
              <a:t> </a:t>
            </a:r>
            <a:r>
              <a:rPr lang="en-US" sz="2300" dirty="0">
                <a:latin typeface="Arial" pitchFamily="34" charset="0"/>
                <a:cs typeface="Arial" pitchFamily="34" charset="0"/>
              </a:rPr>
              <a:t>phơi đầy lán sớm</a:t>
            </a:r>
          </a:p>
          <a:p>
            <a:pPr marL="342900" indent="-342900">
              <a:lnSpc>
                <a:spcPct val="120000"/>
              </a:lnSpc>
            </a:pPr>
            <a:r>
              <a:rPr lang="en-US" sz="2300" dirty="0" smtClean="0">
                <a:latin typeface="Arial" pitchFamily="34" charset="0"/>
                <a:cs typeface="Arial" pitchFamily="34" charset="0"/>
              </a:rPr>
              <a:t>     </a:t>
            </a:r>
            <a:r>
              <a:rPr lang="en-US" sz="2300" dirty="0" err="1" smtClean="0">
                <a:latin typeface="Arial" pitchFamily="34" charset="0"/>
                <a:cs typeface="Arial" pitchFamily="34" charset="0"/>
              </a:rPr>
              <a:t>Giấy</a:t>
            </a:r>
            <a:r>
              <a:rPr lang="en-US" sz="2300" dirty="0" smtClean="0">
                <a:latin typeface="Arial" pitchFamily="34" charset="0"/>
                <a:cs typeface="Arial" pitchFamily="34" charset="0"/>
              </a:rPr>
              <a:t> </a:t>
            </a:r>
            <a:r>
              <a:rPr lang="en-US" sz="2300" dirty="0">
                <a:latin typeface="Arial" pitchFamily="34" charset="0"/>
                <a:cs typeface="Arial" pitchFamily="34" charset="0"/>
              </a:rPr>
              <a:t>sách mở tung trắng cả rừng chiều</a:t>
            </a:r>
          </a:p>
          <a:p>
            <a:pPr marL="342900" indent="-342900">
              <a:lnSpc>
                <a:spcPct val="120000"/>
              </a:lnSpc>
            </a:pPr>
            <a:r>
              <a:rPr lang="en-US" sz="2300" dirty="0" smtClean="0">
                <a:latin typeface="Arial" pitchFamily="34" charset="0"/>
                <a:cs typeface="Arial" pitchFamily="34" charset="0"/>
              </a:rPr>
              <a:t>                              </a:t>
            </a:r>
            <a:r>
              <a:rPr lang="en-US" sz="2300" i="1" dirty="0">
                <a:latin typeface="Arial" pitchFamily="34" charset="0"/>
                <a:cs typeface="Arial" pitchFamily="34" charset="0"/>
              </a:rPr>
              <a:t>( Phạm Tiến Duật)</a:t>
            </a:r>
          </a:p>
        </p:txBody>
      </p:sp>
      <p:sp>
        <p:nvSpPr>
          <p:cNvPr id="7" name="Text Box 30"/>
          <p:cNvSpPr txBox="1">
            <a:spLocks noChangeArrowheads="1"/>
          </p:cNvSpPr>
          <p:nvPr/>
        </p:nvSpPr>
        <p:spPr bwMode="auto">
          <a:xfrm>
            <a:off x="108680" y="4495800"/>
            <a:ext cx="6172200" cy="2215991"/>
          </a:xfrm>
          <a:prstGeom prst="rect">
            <a:avLst/>
          </a:prstGeom>
          <a:noFill/>
          <a:ln w="9525">
            <a:noFill/>
            <a:miter lim="800000"/>
            <a:headEnd/>
            <a:tailEnd/>
          </a:ln>
        </p:spPr>
        <p:txBody>
          <a:bodyPr wrap="square">
            <a:spAutoFit/>
          </a:bodyPr>
          <a:lstStyle/>
          <a:p>
            <a:pPr>
              <a:lnSpc>
                <a:spcPct val="120000"/>
              </a:lnSpc>
            </a:pPr>
            <a:r>
              <a:rPr lang="en-US" sz="2300" dirty="0" smtClean="0">
                <a:latin typeface="Arial" pitchFamily="34" charset="0"/>
                <a:cs typeface="Arial" pitchFamily="34" charset="0"/>
              </a:rPr>
              <a:t>c. </a:t>
            </a:r>
            <a:r>
              <a:rPr lang="en-US" sz="2300" dirty="0" err="1" smtClean="0">
                <a:latin typeface="Arial" pitchFamily="34" charset="0"/>
                <a:cs typeface="Arial" pitchFamily="34" charset="0"/>
              </a:rPr>
              <a:t>Cùng</a:t>
            </a:r>
            <a:r>
              <a:rPr lang="en-US" sz="2300" dirty="0" smtClean="0">
                <a:latin typeface="Arial" pitchFamily="34" charset="0"/>
                <a:cs typeface="Arial" pitchFamily="34" charset="0"/>
              </a:rPr>
              <a:t> </a:t>
            </a:r>
            <a:r>
              <a:rPr lang="en-US" sz="2300" dirty="0" err="1" smtClean="0">
                <a:latin typeface="Arial" pitchFamily="34" charset="0"/>
                <a:cs typeface="Arial" pitchFamily="34" charset="0"/>
              </a:rPr>
              <a:t>trông</a:t>
            </a:r>
            <a:r>
              <a:rPr lang="en-US" sz="2300" dirty="0" smtClean="0">
                <a:latin typeface="Arial" pitchFamily="34" charset="0"/>
                <a:cs typeface="Arial" pitchFamily="34" charset="0"/>
              </a:rPr>
              <a:t> </a:t>
            </a:r>
            <a:r>
              <a:rPr lang="en-US" sz="2300" dirty="0" err="1" smtClean="0">
                <a:latin typeface="Arial" pitchFamily="34" charset="0"/>
                <a:cs typeface="Arial" pitchFamily="34" charset="0"/>
              </a:rPr>
              <a:t>lại</a:t>
            </a:r>
            <a:r>
              <a:rPr lang="en-US" sz="2300" dirty="0" smtClean="0">
                <a:latin typeface="Arial" pitchFamily="34" charset="0"/>
                <a:cs typeface="Arial" pitchFamily="34" charset="0"/>
              </a:rPr>
              <a:t> </a:t>
            </a:r>
            <a:r>
              <a:rPr lang="en-US" sz="2300" dirty="0" err="1" smtClean="0">
                <a:latin typeface="Arial" pitchFamily="34" charset="0"/>
                <a:cs typeface="Arial" pitchFamily="34" charset="0"/>
              </a:rPr>
              <a:t>mà</a:t>
            </a:r>
            <a:r>
              <a:rPr lang="en-US" sz="2300" dirty="0" smtClean="0">
                <a:latin typeface="Arial" pitchFamily="34" charset="0"/>
                <a:cs typeface="Arial" pitchFamily="34" charset="0"/>
              </a:rPr>
              <a:t> </a:t>
            </a:r>
            <a:r>
              <a:rPr lang="en-US" sz="2300" dirty="0" err="1" smtClean="0">
                <a:latin typeface="Arial" pitchFamily="34" charset="0"/>
                <a:cs typeface="Arial" pitchFamily="34" charset="0"/>
              </a:rPr>
              <a:t>cũng</a:t>
            </a:r>
            <a:r>
              <a:rPr lang="en-US" sz="2300" dirty="0" smtClean="0">
                <a:latin typeface="Arial" pitchFamily="34" charset="0"/>
                <a:cs typeface="Arial" pitchFamily="34" charset="0"/>
              </a:rPr>
              <a:t> </a:t>
            </a:r>
            <a:r>
              <a:rPr lang="en-US" sz="2300" dirty="0" err="1" smtClean="0">
                <a:latin typeface="Arial" pitchFamily="34" charset="0"/>
                <a:cs typeface="Arial" pitchFamily="34" charset="0"/>
              </a:rPr>
              <a:t>chẳng</a:t>
            </a:r>
            <a:r>
              <a:rPr lang="en-US" sz="2300" dirty="0" smtClean="0">
                <a:latin typeface="Arial" pitchFamily="34" charset="0"/>
                <a:cs typeface="Arial" pitchFamily="34" charset="0"/>
              </a:rPr>
              <a:t> </a:t>
            </a:r>
            <a:r>
              <a:rPr lang="en-US" sz="2300" b="1" dirty="0" err="1" smtClean="0">
                <a:solidFill>
                  <a:srgbClr val="FF3300"/>
                </a:solidFill>
                <a:latin typeface="Arial" pitchFamily="34" charset="0"/>
                <a:cs typeface="Arial" pitchFamily="34" charset="0"/>
              </a:rPr>
              <a:t>thấy</a:t>
            </a:r>
            <a:endParaRPr lang="en-US" sz="2300" b="1" dirty="0" smtClean="0">
              <a:solidFill>
                <a:srgbClr val="FF3300"/>
              </a:solidFill>
              <a:latin typeface="Arial" pitchFamily="34" charset="0"/>
              <a:cs typeface="Arial" pitchFamily="34" charset="0"/>
            </a:endParaRPr>
          </a:p>
          <a:p>
            <a:pPr>
              <a:lnSpc>
                <a:spcPct val="120000"/>
              </a:lnSpc>
            </a:pPr>
            <a:r>
              <a:rPr lang="en-US" sz="2300" dirty="0" smtClean="0">
                <a:latin typeface="Arial" pitchFamily="34" charset="0"/>
                <a:cs typeface="Arial" pitchFamily="34" charset="0"/>
              </a:rPr>
              <a:t>    </a:t>
            </a:r>
            <a:r>
              <a:rPr lang="en-US" sz="2300" b="1" dirty="0" err="1" smtClean="0">
                <a:solidFill>
                  <a:srgbClr val="FF3300"/>
                </a:solidFill>
                <a:latin typeface="Arial" pitchFamily="34" charset="0"/>
                <a:cs typeface="Arial" pitchFamily="34" charset="0"/>
              </a:rPr>
              <a:t>Thấy</a:t>
            </a:r>
            <a:r>
              <a:rPr lang="en-US" sz="2300" dirty="0" smtClean="0">
                <a:latin typeface="Arial" pitchFamily="34" charset="0"/>
                <a:cs typeface="Arial" pitchFamily="34" charset="0"/>
              </a:rPr>
              <a:t> </a:t>
            </a:r>
            <a:r>
              <a:rPr lang="en-US" sz="2300" dirty="0" err="1" smtClean="0">
                <a:latin typeface="Arial" pitchFamily="34" charset="0"/>
                <a:cs typeface="Arial" pitchFamily="34" charset="0"/>
              </a:rPr>
              <a:t>xanh</a:t>
            </a:r>
            <a:r>
              <a:rPr lang="en-US" sz="2300" dirty="0" smtClean="0">
                <a:latin typeface="Arial" pitchFamily="34" charset="0"/>
                <a:cs typeface="Arial" pitchFamily="34" charset="0"/>
              </a:rPr>
              <a:t> </a:t>
            </a:r>
            <a:r>
              <a:rPr lang="en-US" sz="2300" dirty="0" err="1" smtClean="0">
                <a:latin typeface="Arial" pitchFamily="34" charset="0"/>
                <a:cs typeface="Arial" pitchFamily="34" charset="0"/>
              </a:rPr>
              <a:t>xanh</a:t>
            </a:r>
            <a:r>
              <a:rPr lang="en-US" sz="2300" dirty="0" smtClean="0">
                <a:latin typeface="Arial" pitchFamily="34" charset="0"/>
                <a:cs typeface="Arial" pitchFamily="34" charset="0"/>
              </a:rPr>
              <a:t> </a:t>
            </a:r>
            <a:r>
              <a:rPr lang="en-US" sz="2300" dirty="0" err="1" smtClean="0">
                <a:latin typeface="Arial" pitchFamily="34" charset="0"/>
                <a:cs typeface="Arial" pitchFamily="34" charset="0"/>
              </a:rPr>
              <a:t>những</a:t>
            </a:r>
            <a:r>
              <a:rPr lang="en-US" sz="2300" dirty="0" smtClean="0">
                <a:latin typeface="Arial" pitchFamily="34" charset="0"/>
                <a:cs typeface="Arial" pitchFamily="34" charset="0"/>
              </a:rPr>
              <a:t> </a:t>
            </a:r>
            <a:r>
              <a:rPr lang="en-US" sz="2300" dirty="0" err="1" smtClean="0">
                <a:latin typeface="Arial" pitchFamily="34" charset="0"/>
                <a:cs typeface="Arial" pitchFamily="34" charset="0"/>
              </a:rPr>
              <a:t>mấy</a:t>
            </a:r>
            <a:r>
              <a:rPr lang="en-US" sz="2300" dirty="0" smtClean="0">
                <a:latin typeface="Arial" pitchFamily="34" charset="0"/>
                <a:cs typeface="Arial" pitchFamily="34" charset="0"/>
              </a:rPr>
              <a:t> </a:t>
            </a:r>
            <a:r>
              <a:rPr lang="en-US" sz="2300" b="1" dirty="0" err="1" smtClean="0">
                <a:solidFill>
                  <a:srgbClr val="FF3300"/>
                </a:solidFill>
                <a:latin typeface="Arial" pitchFamily="34" charset="0"/>
                <a:cs typeface="Arial" pitchFamily="34" charset="0"/>
              </a:rPr>
              <a:t>ngàn</a:t>
            </a:r>
            <a:r>
              <a:rPr lang="en-US" sz="2300" b="1" dirty="0" smtClean="0">
                <a:solidFill>
                  <a:srgbClr val="FF3300"/>
                </a:solidFill>
                <a:latin typeface="Arial" pitchFamily="34" charset="0"/>
                <a:cs typeface="Arial" pitchFamily="34" charset="0"/>
              </a:rPr>
              <a:t> </a:t>
            </a:r>
            <a:r>
              <a:rPr lang="en-US" sz="2300" b="1" dirty="0" err="1" smtClean="0">
                <a:solidFill>
                  <a:srgbClr val="FF3300"/>
                </a:solidFill>
                <a:latin typeface="Arial" pitchFamily="34" charset="0"/>
                <a:cs typeface="Arial" pitchFamily="34" charset="0"/>
              </a:rPr>
              <a:t>dâu</a:t>
            </a:r>
            <a:endParaRPr lang="en-US" sz="2300" b="1" dirty="0" smtClean="0">
              <a:solidFill>
                <a:srgbClr val="FF3300"/>
              </a:solidFill>
              <a:latin typeface="Arial" pitchFamily="34" charset="0"/>
              <a:cs typeface="Arial" pitchFamily="34" charset="0"/>
            </a:endParaRPr>
          </a:p>
          <a:p>
            <a:pPr>
              <a:lnSpc>
                <a:spcPct val="120000"/>
              </a:lnSpc>
            </a:pPr>
            <a:r>
              <a:rPr lang="en-US" sz="2300" dirty="0" smtClean="0">
                <a:latin typeface="Arial" pitchFamily="34" charset="0"/>
                <a:cs typeface="Arial" pitchFamily="34" charset="0"/>
              </a:rPr>
              <a:t>    </a:t>
            </a:r>
            <a:r>
              <a:rPr lang="en-US" sz="2300" b="1" dirty="0" err="1" smtClean="0">
                <a:solidFill>
                  <a:srgbClr val="FF3300"/>
                </a:solidFill>
                <a:latin typeface="Arial" pitchFamily="34" charset="0"/>
                <a:cs typeface="Arial" pitchFamily="34" charset="0"/>
              </a:rPr>
              <a:t>Ngàn</a:t>
            </a:r>
            <a:r>
              <a:rPr lang="en-US" sz="2300" b="1" dirty="0" smtClean="0">
                <a:solidFill>
                  <a:srgbClr val="FF3300"/>
                </a:solidFill>
                <a:latin typeface="Arial" pitchFamily="34" charset="0"/>
                <a:cs typeface="Arial" pitchFamily="34" charset="0"/>
              </a:rPr>
              <a:t> </a:t>
            </a:r>
            <a:r>
              <a:rPr lang="en-US" sz="2300" b="1" dirty="0" err="1" smtClean="0">
                <a:solidFill>
                  <a:srgbClr val="FF3300"/>
                </a:solidFill>
                <a:latin typeface="Arial" pitchFamily="34" charset="0"/>
                <a:cs typeface="Arial" pitchFamily="34" charset="0"/>
              </a:rPr>
              <a:t>dâu</a:t>
            </a:r>
            <a:r>
              <a:rPr lang="en-US" sz="2300" dirty="0" smtClean="0">
                <a:latin typeface="Arial" pitchFamily="34" charset="0"/>
                <a:cs typeface="Arial" pitchFamily="34" charset="0"/>
              </a:rPr>
              <a:t> </a:t>
            </a:r>
            <a:r>
              <a:rPr lang="en-US" sz="2300" dirty="0" err="1" smtClean="0">
                <a:latin typeface="Arial" pitchFamily="34" charset="0"/>
                <a:cs typeface="Arial" pitchFamily="34" charset="0"/>
              </a:rPr>
              <a:t>xanh</a:t>
            </a:r>
            <a:r>
              <a:rPr lang="en-US" sz="2300" dirty="0" smtClean="0">
                <a:latin typeface="Arial" pitchFamily="34" charset="0"/>
                <a:cs typeface="Arial" pitchFamily="34" charset="0"/>
              </a:rPr>
              <a:t> </a:t>
            </a:r>
            <a:r>
              <a:rPr lang="en-US" sz="2300" dirty="0" err="1" smtClean="0">
                <a:latin typeface="Arial" pitchFamily="34" charset="0"/>
                <a:cs typeface="Arial" pitchFamily="34" charset="0"/>
              </a:rPr>
              <a:t>ngắt</a:t>
            </a:r>
            <a:r>
              <a:rPr lang="en-US" sz="2300" dirty="0" smtClean="0">
                <a:latin typeface="Arial" pitchFamily="34" charset="0"/>
                <a:cs typeface="Arial" pitchFamily="34" charset="0"/>
              </a:rPr>
              <a:t> </a:t>
            </a:r>
            <a:r>
              <a:rPr lang="en-US" sz="2300" dirty="0" err="1" smtClean="0">
                <a:latin typeface="Arial" pitchFamily="34" charset="0"/>
                <a:cs typeface="Arial" pitchFamily="34" charset="0"/>
              </a:rPr>
              <a:t>một</a:t>
            </a:r>
            <a:r>
              <a:rPr lang="en-US" sz="2300" dirty="0" smtClean="0">
                <a:latin typeface="Arial" pitchFamily="34" charset="0"/>
                <a:cs typeface="Arial" pitchFamily="34" charset="0"/>
              </a:rPr>
              <a:t> </a:t>
            </a:r>
            <a:r>
              <a:rPr lang="en-US" sz="2300" dirty="0" err="1" smtClean="0">
                <a:latin typeface="Arial" pitchFamily="34" charset="0"/>
                <a:cs typeface="Arial" pitchFamily="34" charset="0"/>
              </a:rPr>
              <a:t>màu</a:t>
            </a:r>
            <a:endParaRPr lang="en-US" sz="2300" dirty="0" smtClean="0">
              <a:latin typeface="Arial" pitchFamily="34" charset="0"/>
              <a:cs typeface="Arial" pitchFamily="34" charset="0"/>
            </a:endParaRPr>
          </a:p>
          <a:p>
            <a:pPr>
              <a:lnSpc>
                <a:spcPct val="120000"/>
              </a:lnSpc>
            </a:pPr>
            <a:r>
              <a:rPr lang="en-US" sz="2300" dirty="0" smtClean="0">
                <a:latin typeface="Arial" pitchFamily="34" charset="0"/>
                <a:cs typeface="Arial" pitchFamily="34" charset="0"/>
              </a:rPr>
              <a:t>    </a:t>
            </a:r>
            <a:r>
              <a:rPr lang="en-US" sz="2300" dirty="0" err="1" smtClean="0">
                <a:latin typeface="Arial" pitchFamily="34" charset="0"/>
                <a:cs typeface="Arial" pitchFamily="34" charset="0"/>
              </a:rPr>
              <a:t>Lòng</a:t>
            </a:r>
            <a:r>
              <a:rPr lang="en-US" sz="2300" dirty="0" smtClean="0">
                <a:latin typeface="Arial" pitchFamily="34" charset="0"/>
                <a:cs typeface="Arial" pitchFamily="34" charset="0"/>
              </a:rPr>
              <a:t> </a:t>
            </a:r>
            <a:r>
              <a:rPr lang="en-US" sz="2300" dirty="0" err="1" smtClean="0">
                <a:latin typeface="Arial" pitchFamily="34" charset="0"/>
                <a:cs typeface="Arial" pitchFamily="34" charset="0"/>
              </a:rPr>
              <a:t>chàng</a:t>
            </a:r>
            <a:r>
              <a:rPr lang="en-US" sz="2300" dirty="0" smtClean="0">
                <a:latin typeface="Arial" pitchFamily="34" charset="0"/>
                <a:cs typeface="Arial" pitchFamily="34" charset="0"/>
              </a:rPr>
              <a:t> ý </a:t>
            </a:r>
            <a:r>
              <a:rPr lang="en-US" sz="2300" dirty="0" err="1" smtClean="0">
                <a:latin typeface="Arial" pitchFamily="34" charset="0"/>
                <a:cs typeface="Arial" pitchFamily="34" charset="0"/>
              </a:rPr>
              <a:t>thiếp</a:t>
            </a:r>
            <a:r>
              <a:rPr lang="en-US" sz="2300" dirty="0" smtClean="0">
                <a:latin typeface="Arial" pitchFamily="34" charset="0"/>
                <a:cs typeface="Arial" pitchFamily="34" charset="0"/>
              </a:rPr>
              <a:t> </a:t>
            </a:r>
            <a:r>
              <a:rPr lang="en-US" sz="2300" dirty="0" err="1" smtClean="0">
                <a:latin typeface="Arial" pitchFamily="34" charset="0"/>
                <a:cs typeface="Arial" pitchFamily="34" charset="0"/>
              </a:rPr>
              <a:t>ai</a:t>
            </a:r>
            <a:r>
              <a:rPr lang="en-US" sz="2300" dirty="0" smtClean="0">
                <a:latin typeface="Arial" pitchFamily="34" charset="0"/>
                <a:cs typeface="Arial" pitchFamily="34" charset="0"/>
              </a:rPr>
              <a:t> </a:t>
            </a:r>
            <a:r>
              <a:rPr lang="en-US" sz="2300" dirty="0" err="1" smtClean="0">
                <a:latin typeface="Arial" pitchFamily="34" charset="0"/>
                <a:cs typeface="Arial" pitchFamily="34" charset="0"/>
              </a:rPr>
              <a:t>sầu</a:t>
            </a:r>
            <a:r>
              <a:rPr lang="en-US" sz="2300" dirty="0" smtClean="0">
                <a:latin typeface="Arial" pitchFamily="34" charset="0"/>
                <a:cs typeface="Arial" pitchFamily="34" charset="0"/>
              </a:rPr>
              <a:t> </a:t>
            </a:r>
            <a:r>
              <a:rPr lang="en-US" sz="2300" dirty="0" err="1" smtClean="0">
                <a:latin typeface="Arial" pitchFamily="34" charset="0"/>
                <a:cs typeface="Arial" pitchFamily="34" charset="0"/>
              </a:rPr>
              <a:t>hơn</a:t>
            </a:r>
            <a:r>
              <a:rPr lang="en-US" sz="2300" dirty="0" smtClean="0">
                <a:latin typeface="Arial" pitchFamily="34" charset="0"/>
                <a:cs typeface="Arial" pitchFamily="34" charset="0"/>
              </a:rPr>
              <a:t> </a:t>
            </a:r>
            <a:r>
              <a:rPr lang="en-US" sz="2300" dirty="0" err="1" smtClean="0">
                <a:latin typeface="Arial" pitchFamily="34" charset="0"/>
                <a:cs typeface="Arial" pitchFamily="34" charset="0"/>
              </a:rPr>
              <a:t>ai</a:t>
            </a:r>
            <a:r>
              <a:rPr lang="en-US" sz="2300" dirty="0" smtClean="0">
                <a:latin typeface="Arial" pitchFamily="34" charset="0"/>
                <a:cs typeface="Arial" pitchFamily="34" charset="0"/>
              </a:rPr>
              <a:t>?</a:t>
            </a:r>
          </a:p>
          <a:p>
            <a:pPr>
              <a:lnSpc>
                <a:spcPct val="120000"/>
              </a:lnSpc>
            </a:pPr>
            <a:r>
              <a:rPr lang="en-US" sz="2300" dirty="0" smtClean="0">
                <a:latin typeface="Arial" pitchFamily="34" charset="0"/>
                <a:cs typeface="Arial" pitchFamily="34" charset="0"/>
              </a:rPr>
              <a:t>                           </a:t>
            </a:r>
            <a:r>
              <a:rPr lang="en-US" sz="2300" i="1" dirty="0" smtClean="0">
                <a:latin typeface="Arial" pitchFamily="34" charset="0"/>
                <a:cs typeface="Arial" pitchFamily="34" charset="0"/>
              </a:rPr>
              <a:t>(</a:t>
            </a:r>
            <a:r>
              <a:rPr lang="en-US" sz="2300" i="1" dirty="0" err="1" smtClean="0">
                <a:latin typeface="Arial" pitchFamily="34" charset="0"/>
                <a:cs typeface="Arial" pitchFamily="34" charset="0"/>
              </a:rPr>
              <a:t>Đoàn</a:t>
            </a:r>
            <a:r>
              <a:rPr lang="en-US" sz="2300" i="1" dirty="0" smtClean="0">
                <a:latin typeface="Arial" pitchFamily="34" charset="0"/>
                <a:cs typeface="Arial" pitchFamily="34" charset="0"/>
              </a:rPr>
              <a:t> </a:t>
            </a:r>
            <a:r>
              <a:rPr lang="en-US" sz="2300" i="1" dirty="0" err="1" smtClean="0">
                <a:latin typeface="Arial" pitchFamily="34" charset="0"/>
                <a:cs typeface="Arial" pitchFamily="34" charset="0"/>
              </a:rPr>
              <a:t>Thị</a:t>
            </a:r>
            <a:r>
              <a:rPr lang="en-US" sz="2300" i="1" dirty="0" smtClean="0">
                <a:latin typeface="Arial" pitchFamily="34" charset="0"/>
                <a:cs typeface="Arial" pitchFamily="34" charset="0"/>
              </a:rPr>
              <a:t> </a:t>
            </a:r>
            <a:r>
              <a:rPr lang="en-US" sz="2300" i="1" dirty="0" err="1" smtClean="0">
                <a:latin typeface="Arial" pitchFamily="34" charset="0"/>
                <a:cs typeface="Arial" pitchFamily="34" charset="0"/>
              </a:rPr>
              <a:t>Điểm</a:t>
            </a:r>
            <a:r>
              <a:rPr lang="en-US" sz="2300" i="1" dirty="0" smtClean="0">
                <a:latin typeface="Arial" pitchFamily="34" charset="0"/>
                <a:cs typeface="Arial" pitchFamily="34" charset="0"/>
              </a:rPr>
              <a:t>(?))</a:t>
            </a:r>
            <a:endParaRPr lang="en-US" sz="2300" i="1" dirty="0">
              <a:latin typeface="Arial" pitchFamily="34" charset="0"/>
              <a:cs typeface="Arial" pitchFamily="34" charset="0"/>
            </a:endParaRPr>
          </a:p>
        </p:txBody>
      </p:sp>
      <p:sp>
        <p:nvSpPr>
          <p:cNvPr id="11" name="Right Arrow 10"/>
          <p:cNvSpPr/>
          <p:nvPr/>
        </p:nvSpPr>
        <p:spPr>
          <a:xfrm>
            <a:off x="5486400" y="1447800"/>
            <a:ext cx="357190" cy="14287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latin typeface="Times New Roman" pitchFamily="18" charset="0"/>
              <a:cs typeface="Times New Roman" pitchFamily="18" charset="0"/>
            </a:endParaRPr>
          </a:p>
        </p:txBody>
      </p:sp>
      <p:sp>
        <p:nvSpPr>
          <p:cNvPr id="12" name="TextBox 11"/>
          <p:cNvSpPr txBox="1"/>
          <p:nvPr/>
        </p:nvSpPr>
        <p:spPr>
          <a:xfrm>
            <a:off x="5854920" y="1274160"/>
            <a:ext cx="3653850" cy="461665"/>
          </a:xfrm>
          <a:prstGeom prst="rect">
            <a:avLst/>
          </a:prstGeom>
          <a:noFill/>
        </p:spPr>
        <p:txBody>
          <a:bodyPr wrap="square" rtlCol="0">
            <a:spAutoFit/>
          </a:bodyPr>
          <a:lstStyle/>
          <a:p>
            <a:r>
              <a:rPr lang="en-US" sz="2400" b="1" i="1" dirty="0" smtClean="0">
                <a:solidFill>
                  <a:schemeClr val="tx2"/>
                </a:solidFill>
                <a:latin typeface="Arial" pitchFamily="34" charset="0"/>
                <a:cs typeface="Arial" pitchFamily="34" charset="0"/>
              </a:rPr>
              <a:t>Điệp </a:t>
            </a:r>
            <a:r>
              <a:rPr lang="vi-VN" sz="2400" b="1" i="1" dirty="0" smtClean="0">
                <a:solidFill>
                  <a:schemeClr val="tx2"/>
                </a:solidFill>
                <a:latin typeface="Arial" pitchFamily="34" charset="0"/>
                <a:cs typeface="Arial" pitchFamily="34" charset="0"/>
              </a:rPr>
              <a:t>ngữ cách quãng</a:t>
            </a:r>
            <a:endParaRPr lang="vi-VN" sz="2400" b="1" i="1" dirty="0">
              <a:solidFill>
                <a:schemeClr val="tx2"/>
              </a:solidFill>
              <a:latin typeface="Arial" pitchFamily="34" charset="0"/>
              <a:cs typeface="Arial" pitchFamily="34" charset="0"/>
            </a:endParaRPr>
          </a:p>
        </p:txBody>
      </p:sp>
      <p:sp>
        <p:nvSpPr>
          <p:cNvPr id="17" name="Right Arrow 16"/>
          <p:cNvSpPr/>
          <p:nvPr/>
        </p:nvSpPr>
        <p:spPr>
          <a:xfrm>
            <a:off x="6101000" y="2995540"/>
            <a:ext cx="357190" cy="1333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latin typeface="Times New Roman" pitchFamily="18" charset="0"/>
              <a:cs typeface="Times New Roman" pitchFamily="18" charset="0"/>
            </a:endParaRPr>
          </a:p>
        </p:txBody>
      </p:sp>
      <p:sp>
        <p:nvSpPr>
          <p:cNvPr id="18" name="TextBox 17"/>
          <p:cNvSpPr txBox="1"/>
          <p:nvPr/>
        </p:nvSpPr>
        <p:spPr>
          <a:xfrm>
            <a:off x="6445770" y="2835640"/>
            <a:ext cx="2743200" cy="461665"/>
          </a:xfrm>
          <a:prstGeom prst="rect">
            <a:avLst/>
          </a:prstGeom>
          <a:noFill/>
        </p:spPr>
        <p:txBody>
          <a:bodyPr wrap="square" rtlCol="0">
            <a:spAutoFit/>
          </a:bodyPr>
          <a:lstStyle/>
          <a:p>
            <a:r>
              <a:rPr lang="vi-VN" sz="2400" b="1" i="1" dirty="0" smtClean="0">
                <a:solidFill>
                  <a:schemeClr val="tx2"/>
                </a:solidFill>
                <a:cs typeface="Times New Roman" pitchFamily="18" charset="0"/>
              </a:rPr>
              <a:t>Điệp ngữ nối tiếp</a:t>
            </a:r>
            <a:endParaRPr lang="vi-VN" sz="2400" b="1" i="1" dirty="0">
              <a:solidFill>
                <a:schemeClr val="tx2"/>
              </a:solidFill>
              <a:cs typeface="Times New Roman" pitchFamily="18" charset="0"/>
            </a:endParaRPr>
          </a:p>
        </p:txBody>
      </p:sp>
      <p:sp>
        <p:nvSpPr>
          <p:cNvPr id="22" name="TextBox 21"/>
          <p:cNvSpPr txBox="1"/>
          <p:nvPr/>
        </p:nvSpPr>
        <p:spPr>
          <a:xfrm>
            <a:off x="5906130" y="5150370"/>
            <a:ext cx="3429000" cy="830997"/>
          </a:xfrm>
          <a:prstGeom prst="rect">
            <a:avLst/>
          </a:prstGeom>
          <a:noFill/>
        </p:spPr>
        <p:txBody>
          <a:bodyPr wrap="square" rtlCol="0">
            <a:spAutoFit/>
          </a:bodyPr>
          <a:lstStyle/>
          <a:p>
            <a:r>
              <a:rPr lang="en-US" sz="2400" b="1" i="1" dirty="0" smtClean="0">
                <a:solidFill>
                  <a:schemeClr val="tx2"/>
                </a:solidFill>
                <a:latin typeface="Arial" pitchFamily="34" charset="0"/>
                <a:cs typeface="Arial" pitchFamily="34" charset="0"/>
              </a:rPr>
              <a:t>Điệp ngữ chuyển tiếp</a:t>
            </a:r>
          </a:p>
          <a:p>
            <a:r>
              <a:rPr lang="en-US" sz="2400" b="1" i="1" dirty="0" smtClean="0">
                <a:solidFill>
                  <a:schemeClr val="tx2"/>
                </a:solidFill>
                <a:latin typeface="Arial" pitchFamily="34" charset="0"/>
                <a:cs typeface="Arial" pitchFamily="34" charset="0"/>
              </a:rPr>
              <a:t> ( Điệp ngữ vòng ) </a:t>
            </a:r>
            <a:endParaRPr lang="vi-VN" sz="2400" b="1" i="1" dirty="0">
              <a:solidFill>
                <a:schemeClr val="tx2"/>
              </a:solidFill>
              <a:latin typeface="Arial" pitchFamily="34" charset="0"/>
              <a:cs typeface="Arial" pitchFamily="34" charset="0"/>
            </a:endParaRPr>
          </a:p>
        </p:txBody>
      </p:sp>
      <p:sp>
        <p:nvSpPr>
          <p:cNvPr id="23" name="Right Arrow 22"/>
          <p:cNvSpPr/>
          <p:nvPr/>
        </p:nvSpPr>
        <p:spPr>
          <a:xfrm>
            <a:off x="5562600" y="5562600"/>
            <a:ext cx="357190" cy="1333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latin typeface="Times New Roman" pitchFamily="18" charset="0"/>
              <a:cs typeface="Times New Roman" pitchFamily="18" charset="0"/>
            </a:endParaRPr>
          </a:p>
        </p:txBody>
      </p:sp>
    </p:spTree>
  </p:cSld>
  <p:clrMapOvr>
    <a:masterClrMapping/>
  </p:clrMapOvr>
  <p:transition>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edge">
                                      <p:cBhvr>
                                        <p:cTn id="7" dur="2000"/>
                                        <p:tgtEl>
                                          <p:spTgt spid="5"/>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linds(horizontal)">
                                      <p:cBhvr>
                                        <p:cTn id="10" dur="500"/>
                                        <p:tgtEl>
                                          <p:spTgt spid="6"/>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blinds(horizontal)">
                                      <p:cBhvr>
                                        <p:cTn id="13" dur="500"/>
                                        <p:tgtEl>
                                          <p:spTgt spid="7"/>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6" fill="hold" grpId="0" nodeType="click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barn(inHorizontal)">
                                      <p:cBhvr>
                                        <p:cTn id="18" dur="500"/>
                                        <p:tgtEl>
                                          <p:spTgt spid="11"/>
                                        </p:tgtEl>
                                      </p:cBhvr>
                                    </p:animEffect>
                                  </p:childTnLst>
                                </p:cTn>
                              </p:par>
                              <p:par>
                                <p:cTn id="19" presetID="16" presetClass="entr" presetSubtype="26" fill="hold" grpId="0" nodeType="with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barn(inHorizontal)">
                                      <p:cBhvr>
                                        <p:cTn id="21" dur="500"/>
                                        <p:tgtEl>
                                          <p:spTgt spid="12"/>
                                        </p:tgtEl>
                                      </p:cBhvr>
                                    </p:animEffect>
                                  </p:childTnLst>
                                </p:cTn>
                              </p:par>
                            </p:childTnLst>
                          </p:cTn>
                        </p:par>
                      </p:childTnLst>
                    </p:cTn>
                  </p:par>
                  <p:par>
                    <p:cTn id="22" fill="hold">
                      <p:stCondLst>
                        <p:cond delay="indefinite"/>
                      </p:stCondLst>
                      <p:childTnLst>
                        <p:par>
                          <p:cTn id="23" fill="hold">
                            <p:stCondLst>
                              <p:cond delay="0"/>
                            </p:stCondLst>
                            <p:childTnLst>
                              <p:par>
                                <p:cTn id="24" presetID="16" presetClass="entr" presetSubtype="26" fill="hold" grpId="0" nodeType="clickEffect">
                                  <p:stCondLst>
                                    <p:cond delay="0"/>
                                  </p:stCondLst>
                                  <p:childTnLst>
                                    <p:set>
                                      <p:cBhvr>
                                        <p:cTn id="25" dur="1" fill="hold">
                                          <p:stCondLst>
                                            <p:cond delay="0"/>
                                          </p:stCondLst>
                                        </p:cTn>
                                        <p:tgtEl>
                                          <p:spTgt spid="17"/>
                                        </p:tgtEl>
                                        <p:attrNameLst>
                                          <p:attrName>style.visibility</p:attrName>
                                        </p:attrNameLst>
                                      </p:cBhvr>
                                      <p:to>
                                        <p:strVal val="visible"/>
                                      </p:to>
                                    </p:set>
                                    <p:animEffect transition="in" filter="barn(inHorizontal)">
                                      <p:cBhvr>
                                        <p:cTn id="26" dur="500"/>
                                        <p:tgtEl>
                                          <p:spTgt spid="17"/>
                                        </p:tgtEl>
                                      </p:cBhvr>
                                    </p:animEffect>
                                  </p:childTnLst>
                                </p:cTn>
                              </p:par>
                              <p:par>
                                <p:cTn id="27" presetID="16" presetClass="entr" presetSubtype="26" fill="hold" grpId="0" nodeType="withEffect">
                                  <p:stCondLst>
                                    <p:cond delay="0"/>
                                  </p:stCondLst>
                                  <p:childTnLst>
                                    <p:set>
                                      <p:cBhvr>
                                        <p:cTn id="28" dur="1" fill="hold">
                                          <p:stCondLst>
                                            <p:cond delay="0"/>
                                          </p:stCondLst>
                                        </p:cTn>
                                        <p:tgtEl>
                                          <p:spTgt spid="18"/>
                                        </p:tgtEl>
                                        <p:attrNameLst>
                                          <p:attrName>style.visibility</p:attrName>
                                        </p:attrNameLst>
                                      </p:cBhvr>
                                      <p:to>
                                        <p:strVal val="visible"/>
                                      </p:to>
                                    </p:set>
                                    <p:animEffect transition="in" filter="barn(inHorizontal)">
                                      <p:cBhvr>
                                        <p:cTn id="29" dur="500"/>
                                        <p:tgtEl>
                                          <p:spTgt spid="18"/>
                                        </p:tgtEl>
                                      </p:cBhvr>
                                    </p:animEffect>
                                  </p:childTnLst>
                                </p:cTn>
                              </p:par>
                            </p:childTnLst>
                          </p:cTn>
                        </p:par>
                      </p:childTnLst>
                    </p:cTn>
                  </p:par>
                  <p:par>
                    <p:cTn id="30" fill="hold">
                      <p:stCondLst>
                        <p:cond delay="indefinite"/>
                      </p:stCondLst>
                      <p:childTnLst>
                        <p:par>
                          <p:cTn id="31" fill="hold">
                            <p:stCondLst>
                              <p:cond delay="0"/>
                            </p:stCondLst>
                            <p:childTnLst>
                              <p:par>
                                <p:cTn id="32" presetID="16" presetClass="entr" presetSubtype="26" fill="hold" grpId="0" nodeType="clickEffect">
                                  <p:stCondLst>
                                    <p:cond delay="0"/>
                                  </p:stCondLst>
                                  <p:childTnLst>
                                    <p:set>
                                      <p:cBhvr>
                                        <p:cTn id="33" dur="1" fill="hold">
                                          <p:stCondLst>
                                            <p:cond delay="0"/>
                                          </p:stCondLst>
                                        </p:cTn>
                                        <p:tgtEl>
                                          <p:spTgt spid="23"/>
                                        </p:tgtEl>
                                        <p:attrNameLst>
                                          <p:attrName>style.visibility</p:attrName>
                                        </p:attrNameLst>
                                      </p:cBhvr>
                                      <p:to>
                                        <p:strVal val="visible"/>
                                      </p:to>
                                    </p:set>
                                    <p:animEffect transition="in" filter="barn(inHorizontal)">
                                      <p:cBhvr>
                                        <p:cTn id="34" dur="500"/>
                                        <p:tgtEl>
                                          <p:spTgt spid="23"/>
                                        </p:tgtEl>
                                      </p:cBhvr>
                                    </p:animEffect>
                                  </p:childTnLst>
                                </p:cTn>
                              </p:par>
                              <p:par>
                                <p:cTn id="35" presetID="16" presetClass="entr" presetSubtype="26" fill="hold" grpId="0" nodeType="withEffect">
                                  <p:stCondLst>
                                    <p:cond delay="0"/>
                                  </p:stCondLst>
                                  <p:childTnLst>
                                    <p:set>
                                      <p:cBhvr>
                                        <p:cTn id="36" dur="1" fill="hold">
                                          <p:stCondLst>
                                            <p:cond delay="0"/>
                                          </p:stCondLst>
                                        </p:cTn>
                                        <p:tgtEl>
                                          <p:spTgt spid="22"/>
                                        </p:tgtEl>
                                        <p:attrNameLst>
                                          <p:attrName>style.visibility</p:attrName>
                                        </p:attrNameLst>
                                      </p:cBhvr>
                                      <p:to>
                                        <p:strVal val="visible"/>
                                      </p:to>
                                    </p:set>
                                    <p:animEffect transition="in" filter="barn(inHorizontal)">
                                      <p:cBhvr>
                                        <p:cTn id="37"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11" grpId="0" animBg="1"/>
      <p:bldP spid="12" grpId="0"/>
      <p:bldP spid="17" grpId="0" animBg="1"/>
      <p:bldP spid="18" grpId="0"/>
      <p:bldP spid="22" grpId="0"/>
      <p:bldP spid="2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51646" y="2545140"/>
            <a:ext cx="7482754" cy="1569660"/>
          </a:xfrm>
          <a:prstGeom prst="rect">
            <a:avLst/>
          </a:prstGeom>
          <a:noFill/>
        </p:spPr>
        <p:txBody>
          <a:bodyPr wrap="none" lIns="91440" tIns="45720" rIns="91440" bIns="45720">
            <a:spAutoFit/>
          </a:bodyPr>
          <a:lstStyle/>
          <a:p>
            <a:pPr algn="ctr"/>
            <a:r>
              <a:rPr lang="en-US" sz="96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latin typeface="Times New Roman" pitchFamily="18" charset="0"/>
                <a:cs typeface="Times New Roman" pitchFamily="18" charset="0"/>
              </a:rPr>
              <a:t>LUYỆN TẬP </a:t>
            </a:r>
            <a:endParaRPr lang="en-US" sz="96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latin typeface="Times New Roman" pitchFamily="18" charset="0"/>
              <a:cs typeface="Times New Roman" pitchFamily="18" charset="0"/>
            </a:endParaRPr>
          </a:p>
        </p:txBody>
      </p:sp>
    </p:spTree>
  </p:cSld>
  <p:clrMapOvr>
    <a:masterClrMapping/>
  </p:clrMapOvr>
  <p:transition>
    <p:cove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152400"/>
            <a:ext cx="8077200" cy="830997"/>
          </a:xfrm>
          <a:prstGeom prst="rect">
            <a:avLst/>
          </a:prstGeom>
          <a:noFill/>
        </p:spPr>
        <p:txBody>
          <a:bodyPr wrap="square" rtlCol="0">
            <a:spAutoFit/>
          </a:bodyPr>
          <a:lstStyle/>
          <a:p>
            <a:pPr algn="just"/>
            <a:r>
              <a:rPr lang="vi-VN" sz="2400" u="sng" dirty="0">
                <a:latin typeface="Arial" pitchFamily="34" charset="0"/>
                <a:cs typeface="Arial" pitchFamily="34" charset="0"/>
              </a:rPr>
              <a:t>Bài </a:t>
            </a:r>
            <a:r>
              <a:rPr lang="en-US" sz="2400" u="sng" dirty="0" err="1">
                <a:latin typeface="Arial" pitchFamily="34" charset="0"/>
                <a:cs typeface="Arial" pitchFamily="34" charset="0"/>
              </a:rPr>
              <a:t>tập</a:t>
            </a:r>
            <a:r>
              <a:rPr lang="en-US" sz="2400" u="sng" dirty="0">
                <a:latin typeface="Arial" pitchFamily="34" charset="0"/>
                <a:cs typeface="Arial" pitchFamily="34" charset="0"/>
              </a:rPr>
              <a:t> </a:t>
            </a:r>
            <a:r>
              <a:rPr lang="vi-VN" sz="2400" u="sng" dirty="0">
                <a:latin typeface="Arial" pitchFamily="34" charset="0"/>
                <a:cs typeface="Arial" pitchFamily="34" charset="0"/>
              </a:rPr>
              <a:t>1: </a:t>
            </a:r>
            <a:r>
              <a:rPr lang="vi-VN" sz="2400" dirty="0" smtClean="0">
                <a:solidFill>
                  <a:srgbClr val="FF0000"/>
                </a:solidFill>
              </a:rPr>
              <a:t>T</a:t>
            </a:r>
            <a:r>
              <a:rPr lang="vi-VN" sz="2400" dirty="0" smtClean="0">
                <a:solidFill>
                  <a:srgbClr val="FF0000"/>
                </a:solidFill>
                <a:latin typeface="Arial" pitchFamily="34" charset="0"/>
                <a:cs typeface="Arial" pitchFamily="34" charset="0"/>
              </a:rPr>
              <a:t>ìm điệp ngữ </a:t>
            </a:r>
            <a:r>
              <a:rPr lang="en-US" sz="2400" dirty="0" err="1" smtClean="0">
                <a:solidFill>
                  <a:srgbClr val="FF0000"/>
                </a:solidFill>
                <a:latin typeface="Arial" pitchFamily="34" charset="0"/>
                <a:cs typeface="Arial" pitchFamily="34" charset="0"/>
              </a:rPr>
              <a:t>và</a:t>
            </a:r>
            <a:r>
              <a:rPr lang="en-US" sz="2400" dirty="0" smtClean="0">
                <a:solidFill>
                  <a:srgbClr val="FF0000"/>
                </a:solidFill>
                <a:latin typeface="Arial" pitchFamily="34" charset="0"/>
                <a:cs typeface="Arial" pitchFamily="34" charset="0"/>
              </a:rPr>
              <a:t> </a:t>
            </a:r>
            <a:r>
              <a:rPr lang="en-US" sz="2400" dirty="0" err="1" smtClean="0">
                <a:solidFill>
                  <a:srgbClr val="FF0000"/>
                </a:solidFill>
                <a:latin typeface="Arial" pitchFamily="34" charset="0"/>
                <a:cs typeface="Arial" pitchFamily="34" charset="0"/>
              </a:rPr>
              <a:t>cho</a:t>
            </a:r>
            <a:r>
              <a:rPr lang="en-US" sz="2400" dirty="0" smtClean="0">
                <a:solidFill>
                  <a:srgbClr val="FF0000"/>
                </a:solidFill>
                <a:latin typeface="Arial" pitchFamily="34" charset="0"/>
                <a:cs typeface="Arial" pitchFamily="34" charset="0"/>
              </a:rPr>
              <a:t> </a:t>
            </a:r>
            <a:r>
              <a:rPr lang="en-US" sz="2400" dirty="0" err="1" smtClean="0">
                <a:solidFill>
                  <a:srgbClr val="FF0000"/>
                </a:solidFill>
                <a:latin typeface="Arial" pitchFamily="34" charset="0"/>
                <a:cs typeface="Arial" pitchFamily="34" charset="0"/>
              </a:rPr>
              <a:t>biết</a:t>
            </a:r>
            <a:r>
              <a:rPr lang="en-US" sz="2400" dirty="0" smtClean="0">
                <a:solidFill>
                  <a:srgbClr val="FF0000"/>
                </a:solidFill>
                <a:latin typeface="Arial" pitchFamily="34" charset="0"/>
                <a:cs typeface="Arial" pitchFamily="34" charset="0"/>
              </a:rPr>
              <a:t> </a:t>
            </a:r>
            <a:r>
              <a:rPr lang="en-US" sz="2400" dirty="0" err="1" smtClean="0">
                <a:solidFill>
                  <a:srgbClr val="FF0000"/>
                </a:solidFill>
                <a:latin typeface="Arial" pitchFamily="34" charset="0"/>
                <a:cs typeface="Arial" pitchFamily="34" charset="0"/>
              </a:rPr>
              <a:t>dạng</a:t>
            </a:r>
            <a:r>
              <a:rPr lang="en-US" sz="2400" dirty="0" smtClean="0">
                <a:solidFill>
                  <a:srgbClr val="FF0000"/>
                </a:solidFill>
                <a:latin typeface="Arial" pitchFamily="34" charset="0"/>
                <a:cs typeface="Arial" pitchFamily="34" charset="0"/>
              </a:rPr>
              <a:t> </a:t>
            </a:r>
            <a:r>
              <a:rPr lang="en-US" sz="2400" dirty="0" err="1" smtClean="0">
                <a:solidFill>
                  <a:srgbClr val="FF0000"/>
                </a:solidFill>
                <a:latin typeface="Arial" pitchFamily="34" charset="0"/>
                <a:cs typeface="Arial" pitchFamily="34" charset="0"/>
              </a:rPr>
              <a:t>điệp</a:t>
            </a:r>
            <a:r>
              <a:rPr lang="en-US" sz="2400" dirty="0" smtClean="0">
                <a:solidFill>
                  <a:srgbClr val="FF0000"/>
                </a:solidFill>
                <a:latin typeface="Arial" pitchFamily="34" charset="0"/>
                <a:cs typeface="Arial" pitchFamily="34" charset="0"/>
              </a:rPr>
              <a:t> </a:t>
            </a:r>
            <a:r>
              <a:rPr lang="en-US" sz="2400" dirty="0" err="1" smtClean="0">
                <a:solidFill>
                  <a:srgbClr val="FF0000"/>
                </a:solidFill>
                <a:latin typeface="Arial" pitchFamily="34" charset="0"/>
                <a:cs typeface="Arial" pitchFamily="34" charset="0"/>
              </a:rPr>
              <a:t>ngữ</a:t>
            </a:r>
            <a:r>
              <a:rPr lang="en-US" sz="2400" dirty="0" smtClean="0">
                <a:solidFill>
                  <a:srgbClr val="FF0000"/>
                </a:solidFill>
                <a:latin typeface="Arial" pitchFamily="34" charset="0"/>
                <a:cs typeface="Arial" pitchFamily="34" charset="0"/>
              </a:rPr>
              <a:t> </a:t>
            </a:r>
            <a:r>
              <a:rPr lang="vi-VN" sz="2400" dirty="0" smtClean="0">
                <a:solidFill>
                  <a:srgbClr val="FF0000"/>
                </a:solidFill>
                <a:latin typeface="Arial" pitchFamily="34" charset="0"/>
                <a:cs typeface="Arial" pitchFamily="34" charset="0"/>
              </a:rPr>
              <a:t>trong những đoạn trích sau đây? </a:t>
            </a:r>
            <a:endParaRPr lang="en-US" sz="2400" dirty="0">
              <a:solidFill>
                <a:srgbClr val="FF0000"/>
              </a:solidFill>
            </a:endParaRPr>
          </a:p>
        </p:txBody>
      </p:sp>
      <p:sp>
        <p:nvSpPr>
          <p:cNvPr id="7" name="TextBox 6"/>
          <p:cNvSpPr txBox="1"/>
          <p:nvPr/>
        </p:nvSpPr>
        <p:spPr>
          <a:xfrm>
            <a:off x="304800" y="5030450"/>
            <a:ext cx="8382000" cy="1446550"/>
          </a:xfrm>
          <a:prstGeom prst="rect">
            <a:avLst/>
          </a:prstGeom>
          <a:noFill/>
        </p:spPr>
        <p:txBody>
          <a:bodyPr wrap="square" rtlCol="0">
            <a:spAutoFit/>
          </a:bodyPr>
          <a:lstStyle/>
          <a:p>
            <a:r>
              <a:rPr lang="en-US" sz="2200" dirty="0" smtClean="0">
                <a:latin typeface="Arial" pitchFamily="34" charset="0"/>
                <a:cs typeface="Arial" pitchFamily="34" charset="0"/>
              </a:rPr>
              <a:t>   3/ </a:t>
            </a:r>
            <a:r>
              <a:rPr lang="vi-VN" sz="2200" dirty="0" smtClean="0">
                <a:latin typeface="Arial" pitchFamily="34" charset="0"/>
                <a:cs typeface="Arial" pitchFamily="34" charset="0"/>
              </a:rPr>
              <a:t>Một dân tộc đã gan góc chống ách nô lệ của Pháp hơn tám mươi năm nay, một dân tộc đã gan góc đứng về phe Đồng minh chống phát xít mấy năm nay, dân tộc đó phải được tự do ! Dân tộc đó phải được độc lập.  </a:t>
            </a:r>
            <a:r>
              <a:rPr lang="vi-VN" sz="2200" i="1" dirty="0" smtClean="0">
                <a:latin typeface="Arial" pitchFamily="34" charset="0"/>
                <a:cs typeface="Arial" pitchFamily="34" charset="0"/>
              </a:rPr>
              <a:t>( Hồ Chí Minh )</a:t>
            </a:r>
          </a:p>
        </p:txBody>
      </p:sp>
      <p:sp>
        <p:nvSpPr>
          <p:cNvPr id="8" name="TextBox 7"/>
          <p:cNvSpPr txBox="1"/>
          <p:nvPr/>
        </p:nvSpPr>
        <p:spPr>
          <a:xfrm>
            <a:off x="539663" y="914400"/>
            <a:ext cx="7772400" cy="2462213"/>
          </a:xfrm>
          <a:prstGeom prst="rect">
            <a:avLst/>
          </a:prstGeom>
          <a:noFill/>
        </p:spPr>
        <p:txBody>
          <a:bodyPr wrap="square" rtlCol="0">
            <a:spAutoFit/>
          </a:bodyPr>
          <a:lstStyle/>
          <a:p>
            <a:pPr marL="342900" indent="-342900"/>
            <a:r>
              <a:rPr lang="en-US" sz="2200" dirty="0" smtClean="0"/>
              <a:t>1/ 			</a:t>
            </a:r>
            <a:r>
              <a:rPr lang="vi-VN" sz="2200" dirty="0" smtClean="0"/>
              <a:t>Người ta đi cấy lấy công</a:t>
            </a:r>
          </a:p>
          <a:p>
            <a:pPr marL="342900" indent="-342900"/>
            <a:r>
              <a:rPr lang="vi-VN" sz="2200" dirty="0" smtClean="0"/>
              <a:t>    </a:t>
            </a:r>
            <a:r>
              <a:rPr lang="en-US" sz="2200" dirty="0" smtClean="0"/>
              <a:t>		</a:t>
            </a:r>
            <a:r>
              <a:rPr lang="vi-VN" sz="2200" dirty="0" smtClean="0"/>
              <a:t>Tôi nay đi cấy còn trông nhiều bề</a:t>
            </a:r>
          </a:p>
          <a:p>
            <a:pPr marL="342900" indent="-342900"/>
            <a:r>
              <a:rPr lang="vi-VN" sz="2200" dirty="0" smtClean="0"/>
              <a:t> </a:t>
            </a:r>
            <a:r>
              <a:rPr lang="en-US" sz="2200" dirty="0" smtClean="0"/>
              <a:t>			</a:t>
            </a:r>
            <a:r>
              <a:rPr lang="vi-VN" sz="2200" dirty="0" smtClean="0"/>
              <a:t>Trông trời ,trông đất , trông mây</a:t>
            </a:r>
          </a:p>
          <a:p>
            <a:pPr marL="342900" indent="-342900"/>
            <a:r>
              <a:rPr lang="vi-VN" sz="2200" dirty="0" smtClean="0"/>
              <a:t>     </a:t>
            </a:r>
            <a:r>
              <a:rPr lang="en-US" sz="2200" dirty="0" smtClean="0"/>
              <a:t>	</a:t>
            </a:r>
            <a:r>
              <a:rPr lang="vi-VN" sz="2200" dirty="0" smtClean="0"/>
              <a:t>Trông mưa, trông nắng, trông ngày, trông đêm.</a:t>
            </a:r>
          </a:p>
          <a:p>
            <a:pPr marL="342900" indent="-342900"/>
            <a:r>
              <a:rPr lang="en-US" sz="2200" dirty="0"/>
              <a:t>	</a:t>
            </a:r>
            <a:r>
              <a:rPr lang="en-US" sz="2200" dirty="0" smtClean="0"/>
              <a:t>		</a:t>
            </a:r>
            <a:r>
              <a:rPr lang="vi-VN" sz="2200" dirty="0" smtClean="0"/>
              <a:t>Trông cho chân cứng đá mềm</a:t>
            </a:r>
          </a:p>
          <a:p>
            <a:pPr marL="342900" indent="-342900"/>
            <a:r>
              <a:rPr lang="en-US" sz="2200" dirty="0"/>
              <a:t>	</a:t>
            </a:r>
            <a:r>
              <a:rPr lang="en-US" sz="2200" dirty="0" smtClean="0"/>
              <a:t>	</a:t>
            </a:r>
            <a:r>
              <a:rPr lang="vi-VN" sz="2200" dirty="0" smtClean="0"/>
              <a:t>Trời êm, biển lặng mới yên tấm lòng. </a:t>
            </a:r>
          </a:p>
          <a:p>
            <a:pPr marL="342900" indent="-342900" algn="ctr"/>
            <a:r>
              <a:rPr lang="vi-VN" sz="2200" dirty="0" smtClean="0"/>
              <a:t>                                                      </a:t>
            </a:r>
            <a:r>
              <a:rPr lang="vi-VN" sz="2200" i="1" dirty="0" smtClean="0"/>
              <a:t>(Ca dao )  </a:t>
            </a:r>
            <a:endParaRPr lang="en-US" sz="2200" i="1" dirty="0"/>
          </a:p>
        </p:txBody>
      </p:sp>
      <p:sp>
        <p:nvSpPr>
          <p:cNvPr id="2" name="TextBox 1"/>
          <p:cNvSpPr txBox="1"/>
          <p:nvPr/>
        </p:nvSpPr>
        <p:spPr>
          <a:xfrm>
            <a:off x="609600" y="3276600"/>
            <a:ext cx="6477000" cy="1785104"/>
          </a:xfrm>
          <a:prstGeom prst="rect">
            <a:avLst/>
          </a:prstGeom>
          <a:noFill/>
        </p:spPr>
        <p:txBody>
          <a:bodyPr wrap="square" rtlCol="0">
            <a:spAutoFit/>
          </a:bodyPr>
          <a:lstStyle/>
          <a:p>
            <a:r>
              <a:rPr lang="en-US" sz="2200" dirty="0" smtClean="0">
                <a:latin typeface="Arial" pitchFamily="34" charset="0"/>
                <a:cs typeface="Arial" pitchFamily="34" charset="0"/>
              </a:rPr>
              <a:t>2/		</a:t>
            </a:r>
            <a:r>
              <a:rPr lang="en-US" sz="2200" dirty="0" err="1" smtClean="0">
                <a:latin typeface="Arial" pitchFamily="34" charset="0"/>
                <a:cs typeface="Arial" pitchFamily="34" charset="0"/>
              </a:rPr>
              <a:t>Trong</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đầm</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gì</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đẹp</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bằng</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sen</a:t>
            </a:r>
            <a:endParaRPr lang="en-US" sz="2200" dirty="0" smtClean="0">
              <a:latin typeface="Arial" pitchFamily="34" charset="0"/>
              <a:cs typeface="Arial" pitchFamily="34" charset="0"/>
            </a:endParaRPr>
          </a:p>
          <a:p>
            <a:r>
              <a:rPr lang="en-US" sz="2200" dirty="0" smtClean="0">
                <a:latin typeface="Arial" pitchFamily="34" charset="0"/>
                <a:cs typeface="Arial" pitchFamily="34" charset="0"/>
              </a:rPr>
              <a:t>	</a:t>
            </a:r>
            <a:r>
              <a:rPr lang="en-US" sz="2200" dirty="0" err="1" smtClean="0">
                <a:latin typeface="Arial" pitchFamily="34" charset="0"/>
                <a:cs typeface="Arial" pitchFamily="34" charset="0"/>
              </a:rPr>
              <a:t>Lá</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xanh</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bông</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trắng</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lại</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chen</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nhị</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vàng</a:t>
            </a:r>
            <a:endParaRPr lang="en-US" sz="2200" dirty="0" smtClean="0">
              <a:latin typeface="Arial" pitchFamily="34" charset="0"/>
              <a:cs typeface="Arial" pitchFamily="34" charset="0"/>
            </a:endParaRPr>
          </a:p>
          <a:p>
            <a:r>
              <a:rPr lang="en-US" sz="2200" dirty="0" smtClean="0">
                <a:latin typeface="Arial" pitchFamily="34" charset="0"/>
                <a:cs typeface="Arial" pitchFamily="34" charset="0"/>
              </a:rPr>
              <a:t>		</a:t>
            </a:r>
            <a:r>
              <a:rPr lang="en-US" sz="2200" dirty="0" err="1" smtClean="0">
                <a:latin typeface="Arial" pitchFamily="34" charset="0"/>
                <a:cs typeface="Arial" pitchFamily="34" charset="0"/>
              </a:rPr>
              <a:t>Nhị</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vàng</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bông</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trắng</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lá</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xanh</a:t>
            </a:r>
            <a:endParaRPr lang="en-US" sz="2200" dirty="0" smtClean="0">
              <a:latin typeface="Arial" pitchFamily="34" charset="0"/>
              <a:cs typeface="Arial" pitchFamily="34" charset="0"/>
            </a:endParaRPr>
          </a:p>
          <a:p>
            <a:r>
              <a:rPr lang="en-US" sz="2200" dirty="0" smtClean="0">
                <a:latin typeface="Arial" pitchFamily="34" charset="0"/>
                <a:cs typeface="Arial" pitchFamily="34" charset="0"/>
              </a:rPr>
              <a:t>	</a:t>
            </a:r>
            <a:r>
              <a:rPr lang="en-US" sz="2200" dirty="0" err="1" smtClean="0">
                <a:latin typeface="Arial" pitchFamily="34" charset="0"/>
                <a:cs typeface="Arial" pitchFamily="34" charset="0"/>
              </a:rPr>
              <a:t>Gần</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bùn</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mà</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chẳng</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hôi</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tanh</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mùi</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bùn</a:t>
            </a:r>
            <a:endParaRPr lang="en-US" sz="2200" dirty="0" smtClean="0">
              <a:latin typeface="Arial" pitchFamily="34" charset="0"/>
              <a:cs typeface="Arial" pitchFamily="34" charset="0"/>
            </a:endParaRPr>
          </a:p>
          <a:p>
            <a:pPr algn="ctr"/>
            <a:r>
              <a:rPr lang="en-US" sz="2200" i="1" dirty="0" smtClean="0">
                <a:latin typeface="Arial" pitchFamily="34" charset="0"/>
                <a:cs typeface="Arial" pitchFamily="34" charset="0"/>
              </a:rPr>
              <a:t>					(</a:t>
            </a:r>
            <a:r>
              <a:rPr lang="en-US" sz="2200" i="1" dirty="0" err="1">
                <a:latin typeface="Arial" pitchFamily="34" charset="0"/>
                <a:cs typeface="Arial" pitchFamily="34" charset="0"/>
              </a:rPr>
              <a:t>C</a:t>
            </a:r>
            <a:r>
              <a:rPr lang="en-US" sz="2200" i="1" dirty="0" err="1" smtClean="0">
                <a:latin typeface="Arial" pitchFamily="34" charset="0"/>
                <a:cs typeface="Arial" pitchFamily="34" charset="0"/>
              </a:rPr>
              <a:t>a</a:t>
            </a:r>
            <a:r>
              <a:rPr lang="en-US" sz="2200" i="1" dirty="0" smtClean="0">
                <a:latin typeface="Arial" pitchFamily="34" charset="0"/>
                <a:cs typeface="Arial" pitchFamily="34" charset="0"/>
              </a:rPr>
              <a:t> </a:t>
            </a:r>
            <a:r>
              <a:rPr lang="en-US" sz="2200" i="1" dirty="0" err="1" smtClean="0">
                <a:latin typeface="Arial" pitchFamily="34" charset="0"/>
                <a:cs typeface="Arial" pitchFamily="34" charset="0"/>
              </a:rPr>
              <a:t>dao</a:t>
            </a:r>
            <a:r>
              <a:rPr lang="en-US" sz="2200" i="1" dirty="0" smtClean="0">
                <a:latin typeface="Arial" pitchFamily="34" charset="0"/>
                <a:cs typeface="Arial" pitchFamily="34" charset="0"/>
              </a:rPr>
              <a:t>)</a:t>
            </a:r>
            <a:endParaRPr lang="en-US" sz="2200" i="1" dirty="0">
              <a:latin typeface="Arial" pitchFamily="34" charset="0"/>
              <a:cs typeface="Arial" pitchFamily="34" charset="0"/>
            </a:endParaRPr>
          </a:p>
        </p:txBody>
      </p:sp>
    </p:spTree>
    <p:extLst>
      <p:ext uri="{BB962C8B-B14F-4D97-AF65-F5344CB8AC3E}">
        <p14:creationId xmlns:p14="http://schemas.microsoft.com/office/powerpoint/2010/main" val="1450914779"/>
      </p:ext>
    </p:extLst>
  </p:cSld>
  <p:clrMapOvr>
    <a:masterClrMapping/>
  </p:clrMapOvr>
  <p:transition>
    <p:cove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152400"/>
            <a:ext cx="8077200" cy="523220"/>
          </a:xfrm>
          <a:prstGeom prst="rect">
            <a:avLst/>
          </a:prstGeom>
          <a:noFill/>
        </p:spPr>
        <p:txBody>
          <a:bodyPr wrap="square" rtlCol="0">
            <a:spAutoFit/>
          </a:bodyPr>
          <a:lstStyle/>
          <a:p>
            <a:pPr algn="ctr"/>
            <a:r>
              <a:rPr lang="en-US" sz="2800" b="1" u="sng" dirty="0" err="1" smtClean="0">
                <a:solidFill>
                  <a:srgbClr val="FF0000"/>
                </a:solidFill>
                <a:latin typeface="Arial" pitchFamily="34" charset="0"/>
                <a:cs typeface="Arial" pitchFamily="34" charset="0"/>
              </a:rPr>
              <a:t>Đáp</a:t>
            </a:r>
            <a:r>
              <a:rPr lang="en-US" sz="2800" b="1" u="sng" dirty="0" smtClean="0">
                <a:solidFill>
                  <a:srgbClr val="FF0000"/>
                </a:solidFill>
                <a:latin typeface="Arial" pitchFamily="34" charset="0"/>
                <a:cs typeface="Arial" pitchFamily="34" charset="0"/>
              </a:rPr>
              <a:t> </a:t>
            </a:r>
            <a:r>
              <a:rPr lang="en-US" sz="2800" b="1" u="sng" dirty="0" err="1" smtClean="0">
                <a:solidFill>
                  <a:srgbClr val="FF0000"/>
                </a:solidFill>
                <a:latin typeface="Arial" pitchFamily="34" charset="0"/>
                <a:cs typeface="Arial" pitchFamily="34" charset="0"/>
              </a:rPr>
              <a:t>án</a:t>
            </a:r>
            <a:r>
              <a:rPr lang="en-US" sz="2800" b="1" u="sng" dirty="0" smtClean="0">
                <a:solidFill>
                  <a:srgbClr val="FF0000"/>
                </a:solidFill>
                <a:latin typeface="Arial" pitchFamily="34" charset="0"/>
                <a:cs typeface="Arial" pitchFamily="34" charset="0"/>
              </a:rPr>
              <a:t>: </a:t>
            </a:r>
            <a:endParaRPr lang="en-US" sz="2800" b="1" dirty="0">
              <a:solidFill>
                <a:srgbClr val="FF0000"/>
              </a:solidFill>
            </a:endParaRPr>
          </a:p>
        </p:txBody>
      </p:sp>
      <p:sp>
        <p:nvSpPr>
          <p:cNvPr id="7" name="TextBox 6"/>
          <p:cNvSpPr txBox="1"/>
          <p:nvPr/>
        </p:nvSpPr>
        <p:spPr>
          <a:xfrm>
            <a:off x="152400" y="5030450"/>
            <a:ext cx="4800600" cy="1754326"/>
          </a:xfrm>
          <a:prstGeom prst="rect">
            <a:avLst/>
          </a:prstGeom>
          <a:noFill/>
        </p:spPr>
        <p:txBody>
          <a:bodyPr wrap="square" rtlCol="0">
            <a:spAutoFit/>
          </a:bodyPr>
          <a:lstStyle/>
          <a:p>
            <a:r>
              <a:rPr lang="en-US" dirty="0" smtClean="0">
                <a:latin typeface="Arial" pitchFamily="34" charset="0"/>
                <a:cs typeface="Arial" pitchFamily="34" charset="0"/>
              </a:rPr>
              <a:t>3/ </a:t>
            </a:r>
            <a:r>
              <a:rPr lang="vi-VN" dirty="0" smtClean="0">
                <a:latin typeface="Arial" pitchFamily="34" charset="0"/>
                <a:cs typeface="Arial" pitchFamily="34" charset="0"/>
              </a:rPr>
              <a:t>Một dân tộc đã gan góc chống ách nô lệ của Pháp hơn tám mươi năm nay, một dân tộc đã gan góc đứng về phe Đồng minh chống phát xít mấy năm nay, dân tộc đó phải được tự do ! Dân tộc đó phải được độc lập. </a:t>
            </a:r>
            <a:endParaRPr lang="en-US" dirty="0" smtClean="0">
              <a:latin typeface="Arial" pitchFamily="34" charset="0"/>
              <a:cs typeface="Arial" pitchFamily="34" charset="0"/>
            </a:endParaRPr>
          </a:p>
          <a:p>
            <a:r>
              <a:rPr lang="en-US" dirty="0" smtClean="0">
                <a:latin typeface="Arial" pitchFamily="34" charset="0"/>
                <a:cs typeface="Arial" pitchFamily="34" charset="0"/>
              </a:rPr>
              <a:t>             </a:t>
            </a:r>
            <a:r>
              <a:rPr lang="vi-VN" dirty="0" smtClean="0">
                <a:latin typeface="Arial" pitchFamily="34" charset="0"/>
                <a:cs typeface="Arial" pitchFamily="34" charset="0"/>
              </a:rPr>
              <a:t> </a:t>
            </a:r>
            <a:r>
              <a:rPr lang="vi-VN" i="1" dirty="0" smtClean="0">
                <a:latin typeface="Arial" pitchFamily="34" charset="0"/>
                <a:cs typeface="Arial" pitchFamily="34" charset="0"/>
              </a:rPr>
              <a:t>( Hồ Chí Minh )</a:t>
            </a:r>
          </a:p>
        </p:txBody>
      </p:sp>
      <p:sp>
        <p:nvSpPr>
          <p:cNvPr id="8" name="TextBox 7"/>
          <p:cNvSpPr txBox="1"/>
          <p:nvPr/>
        </p:nvSpPr>
        <p:spPr>
          <a:xfrm>
            <a:off x="82463" y="789335"/>
            <a:ext cx="5861137" cy="2246769"/>
          </a:xfrm>
          <a:prstGeom prst="rect">
            <a:avLst/>
          </a:prstGeom>
          <a:noFill/>
        </p:spPr>
        <p:txBody>
          <a:bodyPr wrap="square" rtlCol="0">
            <a:spAutoFit/>
          </a:bodyPr>
          <a:lstStyle/>
          <a:p>
            <a:pPr marL="342900" indent="-342900"/>
            <a:r>
              <a:rPr lang="en-US" sz="2000" dirty="0" smtClean="0"/>
              <a:t>1/		</a:t>
            </a:r>
            <a:r>
              <a:rPr lang="vi-VN" sz="2000" dirty="0" smtClean="0"/>
              <a:t>Người ta đi cấy lấy công</a:t>
            </a:r>
          </a:p>
          <a:p>
            <a:pPr marL="342900" indent="-342900"/>
            <a:r>
              <a:rPr lang="vi-VN" sz="2000" dirty="0" smtClean="0"/>
              <a:t>    </a:t>
            </a:r>
            <a:r>
              <a:rPr lang="en-US" sz="2000" dirty="0" smtClean="0"/>
              <a:t>	</a:t>
            </a:r>
            <a:r>
              <a:rPr lang="vi-VN" sz="2000" dirty="0" smtClean="0"/>
              <a:t>Tôi nay đi cấy còn trông nhiều bề</a:t>
            </a:r>
          </a:p>
          <a:p>
            <a:pPr marL="342900" indent="-342900"/>
            <a:r>
              <a:rPr lang="vi-VN" sz="2000" dirty="0" smtClean="0"/>
              <a:t> </a:t>
            </a:r>
            <a:r>
              <a:rPr lang="en-US" sz="2000" dirty="0" smtClean="0"/>
              <a:t>		</a:t>
            </a:r>
            <a:r>
              <a:rPr lang="vi-VN" sz="2000" dirty="0" smtClean="0"/>
              <a:t>Trông trời ,trông đất , trông mây</a:t>
            </a:r>
          </a:p>
          <a:p>
            <a:pPr marL="342900" indent="-342900"/>
            <a:r>
              <a:rPr lang="vi-VN" sz="2000" dirty="0" smtClean="0"/>
              <a:t>     Trông mưa, trông nắng, trông ngày, trông đêm.</a:t>
            </a:r>
          </a:p>
          <a:p>
            <a:pPr marL="342900" indent="-342900"/>
            <a:r>
              <a:rPr lang="en-US" sz="2000" dirty="0"/>
              <a:t>	</a:t>
            </a:r>
            <a:r>
              <a:rPr lang="en-US" sz="2000" dirty="0" smtClean="0"/>
              <a:t>	</a:t>
            </a:r>
            <a:r>
              <a:rPr lang="vi-VN" sz="2000" dirty="0" smtClean="0"/>
              <a:t>Trông cho chân cứng đá mềm</a:t>
            </a:r>
          </a:p>
          <a:p>
            <a:pPr marL="342900" indent="-342900"/>
            <a:r>
              <a:rPr lang="en-US" sz="2000" dirty="0"/>
              <a:t>	</a:t>
            </a:r>
            <a:r>
              <a:rPr lang="vi-VN" sz="2000" dirty="0" smtClean="0"/>
              <a:t>Trời êm, biển lặng mới yên tấm lòng. </a:t>
            </a:r>
          </a:p>
          <a:p>
            <a:pPr marL="342900" indent="-342900"/>
            <a:r>
              <a:rPr lang="vi-VN" sz="2000" dirty="0" smtClean="0"/>
              <a:t>                                                      </a:t>
            </a:r>
            <a:r>
              <a:rPr lang="vi-VN" sz="2000" i="1" dirty="0" smtClean="0"/>
              <a:t>(Ca dao )  </a:t>
            </a:r>
            <a:endParaRPr lang="en-US" sz="2000" i="1" dirty="0"/>
          </a:p>
        </p:txBody>
      </p:sp>
      <p:sp>
        <p:nvSpPr>
          <p:cNvPr id="2" name="TextBox 1"/>
          <p:cNvSpPr txBox="1"/>
          <p:nvPr/>
        </p:nvSpPr>
        <p:spPr>
          <a:xfrm>
            <a:off x="76200" y="3048000"/>
            <a:ext cx="5181600" cy="1631216"/>
          </a:xfrm>
          <a:prstGeom prst="rect">
            <a:avLst/>
          </a:prstGeom>
          <a:noFill/>
        </p:spPr>
        <p:txBody>
          <a:bodyPr wrap="square" rtlCol="0">
            <a:spAutoFit/>
          </a:bodyPr>
          <a:lstStyle/>
          <a:p>
            <a:r>
              <a:rPr lang="en-US" sz="2000" dirty="0" smtClean="0">
                <a:latin typeface="Arial" pitchFamily="34" charset="0"/>
                <a:cs typeface="Arial" pitchFamily="34" charset="0"/>
              </a:rPr>
              <a:t>2/	</a:t>
            </a:r>
            <a:r>
              <a:rPr lang="en-US" sz="2000" dirty="0" err="1" smtClean="0">
                <a:latin typeface="Arial" pitchFamily="34" charset="0"/>
                <a:cs typeface="Arial" pitchFamily="34" charset="0"/>
              </a:rPr>
              <a:t>Trong</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đầm</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gì</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đẹp</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bằng</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sen</a:t>
            </a:r>
            <a:endParaRPr lang="en-US" sz="2000" dirty="0" smtClean="0">
              <a:latin typeface="Arial" pitchFamily="34" charset="0"/>
              <a:cs typeface="Arial" pitchFamily="34" charset="0"/>
            </a:endParaRPr>
          </a:p>
          <a:p>
            <a:r>
              <a:rPr lang="en-US" sz="2000" dirty="0" smtClean="0">
                <a:latin typeface="Arial" pitchFamily="34" charset="0"/>
                <a:cs typeface="Arial" pitchFamily="34" charset="0"/>
              </a:rPr>
              <a:t>     </a:t>
            </a:r>
            <a:r>
              <a:rPr lang="en-US" sz="2000" dirty="0" err="1" smtClean="0">
                <a:latin typeface="Arial" pitchFamily="34" charset="0"/>
                <a:cs typeface="Arial" pitchFamily="34" charset="0"/>
              </a:rPr>
              <a:t>Lá</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xanh</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bông</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trắng</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lại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chen</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nhị</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vàng</a:t>
            </a:r>
            <a:endParaRPr lang="en-US" sz="2000" dirty="0" smtClean="0">
              <a:latin typeface="Arial" pitchFamily="34" charset="0"/>
              <a:cs typeface="Arial" pitchFamily="34" charset="0"/>
            </a:endParaRPr>
          </a:p>
          <a:p>
            <a:r>
              <a:rPr lang="en-US" sz="2000" dirty="0" smtClean="0">
                <a:latin typeface="Arial" pitchFamily="34" charset="0"/>
                <a:cs typeface="Arial" pitchFamily="34" charset="0"/>
              </a:rPr>
              <a:t>	</a:t>
            </a:r>
            <a:r>
              <a:rPr lang="en-US" sz="2000" dirty="0" err="1" smtClean="0">
                <a:latin typeface="Arial" pitchFamily="34" charset="0"/>
                <a:cs typeface="Arial" pitchFamily="34" charset="0"/>
              </a:rPr>
              <a:t>Nhị</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vàng</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bông</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trắng</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lá</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xanh</a:t>
            </a:r>
            <a:endParaRPr lang="en-US" sz="2000" dirty="0" smtClean="0">
              <a:latin typeface="Arial" pitchFamily="34" charset="0"/>
              <a:cs typeface="Arial" pitchFamily="34" charset="0"/>
            </a:endParaRPr>
          </a:p>
          <a:p>
            <a:r>
              <a:rPr lang="en-US" sz="2000" dirty="0">
                <a:latin typeface="Arial" pitchFamily="34" charset="0"/>
                <a:cs typeface="Arial" pitchFamily="34" charset="0"/>
              </a:rPr>
              <a:t> </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Gần</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bùn</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mà</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chẳng</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hôi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tanh</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mùi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bùn</a:t>
            </a:r>
            <a:endParaRPr lang="en-US" sz="2000" dirty="0" smtClean="0">
              <a:latin typeface="Arial" pitchFamily="34" charset="0"/>
              <a:cs typeface="Arial" pitchFamily="34" charset="0"/>
            </a:endParaRPr>
          </a:p>
          <a:p>
            <a:pPr algn="ctr"/>
            <a:r>
              <a:rPr lang="en-US" sz="2000" i="1" dirty="0" smtClean="0">
                <a:latin typeface="Arial" pitchFamily="34" charset="0"/>
                <a:cs typeface="Arial" pitchFamily="34" charset="0"/>
              </a:rPr>
              <a:t>		(</a:t>
            </a:r>
            <a:r>
              <a:rPr lang="en-US" sz="2000" i="1" dirty="0" err="1">
                <a:latin typeface="Arial" pitchFamily="34" charset="0"/>
                <a:cs typeface="Arial" pitchFamily="34" charset="0"/>
              </a:rPr>
              <a:t>C</a:t>
            </a:r>
            <a:r>
              <a:rPr lang="en-US" sz="2000" i="1" dirty="0" err="1" smtClean="0">
                <a:latin typeface="Arial" pitchFamily="34" charset="0"/>
                <a:cs typeface="Arial" pitchFamily="34" charset="0"/>
              </a:rPr>
              <a:t>a</a:t>
            </a:r>
            <a:r>
              <a:rPr lang="en-US" sz="2000" i="1" dirty="0" smtClean="0">
                <a:latin typeface="Arial" pitchFamily="34" charset="0"/>
                <a:cs typeface="Arial" pitchFamily="34" charset="0"/>
              </a:rPr>
              <a:t> </a:t>
            </a:r>
            <a:r>
              <a:rPr lang="en-US" sz="2000" i="1" dirty="0" err="1" smtClean="0">
                <a:latin typeface="Arial" pitchFamily="34" charset="0"/>
                <a:cs typeface="Arial" pitchFamily="34" charset="0"/>
              </a:rPr>
              <a:t>dao</a:t>
            </a:r>
            <a:r>
              <a:rPr lang="en-US" sz="2000" i="1" dirty="0" smtClean="0">
                <a:latin typeface="Arial" pitchFamily="34" charset="0"/>
                <a:cs typeface="Arial" pitchFamily="34" charset="0"/>
              </a:rPr>
              <a:t>)</a:t>
            </a:r>
            <a:endParaRPr lang="en-US" sz="2000" i="1" dirty="0">
              <a:latin typeface="Arial" pitchFamily="34" charset="0"/>
              <a:cs typeface="Arial" pitchFamily="34" charset="0"/>
            </a:endParaRPr>
          </a:p>
        </p:txBody>
      </p:sp>
      <p:sp>
        <p:nvSpPr>
          <p:cNvPr id="3" name="TextBox 2"/>
          <p:cNvSpPr txBox="1"/>
          <p:nvPr/>
        </p:nvSpPr>
        <p:spPr>
          <a:xfrm>
            <a:off x="5638800" y="1065549"/>
            <a:ext cx="3503950" cy="830997"/>
          </a:xfrm>
          <a:prstGeom prst="rect">
            <a:avLst/>
          </a:prstGeom>
          <a:solidFill>
            <a:srgbClr val="92D050"/>
          </a:solidFill>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pPr marL="285750" indent="-285750"/>
            <a:r>
              <a:rPr lang="en-US" sz="2400" dirty="0" smtClean="0">
                <a:solidFill>
                  <a:schemeClr val="tx1"/>
                </a:solidFill>
              </a:rPr>
              <a:t>  </a:t>
            </a:r>
            <a:r>
              <a:rPr lang="en-US" sz="2400" dirty="0" err="1" smtClean="0">
                <a:solidFill>
                  <a:schemeClr val="tx1"/>
                </a:solidFill>
              </a:rPr>
              <a:t>Điệp</a:t>
            </a:r>
            <a:r>
              <a:rPr lang="en-US" sz="2400" dirty="0" smtClean="0">
                <a:solidFill>
                  <a:schemeClr val="tx1"/>
                </a:solidFill>
              </a:rPr>
              <a:t> </a:t>
            </a:r>
            <a:r>
              <a:rPr lang="en-US" sz="2400" dirty="0" err="1" smtClean="0">
                <a:solidFill>
                  <a:schemeClr val="tx1"/>
                </a:solidFill>
              </a:rPr>
              <a:t>ngữ</a:t>
            </a:r>
            <a:r>
              <a:rPr lang="en-US" sz="2400" dirty="0" smtClean="0">
                <a:solidFill>
                  <a:schemeClr val="tx1"/>
                </a:solidFill>
              </a:rPr>
              <a:t>------</a:t>
            </a:r>
            <a:r>
              <a:rPr lang="en-US" sz="2400" dirty="0" err="1" smtClean="0">
                <a:solidFill>
                  <a:schemeClr val="tx1"/>
                </a:solidFill>
              </a:rPr>
              <a:t>Dạng</a:t>
            </a:r>
            <a:endParaRPr lang="en-US" sz="2400" dirty="0" smtClean="0">
              <a:solidFill>
                <a:schemeClr val="tx1"/>
              </a:solidFill>
            </a:endParaRPr>
          </a:p>
          <a:p>
            <a:pPr marL="285750" indent="-285750"/>
            <a:r>
              <a:rPr lang="en-US" sz="2400" dirty="0" smtClean="0"/>
              <a:t> </a:t>
            </a:r>
            <a:r>
              <a:rPr lang="en-US" sz="2200" dirty="0" err="1" smtClean="0">
                <a:solidFill>
                  <a:srgbClr val="FF0000"/>
                </a:solidFill>
              </a:rPr>
              <a:t>Trông</a:t>
            </a:r>
            <a:r>
              <a:rPr lang="en-US" sz="2200" dirty="0" smtClean="0">
                <a:solidFill>
                  <a:srgbClr val="FF0000"/>
                </a:solidFill>
              </a:rPr>
              <a:t> </a:t>
            </a:r>
            <a:r>
              <a:rPr lang="en-US" sz="1600" dirty="0" smtClean="0">
                <a:solidFill>
                  <a:schemeClr val="tx1"/>
                </a:solidFill>
              </a:rPr>
              <a:t>(1 đ)</a:t>
            </a:r>
            <a:r>
              <a:rPr lang="en-US" sz="2200" dirty="0" smtClean="0">
                <a:solidFill>
                  <a:srgbClr val="FF0000"/>
                </a:solidFill>
              </a:rPr>
              <a:t>     </a:t>
            </a:r>
            <a:r>
              <a:rPr lang="en-US" sz="2200" dirty="0" err="1" smtClean="0">
                <a:solidFill>
                  <a:srgbClr val="0070C0"/>
                </a:solidFill>
              </a:rPr>
              <a:t>cách</a:t>
            </a:r>
            <a:r>
              <a:rPr lang="en-US" sz="2200" dirty="0" smtClean="0">
                <a:solidFill>
                  <a:srgbClr val="0070C0"/>
                </a:solidFill>
              </a:rPr>
              <a:t> </a:t>
            </a:r>
            <a:r>
              <a:rPr lang="en-US" sz="2200" dirty="0" err="1" smtClean="0">
                <a:solidFill>
                  <a:srgbClr val="0070C0"/>
                </a:solidFill>
              </a:rPr>
              <a:t>quãng</a:t>
            </a:r>
            <a:r>
              <a:rPr lang="en-US" sz="2400" dirty="0" smtClean="0">
                <a:solidFill>
                  <a:schemeClr val="tx1"/>
                </a:solidFill>
              </a:rPr>
              <a:t> </a:t>
            </a:r>
            <a:r>
              <a:rPr lang="en-US" sz="1600" dirty="0" smtClean="0">
                <a:solidFill>
                  <a:schemeClr val="tx1"/>
                </a:solidFill>
              </a:rPr>
              <a:t>(1 đ)</a:t>
            </a:r>
            <a:endParaRPr lang="en-US" sz="1600" dirty="0">
              <a:solidFill>
                <a:srgbClr val="0070C0"/>
              </a:solidFill>
            </a:endParaRPr>
          </a:p>
        </p:txBody>
      </p:sp>
      <p:sp>
        <p:nvSpPr>
          <p:cNvPr id="9" name="TextBox 8"/>
          <p:cNvSpPr txBox="1"/>
          <p:nvPr/>
        </p:nvSpPr>
        <p:spPr>
          <a:xfrm>
            <a:off x="5029200" y="3200400"/>
            <a:ext cx="4114800" cy="1323439"/>
          </a:xfrm>
          <a:prstGeom prst="rect">
            <a:avLst/>
          </a:prstGeom>
          <a:solidFill>
            <a:srgbClr val="92D050"/>
          </a:solidFill>
        </p:spPr>
        <p:txBody>
          <a:bodyPr wrap="square" rtlCol="0">
            <a:spAutoFit/>
          </a:bodyPr>
          <a:lstStyle/>
          <a:p>
            <a:pPr marL="285750" indent="-285750"/>
            <a:r>
              <a:rPr lang="en-US" sz="2000" dirty="0" smtClean="0">
                <a:latin typeface="Arial" pitchFamily="34" charset="0"/>
                <a:cs typeface="Arial" pitchFamily="34" charset="0"/>
              </a:rPr>
              <a:t>    </a:t>
            </a:r>
            <a:r>
              <a:rPr lang="en-US" sz="2000" dirty="0" err="1" smtClean="0">
                <a:latin typeface="Arial" pitchFamily="34" charset="0"/>
                <a:cs typeface="Arial" pitchFamily="34" charset="0"/>
              </a:rPr>
              <a:t>Điệp</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ngữ</a:t>
            </a:r>
            <a:r>
              <a:rPr lang="en-US" sz="2000" dirty="0">
                <a:latin typeface="Arial" pitchFamily="34" charset="0"/>
                <a:cs typeface="Arial" pitchFamily="34" charset="0"/>
              </a:rPr>
              <a:t> </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Dạng</a:t>
            </a:r>
            <a:r>
              <a:rPr lang="en-US" sz="2000" dirty="0" smtClean="0">
                <a:latin typeface="Arial" pitchFamily="34" charset="0"/>
                <a:cs typeface="Arial" pitchFamily="34" charset="0"/>
              </a:rPr>
              <a:t> </a:t>
            </a:r>
          </a:p>
          <a:p>
            <a:r>
              <a:rPr lang="en-US" sz="2000" dirty="0" smtClean="0">
                <a:solidFill>
                  <a:srgbClr val="FF0000"/>
                </a:solidFill>
                <a:latin typeface="Arial" pitchFamily="34" charset="0"/>
                <a:cs typeface="Arial" pitchFamily="34" charset="0"/>
              </a:rPr>
              <a:t>+ </a:t>
            </a:r>
            <a:r>
              <a:rPr lang="en-US" sz="2000" dirty="0" err="1" smtClean="0">
                <a:solidFill>
                  <a:srgbClr val="FF0000"/>
                </a:solidFill>
                <a:latin typeface="Arial" pitchFamily="34" charset="0"/>
                <a:cs typeface="Arial" pitchFamily="34" charset="0"/>
              </a:rPr>
              <a:t>Lá</a:t>
            </a:r>
            <a:r>
              <a:rPr lang="en-US" sz="2000" dirty="0" smtClean="0">
                <a:solidFill>
                  <a:srgbClr val="FF0000"/>
                </a:solidFill>
                <a:latin typeface="Arial" pitchFamily="34" charset="0"/>
                <a:cs typeface="Arial" pitchFamily="34" charset="0"/>
              </a:rPr>
              <a:t> </a:t>
            </a:r>
            <a:r>
              <a:rPr lang="en-US" sz="2000" dirty="0" err="1" smtClean="0">
                <a:solidFill>
                  <a:srgbClr val="FF0000"/>
                </a:solidFill>
                <a:latin typeface="Arial" pitchFamily="34" charset="0"/>
                <a:cs typeface="Arial" pitchFamily="34" charset="0"/>
              </a:rPr>
              <a:t>xanh</a:t>
            </a:r>
            <a:r>
              <a:rPr lang="en-US" sz="2000" dirty="0" smtClean="0"/>
              <a:t> </a:t>
            </a:r>
            <a:r>
              <a:rPr lang="en-US" sz="1600" dirty="0" smtClean="0"/>
              <a:t>(1 đ)</a:t>
            </a:r>
            <a:r>
              <a:rPr lang="en-US" sz="1600" dirty="0" smtClean="0">
                <a:solidFill>
                  <a:srgbClr val="FF0000"/>
                </a:solidFill>
                <a:latin typeface="Arial" pitchFamily="34" charset="0"/>
                <a:cs typeface="Arial" pitchFamily="34" charset="0"/>
              </a:rPr>
              <a:t>.</a:t>
            </a:r>
          </a:p>
          <a:p>
            <a:r>
              <a:rPr lang="en-US" sz="2000" dirty="0" smtClean="0">
                <a:solidFill>
                  <a:srgbClr val="FF0000"/>
                </a:solidFill>
                <a:latin typeface="Arial" pitchFamily="34" charset="0"/>
                <a:cs typeface="Arial" pitchFamily="34" charset="0"/>
              </a:rPr>
              <a:t>+ </a:t>
            </a:r>
            <a:r>
              <a:rPr lang="en-US" sz="2000" dirty="0" err="1" smtClean="0">
                <a:solidFill>
                  <a:srgbClr val="FF0000"/>
                </a:solidFill>
                <a:latin typeface="Arial" pitchFamily="34" charset="0"/>
                <a:cs typeface="Arial" pitchFamily="34" charset="0"/>
              </a:rPr>
              <a:t>Bông</a:t>
            </a:r>
            <a:r>
              <a:rPr lang="en-US" sz="2000" dirty="0" smtClean="0">
                <a:solidFill>
                  <a:srgbClr val="FF0000"/>
                </a:solidFill>
                <a:latin typeface="Arial" pitchFamily="34" charset="0"/>
                <a:cs typeface="Arial" pitchFamily="34" charset="0"/>
              </a:rPr>
              <a:t> </a:t>
            </a:r>
            <a:r>
              <a:rPr lang="en-US" sz="2000" dirty="0" err="1" smtClean="0">
                <a:solidFill>
                  <a:srgbClr val="FF0000"/>
                </a:solidFill>
                <a:latin typeface="Arial" pitchFamily="34" charset="0"/>
                <a:cs typeface="Arial" pitchFamily="34" charset="0"/>
              </a:rPr>
              <a:t>trắng</a:t>
            </a:r>
            <a:r>
              <a:rPr lang="en-US" sz="2000" dirty="0" smtClean="0">
                <a:solidFill>
                  <a:srgbClr val="FF0000"/>
                </a:solidFill>
                <a:latin typeface="Arial" pitchFamily="34" charset="0"/>
                <a:cs typeface="Arial" pitchFamily="34" charset="0"/>
              </a:rPr>
              <a:t>.</a:t>
            </a:r>
            <a:r>
              <a:rPr lang="en-US" sz="2000" dirty="0" smtClean="0"/>
              <a:t> </a:t>
            </a:r>
            <a:r>
              <a:rPr lang="en-US" sz="1600" dirty="0" smtClean="0"/>
              <a:t>(1 đ)</a:t>
            </a:r>
            <a:endParaRPr lang="en-US" sz="1600" dirty="0" smtClean="0">
              <a:solidFill>
                <a:srgbClr val="FF0000"/>
              </a:solidFill>
              <a:latin typeface="Arial" pitchFamily="34" charset="0"/>
              <a:cs typeface="Arial" pitchFamily="34" charset="0"/>
            </a:endParaRPr>
          </a:p>
          <a:p>
            <a:r>
              <a:rPr lang="en-US" sz="2000" dirty="0" smtClean="0">
                <a:solidFill>
                  <a:srgbClr val="FF0000"/>
                </a:solidFill>
                <a:latin typeface="Arial" pitchFamily="34" charset="0"/>
                <a:cs typeface="Arial" pitchFamily="34" charset="0"/>
              </a:rPr>
              <a:t>+ </a:t>
            </a:r>
            <a:r>
              <a:rPr lang="en-US" sz="2000" dirty="0" err="1" smtClean="0">
                <a:solidFill>
                  <a:srgbClr val="FF0000"/>
                </a:solidFill>
                <a:latin typeface="Arial" pitchFamily="34" charset="0"/>
                <a:cs typeface="Arial" pitchFamily="34" charset="0"/>
              </a:rPr>
              <a:t>Nhị</a:t>
            </a:r>
            <a:r>
              <a:rPr lang="en-US" sz="2000" dirty="0" smtClean="0">
                <a:solidFill>
                  <a:srgbClr val="FF0000"/>
                </a:solidFill>
                <a:latin typeface="Arial" pitchFamily="34" charset="0"/>
                <a:cs typeface="Arial" pitchFamily="34" charset="0"/>
              </a:rPr>
              <a:t> </a:t>
            </a:r>
            <a:r>
              <a:rPr lang="en-US" sz="2000" dirty="0" err="1" smtClean="0">
                <a:solidFill>
                  <a:srgbClr val="FF0000"/>
                </a:solidFill>
                <a:latin typeface="Arial" pitchFamily="34" charset="0"/>
                <a:cs typeface="Arial" pitchFamily="34" charset="0"/>
              </a:rPr>
              <a:t>vàng</a:t>
            </a:r>
            <a:r>
              <a:rPr lang="en-US" sz="2000" dirty="0" smtClean="0">
                <a:solidFill>
                  <a:srgbClr val="FF0000"/>
                </a:solidFill>
                <a:latin typeface="Arial" pitchFamily="34" charset="0"/>
                <a:cs typeface="Arial" pitchFamily="34" charset="0"/>
              </a:rPr>
              <a:t>.</a:t>
            </a:r>
            <a:r>
              <a:rPr lang="en-US" sz="2000" dirty="0" smtClean="0"/>
              <a:t> </a:t>
            </a:r>
            <a:r>
              <a:rPr lang="en-US" sz="1600" dirty="0" smtClean="0"/>
              <a:t>(1 đ)</a:t>
            </a:r>
            <a:r>
              <a:rPr lang="en-US" sz="1600" dirty="0" smtClean="0">
                <a:solidFill>
                  <a:srgbClr val="FF0000"/>
                </a:solidFill>
                <a:latin typeface="Arial" pitchFamily="34" charset="0"/>
                <a:cs typeface="Arial" pitchFamily="34" charset="0"/>
              </a:rPr>
              <a:t> </a:t>
            </a:r>
            <a:endParaRPr lang="en-US" sz="1600" dirty="0">
              <a:solidFill>
                <a:srgbClr val="FF0000"/>
              </a:solidFill>
              <a:latin typeface="Arial" pitchFamily="34" charset="0"/>
              <a:cs typeface="Arial" pitchFamily="34" charset="0"/>
            </a:endParaRPr>
          </a:p>
        </p:txBody>
      </p:sp>
      <p:sp>
        <p:nvSpPr>
          <p:cNvPr id="10" name="Right Brace 9"/>
          <p:cNvSpPr/>
          <p:nvPr/>
        </p:nvSpPr>
        <p:spPr>
          <a:xfrm>
            <a:off x="6934200" y="3657600"/>
            <a:ext cx="190500" cy="4572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TextBox 10"/>
          <p:cNvSpPr txBox="1"/>
          <p:nvPr/>
        </p:nvSpPr>
        <p:spPr>
          <a:xfrm>
            <a:off x="5029200" y="5105400"/>
            <a:ext cx="4114800" cy="1323439"/>
          </a:xfrm>
          <a:prstGeom prst="rect">
            <a:avLst/>
          </a:prstGeom>
          <a:solidFill>
            <a:srgbClr val="92D050"/>
          </a:solidFill>
        </p:spPr>
        <p:txBody>
          <a:bodyPr wrap="square" rtlCol="0">
            <a:spAutoFit/>
          </a:bodyPr>
          <a:lstStyle/>
          <a:p>
            <a:r>
              <a:rPr lang="en-US" sz="2000" dirty="0" smtClean="0">
                <a:latin typeface="Arial" pitchFamily="34" charset="0"/>
                <a:cs typeface="Arial" pitchFamily="34" charset="0"/>
              </a:rPr>
              <a:t>     </a:t>
            </a:r>
            <a:r>
              <a:rPr lang="en-US" sz="2000" dirty="0" err="1" smtClean="0">
                <a:latin typeface="Arial" pitchFamily="34" charset="0"/>
                <a:cs typeface="Arial" pitchFamily="34" charset="0"/>
              </a:rPr>
              <a:t>Điệp</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ngữ</a:t>
            </a:r>
            <a:r>
              <a:rPr lang="en-US" sz="2000" dirty="0">
                <a:latin typeface="Arial" pitchFamily="34" charset="0"/>
                <a:cs typeface="Arial" pitchFamily="34" charset="0"/>
              </a:rPr>
              <a:t> </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Dạng</a:t>
            </a:r>
            <a:r>
              <a:rPr lang="en-US" sz="2000" dirty="0" smtClean="0">
                <a:latin typeface="Arial" pitchFamily="34" charset="0"/>
                <a:cs typeface="Arial" pitchFamily="34" charset="0"/>
              </a:rPr>
              <a:t> </a:t>
            </a:r>
          </a:p>
          <a:p>
            <a:r>
              <a:rPr lang="en-US" sz="2000" dirty="0" smtClean="0">
                <a:latin typeface="Arial" pitchFamily="34" charset="0"/>
                <a:cs typeface="Arial" pitchFamily="34" charset="0"/>
              </a:rPr>
              <a:t>+ </a:t>
            </a:r>
            <a:r>
              <a:rPr lang="en-US" sz="2000" dirty="0" err="1" smtClean="0">
                <a:solidFill>
                  <a:srgbClr val="FF0000"/>
                </a:solidFill>
                <a:latin typeface="Arial" pitchFamily="34" charset="0"/>
                <a:cs typeface="Arial" pitchFamily="34" charset="0"/>
              </a:rPr>
              <a:t>Một</a:t>
            </a:r>
            <a:r>
              <a:rPr lang="en-US" sz="2000" dirty="0" smtClean="0">
                <a:solidFill>
                  <a:srgbClr val="FF0000"/>
                </a:solidFill>
                <a:latin typeface="Arial" pitchFamily="34" charset="0"/>
                <a:cs typeface="Arial" pitchFamily="34" charset="0"/>
              </a:rPr>
              <a:t> </a:t>
            </a:r>
            <a:r>
              <a:rPr lang="en-US" sz="2000" dirty="0" err="1" smtClean="0">
                <a:solidFill>
                  <a:srgbClr val="FF0000"/>
                </a:solidFill>
                <a:latin typeface="Arial" pitchFamily="34" charset="0"/>
                <a:cs typeface="Arial" pitchFamily="34" charset="0"/>
              </a:rPr>
              <a:t>dân</a:t>
            </a:r>
            <a:r>
              <a:rPr lang="en-US" sz="2000" dirty="0" smtClean="0">
                <a:solidFill>
                  <a:srgbClr val="FF0000"/>
                </a:solidFill>
                <a:latin typeface="Arial" pitchFamily="34" charset="0"/>
                <a:cs typeface="Arial" pitchFamily="34" charset="0"/>
              </a:rPr>
              <a:t> </a:t>
            </a:r>
            <a:r>
              <a:rPr lang="en-US" sz="2000" dirty="0" err="1" smtClean="0">
                <a:solidFill>
                  <a:srgbClr val="FF0000"/>
                </a:solidFill>
                <a:latin typeface="Arial" pitchFamily="34" charset="0"/>
                <a:cs typeface="Arial" pitchFamily="34" charset="0"/>
              </a:rPr>
              <a:t>tộc</a:t>
            </a:r>
            <a:endParaRPr lang="en-US" sz="1600" dirty="0" smtClean="0">
              <a:solidFill>
                <a:srgbClr val="0070C0"/>
              </a:solidFill>
              <a:latin typeface="Arial" pitchFamily="34" charset="0"/>
              <a:cs typeface="Arial" pitchFamily="34" charset="0"/>
            </a:endParaRPr>
          </a:p>
          <a:p>
            <a:r>
              <a:rPr lang="en-US" sz="2000" dirty="0" err="1" smtClean="0">
                <a:solidFill>
                  <a:srgbClr val="FF0000"/>
                </a:solidFill>
                <a:latin typeface="Arial" pitchFamily="34" charset="0"/>
                <a:cs typeface="Arial" pitchFamily="34" charset="0"/>
              </a:rPr>
              <a:t>đã</a:t>
            </a:r>
            <a:r>
              <a:rPr lang="en-US" sz="2000" dirty="0" smtClean="0">
                <a:solidFill>
                  <a:srgbClr val="FF0000"/>
                </a:solidFill>
                <a:latin typeface="Arial" pitchFamily="34" charset="0"/>
                <a:cs typeface="Arial" pitchFamily="34" charset="0"/>
              </a:rPr>
              <a:t> </a:t>
            </a:r>
            <a:r>
              <a:rPr lang="en-US" sz="2000" dirty="0" err="1" smtClean="0">
                <a:solidFill>
                  <a:srgbClr val="FF0000"/>
                </a:solidFill>
                <a:latin typeface="Arial" pitchFamily="34" charset="0"/>
                <a:cs typeface="Arial" pitchFamily="34" charset="0"/>
              </a:rPr>
              <a:t>gan</a:t>
            </a:r>
            <a:r>
              <a:rPr lang="en-US" sz="2000" dirty="0" smtClean="0">
                <a:solidFill>
                  <a:srgbClr val="FF0000"/>
                </a:solidFill>
                <a:latin typeface="Arial" pitchFamily="34" charset="0"/>
                <a:cs typeface="Arial" pitchFamily="34" charset="0"/>
              </a:rPr>
              <a:t> </a:t>
            </a:r>
            <a:r>
              <a:rPr lang="en-US" sz="2000" dirty="0" err="1" smtClean="0">
                <a:solidFill>
                  <a:srgbClr val="FF0000"/>
                </a:solidFill>
                <a:latin typeface="Arial" pitchFamily="34" charset="0"/>
                <a:cs typeface="Arial" pitchFamily="34" charset="0"/>
              </a:rPr>
              <a:t>góc</a:t>
            </a:r>
            <a:r>
              <a:rPr lang="en-US" sz="2000" dirty="0" smtClean="0"/>
              <a:t> </a:t>
            </a:r>
            <a:r>
              <a:rPr lang="en-US" sz="1600" dirty="0" smtClean="0"/>
              <a:t>(1 đ)</a:t>
            </a:r>
            <a:endParaRPr lang="en-US" sz="1600" dirty="0" smtClean="0">
              <a:solidFill>
                <a:srgbClr val="FF0000"/>
              </a:solidFill>
              <a:latin typeface="Arial" pitchFamily="34" charset="0"/>
              <a:cs typeface="Arial" pitchFamily="34" charset="0"/>
            </a:endParaRPr>
          </a:p>
          <a:p>
            <a:r>
              <a:rPr lang="en-US" sz="2000" dirty="0" smtClean="0">
                <a:latin typeface="Arial" pitchFamily="34" charset="0"/>
                <a:cs typeface="Arial" pitchFamily="34" charset="0"/>
              </a:rPr>
              <a:t>+</a:t>
            </a:r>
            <a:r>
              <a:rPr lang="en-US" sz="2000" dirty="0" err="1" smtClean="0">
                <a:solidFill>
                  <a:srgbClr val="FF0000"/>
                </a:solidFill>
                <a:latin typeface="Arial" pitchFamily="34" charset="0"/>
                <a:cs typeface="Arial" pitchFamily="34" charset="0"/>
              </a:rPr>
              <a:t>Dân</a:t>
            </a:r>
            <a:r>
              <a:rPr lang="en-US" sz="2000" dirty="0" smtClean="0">
                <a:solidFill>
                  <a:srgbClr val="FF0000"/>
                </a:solidFill>
                <a:latin typeface="Arial" pitchFamily="34" charset="0"/>
                <a:cs typeface="Arial" pitchFamily="34" charset="0"/>
              </a:rPr>
              <a:t> </a:t>
            </a:r>
            <a:r>
              <a:rPr lang="en-US" sz="2000" dirty="0" err="1" smtClean="0">
                <a:solidFill>
                  <a:srgbClr val="FF0000"/>
                </a:solidFill>
                <a:latin typeface="Arial" pitchFamily="34" charset="0"/>
                <a:cs typeface="Arial" pitchFamily="34" charset="0"/>
              </a:rPr>
              <a:t>tộc</a:t>
            </a:r>
            <a:r>
              <a:rPr lang="en-US" sz="2000" dirty="0" smtClean="0">
                <a:solidFill>
                  <a:srgbClr val="FF0000"/>
                </a:solidFill>
                <a:latin typeface="Arial" pitchFamily="34" charset="0"/>
                <a:cs typeface="Arial" pitchFamily="34" charset="0"/>
              </a:rPr>
              <a:t> </a:t>
            </a:r>
            <a:r>
              <a:rPr lang="en-US" sz="2000" dirty="0" err="1" smtClean="0">
                <a:solidFill>
                  <a:srgbClr val="FF0000"/>
                </a:solidFill>
                <a:latin typeface="Arial" pitchFamily="34" charset="0"/>
                <a:cs typeface="Arial" pitchFamily="34" charset="0"/>
              </a:rPr>
              <a:t>đó</a:t>
            </a:r>
            <a:r>
              <a:rPr lang="en-US" sz="2000" dirty="0" smtClean="0">
                <a:solidFill>
                  <a:srgbClr val="FF0000"/>
                </a:solidFill>
                <a:latin typeface="Arial" pitchFamily="34" charset="0"/>
                <a:cs typeface="Arial" pitchFamily="34" charset="0"/>
              </a:rPr>
              <a:t> </a:t>
            </a:r>
            <a:r>
              <a:rPr lang="en-US" sz="1600" dirty="0" smtClean="0"/>
              <a:t>(1 đ)</a:t>
            </a:r>
            <a:endParaRPr lang="en-US" sz="1600" dirty="0">
              <a:latin typeface="Arial" pitchFamily="34" charset="0"/>
              <a:cs typeface="Arial" pitchFamily="34" charset="0"/>
            </a:endParaRPr>
          </a:p>
        </p:txBody>
      </p:sp>
      <p:sp>
        <p:nvSpPr>
          <p:cNvPr id="12" name="TextBox 11"/>
          <p:cNvSpPr txBox="1"/>
          <p:nvPr/>
        </p:nvSpPr>
        <p:spPr>
          <a:xfrm>
            <a:off x="7086600" y="3673840"/>
            <a:ext cx="1957587" cy="400110"/>
          </a:xfrm>
          <a:prstGeom prst="rect">
            <a:avLst/>
          </a:prstGeom>
          <a:noFill/>
        </p:spPr>
        <p:txBody>
          <a:bodyPr wrap="none" rtlCol="0">
            <a:spAutoFit/>
          </a:bodyPr>
          <a:lstStyle/>
          <a:p>
            <a:r>
              <a:rPr lang="en-US" sz="2000" dirty="0" err="1" smtClean="0">
                <a:solidFill>
                  <a:srgbClr val="0070C0"/>
                </a:solidFill>
                <a:latin typeface="Arial" pitchFamily="34" charset="0"/>
                <a:cs typeface="Arial" pitchFamily="34" charset="0"/>
              </a:rPr>
              <a:t>cách</a:t>
            </a:r>
            <a:r>
              <a:rPr lang="en-US" sz="2000" dirty="0" smtClean="0">
                <a:solidFill>
                  <a:srgbClr val="0070C0"/>
                </a:solidFill>
                <a:latin typeface="Arial" pitchFamily="34" charset="0"/>
                <a:cs typeface="Arial" pitchFamily="34" charset="0"/>
              </a:rPr>
              <a:t> </a:t>
            </a:r>
            <a:r>
              <a:rPr lang="en-US" sz="2000" dirty="0" err="1" smtClean="0">
                <a:solidFill>
                  <a:srgbClr val="0070C0"/>
                </a:solidFill>
                <a:latin typeface="Arial" pitchFamily="34" charset="0"/>
                <a:cs typeface="Arial" pitchFamily="34" charset="0"/>
              </a:rPr>
              <a:t>quãng</a:t>
            </a:r>
            <a:r>
              <a:rPr lang="en-US" sz="2000" dirty="0" smtClean="0"/>
              <a:t> </a:t>
            </a:r>
            <a:r>
              <a:rPr lang="en-US" sz="1600" dirty="0" smtClean="0"/>
              <a:t>(1 đ)</a:t>
            </a:r>
            <a:endParaRPr lang="en-US" sz="1600" dirty="0">
              <a:solidFill>
                <a:srgbClr val="0070C0"/>
              </a:solidFill>
              <a:latin typeface="Arial" pitchFamily="34" charset="0"/>
              <a:cs typeface="Arial" pitchFamily="34" charset="0"/>
            </a:endParaRPr>
          </a:p>
        </p:txBody>
      </p:sp>
      <p:sp>
        <p:nvSpPr>
          <p:cNvPr id="13" name="TextBox 12"/>
          <p:cNvSpPr txBox="1"/>
          <p:nvPr/>
        </p:nvSpPr>
        <p:spPr>
          <a:xfrm>
            <a:off x="7086600" y="4132290"/>
            <a:ext cx="1943161" cy="400110"/>
          </a:xfrm>
          <a:prstGeom prst="rect">
            <a:avLst/>
          </a:prstGeom>
          <a:noFill/>
        </p:spPr>
        <p:txBody>
          <a:bodyPr wrap="none" rtlCol="0">
            <a:spAutoFit/>
          </a:bodyPr>
          <a:lstStyle/>
          <a:p>
            <a:r>
              <a:rPr lang="en-US" sz="2000" dirty="0" err="1" smtClean="0">
                <a:solidFill>
                  <a:srgbClr val="0070C0"/>
                </a:solidFill>
                <a:latin typeface="Arial" pitchFamily="34" charset="0"/>
                <a:cs typeface="Arial" pitchFamily="34" charset="0"/>
              </a:rPr>
              <a:t>chuyển</a:t>
            </a:r>
            <a:r>
              <a:rPr lang="en-US" sz="2000" dirty="0" smtClean="0">
                <a:solidFill>
                  <a:srgbClr val="0070C0"/>
                </a:solidFill>
                <a:latin typeface="Arial" pitchFamily="34" charset="0"/>
                <a:cs typeface="Arial" pitchFamily="34" charset="0"/>
              </a:rPr>
              <a:t> </a:t>
            </a:r>
            <a:r>
              <a:rPr lang="en-US" sz="2000" dirty="0" err="1" smtClean="0">
                <a:solidFill>
                  <a:srgbClr val="0070C0"/>
                </a:solidFill>
                <a:latin typeface="Arial" pitchFamily="34" charset="0"/>
                <a:cs typeface="Arial" pitchFamily="34" charset="0"/>
              </a:rPr>
              <a:t>tiếp</a:t>
            </a:r>
            <a:r>
              <a:rPr lang="en-US" sz="2000" dirty="0" smtClean="0"/>
              <a:t> </a:t>
            </a:r>
            <a:r>
              <a:rPr lang="en-US" sz="1600" dirty="0" smtClean="0"/>
              <a:t>(1 đ)</a:t>
            </a:r>
            <a:endParaRPr lang="en-US" sz="1600" dirty="0">
              <a:solidFill>
                <a:srgbClr val="0070C0"/>
              </a:solidFill>
              <a:latin typeface="Arial" pitchFamily="34" charset="0"/>
              <a:cs typeface="Arial" pitchFamily="34" charset="0"/>
            </a:endParaRPr>
          </a:p>
        </p:txBody>
      </p:sp>
      <p:sp>
        <p:nvSpPr>
          <p:cNvPr id="14" name="Right Brace 13"/>
          <p:cNvSpPr/>
          <p:nvPr/>
        </p:nvSpPr>
        <p:spPr>
          <a:xfrm>
            <a:off x="6934200" y="5715000"/>
            <a:ext cx="228600" cy="6096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TextBox 14"/>
          <p:cNvSpPr txBox="1"/>
          <p:nvPr/>
        </p:nvSpPr>
        <p:spPr>
          <a:xfrm>
            <a:off x="7162800" y="5867400"/>
            <a:ext cx="1981200" cy="369332"/>
          </a:xfrm>
          <a:prstGeom prst="rect">
            <a:avLst/>
          </a:prstGeom>
          <a:noFill/>
        </p:spPr>
        <p:txBody>
          <a:bodyPr wrap="square" rtlCol="0">
            <a:spAutoFit/>
          </a:bodyPr>
          <a:lstStyle/>
          <a:p>
            <a:r>
              <a:rPr lang="en-US" dirty="0" err="1" smtClean="0">
                <a:solidFill>
                  <a:srgbClr val="0070C0"/>
                </a:solidFill>
                <a:latin typeface="Arial" pitchFamily="34" charset="0"/>
                <a:cs typeface="Arial" pitchFamily="34" charset="0"/>
              </a:rPr>
              <a:t>cách</a:t>
            </a:r>
            <a:r>
              <a:rPr lang="en-US" dirty="0" smtClean="0">
                <a:solidFill>
                  <a:srgbClr val="0070C0"/>
                </a:solidFill>
                <a:latin typeface="Arial" pitchFamily="34" charset="0"/>
                <a:cs typeface="Arial" pitchFamily="34" charset="0"/>
              </a:rPr>
              <a:t> </a:t>
            </a:r>
            <a:r>
              <a:rPr lang="en-US" dirty="0" err="1" smtClean="0">
                <a:solidFill>
                  <a:srgbClr val="0070C0"/>
                </a:solidFill>
                <a:latin typeface="Arial" pitchFamily="34" charset="0"/>
                <a:cs typeface="Arial" pitchFamily="34" charset="0"/>
              </a:rPr>
              <a:t>quãng</a:t>
            </a:r>
            <a:r>
              <a:rPr lang="en-US" dirty="0" smtClean="0"/>
              <a:t> </a:t>
            </a:r>
            <a:r>
              <a:rPr lang="en-US" sz="1400" dirty="0" smtClean="0"/>
              <a:t>(1 đ)</a:t>
            </a:r>
            <a:endParaRPr lang="en-US" dirty="0"/>
          </a:p>
        </p:txBody>
      </p:sp>
    </p:spTree>
  </p:cSld>
  <p:clrMapOvr>
    <a:masterClrMapping/>
  </p:clrMapOvr>
  <p:transition>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checkerboard(across)">
                                      <p:cBhvr>
                                        <p:cTn id="12" dur="500"/>
                                        <p:tgtEl>
                                          <p:spTgt spid="9"/>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blinds(horizontal)">
                                      <p:cBhvr>
                                        <p:cTn id="15" dur="500"/>
                                        <p:tgtEl>
                                          <p:spTgt spid="10"/>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12"/>
                                        </p:tgtEl>
                                        <p:attrNameLst>
                                          <p:attrName>style.visibility</p:attrName>
                                        </p:attrNameLst>
                                      </p:cBhvr>
                                      <p:to>
                                        <p:strVal val="visible"/>
                                      </p:to>
                                    </p:set>
                                    <p:animEffect transition="in" filter="blinds(horizontal)">
                                      <p:cBhvr>
                                        <p:cTn id="18" dur="500"/>
                                        <p:tgtEl>
                                          <p:spTgt spid="12"/>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blinds(horizontal)">
                                      <p:cBhvr>
                                        <p:cTn id="21" dur="500"/>
                                        <p:tgtEl>
                                          <p:spTgt spid="13"/>
                                        </p:tgtEl>
                                      </p:cBhvr>
                                    </p:animEffect>
                                  </p:childTnLst>
                                </p:cTn>
                              </p:par>
                            </p:childTnLst>
                          </p:cTn>
                        </p:par>
                      </p:childTnLst>
                    </p:cTn>
                  </p:par>
                  <p:par>
                    <p:cTn id="22" fill="hold">
                      <p:stCondLst>
                        <p:cond delay="indefinite"/>
                      </p:stCondLst>
                      <p:childTnLst>
                        <p:par>
                          <p:cTn id="23" fill="hold">
                            <p:stCondLst>
                              <p:cond delay="0"/>
                            </p:stCondLst>
                            <p:childTnLst>
                              <p:par>
                                <p:cTn id="24" presetID="4" presetClass="entr" presetSubtype="16" fill="hold" grpId="0" nodeType="click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box(in)">
                                      <p:cBhvr>
                                        <p:cTn id="26" dur="500"/>
                                        <p:tgtEl>
                                          <p:spTgt spid="11"/>
                                        </p:tgtEl>
                                      </p:cBhvr>
                                    </p:animEffect>
                                  </p:childTnLst>
                                </p:cTn>
                              </p:par>
                              <p:par>
                                <p:cTn id="27" presetID="4" presetClass="entr" presetSubtype="16" fill="hold" grpId="0" nodeType="withEffect">
                                  <p:stCondLst>
                                    <p:cond delay="0"/>
                                  </p:stCondLst>
                                  <p:childTnLst>
                                    <p:set>
                                      <p:cBhvr>
                                        <p:cTn id="28" dur="1" fill="hold">
                                          <p:stCondLst>
                                            <p:cond delay="0"/>
                                          </p:stCondLst>
                                        </p:cTn>
                                        <p:tgtEl>
                                          <p:spTgt spid="15"/>
                                        </p:tgtEl>
                                        <p:attrNameLst>
                                          <p:attrName>style.visibility</p:attrName>
                                        </p:attrNameLst>
                                      </p:cBhvr>
                                      <p:to>
                                        <p:strVal val="visible"/>
                                      </p:to>
                                    </p:set>
                                    <p:animEffect transition="in" filter="box(in)">
                                      <p:cBhvr>
                                        <p:cTn id="29" dur="500"/>
                                        <p:tgtEl>
                                          <p:spTgt spid="15"/>
                                        </p:tgtEl>
                                      </p:cBhvr>
                                    </p:animEffect>
                                  </p:childTnLst>
                                </p:cTn>
                              </p:par>
                              <p:par>
                                <p:cTn id="30" presetID="3" presetClass="entr" presetSubtype="10" fill="hold" grpId="0" nodeType="withEffect">
                                  <p:stCondLst>
                                    <p:cond delay="0"/>
                                  </p:stCondLst>
                                  <p:childTnLst>
                                    <p:set>
                                      <p:cBhvr>
                                        <p:cTn id="31" dur="1" fill="hold">
                                          <p:stCondLst>
                                            <p:cond delay="0"/>
                                          </p:stCondLst>
                                        </p:cTn>
                                        <p:tgtEl>
                                          <p:spTgt spid="14"/>
                                        </p:tgtEl>
                                        <p:attrNameLst>
                                          <p:attrName>style.visibility</p:attrName>
                                        </p:attrNameLst>
                                      </p:cBhvr>
                                      <p:to>
                                        <p:strVal val="visible"/>
                                      </p:to>
                                    </p:set>
                                    <p:animEffect transition="in" filter="blinds(horizontal)">
                                      <p:cBhvr>
                                        <p:cTn id="3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9" grpId="0" animBg="1"/>
      <p:bldP spid="10" grpId="0" animBg="1"/>
      <p:bldP spid="11" grpId="0" animBg="1"/>
      <p:bldP spid="12" grpId="0"/>
      <p:bldP spid="13" grpId="0"/>
      <p:bldP spid="14" grpId="0" animBg="1"/>
      <p:bldP spid="1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09600" y="1143000"/>
            <a:ext cx="7772400" cy="2862322"/>
          </a:xfrm>
          <a:prstGeom prst="rect">
            <a:avLst/>
          </a:prstGeom>
          <a:solidFill>
            <a:schemeClr val="accent4">
              <a:lumMod val="20000"/>
              <a:lumOff val="80000"/>
            </a:schemeClr>
          </a:solidFill>
        </p:spPr>
        <p:txBody>
          <a:bodyPr wrap="square" rtlCol="0">
            <a:spAutoFit/>
          </a:bodyPr>
          <a:lstStyle/>
          <a:p>
            <a:pPr>
              <a:lnSpc>
                <a:spcPct val="150000"/>
              </a:lnSpc>
            </a:pPr>
            <a:r>
              <a:rPr lang="en-US" sz="2400" u="sng" dirty="0" err="1" smtClean="0">
                <a:latin typeface="Arial" pitchFamily="34" charset="0"/>
                <a:cs typeface="Arial" pitchFamily="34" charset="0"/>
              </a:rPr>
              <a:t>Bài</a:t>
            </a:r>
            <a:r>
              <a:rPr lang="en-US" sz="2400" u="sng" dirty="0" smtClean="0">
                <a:latin typeface="Arial" pitchFamily="34" charset="0"/>
                <a:cs typeface="Arial" pitchFamily="34" charset="0"/>
              </a:rPr>
              <a:t> </a:t>
            </a:r>
            <a:r>
              <a:rPr lang="en-US" sz="2400" u="sng" dirty="0" err="1" smtClean="0">
                <a:latin typeface="Arial" pitchFamily="34" charset="0"/>
                <a:cs typeface="Arial" pitchFamily="34" charset="0"/>
              </a:rPr>
              <a:t>tập</a:t>
            </a:r>
            <a:r>
              <a:rPr lang="en-US" sz="2400" u="sng" dirty="0" smtClean="0">
                <a:latin typeface="Arial" pitchFamily="34" charset="0"/>
                <a:cs typeface="Arial" pitchFamily="34" charset="0"/>
              </a:rPr>
              <a:t> </a:t>
            </a:r>
            <a:r>
              <a:rPr lang="vi-VN" sz="2400" u="sng" dirty="0" smtClean="0">
                <a:latin typeface="Arial" pitchFamily="34" charset="0"/>
                <a:cs typeface="Arial" pitchFamily="34" charset="0"/>
              </a:rPr>
              <a:t>2</a:t>
            </a:r>
            <a:r>
              <a:rPr lang="en-US" sz="2400" u="sng" dirty="0" smtClean="0">
                <a:latin typeface="Arial" pitchFamily="34" charset="0"/>
                <a:cs typeface="Arial" pitchFamily="34" charset="0"/>
              </a:rPr>
              <a:t>: </a:t>
            </a:r>
            <a:r>
              <a:rPr lang="en-US" sz="2400" dirty="0" err="1" smtClean="0">
                <a:solidFill>
                  <a:srgbClr val="FF0000"/>
                </a:solidFill>
                <a:latin typeface="Arial" pitchFamily="34" charset="0"/>
                <a:cs typeface="Arial" pitchFamily="34" charset="0"/>
              </a:rPr>
              <a:t>Tìm</a:t>
            </a:r>
            <a:r>
              <a:rPr lang="en-US" sz="2400" dirty="0" smtClean="0">
                <a:solidFill>
                  <a:srgbClr val="FF0000"/>
                </a:solidFill>
                <a:latin typeface="Arial" pitchFamily="34" charset="0"/>
                <a:cs typeface="Arial" pitchFamily="34" charset="0"/>
              </a:rPr>
              <a:t> </a:t>
            </a:r>
            <a:r>
              <a:rPr lang="en-US" sz="2400" dirty="0" err="1" smtClean="0">
                <a:solidFill>
                  <a:srgbClr val="FF0000"/>
                </a:solidFill>
                <a:latin typeface="Arial" pitchFamily="34" charset="0"/>
                <a:cs typeface="Arial" pitchFamily="34" charset="0"/>
              </a:rPr>
              <a:t>và</a:t>
            </a:r>
            <a:r>
              <a:rPr lang="en-US" sz="2400" dirty="0" smtClean="0">
                <a:solidFill>
                  <a:srgbClr val="FF0000"/>
                </a:solidFill>
                <a:latin typeface="Arial" pitchFamily="34" charset="0"/>
                <a:cs typeface="Arial" pitchFamily="34" charset="0"/>
              </a:rPr>
              <a:t> </a:t>
            </a:r>
            <a:r>
              <a:rPr lang="en-US" sz="2400" dirty="0" err="1" smtClean="0">
                <a:solidFill>
                  <a:srgbClr val="FF0000"/>
                </a:solidFill>
                <a:latin typeface="Arial" pitchFamily="34" charset="0"/>
                <a:cs typeface="Arial" pitchFamily="34" charset="0"/>
              </a:rPr>
              <a:t>phân</a:t>
            </a:r>
            <a:r>
              <a:rPr lang="en-US" sz="2400" dirty="0" smtClean="0">
                <a:solidFill>
                  <a:srgbClr val="FF0000"/>
                </a:solidFill>
                <a:latin typeface="Arial" pitchFamily="34" charset="0"/>
                <a:cs typeface="Arial" pitchFamily="34" charset="0"/>
              </a:rPr>
              <a:t> </a:t>
            </a:r>
            <a:r>
              <a:rPr lang="en-US" sz="2400" dirty="0" err="1" smtClean="0">
                <a:solidFill>
                  <a:srgbClr val="FF0000"/>
                </a:solidFill>
                <a:latin typeface="Arial" pitchFamily="34" charset="0"/>
                <a:cs typeface="Arial" pitchFamily="34" charset="0"/>
              </a:rPr>
              <a:t>tích</a:t>
            </a:r>
            <a:r>
              <a:rPr lang="en-US" sz="2400" dirty="0" smtClean="0">
                <a:solidFill>
                  <a:srgbClr val="FF0000"/>
                </a:solidFill>
                <a:latin typeface="Arial" pitchFamily="34" charset="0"/>
                <a:cs typeface="Arial" pitchFamily="34" charset="0"/>
              </a:rPr>
              <a:t> </a:t>
            </a:r>
            <a:r>
              <a:rPr lang="en-US" sz="2400" dirty="0" err="1" smtClean="0">
                <a:solidFill>
                  <a:srgbClr val="FF0000"/>
                </a:solidFill>
                <a:latin typeface="Arial" pitchFamily="34" charset="0"/>
                <a:cs typeface="Arial" pitchFamily="34" charset="0"/>
              </a:rPr>
              <a:t>giá</a:t>
            </a:r>
            <a:r>
              <a:rPr lang="en-US" sz="2400" dirty="0" smtClean="0">
                <a:solidFill>
                  <a:srgbClr val="FF0000"/>
                </a:solidFill>
                <a:latin typeface="Arial" pitchFamily="34" charset="0"/>
                <a:cs typeface="Arial" pitchFamily="34" charset="0"/>
              </a:rPr>
              <a:t> </a:t>
            </a:r>
            <a:r>
              <a:rPr lang="en-US" sz="2400" dirty="0" err="1" smtClean="0">
                <a:solidFill>
                  <a:srgbClr val="FF0000"/>
                </a:solidFill>
                <a:latin typeface="Arial" pitchFamily="34" charset="0"/>
                <a:cs typeface="Arial" pitchFamily="34" charset="0"/>
              </a:rPr>
              <a:t>trị</a:t>
            </a:r>
            <a:r>
              <a:rPr lang="en-US" sz="2400" dirty="0" smtClean="0">
                <a:solidFill>
                  <a:srgbClr val="FF0000"/>
                </a:solidFill>
                <a:latin typeface="Arial" pitchFamily="34" charset="0"/>
                <a:cs typeface="Arial" pitchFamily="34" charset="0"/>
              </a:rPr>
              <a:t> </a:t>
            </a:r>
            <a:r>
              <a:rPr lang="en-US" sz="2400" dirty="0" err="1" smtClean="0">
                <a:solidFill>
                  <a:srgbClr val="FF0000"/>
                </a:solidFill>
                <a:latin typeface="Arial" pitchFamily="34" charset="0"/>
                <a:cs typeface="Arial" pitchFamily="34" charset="0"/>
              </a:rPr>
              <a:t>biểu</a:t>
            </a:r>
            <a:r>
              <a:rPr lang="en-US" sz="2400" dirty="0" smtClean="0">
                <a:solidFill>
                  <a:srgbClr val="FF0000"/>
                </a:solidFill>
                <a:latin typeface="Arial" pitchFamily="34" charset="0"/>
                <a:cs typeface="Arial" pitchFamily="34" charset="0"/>
              </a:rPr>
              <a:t> </a:t>
            </a:r>
            <a:r>
              <a:rPr lang="en-US" sz="2400" dirty="0" err="1" smtClean="0">
                <a:solidFill>
                  <a:srgbClr val="FF0000"/>
                </a:solidFill>
                <a:latin typeface="Arial" pitchFamily="34" charset="0"/>
                <a:cs typeface="Arial" pitchFamily="34" charset="0"/>
              </a:rPr>
              <a:t>đạt</a:t>
            </a:r>
            <a:r>
              <a:rPr lang="en-US" sz="2400" dirty="0" smtClean="0">
                <a:solidFill>
                  <a:srgbClr val="FF0000"/>
                </a:solidFill>
                <a:latin typeface="Arial" pitchFamily="34" charset="0"/>
                <a:cs typeface="Arial" pitchFamily="34" charset="0"/>
              </a:rPr>
              <a:t> </a:t>
            </a:r>
            <a:r>
              <a:rPr lang="en-US" sz="2400" dirty="0" err="1" smtClean="0">
                <a:solidFill>
                  <a:srgbClr val="FF0000"/>
                </a:solidFill>
                <a:latin typeface="Arial" pitchFamily="34" charset="0"/>
                <a:cs typeface="Arial" pitchFamily="34" charset="0"/>
              </a:rPr>
              <a:t>của</a:t>
            </a:r>
            <a:r>
              <a:rPr lang="en-US" sz="2400" dirty="0" smtClean="0">
                <a:solidFill>
                  <a:srgbClr val="FF0000"/>
                </a:solidFill>
                <a:latin typeface="Arial" pitchFamily="34" charset="0"/>
                <a:cs typeface="Arial" pitchFamily="34" charset="0"/>
              </a:rPr>
              <a:t> </a:t>
            </a:r>
            <a:r>
              <a:rPr lang="en-US" sz="2400" dirty="0" err="1" smtClean="0">
                <a:solidFill>
                  <a:srgbClr val="FF0000"/>
                </a:solidFill>
                <a:latin typeface="Arial" pitchFamily="34" charset="0"/>
                <a:cs typeface="Arial" pitchFamily="34" charset="0"/>
              </a:rPr>
              <a:t>điệp</a:t>
            </a:r>
            <a:r>
              <a:rPr lang="en-US" sz="2400" dirty="0" smtClean="0">
                <a:solidFill>
                  <a:srgbClr val="FF0000"/>
                </a:solidFill>
                <a:latin typeface="Arial" pitchFamily="34" charset="0"/>
                <a:cs typeface="Arial" pitchFamily="34" charset="0"/>
              </a:rPr>
              <a:t> </a:t>
            </a:r>
            <a:r>
              <a:rPr lang="en-US" sz="2400" dirty="0" err="1" smtClean="0">
                <a:solidFill>
                  <a:srgbClr val="FF0000"/>
                </a:solidFill>
                <a:latin typeface="Arial" pitchFamily="34" charset="0"/>
                <a:cs typeface="Arial" pitchFamily="34" charset="0"/>
              </a:rPr>
              <a:t>ngữ</a:t>
            </a:r>
            <a:r>
              <a:rPr lang="en-US" sz="2400" dirty="0" smtClean="0">
                <a:solidFill>
                  <a:srgbClr val="FF0000"/>
                </a:solidFill>
                <a:latin typeface="Arial" pitchFamily="34" charset="0"/>
                <a:cs typeface="Arial" pitchFamily="34" charset="0"/>
              </a:rPr>
              <a:t> </a:t>
            </a:r>
            <a:r>
              <a:rPr lang="en-US" sz="2400" dirty="0" err="1" smtClean="0">
                <a:solidFill>
                  <a:srgbClr val="FF0000"/>
                </a:solidFill>
                <a:latin typeface="Arial" pitchFamily="34" charset="0"/>
                <a:cs typeface="Arial" pitchFamily="34" charset="0"/>
              </a:rPr>
              <a:t>trong</a:t>
            </a:r>
            <a:r>
              <a:rPr lang="en-US" sz="2400" dirty="0" smtClean="0">
                <a:solidFill>
                  <a:srgbClr val="FF0000"/>
                </a:solidFill>
                <a:latin typeface="Arial" pitchFamily="34" charset="0"/>
                <a:cs typeface="Arial" pitchFamily="34" charset="0"/>
              </a:rPr>
              <a:t> </a:t>
            </a:r>
            <a:r>
              <a:rPr lang="en-US" sz="2400" dirty="0" err="1" smtClean="0">
                <a:solidFill>
                  <a:srgbClr val="FF0000"/>
                </a:solidFill>
                <a:latin typeface="Arial" pitchFamily="34" charset="0"/>
                <a:cs typeface="Arial" pitchFamily="34" charset="0"/>
              </a:rPr>
              <a:t>hai</a:t>
            </a:r>
            <a:r>
              <a:rPr lang="en-US" sz="2400" dirty="0" smtClean="0">
                <a:solidFill>
                  <a:srgbClr val="FF0000"/>
                </a:solidFill>
                <a:latin typeface="Arial" pitchFamily="34" charset="0"/>
                <a:cs typeface="Arial" pitchFamily="34" charset="0"/>
              </a:rPr>
              <a:t> </a:t>
            </a:r>
            <a:r>
              <a:rPr lang="en-US" sz="2400" dirty="0" err="1" smtClean="0">
                <a:solidFill>
                  <a:srgbClr val="FF0000"/>
                </a:solidFill>
                <a:latin typeface="Arial" pitchFamily="34" charset="0"/>
                <a:cs typeface="Arial" pitchFamily="34" charset="0"/>
              </a:rPr>
              <a:t>câu</a:t>
            </a:r>
            <a:r>
              <a:rPr lang="en-US" sz="2400" dirty="0" smtClean="0">
                <a:solidFill>
                  <a:srgbClr val="FF0000"/>
                </a:solidFill>
                <a:latin typeface="Arial" pitchFamily="34" charset="0"/>
                <a:cs typeface="Arial" pitchFamily="34" charset="0"/>
              </a:rPr>
              <a:t> </a:t>
            </a:r>
            <a:r>
              <a:rPr lang="en-US" sz="2400" dirty="0" err="1" smtClean="0">
                <a:solidFill>
                  <a:srgbClr val="FF0000"/>
                </a:solidFill>
                <a:latin typeface="Arial" pitchFamily="34" charset="0"/>
                <a:cs typeface="Arial" pitchFamily="34" charset="0"/>
              </a:rPr>
              <a:t>thơ</a:t>
            </a:r>
            <a:r>
              <a:rPr lang="en-US" sz="2400" dirty="0" smtClean="0">
                <a:solidFill>
                  <a:srgbClr val="FF0000"/>
                </a:solidFill>
                <a:latin typeface="Arial" pitchFamily="34" charset="0"/>
                <a:cs typeface="Arial" pitchFamily="34" charset="0"/>
              </a:rPr>
              <a:t> </a:t>
            </a:r>
            <a:r>
              <a:rPr lang="en-US" sz="2400" dirty="0" err="1" smtClean="0">
                <a:solidFill>
                  <a:srgbClr val="FF0000"/>
                </a:solidFill>
                <a:latin typeface="Arial" pitchFamily="34" charset="0"/>
                <a:cs typeface="Arial" pitchFamily="34" charset="0"/>
              </a:rPr>
              <a:t>sau</a:t>
            </a:r>
            <a:r>
              <a:rPr lang="en-US" sz="2400" dirty="0" smtClean="0">
                <a:solidFill>
                  <a:srgbClr val="FF0000"/>
                </a:solidFill>
                <a:latin typeface="Arial" pitchFamily="34" charset="0"/>
                <a:cs typeface="Arial" pitchFamily="34" charset="0"/>
              </a:rPr>
              <a:t>.</a:t>
            </a:r>
          </a:p>
          <a:p>
            <a:pPr>
              <a:lnSpc>
                <a:spcPct val="150000"/>
              </a:lnSpc>
            </a:pPr>
            <a:r>
              <a:rPr lang="en-US" sz="2400" dirty="0" smtClean="0">
                <a:solidFill>
                  <a:srgbClr val="0070C0"/>
                </a:solidFill>
              </a:rPr>
              <a:t>                  “…</a:t>
            </a:r>
            <a:r>
              <a:rPr lang="en-US" sz="2400" dirty="0" err="1">
                <a:solidFill>
                  <a:srgbClr val="0070C0"/>
                </a:solidFill>
                <a:latin typeface="Arial" pitchFamily="34" charset="0"/>
                <a:cs typeface="Arial" pitchFamily="34" charset="0"/>
              </a:rPr>
              <a:t>Cảnh</a:t>
            </a:r>
            <a:r>
              <a:rPr lang="en-US" sz="2400" dirty="0">
                <a:solidFill>
                  <a:srgbClr val="0070C0"/>
                </a:solidFill>
                <a:latin typeface="Arial" pitchFamily="34" charset="0"/>
                <a:cs typeface="Arial" pitchFamily="34" charset="0"/>
              </a:rPr>
              <a:t> </a:t>
            </a:r>
            <a:r>
              <a:rPr lang="en-US" sz="2400" dirty="0" err="1">
                <a:solidFill>
                  <a:srgbClr val="0070C0"/>
                </a:solidFill>
                <a:latin typeface="Arial" pitchFamily="34" charset="0"/>
                <a:cs typeface="Arial" pitchFamily="34" charset="0"/>
              </a:rPr>
              <a:t>khuya</a:t>
            </a:r>
            <a:r>
              <a:rPr lang="en-US" sz="2400" dirty="0">
                <a:solidFill>
                  <a:srgbClr val="0070C0"/>
                </a:solidFill>
                <a:latin typeface="Arial" pitchFamily="34" charset="0"/>
                <a:cs typeface="Arial" pitchFamily="34" charset="0"/>
              </a:rPr>
              <a:t> </a:t>
            </a:r>
            <a:r>
              <a:rPr lang="en-US" sz="2400" dirty="0" err="1">
                <a:solidFill>
                  <a:srgbClr val="0070C0"/>
                </a:solidFill>
                <a:latin typeface="Arial" pitchFamily="34" charset="0"/>
                <a:cs typeface="Arial" pitchFamily="34" charset="0"/>
              </a:rPr>
              <a:t>như</a:t>
            </a:r>
            <a:r>
              <a:rPr lang="en-US" sz="2400" dirty="0">
                <a:solidFill>
                  <a:srgbClr val="0070C0"/>
                </a:solidFill>
                <a:latin typeface="Arial" pitchFamily="34" charset="0"/>
                <a:cs typeface="Arial" pitchFamily="34" charset="0"/>
              </a:rPr>
              <a:t> </a:t>
            </a:r>
            <a:r>
              <a:rPr lang="en-US" sz="2400" dirty="0" err="1">
                <a:solidFill>
                  <a:srgbClr val="0070C0"/>
                </a:solidFill>
                <a:latin typeface="Arial" pitchFamily="34" charset="0"/>
                <a:cs typeface="Arial" pitchFamily="34" charset="0"/>
              </a:rPr>
              <a:t>vẽ</a:t>
            </a:r>
            <a:r>
              <a:rPr lang="en-US" sz="2400" dirty="0">
                <a:solidFill>
                  <a:srgbClr val="0070C0"/>
                </a:solidFill>
                <a:latin typeface="Arial" pitchFamily="34" charset="0"/>
                <a:cs typeface="Arial" pitchFamily="34" charset="0"/>
              </a:rPr>
              <a:t> </a:t>
            </a:r>
            <a:r>
              <a:rPr lang="en-US" sz="2400" dirty="0" err="1">
                <a:solidFill>
                  <a:srgbClr val="0070C0"/>
                </a:solidFill>
                <a:latin typeface="Arial" pitchFamily="34" charset="0"/>
                <a:cs typeface="Arial" pitchFamily="34" charset="0"/>
              </a:rPr>
              <a:t>người</a:t>
            </a:r>
            <a:r>
              <a:rPr lang="en-US" sz="2400" dirty="0">
                <a:solidFill>
                  <a:srgbClr val="0070C0"/>
                </a:solidFill>
                <a:latin typeface="Arial" pitchFamily="34" charset="0"/>
                <a:cs typeface="Arial" pitchFamily="34" charset="0"/>
              </a:rPr>
              <a:t> </a:t>
            </a:r>
            <a:r>
              <a:rPr lang="en-US" sz="2400" dirty="0" err="1">
                <a:solidFill>
                  <a:srgbClr val="0070C0"/>
                </a:solidFill>
                <a:latin typeface="Arial" pitchFamily="34" charset="0"/>
                <a:cs typeface="Arial" pitchFamily="34" charset="0"/>
              </a:rPr>
              <a:t>chưa</a:t>
            </a:r>
            <a:r>
              <a:rPr lang="en-US" sz="2400" dirty="0">
                <a:solidFill>
                  <a:srgbClr val="0070C0"/>
                </a:solidFill>
                <a:latin typeface="Arial" pitchFamily="34" charset="0"/>
                <a:cs typeface="Arial" pitchFamily="34" charset="0"/>
              </a:rPr>
              <a:t> </a:t>
            </a:r>
            <a:r>
              <a:rPr lang="en-US" sz="2400" dirty="0" err="1">
                <a:solidFill>
                  <a:srgbClr val="0070C0"/>
                </a:solidFill>
                <a:latin typeface="Arial" pitchFamily="34" charset="0"/>
                <a:cs typeface="Arial" pitchFamily="34" charset="0"/>
              </a:rPr>
              <a:t>ngủ</a:t>
            </a:r>
            <a:endParaRPr lang="en-US" sz="2400" dirty="0">
              <a:solidFill>
                <a:srgbClr val="0070C0"/>
              </a:solidFill>
              <a:latin typeface="Arial" pitchFamily="34" charset="0"/>
              <a:cs typeface="Arial" pitchFamily="34" charset="0"/>
            </a:endParaRPr>
          </a:p>
          <a:p>
            <a:pPr>
              <a:lnSpc>
                <a:spcPct val="150000"/>
              </a:lnSpc>
            </a:pPr>
            <a:r>
              <a:rPr lang="en-US" sz="2400" dirty="0">
                <a:solidFill>
                  <a:srgbClr val="0070C0"/>
                </a:solidFill>
                <a:latin typeface="Arial" pitchFamily="34" charset="0"/>
                <a:cs typeface="Arial" pitchFamily="34" charset="0"/>
              </a:rPr>
              <a:t> </a:t>
            </a:r>
            <a:r>
              <a:rPr lang="en-US" sz="2400" dirty="0" smtClean="0">
                <a:solidFill>
                  <a:srgbClr val="0070C0"/>
                </a:solidFill>
                <a:latin typeface="Arial" pitchFamily="34" charset="0"/>
                <a:cs typeface="Arial" pitchFamily="34" charset="0"/>
              </a:rPr>
              <a:t>                  </a:t>
            </a:r>
            <a:r>
              <a:rPr lang="en-US" sz="2400" dirty="0" err="1">
                <a:solidFill>
                  <a:srgbClr val="0070C0"/>
                </a:solidFill>
                <a:latin typeface="Arial" pitchFamily="34" charset="0"/>
                <a:cs typeface="Arial" pitchFamily="34" charset="0"/>
              </a:rPr>
              <a:t>Chưa</a:t>
            </a:r>
            <a:r>
              <a:rPr lang="en-US" sz="2400" dirty="0">
                <a:solidFill>
                  <a:srgbClr val="0070C0"/>
                </a:solidFill>
                <a:latin typeface="Arial" pitchFamily="34" charset="0"/>
                <a:cs typeface="Arial" pitchFamily="34" charset="0"/>
              </a:rPr>
              <a:t> </a:t>
            </a:r>
            <a:r>
              <a:rPr lang="en-US" sz="2400" dirty="0" err="1">
                <a:solidFill>
                  <a:srgbClr val="0070C0"/>
                </a:solidFill>
                <a:latin typeface="Arial" pitchFamily="34" charset="0"/>
                <a:cs typeface="Arial" pitchFamily="34" charset="0"/>
              </a:rPr>
              <a:t>ngủ</a:t>
            </a:r>
            <a:r>
              <a:rPr lang="en-US" sz="2400" dirty="0">
                <a:solidFill>
                  <a:srgbClr val="0070C0"/>
                </a:solidFill>
                <a:latin typeface="Arial" pitchFamily="34" charset="0"/>
                <a:cs typeface="Arial" pitchFamily="34" charset="0"/>
              </a:rPr>
              <a:t> </a:t>
            </a:r>
            <a:r>
              <a:rPr lang="en-US" sz="2400" dirty="0" err="1">
                <a:solidFill>
                  <a:srgbClr val="0070C0"/>
                </a:solidFill>
                <a:latin typeface="Arial" pitchFamily="34" charset="0"/>
                <a:cs typeface="Arial" pitchFamily="34" charset="0"/>
              </a:rPr>
              <a:t>vì</a:t>
            </a:r>
            <a:r>
              <a:rPr lang="en-US" sz="2400" dirty="0">
                <a:solidFill>
                  <a:srgbClr val="0070C0"/>
                </a:solidFill>
                <a:latin typeface="Arial" pitchFamily="34" charset="0"/>
                <a:cs typeface="Arial" pitchFamily="34" charset="0"/>
              </a:rPr>
              <a:t> lo </a:t>
            </a:r>
            <a:r>
              <a:rPr lang="en-US" sz="2400" dirty="0" err="1">
                <a:solidFill>
                  <a:srgbClr val="0070C0"/>
                </a:solidFill>
                <a:latin typeface="Arial" pitchFamily="34" charset="0"/>
                <a:cs typeface="Arial" pitchFamily="34" charset="0"/>
              </a:rPr>
              <a:t>nỗi</a:t>
            </a:r>
            <a:r>
              <a:rPr lang="en-US" sz="2400" dirty="0">
                <a:solidFill>
                  <a:srgbClr val="0070C0"/>
                </a:solidFill>
                <a:latin typeface="Arial" pitchFamily="34" charset="0"/>
                <a:cs typeface="Arial" pitchFamily="34" charset="0"/>
              </a:rPr>
              <a:t> </a:t>
            </a:r>
            <a:r>
              <a:rPr lang="en-US" sz="2400" dirty="0" err="1">
                <a:solidFill>
                  <a:srgbClr val="0070C0"/>
                </a:solidFill>
                <a:latin typeface="Arial" pitchFamily="34" charset="0"/>
                <a:cs typeface="Arial" pitchFamily="34" charset="0"/>
              </a:rPr>
              <a:t>nước</a:t>
            </a:r>
            <a:r>
              <a:rPr lang="en-US" sz="2400" dirty="0">
                <a:solidFill>
                  <a:srgbClr val="0070C0"/>
                </a:solidFill>
                <a:latin typeface="Arial" pitchFamily="34" charset="0"/>
                <a:cs typeface="Arial" pitchFamily="34" charset="0"/>
              </a:rPr>
              <a:t> </a:t>
            </a:r>
            <a:r>
              <a:rPr lang="en-US" sz="2400" dirty="0" err="1">
                <a:solidFill>
                  <a:srgbClr val="0070C0"/>
                </a:solidFill>
                <a:latin typeface="Arial" pitchFamily="34" charset="0"/>
                <a:cs typeface="Arial" pitchFamily="34" charset="0"/>
              </a:rPr>
              <a:t>nhà</a:t>
            </a:r>
            <a:r>
              <a:rPr lang="en-US" sz="2400" dirty="0">
                <a:solidFill>
                  <a:srgbClr val="0070C0"/>
                </a:solidFill>
                <a:latin typeface="Arial" pitchFamily="34" charset="0"/>
                <a:cs typeface="Arial" pitchFamily="34" charset="0"/>
              </a:rPr>
              <a:t> …”</a:t>
            </a:r>
          </a:p>
          <a:p>
            <a:pPr algn="r">
              <a:lnSpc>
                <a:spcPct val="150000"/>
              </a:lnSpc>
            </a:pPr>
            <a:r>
              <a:rPr lang="en-US" sz="2400" i="1" dirty="0">
                <a:latin typeface="Arial" pitchFamily="34" charset="0"/>
                <a:cs typeface="Arial" pitchFamily="34" charset="0"/>
              </a:rPr>
              <a:t>( </a:t>
            </a:r>
            <a:r>
              <a:rPr lang="en-US" sz="2400" i="1" dirty="0" err="1">
                <a:latin typeface="Arial" pitchFamily="34" charset="0"/>
                <a:cs typeface="Arial" pitchFamily="34" charset="0"/>
              </a:rPr>
              <a:t>Cảnh</a:t>
            </a:r>
            <a:r>
              <a:rPr lang="en-US" sz="2400" i="1" dirty="0">
                <a:latin typeface="Arial" pitchFamily="34" charset="0"/>
                <a:cs typeface="Arial" pitchFamily="34" charset="0"/>
              </a:rPr>
              <a:t> </a:t>
            </a:r>
            <a:r>
              <a:rPr lang="en-US" sz="2400" i="1" dirty="0" err="1">
                <a:latin typeface="Arial" pitchFamily="34" charset="0"/>
                <a:cs typeface="Arial" pitchFamily="34" charset="0"/>
              </a:rPr>
              <a:t>khuya</a:t>
            </a:r>
            <a:r>
              <a:rPr lang="en-US" sz="2400" i="1" dirty="0">
                <a:latin typeface="Arial" pitchFamily="34" charset="0"/>
                <a:cs typeface="Arial" pitchFamily="34" charset="0"/>
              </a:rPr>
              <a:t> – </a:t>
            </a:r>
            <a:r>
              <a:rPr lang="en-US" sz="2400" i="1" dirty="0" err="1">
                <a:latin typeface="Arial" pitchFamily="34" charset="0"/>
                <a:cs typeface="Arial" pitchFamily="34" charset="0"/>
              </a:rPr>
              <a:t>Hồ</a:t>
            </a:r>
            <a:r>
              <a:rPr lang="en-US" sz="2400" i="1" dirty="0">
                <a:latin typeface="Arial" pitchFamily="34" charset="0"/>
                <a:cs typeface="Arial" pitchFamily="34" charset="0"/>
              </a:rPr>
              <a:t> </a:t>
            </a:r>
            <a:r>
              <a:rPr lang="en-US" sz="2400" i="1" dirty="0" err="1">
                <a:latin typeface="Arial" pitchFamily="34" charset="0"/>
                <a:cs typeface="Arial" pitchFamily="34" charset="0"/>
              </a:rPr>
              <a:t>Chí</a:t>
            </a:r>
            <a:r>
              <a:rPr lang="en-US" sz="2400" i="1" dirty="0">
                <a:latin typeface="Arial" pitchFamily="34" charset="0"/>
                <a:cs typeface="Arial" pitchFamily="34" charset="0"/>
              </a:rPr>
              <a:t> Minh </a:t>
            </a:r>
            <a:r>
              <a:rPr lang="en-US" sz="2400" i="1" dirty="0" smtClean="0">
                <a:latin typeface="Arial" pitchFamily="34" charset="0"/>
                <a:cs typeface="Arial" pitchFamily="34" charset="0"/>
              </a:rPr>
              <a:t>)</a:t>
            </a:r>
            <a:endParaRPr lang="en-US" sz="2400" i="1" dirty="0">
              <a:latin typeface="Arial" pitchFamily="34" charset="0"/>
              <a:cs typeface="Arial" pitchFamily="34" charset="0"/>
            </a:endParaRPr>
          </a:p>
        </p:txBody>
      </p:sp>
      <p:sp>
        <p:nvSpPr>
          <p:cNvPr id="5" name="TextBox 4"/>
          <p:cNvSpPr txBox="1"/>
          <p:nvPr/>
        </p:nvSpPr>
        <p:spPr>
          <a:xfrm>
            <a:off x="609600" y="3124200"/>
            <a:ext cx="7772400" cy="463075"/>
          </a:xfrm>
          <a:prstGeom prst="rect">
            <a:avLst/>
          </a:prstGeom>
          <a:noFill/>
        </p:spPr>
        <p:txBody>
          <a:bodyPr wrap="square" rtlCol="0">
            <a:spAutoFit/>
          </a:bodyPr>
          <a:lstStyle/>
          <a:p>
            <a:pPr>
              <a:lnSpc>
                <a:spcPct val="150000"/>
              </a:lnSpc>
            </a:pPr>
            <a:r>
              <a:rPr lang="en-US" dirty="0" smtClean="0"/>
              <a:t>  </a:t>
            </a:r>
            <a:endParaRPr lang="en-US" sz="2400" i="1" dirty="0">
              <a:latin typeface="Arial" pitchFamily="34" charset="0"/>
              <a:cs typeface="Arial" pitchFamily="34" charset="0"/>
            </a:endParaRPr>
          </a:p>
        </p:txBody>
      </p:sp>
    </p:spTree>
    <p:extLst>
      <p:ext uri="{BB962C8B-B14F-4D97-AF65-F5344CB8AC3E}">
        <p14:creationId xmlns:p14="http://schemas.microsoft.com/office/powerpoint/2010/main" val="2600240737"/>
      </p:ext>
    </p:extLst>
  </p:cSld>
  <p:clrMapOvr>
    <a:masterClrMapping/>
  </p:clrMapOvr>
  <p:transition>
    <p:cove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26510" y="152400"/>
            <a:ext cx="7772400" cy="1615827"/>
          </a:xfrm>
          <a:prstGeom prst="rect">
            <a:avLst/>
          </a:prstGeom>
          <a:solidFill>
            <a:schemeClr val="accent4">
              <a:lumMod val="20000"/>
              <a:lumOff val="80000"/>
            </a:schemeClr>
          </a:solidFill>
        </p:spPr>
        <p:txBody>
          <a:bodyPr wrap="square" rtlCol="0">
            <a:spAutoFit/>
          </a:bodyPr>
          <a:lstStyle/>
          <a:p>
            <a:pPr>
              <a:lnSpc>
                <a:spcPct val="150000"/>
              </a:lnSpc>
            </a:pPr>
            <a:r>
              <a:rPr lang="en-US" sz="2200" dirty="0" smtClean="0"/>
              <a:t>                  “…</a:t>
            </a:r>
            <a:r>
              <a:rPr lang="en-US" sz="2200" dirty="0" err="1">
                <a:latin typeface="Arial" pitchFamily="34" charset="0"/>
                <a:cs typeface="Arial" pitchFamily="34" charset="0"/>
              </a:rPr>
              <a:t>Cảnh</a:t>
            </a:r>
            <a:r>
              <a:rPr lang="en-US" sz="2200" dirty="0">
                <a:latin typeface="Arial" pitchFamily="34" charset="0"/>
                <a:cs typeface="Arial" pitchFamily="34" charset="0"/>
              </a:rPr>
              <a:t> </a:t>
            </a:r>
            <a:r>
              <a:rPr lang="en-US" sz="2200" dirty="0" err="1">
                <a:latin typeface="Arial" pitchFamily="34" charset="0"/>
                <a:cs typeface="Arial" pitchFamily="34" charset="0"/>
              </a:rPr>
              <a:t>khuya</a:t>
            </a:r>
            <a:r>
              <a:rPr lang="en-US" sz="2200" dirty="0">
                <a:latin typeface="Arial" pitchFamily="34" charset="0"/>
                <a:cs typeface="Arial" pitchFamily="34" charset="0"/>
              </a:rPr>
              <a:t> </a:t>
            </a:r>
            <a:r>
              <a:rPr lang="en-US" sz="2200" dirty="0" err="1">
                <a:latin typeface="Arial" pitchFamily="34" charset="0"/>
                <a:cs typeface="Arial" pitchFamily="34" charset="0"/>
              </a:rPr>
              <a:t>như</a:t>
            </a:r>
            <a:r>
              <a:rPr lang="en-US" sz="2200" dirty="0">
                <a:latin typeface="Arial" pitchFamily="34" charset="0"/>
                <a:cs typeface="Arial" pitchFamily="34" charset="0"/>
              </a:rPr>
              <a:t> </a:t>
            </a:r>
            <a:r>
              <a:rPr lang="en-US" sz="2200" dirty="0" err="1">
                <a:latin typeface="Arial" pitchFamily="34" charset="0"/>
                <a:cs typeface="Arial" pitchFamily="34" charset="0"/>
              </a:rPr>
              <a:t>vẽ</a:t>
            </a:r>
            <a:r>
              <a:rPr lang="en-US" sz="2200" dirty="0">
                <a:latin typeface="Arial" pitchFamily="34" charset="0"/>
                <a:cs typeface="Arial" pitchFamily="34" charset="0"/>
              </a:rPr>
              <a:t> </a:t>
            </a:r>
            <a:r>
              <a:rPr lang="en-US" sz="2200" dirty="0" err="1">
                <a:latin typeface="Arial" pitchFamily="34" charset="0"/>
                <a:cs typeface="Arial" pitchFamily="34" charset="0"/>
              </a:rPr>
              <a:t>người</a:t>
            </a:r>
            <a:r>
              <a:rPr lang="en-US" sz="2200" dirty="0">
                <a:latin typeface="Arial" pitchFamily="34" charset="0"/>
                <a:cs typeface="Arial" pitchFamily="34" charset="0"/>
              </a:rPr>
              <a:t> </a:t>
            </a:r>
            <a:r>
              <a:rPr lang="en-US" sz="2200" dirty="0" err="1">
                <a:solidFill>
                  <a:srgbClr val="FF0000"/>
                </a:solidFill>
                <a:latin typeface="Arial" pitchFamily="34" charset="0"/>
                <a:cs typeface="Arial" pitchFamily="34" charset="0"/>
              </a:rPr>
              <a:t>chưa</a:t>
            </a:r>
            <a:r>
              <a:rPr lang="en-US" sz="2200" dirty="0">
                <a:solidFill>
                  <a:srgbClr val="FF0000"/>
                </a:solidFill>
                <a:latin typeface="Arial" pitchFamily="34" charset="0"/>
                <a:cs typeface="Arial" pitchFamily="34" charset="0"/>
              </a:rPr>
              <a:t> </a:t>
            </a:r>
            <a:r>
              <a:rPr lang="en-US" sz="2200" dirty="0" err="1">
                <a:solidFill>
                  <a:srgbClr val="FF0000"/>
                </a:solidFill>
                <a:latin typeface="Arial" pitchFamily="34" charset="0"/>
                <a:cs typeface="Arial" pitchFamily="34" charset="0"/>
              </a:rPr>
              <a:t>ngủ</a:t>
            </a:r>
            <a:endParaRPr lang="en-US" sz="2200" dirty="0">
              <a:solidFill>
                <a:srgbClr val="FF0000"/>
              </a:solidFill>
              <a:latin typeface="Arial" pitchFamily="34" charset="0"/>
              <a:cs typeface="Arial" pitchFamily="34" charset="0"/>
            </a:endParaRPr>
          </a:p>
          <a:p>
            <a:pPr>
              <a:lnSpc>
                <a:spcPct val="150000"/>
              </a:lnSpc>
            </a:pPr>
            <a:r>
              <a:rPr lang="en-US" sz="2200" dirty="0">
                <a:solidFill>
                  <a:srgbClr val="FF0000"/>
                </a:solidFill>
                <a:latin typeface="Arial" pitchFamily="34" charset="0"/>
                <a:cs typeface="Arial" pitchFamily="34" charset="0"/>
              </a:rPr>
              <a:t> </a:t>
            </a:r>
            <a:r>
              <a:rPr lang="en-US" sz="2200" dirty="0" smtClean="0">
                <a:solidFill>
                  <a:srgbClr val="FF0000"/>
                </a:solidFill>
                <a:latin typeface="Arial" pitchFamily="34" charset="0"/>
                <a:cs typeface="Arial" pitchFamily="34" charset="0"/>
              </a:rPr>
              <a:t>                  </a:t>
            </a:r>
            <a:r>
              <a:rPr lang="en-US" sz="2200" dirty="0" err="1">
                <a:solidFill>
                  <a:srgbClr val="FF0000"/>
                </a:solidFill>
                <a:latin typeface="Arial" pitchFamily="34" charset="0"/>
                <a:cs typeface="Arial" pitchFamily="34" charset="0"/>
              </a:rPr>
              <a:t>Chưa</a:t>
            </a:r>
            <a:r>
              <a:rPr lang="en-US" sz="2200" dirty="0">
                <a:solidFill>
                  <a:srgbClr val="FF0000"/>
                </a:solidFill>
                <a:latin typeface="Arial" pitchFamily="34" charset="0"/>
                <a:cs typeface="Arial" pitchFamily="34" charset="0"/>
              </a:rPr>
              <a:t> </a:t>
            </a:r>
            <a:r>
              <a:rPr lang="en-US" sz="2200" dirty="0" err="1">
                <a:solidFill>
                  <a:srgbClr val="FF0000"/>
                </a:solidFill>
                <a:latin typeface="Arial" pitchFamily="34" charset="0"/>
                <a:cs typeface="Arial" pitchFamily="34" charset="0"/>
              </a:rPr>
              <a:t>ngủ</a:t>
            </a:r>
            <a:r>
              <a:rPr lang="en-US" sz="2200" dirty="0">
                <a:solidFill>
                  <a:srgbClr val="FF0000"/>
                </a:solidFill>
                <a:latin typeface="Arial" pitchFamily="34" charset="0"/>
                <a:cs typeface="Arial" pitchFamily="34" charset="0"/>
              </a:rPr>
              <a:t> </a:t>
            </a:r>
            <a:r>
              <a:rPr lang="en-US" sz="2200" dirty="0" err="1">
                <a:latin typeface="Arial" pitchFamily="34" charset="0"/>
                <a:cs typeface="Arial" pitchFamily="34" charset="0"/>
              </a:rPr>
              <a:t>vì</a:t>
            </a:r>
            <a:r>
              <a:rPr lang="en-US" sz="2200" dirty="0">
                <a:latin typeface="Arial" pitchFamily="34" charset="0"/>
                <a:cs typeface="Arial" pitchFamily="34" charset="0"/>
              </a:rPr>
              <a:t> lo </a:t>
            </a:r>
            <a:r>
              <a:rPr lang="en-US" sz="2200" dirty="0" err="1">
                <a:latin typeface="Arial" pitchFamily="34" charset="0"/>
                <a:cs typeface="Arial" pitchFamily="34" charset="0"/>
              </a:rPr>
              <a:t>nỗi</a:t>
            </a:r>
            <a:r>
              <a:rPr lang="en-US" sz="2200" dirty="0">
                <a:latin typeface="Arial" pitchFamily="34" charset="0"/>
                <a:cs typeface="Arial" pitchFamily="34" charset="0"/>
              </a:rPr>
              <a:t> </a:t>
            </a:r>
            <a:r>
              <a:rPr lang="en-US" sz="2200" dirty="0" err="1">
                <a:latin typeface="Arial" pitchFamily="34" charset="0"/>
                <a:cs typeface="Arial" pitchFamily="34" charset="0"/>
              </a:rPr>
              <a:t>nước</a:t>
            </a:r>
            <a:r>
              <a:rPr lang="en-US" sz="2200" dirty="0">
                <a:latin typeface="Arial" pitchFamily="34" charset="0"/>
                <a:cs typeface="Arial" pitchFamily="34" charset="0"/>
              </a:rPr>
              <a:t> </a:t>
            </a:r>
            <a:r>
              <a:rPr lang="en-US" sz="2200" dirty="0" err="1">
                <a:latin typeface="Arial" pitchFamily="34" charset="0"/>
                <a:cs typeface="Arial" pitchFamily="34" charset="0"/>
              </a:rPr>
              <a:t>nhà</a:t>
            </a:r>
            <a:r>
              <a:rPr lang="en-US" sz="2200" dirty="0">
                <a:latin typeface="Arial" pitchFamily="34" charset="0"/>
                <a:cs typeface="Arial" pitchFamily="34" charset="0"/>
              </a:rPr>
              <a:t> </a:t>
            </a:r>
            <a:r>
              <a:rPr lang="en-US" sz="2200" dirty="0" smtClean="0">
                <a:latin typeface="Arial" pitchFamily="34" charset="0"/>
                <a:cs typeface="Arial" pitchFamily="34" charset="0"/>
              </a:rPr>
              <a:t>…”</a:t>
            </a:r>
          </a:p>
          <a:p>
            <a:pPr>
              <a:lnSpc>
                <a:spcPct val="150000"/>
              </a:lnSpc>
            </a:pPr>
            <a:r>
              <a:rPr lang="en-US" sz="2200" i="1" dirty="0">
                <a:latin typeface="Arial" pitchFamily="34" charset="0"/>
                <a:cs typeface="Arial" pitchFamily="34" charset="0"/>
              </a:rPr>
              <a:t> </a:t>
            </a:r>
            <a:r>
              <a:rPr lang="en-US" sz="2200" i="1" dirty="0" smtClean="0">
                <a:latin typeface="Arial" pitchFamily="34" charset="0"/>
                <a:cs typeface="Arial" pitchFamily="34" charset="0"/>
              </a:rPr>
              <a:t>                                                 (</a:t>
            </a:r>
            <a:r>
              <a:rPr lang="en-US" sz="2200" i="1" dirty="0" err="1" smtClean="0">
                <a:latin typeface="Arial" pitchFamily="34" charset="0"/>
                <a:cs typeface="Arial" pitchFamily="34" charset="0"/>
              </a:rPr>
              <a:t>Cảnh</a:t>
            </a:r>
            <a:r>
              <a:rPr lang="en-US" sz="2200" i="1" dirty="0" smtClean="0">
                <a:latin typeface="Arial" pitchFamily="34" charset="0"/>
                <a:cs typeface="Arial" pitchFamily="34" charset="0"/>
              </a:rPr>
              <a:t> </a:t>
            </a:r>
            <a:r>
              <a:rPr lang="en-US" sz="2200" i="1" dirty="0" err="1">
                <a:latin typeface="Arial" pitchFamily="34" charset="0"/>
                <a:cs typeface="Arial" pitchFamily="34" charset="0"/>
              </a:rPr>
              <a:t>khuya</a:t>
            </a:r>
            <a:r>
              <a:rPr lang="en-US" sz="2200" i="1" dirty="0">
                <a:latin typeface="Arial" pitchFamily="34" charset="0"/>
                <a:cs typeface="Arial" pitchFamily="34" charset="0"/>
              </a:rPr>
              <a:t> – </a:t>
            </a:r>
            <a:r>
              <a:rPr lang="en-US" sz="2200" i="1" dirty="0" err="1">
                <a:latin typeface="Arial" pitchFamily="34" charset="0"/>
                <a:cs typeface="Arial" pitchFamily="34" charset="0"/>
              </a:rPr>
              <a:t>Hồ</a:t>
            </a:r>
            <a:r>
              <a:rPr lang="en-US" sz="2200" i="1" dirty="0">
                <a:latin typeface="Arial" pitchFamily="34" charset="0"/>
                <a:cs typeface="Arial" pitchFamily="34" charset="0"/>
              </a:rPr>
              <a:t> </a:t>
            </a:r>
            <a:r>
              <a:rPr lang="en-US" sz="2200" i="1" dirty="0" err="1">
                <a:latin typeface="Arial" pitchFamily="34" charset="0"/>
                <a:cs typeface="Arial" pitchFamily="34" charset="0"/>
              </a:rPr>
              <a:t>Chí</a:t>
            </a:r>
            <a:r>
              <a:rPr lang="en-US" sz="2200" i="1" dirty="0">
                <a:latin typeface="Arial" pitchFamily="34" charset="0"/>
                <a:cs typeface="Arial" pitchFamily="34" charset="0"/>
              </a:rPr>
              <a:t> Minh </a:t>
            </a:r>
            <a:r>
              <a:rPr lang="en-US" sz="2200" i="1" dirty="0" smtClean="0">
                <a:latin typeface="Arial" pitchFamily="34" charset="0"/>
                <a:cs typeface="Arial" pitchFamily="34" charset="0"/>
              </a:rPr>
              <a:t>)</a:t>
            </a:r>
            <a:endParaRPr lang="en-US" sz="2200" i="1" dirty="0">
              <a:latin typeface="Arial" pitchFamily="34" charset="0"/>
              <a:cs typeface="Arial" pitchFamily="34" charset="0"/>
            </a:endParaRPr>
          </a:p>
        </p:txBody>
      </p:sp>
      <p:sp>
        <p:nvSpPr>
          <p:cNvPr id="5" name="TextBox 4"/>
          <p:cNvSpPr txBox="1"/>
          <p:nvPr/>
        </p:nvSpPr>
        <p:spPr>
          <a:xfrm>
            <a:off x="609600" y="3124200"/>
            <a:ext cx="7772400" cy="463075"/>
          </a:xfrm>
          <a:prstGeom prst="rect">
            <a:avLst/>
          </a:prstGeom>
          <a:noFill/>
        </p:spPr>
        <p:txBody>
          <a:bodyPr wrap="square" rtlCol="0">
            <a:spAutoFit/>
          </a:bodyPr>
          <a:lstStyle/>
          <a:p>
            <a:pPr>
              <a:lnSpc>
                <a:spcPct val="150000"/>
              </a:lnSpc>
            </a:pPr>
            <a:r>
              <a:rPr lang="en-US" dirty="0" smtClean="0"/>
              <a:t>  </a:t>
            </a:r>
            <a:endParaRPr lang="en-US" sz="2400" i="1" dirty="0">
              <a:latin typeface="Arial" pitchFamily="34" charset="0"/>
              <a:cs typeface="Arial" pitchFamily="34" charset="0"/>
            </a:endParaRPr>
          </a:p>
        </p:txBody>
      </p:sp>
      <p:sp>
        <p:nvSpPr>
          <p:cNvPr id="2" name="TextBox 1"/>
          <p:cNvSpPr txBox="1"/>
          <p:nvPr/>
        </p:nvSpPr>
        <p:spPr>
          <a:xfrm>
            <a:off x="457200" y="2362200"/>
            <a:ext cx="8305800" cy="4154984"/>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marL="285750" indent="-285750">
              <a:buFontTx/>
              <a:buChar char="-"/>
            </a:pPr>
            <a:r>
              <a:rPr lang="en-US" sz="2400" dirty="0" err="1" smtClean="0">
                <a:solidFill>
                  <a:schemeClr val="tx2">
                    <a:lumMod val="75000"/>
                  </a:schemeClr>
                </a:solidFill>
                <a:latin typeface="Arial" pitchFamily="34" charset="0"/>
                <a:cs typeface="Arial" pitchFamily="34" charset="0"/>
              </a:rPr>
              <a:t>Điệp</a:t>
            </a:r>
            <a:r>
              <a:rPr lang="en-US" sz="2400" dirty="0" smtClean="0">
                <a:solidFill>
                  <a:schemeClr val="tx2">
                    <a:lumMod val="75000"/>
                  </a:schemeClr>
                </a:solidFill>
                <a:latin typeface="Arial" pitchFamily="34" charset="0"/>
                <a:cs typeface="Arial" pitchFamily="34" charset="0"/>
              </a:rPr>
              <a:t> </a:t>
            </a:r>
            <a:r>
              <a:rPr lang="en-US" sz="2400" dirty="0" err="1" smtClean="0">
                <a:solidFill>
                  <a:schemeClr val="tx2">
                    <a:lumMod val="75000"/>
                  </a:schemeClr>
                </a:solidFill>
                <a:latin typeface="Arial" pitchFamily="34" charset="0"/>
                <a:cs typeface="Arial" pitchFamily="34" charset="0"/>
              </a:rPr>
              <a:t>ngữ</a:t>
            </a:r>
            <a:r>
              <a:rPr lang="en-US" sz="2400" dirty="0" smtClean="0">
                <a:solidFill>
                  <a:schemeClr val="tx2">
                    <a:lumMod val="75000"/>
                  </a:schemeClr>
                </a:solidFill>
                <a:latin typeface="Arial" pitchFamily="34" charset="0"/>
                <a:cs typeface="Arial" pitchFamily="34" charset="0"/>
              </a:rPr>
              <a:t>: </a:t>
            </a:r>
            <a:r>
              <a:rPr lang="en-US" sz="2400" dirty="0" err="1" smtClean="0">
                <a:solidFill>
                  <a:srgbClr val="FF0000"/>
                </a:solidFill>
                <a:latin typeface="Arial" pitchFamily="34" charset="0"/>
                <a:cs typeface="Arial" pitchFamily="34" charset="0"/>
              </a:rPr>
              <a:t>Chưa</a:t>
            </a:r>
            <a:r>
              <a:rPr lang="en-US" sz="2400" dirty="0" smtClean="0">
                <a:solidFill>
                  <a:srgbClr val="FF0000"/>
                </a:solidFill>
                <a:latin typeface="Arial" pitchFamily="34" charset="0"/>
                <a:cs typeface="Arial" pitchFamily="34" charset="0"/>
              </a:rPr>
              <a:t> </a:t>
            </a:r>
            <a:r>
              <a:rPr lang="en-US" sz="2400" dirty="0" err="1" smtClean="0">
                <a:solidFill>
                  <a:srgbClr val="FF0000"/>
                </a:solidFill>
                <a:latin typeface="Arial" pitchFamily="34" charset="0"/>
                <a:cs typeface="Arial" pitchFamily="34" charset="0"/>
              </a:rPr>
              <a:t>ngủ</a:t>
            </a:r>
            <a:r>
              <a:rPr lang="en-US" sz="2400" dirty="0" smtClean="0">
                <a:solidFill>
                  <a:schemeClr val="tx2">
                    <a:lumMod val="75000"/>
                  </a:schemeClr>
                </a:solidFill>
                <a:latin typeface="Arial" pitchFamily="34" charset="0"/>
                <a:cs typeface="Arial" pitchFamily="34" charset="0"/>
              </a:rPr>
              <a:t>; </a:t>
            </a:r>
            <a:r>
              <a:rPr lang="en-US" sz="2400" dirty="0" err="1" smtClean="0">
                <a:solidFill>
                  <a:schemeClr val="tx2">
                    <a:lumMod val="75000"/>
                  </a:schemeClr>
                </a:solidFill>
                <a:latin typeface="Arial" pitchFamily="34" charset="0"/>
                <a:cs typeface="Arial" pitchFamily="34" charset="0"/>
              </a:rPr>
              <a:t>Dạng</a:t>
            </a:r>
            <a:r>
              <a:rPr lang="en-US" sz="2400" dirty="0" smtClean="0">
                <a:solidFill>
                  <a:schemeClr val="tx2">
                    <a:lumMod val="75000"/>
                  </a:schemeClr>
                </a:solidFill>
                <a:latin typeface="Arial" pitchFamily="34" charset="0"/>
                <a:cs typeface="Arial" pitchFamily="34" charset="0"/>
              </a:rPr>
              <a:t> </a:t>
            </a:r>
            <a:r>
              <a:rPr lang="en-US" sz="2400" dirty="0" err="1" smtClean="0">
                <a:solidFill>
                  <a:srgbClr val="FF0000"/>
                </a:solidFill>
                <a:latin typeface="Arial" pitchFamily="34" charset="0"/>
                <a:cs typeface="Arial" pitchFamily="34" charset="0"/>
              </a:rPr>
              <a:t>điệp</a:t>
            </a:r>
            <a:r>
              <a:rPr lang="en-US" sz="2400" dirty="0" smtClean="0">
                <a:solidFill>
                  <a:srgbClr val="FF0000"/>
                </a:solidFill>
                <a:latin typeface="Arial" pitchFamily="34" charset="0"/>
                <a:cs typeface="Arial" pitchFamily="34" charset="0"/>
              </a:rPr>
              <a:t> </a:t>
            </a:r>
            <a:r>
              <a:rPr lang="en-US" sz="2400" dirty="0" err="1" smtClean="0">
                <a:solidFill>
                  <a:srgbClr val="FF0000"/>
                </a:solidFill>
                <a:latin typeface="Arial" pitchFamily="34" charset="0"/>
                <a:cs typeface="Arial" pitchFamily="34" charset="0"/>
              </a:rPr>
              <a:t>ngữ</a:t>
            </a:r>
            <a:r>
              <a:rPr lang="en-US" sz="2400" dirty="0" smtClean="0">
                <a:solidFill>
                  <a:srgbClr val="FF0000"/>
                </a:solidFill>
                <a:latin typeface="Arial" pitchFamily="34" charset="0"/>
                <a:cs typeface="Arial" pitchFamily="34" charset="0"/>
              </a:rPr>
              <a:t> </a:t>
            </a:r>
            <a:r>
              <a:rPr lang="en-US" sz="2400" dirty="0" err="1" smtClean="0">
                <a:solidFill>
                  <a:srgbClr val="FF0000"/>
                </a:solidFill>
                <a:latin typeface="Arial" pitchFamily="34" charset="0"/>
                <a:cs typeface="Arial" pitchFamily="34" charset="0"/>
              </a:rPr>
              <a:t>chuyển</a:t>
            </a:r>
            <a:r>
              <a:rPr lang="en-US" sz="2400" dirty="0" smtClean="0">
                <a:solidFill>
                  <a:srgbClr val="FF0000"/>
                </a:solidFill>
                <a:latin typeface="Arial" pitchFamily="34" charset="0"/>
                <a:cs typeface="Arial" pitchFamily="34" charset="0"/>
              </a:rPr>
              <a:t> </a:t>
            </a:r>
            <a:r>
              <a:rPr lang="en-US" sz="2400" dirty="0" err="1" smtClean="0">
                <a:solidFill>
                  <a:srgbClr val="FF0000"/>
                </a:solidFill>
                <a:latin typeface="Arial" pitchFamily="34" charset="0"/>
                <a:cs typeface="Arial" pitchFamily="34" charset="0"/>
              </a:rPr>
              <a:t>tiếp</a:t>
            </a:r>
            <a:r>
              <a:rPr lang="en-US" sz="2400" dirty="0" smtClean="0">
                <a:solidFill>
                  <a:schemeClr val="tx2">
                    <a:lumMod val="75000"/>
                  </a:schemeClr>
                </a:solidFill>
                <a:latin typeface="Arial" pitchFamily="34" charset="0"/>
                <a:cs typeface="Arial" pitchFamily="34" charset="0"/>
              </a:rPr>
              <a:t>.</a:t>
            </a:r>
          </a:p>
          <a:p>
            <a:pPr marL="285750" indent="-285750">
              <a:buFontTx/>
              <a:buChar char="-"/>
            </a:pPr>
            <a:r>
              <a:rPr lang="en-US" sz="2400" dirty="0" err="1" smtClean="0">
                <a:solidFill>
                  <a:schemeClr val="tx2">
                    <a:lumMod val="75000"/>
                  </a:schemeClr>
                </a:solidFill>
                <a:latin typeface="Arial" pitchFamily="34" charset="0"/>
                <a:cs typeface="Arial" pitchFamily="34" charset="0"/>
              </a:rPr>
              <a:t>Tác</a:t>
            </a:r>
            <a:r>
              <a:rPr lang="en-US" sz="2400" dirty="0" smtClean="0">
                <a:solidFill>
                  <a:schemeClr val="tx2">
                    <a:lumMod val="75000"/>
                  </a:schemeClr>
                </a:solidFill>
                <a:latin typeface="Arial" pitchFamily="34" charset="0"/>
                <a:cs typeface="Arial" pitchFamily="34" charset="0"/>
              </a:rPr>
              <a:t> </a:t>
            </a:r>
            <a:r>
              <a:rPr lang="en-US" sz="2400" dirty="0" err="1" smtClean="0">
                <a:solidFill>
                  <a:schemeClr val="tx2">
                    <a:lumMod val="75000"/>
                  </a:schemeClr>
                </a:solidFill>
                <a:latin typeface="Arial" pitchFamily="34" charset="0"/>
                <a:cs typeface="Arial" pitchFamily="34" charset="0"/>
              </a:rPr>
              <a:t>dụng</a:t>
            </a:r>
            <a:r>
              <a:rPr lang="en-US" sz="2400" dirty="0" smtClean="0">
                <a:solidFill>
                  <a:schemeClr val="tx2">
                    <a:lumMod val="75000"/>
                  </a:schemeClr>
                </a:solidFill>
                <a:latin typeface="Arial" pitchFamily="34" charset="0"/>
                <a:cs typeface="Arial" pitchFamily="34" charset="0"/>
              </a:rPr>
              <a:t>:</a:t>
            </a:r>
          </a:p>
          <a:p>
            <a:r>
              <a:rPr lang="en-US" sz="2400" dirty="0" smtClean="0">
                <a:solidFill>
                  <a:schemeClr val="tx2">
                    <a:lumMod val="75000"/>
                  </a:schemeClr>
                </a:solidFill>
                <a:latin typeface="Arial" pitchFamily="34" charset="0"/>
                <a:cs typeface="Arial" pitchFamily="34" charset="0"/>
              </a:rPr>
              <a:t>	+ </a:t>
            </a:r>
            <a:r>
              <a:rPr lang="en-US" sz="2400" dirty="0" err="1" smtClean="0">
                <a:solidFill>
                  <a:schemeClr val="tx2">
                    <a:lumMod val="75000"/>
                  </a:schemeClr>
                </a:solidFill>
                <a:latin typeface="Arial" pitchFamily="34" charset="0"/>
                <a:cs typeface="Arial" pitchFamily="34" charset="0"/>
              </a:rPr>
              <a:t>Điệp</a:t>
            </a:r>
            <a:r>
              <a:rPr lang="en-US" sz="2400" dirty="0" smtClean="0">
                <a:solidFill>
                  <a:schemeClr val="tx2">
                    <a:lumMod val="75000"/>
                  </a:schemeClr>
                </a:solidFill>
                <a:latin typeface="Arial" pitchFamily="34" charset="0"/>
                <a:cs typeface="Arial" pitchFamily="34" charset="0"/>
              </a:rPr>
              <a:t> </a:t>
            </a:r>
            <a:r>
              <a:rPr lang="en-US" sz="2400" dirty="0" err="1" smtClean="0">
                <a:solidFill>
                  <a:schemeClr val="tx2">
                    <a:lumMod val="75000"/>
                  </a:schemeClr>
                </a:solidFill>
                <a:latin typeface="Arial" pitchFamily="34" charset="0"/>
                <a:cs typeface="Arial" pitchFamily="34" charset="0"/>
              </a:rPr>
              <a:t>ngữ”chưa</a:t>
            </a:r>
            <a:r>
              <a:rPr lang="en-US" sz="2400" dirty="0" smtClean="0">
                <a:solidFill>
                  <a:schemeClr val="tx2">
                    <a:lumMod val="75000"/>
                  </a:schemeClr>
                </a:solidFill>
                <a:latin typeface="Arial" pitchFamily="34" charset="0"/>
                <a:cs typeface="Arial" pitchFamily="34" charset="0"/>
              </a:rPr>
              <a:t> </a:t>
            </a:r>
            <a:r>
              <a:rPr lang="en-US" sz="2400" dirty="0" err="1" smtClean="0">
                <a:solidFill>
                  <a:schemeClr val="tx2">
                    <a:lumMod val="75000"/>
                  </a:schemeClr>
                </a:solidFill>
                <a:latin typeface="Arial" pitchFamily="34" charset="0"/>
                <a:cs typeface="Arial" pitchFamily="34" charset="0"/>
              </a:rPr>
              <a:t>ngủ</a:t>
            </a:r>
            <a:r>
              <a:rPr lang="en-US" sz="2400" dirty="0" smtClean="0">
                <a:solidFill>
                  <a:schemeClr val="tx2">
                    <a:lumMod val="75000"/>
                  </a:schemeClr>
                </a:solidFill>
                <a:latin typeface="Arial" pitchFamily="34" charset="0"/>
                <a:cs typeface="Arial" pitchFamily="34" charset="0"/>
              </a:rPr>
              <a:t>” </a:t>
            </a:r>
            <a:r>
              <a:rPr lang="en-US" sz="2400" dirty="0" err="1" smtClean="0">
                <a:solidFill>
                  <a:schemeClr val="tx2">
                    <a:lumMod val="75000"/>
                  </a:schemeClr>
                </a:solidFill>
                <a:latin typeface="Arial" pitchFamily="34" charset="0"/>
                <a:cs typeface="Arial" pitchFamily="34" charset="0"/>
              </a:rPr>
              <a:t>như</a:t>
            </a:r>
            <a:r>
              <a:rPr lang="en-US" sz="2400" dirty="0" smtClean="0">
                <a:solidFill>
                  <a:schemeClr val="tx2">
                    <a:lumMod val="75000"/>
                  </a:schemeClr>
                </a:solidFill>
                <a:latin typeface="Arial" pitchFamily="34" charset="0"/>
                <a:cs typeface="Arial" pitchFamily="34" charset="0"/>
              </a:rPr>
              <a:t> </a:t>
            </a:r>
            <a:r>
              <a:rPr lang="en-US" sz="2400" dirty="0" err="1" smtClean="0">
                <a:solidFill>
                  <a:schemeClr val="tx2">
                    <a:lumMod val="75000"/>
                  </a:schemeClr>
                </a:solidFill>
                <a:latin typeface="Arial" pitchFamily="34" charset="0"/>
                <a:cs typeface="Arial" pitchFamily="34" charset="0"/>
              </a:rPr>
              <a:t>một</a:t>
            </a:r>
            <a:r>
              <a:rPr lang="en-US" sz="2400" dirty="0" smtClean="0">
                <a:solidFill>
                  <a:schemeClr val="tx2">
                    <a:lumMod val="75000"/>
                  </a:schemeClr>
                </a:solidFill>
                <a:latin typeface="Arial" pitchFamily="34" charset="0"/>
                <a:cs typeface="Arial" pitchFamily="34" charset="0"/>
              </a:rPr>
              <a:t> </a:t>
            </a:r>
            <a:r>
              <a:rPr lang="en-US" sz="2400" dirty="0" err="1" smtClean="0">
                <a:solidFill>
                  <a:schemeClr val="tx2">
                    <a:lumMod val="75000"/>
                  </a:schemeClr>
                </a:solidFill>
                <a:latin typeface="Arial" pitchFamily="34" charset="0"/>
                <a:cs typeface="Arial" pitchFamily="34" charset="0"/>
              </a:rPr>
              <a:t>bản</a:t>
            </a:r>
            <a:r>
              <a:rPr lang="en-US" sz="2400" dirty="0" smtClean="0">
                <a:solidFill>
                  <a:schemeClr val="tx2">
                    <a:lumMod val="75000"/>
                  </a:schemeClr>
                </a:solidFill>
                <a:latin typeface="Arial" pitchFamily="34" charset="0"/>
                <a:cs typeface="Arial" pitchFamily="34" charset="0"/>
              </a:rPr>
              <a:t> </a:t>
            </a:r>
            <a:r>
              <a:rPr lang="en-US" sz="2400" dirty="0" err="1" smtClean="0">
                <a:solidFill>
                  <a:schemeClr val="tx2">
                    <a:lumMod val="75000"/>
                  </a:schemeClr>
                </a:solidFill>
                <a:latin typeface="Arial" pitchFamily="34" charset="0"/>
                <a:cs typeface="Arial" pitchFamily="34" charset="0"/>
              </a:rPr>
              <a:t>lề</a:t>
            </a:r>
            <a:r>
              <a:rPr lang="en-US" sz="2400" dirty="0" smtClean="0">
                <a:solidFill>
                  <a:schemeClr val="tx2">
                    <a:lumMod val="75000"/>
                  </a:schemeClr>
                </a:solidFill>
                <a:latin typeface="Arial" pitchFamily="34" charset="0"/>
                <a:cs typeface="Arial" pitchFamily="34" charset="0"/>
              </a:rPr>
              <a:t> </a:t>
            </a:r>
            <a:r>
              <a:rPr lang="en-US" sz="2400" dirty="0" err="1" smtClean="0">
                <a:solidFill>
                  <a:schemeClr val="tx2">
                    <a:lumMod val="75000"/>
                  </a:schemeClr>
                </a:solidFill>
                <a:latin typeface="Arial" pitchFamily="34" charset="0"/>
                <a:cs typeface="Arial" pitchFamily="34" charset="0"/>
              </a:rPr>
              <a:t>khép-mở</a:t>
            </a:r>
            <a:r>
              <a:rPr lang="en-US" sz="2400" dirty="0" smtClean="0">
                <a:solidFill>
                  <a:schemeClr val="tx2">
                    <a:lumMod val="75000"/>
                  </a:schemeClr>
                </a:solidFill>
                <a:latin typeface="Arial" pitchFamily="34" charset="0"/>
                <a:cs typeface="Arial" pitchFamily="34" charset="0"/>
              </a:rPr>
              <a:t> </a:t>
            </a:r>
            <a:r>
              <a:rPr lang="en-US" sz="2400" dirty="0" err="1" smtClean="0">
                <a:solidFill>
                  <a:schemeClr val="tx2">
                    <a:lumMod val="75000"/>
                  </a:schemeClr>
                </a:solidFill>
                <a:latin typeface="Arial" pitchFamily="34" charset="0"/>
                <a:cs typeface="Arial" pitchFamily="34" charset="0"/>
              </a:rPr>
              <a:t>hai</a:t>
            </a:r>
            <a:r>
              <a:rPr lang="en-US" sz="2400" dirty="0" smtClean="0">
                <a:solidFill>
                  <a:schemeClr val="tx2">
                    <a:lumMod val="75000"/>
                  </a:schemeClr>
                </a:solidFill>
                <a:latin typeface="Arial" pitchFamily="34" charset="0"/>
                <a:cs typeface="Arial" pitchFamily="34" charset="0"/>
              </a:rPr>
              <a:t> </a:t>
            </a:r>
            <a:r>
              <a:rPr lang="en-US" sz="2400" dirty="0" err="1" smtClean="0">
                <a:solidFill>
                  <a:schemeClr val="tx2">
                    <a:lumMod val="75000"/>
                  </a:schemeClr>
                </a:solidFill>
                <a:latin typeface="Arial" pitchFamily="34" charset="0"/>
                <a:cs typeface="Arial" pitchFamily="34" charset="0"/>
              </a:rPr>
              <a:t>phía</a:t>
            </a:r>
            <a:r>
              <a:rPr lang="en-US" sz="2400" dirty="0" smtClean="0">
                <a:solidFill>
                  <a:schemeClr val="tx2">
                    <a:lumMod val="75000"/>
                  </a:schemeClr>
                </a:solidFill>
                <a:latin typeface="Arial" pitchFamily="34" charset="0"/>
                <a:cs typeface="Arial" pitchFamily="34" charset="0"/>
              </a:rPr>
              <a:t> </a:t>
            </a:r>
            <a:r>
              <a:rPr lang="en-US" sz="2400" dirty="0" err="1" smtClean="0">
                <a:solidFill>
                  <a:schemeClr val="tx2">
                    <a:lumMod val="75000"/>
                  </a:schemeClr>
                </a:solidFill>
                <a:latin typeface="Arial" pitchFamily="34" charset="0"/>
                <a:cs typeface="Arial" pitchFamily="34" charset="0"/>
              </a:rPr>
              <a:t>tâm</a:t>
            </a:r>
            <a:r>
              <a:rPr lang="en-US" sz="2400" dirty="0" smtClean="0">
                <a:solidFill>
                  <a:schemeClr val="tx2">
                    <a:lumMod val="75000"/>
                  </a:schemeClr>
                </a:solidFill>
                <a:latin typeface="Arial" pitchFamily="34" charset="0"/>
                <a:cs typeface="Arial" pitchFamily="34" charset="0"/>
              </a:rPr>
              <a:t> </a:t>
            </a:r>
            <a:r>
              <a:rPr lang="en-US" sz="2400" dirty="0" err="1" smtClean="0">
                <a:solidFill>
                  <a:schemeClr val="tx2">
                    <a:lumMod val="75000"/>
                  </a:schemeClr>
                </a:solidFill>
                <a:latin typeface="Arial" pitchFamily="34" charset="0"/>
                <a:cs typeface="Arial" pitchFamily="34" charset="0"/>
              </a:rPr>
              <a:t>trạng</a:t>
            </a:r>
            <a:r>
              <a:rPr lang="en-US" sz="2400" dirty="0" smtClean="0">
                <a:solidFill>
                  <a:schemeClr val="tx2">
                    <a:lumMod val="75000"/>
                  </a:schemeClr>
                </a:solidFill>
                <a:latin typeface="Arial" pitchFamily="34" charset="0"/>
                <a:cs typeface="Arial" pitchFamily="34" charset="0"/>
              </a:rPr>
              <a:t> </a:t>
            </a:r>
            <a:r>
              <a:rPr lang="en-US" sz="2400" dirty="0" err="1" smtClean="0">
                <a:solidFill>
                  <a:schemeClr val="tx2">
                    <a:lumMod val="75000"/>
                  </a:schemeClr>
                </a:solidFill>
                <a:latin typeface="Arial" pitchFamily="34" charset="0"/>
                <a:cs typeface="Arial" pitchFamily="34" charset="0"/>
              </a:rPr>
              <a:t>trong</a:t>
            </a:r>
            <a:r>
              <a:rPr lang="en-US" sz="2400" dirty="0" smtClean="0">
                <a:solidFill>
                  <a:schemeClr val="tx2">
                    <a:lumMod val="75000"/>
                  </a:schemeClr>
                </a:solidFill>
                <a:latin typeface="Arial" pitchFamily="34" charset="0"/>
                <a:cs typeface="Arial" pitchFamily="34" charset="0"/>
              </a:rPr>
              <a:t> </a:t>
            </a:r>
            <a:r>
              <a:rPr lang="en-US" sz="2400" dirty="0" err="1" smtClean="0">
                <a:solidFill>
                  <a:schemeClr val="tx2">
                    <a:lumMod val="75000"/>
                  </a:schemeClr>
                </a:solidFill>
                <a:latin typeface="Arial" pitchFamily="34" charset="0"/>
                <a:cs typeface="Arial" pitchFamily="34" charset="0"/>
              </a:rPr>
              <a:t>cảm</a:t>
            </a:r>
            <a:r>
              <a:rPr lang="en-US" sz="2400" dirty="0" smtClean="0">
                <a:solidFill>
                  <a:schemeClr val="tx2">
                    <a:lumMod val="75000"/>
                  </a:schemeClr>
                </a:solidFill>
                <a:latin typeface="Arial" pitchFamily="34" charset="0"/>
                <a:cs typeface="Arial" pitchFamily="34" charset="0"/>
              </a:rPr>
              <a:t> </a:t>
            </a:r>
            <a:r>
              <a:rPr lang="en-US" sz="2400" dirty="0" err="1" smtClean="0">
                <a:solidFill>
                  <a:schemeClr val="tx2">
                    <a:lumMod val="75000"/>
                  </a:schemeClr>
                </a:solidFill>
                <a:latin typeface="Arial" pitchFamily="34" charset="0"/>
                <a:cs typeface="Arial" pitchFamily="34" charset="0"/>
              </a:rPr>
              <a:t>xúc</a:t>
            </a:r>
            <a:r>
              <a:rPr lang="en-US" sz="2400" dirty="0" smtClean="0">
                <a:solidFill>
                  <a:schemeClr val="tx2">
                    <a:lumMod val="75000"/>
                  </a:schemeClr>
                </a:solidFill>
                <a:latin typeface="Arial" pitchFamily="34" charset="0"/>
                <a:cs typeface="Arial" pitchFamily="34" charset="0"/>
              </a:rPr>
              <a:t> </a:t>
            </a:r>
            <a:r>
              <a:rPr lang="en-US" sz="2400" dirty="0" err="1" smtClean="0">
                <a:solidFill>
                  <a:schemeClr val="tx2">
                    <a:lumMod val="75000"/>
                  </a:schemeClr>
                </a:solidFill>
                <a:latin typeface="Arial" pitchFamily="34" charset="0"/>
                <a:cs typeface="Arial" pitchFamily="34" charset="0"/>
              </a:rPr>
              <a:t>của</a:t>
            </a:r>
            <a:r>
              <a:rPr lang="en-US" sz="2400" dirty="0" smtClean="0">
                <a:solidFill>
                  <a:schemeClr val="tx2">
                    <a:lumMod val="75000"/>
                  </a:schemeClr>
                </a:solidFill>
                <a:latin typeface="Arial" pitchFamily="34" charset="0"/>
                <a:cs typeface="Arial" pitchFamily="34" charset="0"/>
              </a:rPr>
              <a:t> </a:t>
            </a:r>
            <a:r>
              <a:rPr lang="en-US" sz="2400" dirty="0" err="1" smtClean="0">
                <a:solidFill>
                  <a:schemeClr val="tx2">
                    <a:lumMod val="75000"/>
                  </a:schemeClr>
                </a:solidFill>
                <a:latin typeface="Arial" pitchFamily="34" charset="0"/>
                <a:cs typeface="Arial" pitchFamily="34" charset="0"/>
              </a:rPr>
              <a:t>nhà</a:t>
            </a:r>
            <a:r>
              <a:rPr lang="en-US" sz="2400" dirty="0" smtClean="0">
                <a:solidFill>
                  <a:schemeClr val="tx2">
                    <a:lumMod val="75000"/>
                  </a:schemeClr>
                </a:solidFill>
                <a:latin typeface="Arial" pitchFamily="34" charset="0"/>
                <a:cs typeface="Arial" pitchFamily="34" charset="0"/>
              </a:rPr>
              <a:t> </a:t>
            </a:r>
            <a:r>
              <a:rPr lang="en-US" sz="2400" dirty="0" err="1" smtClean="0">
                <a:solidFill>
                  <a:schemeClr val="tx2">
                    <a:lumMod val="75000"/>
                  </a:schemeClr>
                </a:solidFill>
                <a:latin typeface="Arial" pitchFamily="34" charset="0"/>
                <a:cs typeface="Arial" pitchFamily="34" charset="0"/>
              </a:rPr>
              <a:t>thơ</a:t>
            </a:r>
            <a:r>
              <a:rPr lang="en-US" sz="2400" dirty="0" smtClean="0">
                <a:solidFill>
                  <a:schemeClr val="tx2">
                    <a:lumMod val="75000"/>
                  </a:schemeClr>
                </a:solidFill>
                <a:latin typeface="Arial" pitchFamily="34" charset="0"/>
                <a:cs typeface="Arial" pitchFamily="34" charset="0"/>
              </a:rPr>
              <a:t> : </a:t>
            </a:r>
            <a:r>
              <a:rPr lang="en-US" sz="2400" dirty="0" err="1" smtClean="0">
                <a:solidFill>
                  <a:schemeClr val="tx2">
                    <a:lumMod val="75000"/>
                  </a:schemeClr>
                </a:solidFill>
                <a:latin typeface="Arial" pitchFamily="34" charset="0"/>
                <a:cs typeface="Arial" pitchFamily="34" charset="0"/>
              </a:rPr>
              <a:t>yêu</a:t>
            </a:r>
            <a:r>
              <a:rPr lang="en-US" sz="2400" dirty="0" smtClean="0">
                <a:solidFill>
                  <a:schemeClr val="tx2">
                    <a:lumMod val="75000"/>
                  </a:schemeClr>
                </a:solidFill>
                <a:latin typeface="Arial" pitchFamily="34" charset="0"/>
                <a:cs typeface="Arial" pitchFamily="34" charset="0"/>
              </a:rPr>
              <a:t> </a:t>
            </a:r>
            <a:r>
              <a:rPr lang="en-US" sz="2400" dirty="0" err="1" smtClean="0">
                <a:solidFill>
                  <a:schemeClr val="tx2">
                    <a:lumMod val="75000"/>
                  </a:schemeClr>
                </a:solidFill>
                <a:latin typeface="Arial" pitchFamily="34" charset="0"/>
                <a:cs typeface="Arial" pitchFamily="34" charset="0"/>
              </a:rPr>
              <a:t>thiên</a:t>
            </a:r>
            <a:r>
              <a:rPr lang="en-US" sz="2400" dirty="0" smtClean="0">
                <a:solidFill>
                  <a:schemeClr val="tx2">
                    <a:lumMod val="75000"/>
                  </a:schemeClr>
                </a:solidFill>
                <a:latin typeface="Arial" pitchFamily="34" charset="0"/>
                <a:cs typeface="Arial" pitchFamily="34" charset="0"/>
              </a:rPr>
              <a:t> </a:t>
            </a:r>
            <a:r>
              <a:rPr lang="en-US" sz="2400" dirty="0" err="1" smtClean="0">
                <a:solidFill>
                  <a:schemeClr val="tx2">
                    <a:lumMod val="75000"/>
                  </a:schemeClr>
                </a:solidFill>
                <a:latin typeface="Arial" pitchFamily="34" charset="0"/>
                <a:cs typeface="Arial" pitchFamily="34" charset="0"/>
              </a:rPr>
              <a:t>nhiên</a:t>
            </a:r>
            <a:r>
              <a:rPr lang="en-US" sz="2400" dirty="0" smtClean="0">
                <a:solidFill>
                  <a:schemeClr val="tx2">
                    <a:lumMod val="75000"/>
                  </a:schemeClr>
                </a:solidFill>
                <a:latin typeface="Arial" pitchFamily="34" charset="0"/>
                <a:cs typeface="Arial" pitchFamily="34" charset="0"/>
              </a:rPr>
              <a:t> </a:t>
            </a:r>
            <a:r>
              <a:rPr lang="en-US" sz="2400" dirty="0" err="1" smtClean="0">
                <a:solidFill>
                  <a:schemeClr val="tx2">
                    <a:lumMod val="75000"/>
                  </a:schemeClr>
                </a:solidFill>
                <a:latin typeface="Arial" pitchFamily="34" charset="0"/>
                <a:cs typeface="Arial" pitchFamily="34" charset="0"/>
              </a:rPr>
              <a:t>và</a:t>
            </a:r>
            <a:r>
              <a:rPr lang="en-US" sz="2400" dirty="0" smtClean="0">
                <a:solidFill>
                  <a:schemeClr val="tx2">
                    <a:lumMod val="75000"/>
                  </a:schemeClr>
                </a:solidFill>
                <a:latin typeface="Arial" pitchFamily="34" charset="0"/>
                <a:cs typeface="Arial" pitchFamily="34" charset="0"/>
              </a:rPr>
              <a:t> lo </a:t>
            </a:r>
            <a:r>
              <a:rPr lang="en-US" sz="2400" dirty="0" err="1" smtClean="0">
                <a:solidFill>
                  <a:schemeClr val="tx2">
                    <a:lumMod val="75000"/>
                  </a:schemeClr>
                </a:solidFill>
                <a:latin typeface="Arial" pitchFamily="34" charset="0"/>
                <a:cs typeface="Arial" pitchFamily="34" charset="0"/>
              </a:rPr>
              <a:t>việc</a:t>
            </a:r>
            <a:r>
              <a:rPr lang="en-US" sz="2400" dirty="0" smtClean="0">
                <a:solidFill>
                  <a:schemeClr val="tx2">
                    <a:lumMod val="75000"/>
                  </a:schemeClr>
                </a:solidFill>
                <a:latin typeface="Arial" pitchFamily="34" charset="0"/>
                <a:cs typeface="Arial" pitchFamily="34" charset="0"/>
              </a:rPr>
              <a:t> </a:t>
            </a:r>
            <a:r>
              <a:rPr lang="en-US" sz="2400" dirty="0" err="1" smtClean="0">
                <a:solidFill>
                  <a:schemeClr val="tx2">
                    <a:lumMod val="75000"/>
                  </a:schemeClr>
                </a:solidFill>
                <a:latin typeface="Arial" pitchFamily="34" charset="0"/>
                <a:cs typeface="Arial" pitchFamily="34" charset="0"/>
              </a:rPr>
              <a:t>nước</a:t>
            </a:r>
            <a:r>
              <a:rPr lang="en-US" sz="2400" dirty="0" smtClean="0">
                <a:solidFill>
                  <a:schemeClr val="tx2">
                    <a:lumMod val="75000"/>
                  </a:schemeClr>
                </a:solidFill>
                <a:latin typeface="Arial" pitchFamily="34" charset="0"/>
                <a:cs typeface="Arial" pitchFamily="34" charset="0"/>
              </a:rPr>
              <a:t>. </a:t>
            </a:r>
          </a:p>
          <a:p>
            <a:r>
              <a:rPr lang="en-US" sz="2400" dirty="0" smtClean="0">
                <a:solidFill>
                  <a:schemeClr val="tx2">
                    <a:lumMod val="75000"/>
                  </a:schemeClr>
                </a:solidFill>
                <a:latin typeface="Arial" pitchFamily="34" charset="0"/>
                <a:cs typeface="Arial" pitchFamily="34" charset="0"/>
              </a:rPr>
              <a:t>	+ </a:t>
            </a:r>
            <a:r>
              <a:rPr lang="en-US" sz="2400" dirty="0" err="1" smtClean="0">
                <a:solidFill>
                  <a:schemeClr val="tx2">
                    <a:lumMod val="75000"/>
                  </a:schemeClr>
                </a:solidFill>
                <a:latin typeface="Arial" pitchFamily="34" charset="0"/>
                <a:cs typeface="Arial" pitchFamily="34" charset="0"/>
              </a:rPr>
              <a:t>Hai</a:t>
            </a:r>
            <a:r>
              <a:rPr lang="en-US" sz="2400" dirty="0" smtClean="0">
                <a:solidFill>
                  <a:schemeClr val="tx2">
                    <a:lumMod val="75000"/>
                  </a:schemeClr>
                </a:solidFill>
                <a:latin typeface="Arial" pitchFamily="34" charset="0"/>
                <a:cs typeface="Arial" pitchFamily="34" charset="0"/>
              </a:rPr>
              <a:t> </a:t>
            </a:r>
            <a:r>
              <a:rPr lang="en-US" sz="2400" dirty="0" err="1" smtClean="0">
                <a:solidFill>
                  <a:schemeClr val="tx2">
                    <a:lumMod val="75000"/>
                  </a:schemeClr>
                </a:solidFill>
                <a:latin typeface="Arial" pitchFamily="34" charset="0"/>
                <a:cs typeface="Arial" pitchFamily="34" charset="0"/>
              </a:rPr>
              <a:t>nét</a:t>
            </a:r>
            <a:r>
              <a:rPr lang="en-US" sz="2400" dirty="0" smtClean="0">
                <a:solidFill>
                  <a:schemeClr val="tx2">
                    <a:lumMod val="75000"/>
                  </a:schemeClr>
                </a:solidFill>
                <a:latin typeface="Arial" pitchFamily="34" charset="0"/>
                <a:cs typeface="Arial" pitchFamily="34" charset="0"/>
              </a:rPr>
              <a:t> </a:t>
            </a:r>
            <a:r>
              <a:rPr lang="en-US" sz="2400" dirty="0" err="1" smtClean="0">
                <a:solidFill>
                  <a:schemeClr val="tx2">
                    <a:lumMod val="75000"/>
                  </a:schemeClr>
                </a:solidFill>
                <a:latin typeface="Arial" pitchFamily="34" charset="0"/>
                <a:cs typeface="Arial" pitchFamily="34" charset="0"/>
              </a:rPr>
              <a:t>tâm</a:t>
            </a:r>
            <a:r>
              <a:rPr lang="en-US" sz="2400" dirty="0" smtClean="0">
                <a:solidFill>
                  <a:schemeClr val="tx2">
                    <a:lumMod val="75000"/>
                  </a:schemeClr>
                </a:solidFill>
                <a:latin typeface="Arial" pitchFamily="34" charset="0"/>
                <a:cs typeface="Arial" pitchFamily="34" charset="0"/>
              </a:rPr>
              <a:t> </a:t>
            </a:r>
            <a:r>
              <a:rPr lang="en-US" sz="2400" dirty="0" err="1" smtClean="0">
                <a:solidFill>
                  <a:schemeClr val="tx2">
                    <a:lumMod val="75000"/>
                  </a:schemeClr>
                </a:solidFill>
                <a:latin typeface="Arial" pitchFamily="34" charset="0"/>
                <a:cs typeface="Arial" pitchFamily="34" charset="0"/>
              </a:rPr>
              <a:t>trạng</a:t>
            </a:r>
            <a:r>
              <a:rPr lang="en-US" sz="2400" dirty="0" smtClean="0">
                <a:solidFill>
                  <a:schemeClr val="tx2">
                    <a:lumMod val="75000"/>
                  </a:schemeClr>
                </a:solidFill>
                <a:latin typeface="Arial" pitchFamily="34" charset="0"/>
                <a:cs typeface="Arial" pitchFamily="34" charset="0"/>
              </a:rPr>
              <a:t> </a:t>
            </a:r>
            <a:r>
              <a:rPr lang="en-US" sz="2400" dirty="0" err="1" smtClean="0">
                <a:solidFill>
                  <a:schemeClr val="tx2">
                    <a:lumMod val="75000"/>
                  </a:schemeClr>
                </a:solidFill>
                <a:latin typeface="Arial" pitchFamily="34" charset="0"/>
                <a:cs typeface="Arial" pitchFamily="34" charset="0"/>
              </a:rPr>
              <a:t>ấy</a:t>
            </a:r>
            <a:r>
              <a:rPr lang="en-US" sz="2400" dirty="0" smtClean="0">
                <a:solidFill>
                  <a:schemeClr val="tx2">
                    <a:lumMod val="75000"/>
                  </a:schemeClr>
                </a:solidFill>
                <a:latin typeface="Arial" pitchFamily="34" charset="0"/>
                <a:cs typeface="Arial" pitchFamily="34" charset="0"/>
              </a:rPr>
              <a:t> </a:t>
            </a:r>
            <a:r>
              <a:rPr lang="en-US" sz="2400" dirty="0" err="1" smtClean="0">
                <a:solidFill>
                  <a:schemeClr val="tx2">
                    <a:lumMod val="75000"/>
                  </a:schemeClr>
                </a:solidFill>
                <a:latin typeface="Arial" pitchFamily="34" charset="0"/>
                <a:cs typeface="Arial" pitchFamily="34" charset="0"/>
              </a:rPr>
              <a:t>cho</a:t>
            </a:r>
            <a:r>
              <a:rPr lang="en-US" sz="2400" dirty="0" smtClean="0">
                <a:solidFill>
                  <a:schemeClr val="tx2">
                    <a:lumMod val="75000"/>
                  </a:schemeClr>
                </a:solidFill>
                <a:latin typeface="Arial" pitchFamily="34" charset="0"/>
                <a:cs typeface="Arial" pitchFamily="34" charset="0"/>
              </a:rPr>
              <a:t> </a:t>
            </a:r>
            <a:r>
              <a:rPr lang="en-US" sz="2400" dirty="0" err="1" smtClean="0">
                <a:solidFill>
                  <a:schemeClr val="tx2">
                    <a:lumMod val="75000"/>
                  </a:schemeClr>
                </a:solidFill>
                <a:latin typeface="Arial" pitchFamily="34" charset="0"/>
                <a:cs typeface="Arial" pitchFamily="34" charset="0"/>
              </a:rPr>
              <a:t>thấy</a:t>
            </a:r>
            <a:r>
              <a:rPr lang="en-US" sz="2400" dirty="0" smtClean="0">
                <a:solidFill>
                  <a:schemeClr val="tx2">
                    <a:lumMod val="75000"/>
                  </a:schemeClr>
                </a:solidFill>
                <a:latin typeface="Arial" pitchFamily="34" charset="0"/>
                <a:cs typeface="Arial" pitchFamily="34" charset="0"/>
              </a:rPr>
              <a:t> </a:t>
            </a:r>
            <a:r>
              <a:rPr lang="en-US" sz="2400" dirty="0" err="1" smtClean="0">
                <a:solidFill>
                  <a:schemeClr val="tx2">
                    <a:lumMod val="75000"/>
                  </a:schemeClr>
                </a:solidFill>
                <a:latin typeface="Arial" pitchFamily="34" charset="0"/>
                <a:cs typeface="Arial" pitchFamily="34" charset="0"/>
              </a:rPr>
              <a:t>vẻ</a:t>
            </a:r>
            <a:r>
              <a:rPr lang="en-US" sz="2400" dirty="0" smtClean="0">
                <a:solidFill>
                  <a:schemeClr val="tx2">
                    <a:lumMod val="75000"/>
                  </a:schemeClr>
                </a:solidFill>
                <a:latin typeface="Arial" pitchFamily="34" charset="0"/>
                <a:cs typeface="Arial" pitchFamily="34" charset="0"/>
              </a:rPr>
              <a:t> </a:t>
            </a:r>
            <a:r>
              <a:rPr lang="en-US" sz="2400" dirty="0" err="1" smtClean="0">
                <a:solidFill>
                  <a:schemeClr val="tx2">
                    <a:lumMod val="75000"/>
                  </a:schemeClr>
                </a:solidFill>
                <a:latin typeface="Arial" pitchFamily="34" charset="0"/>
                <a:cs typeface="Arial" pitchFamily="34" charset="0"/>
              </a:rPr>
              <a:t>đẹp</a:t>
            </a:r>
            <a:r>
              <a:rPr lang="en-US" sz="2400" dirty="0" smtClean="0">
                <a:solidFill>
                  <a:schemeClr val="tx2">
                    <a:lumMod val="75000"/>
                  </a:schemeClr>
                </a:solidFill>
                <a:latin typeface="Arial" pitchFamily="34" charset="0"/>
                <a:cs typeface="Arial" pitchFamily="34" charset="0"/>
              </a:rPr>
              <a:t> </a:t>
            </a:r>
            <a:r>
              <a:rPr lang="en-US" sz="2400" dirty="0" err="1" smtClean="0">
                <a:solidFill>
                  <a:schemeClr val="tx2">
                    <a:lumMod val="75000"/>
                  </a:schemeClr>
                </a:solidFill>
                <a:latin typeface="Arial" pitchFamily="34" charset="0"/>
                <a:cs typeface="Arial" pitchFamily="34" charset="0"/>
              </a:rPr>
              <a:t>tâm</a:t>
            </a:r>
            <a:r>
              <a:rPr lang="en-US" sz="2400" dirty="0" smtClean="0">
                <a:solidFill>
                  <a:schemeClr val="tx2">
                    <a:lumMod val="75000"/>
                  </a:schemeClr>
                </a:solidFill>
                <a:latin typeface="Arial" pitchFamily="34" charset="0"/>
                <a:cs typeface="Arial" pitchFamily="34" charset="0"/>
              </a:rPr>
              <a:t> </a:t>
            </a:r>
            <a:r>
              <a:rPr lang="en-US" sz="2400" dirty="0" err="1" smtClean="0">
                <a:solidFill>
                  <a:schemeClr val="tx2">
                    <a:lumMod val="75000"/>
                  </a:schemeClr>
                </a:solidFill>
                <a:latin typeface="Arial" pitchFamily="34" charset="0"/>
                <a:cs typeface="Arial" pitchFamily="34" charset="0"/>
              </a:rPr>
              <a:t>hồn</a:t>
            </a:r>
            <a:r>
              <a:rPr lang="en-US" sz="2400" dirty="0" smtClean="0">
                <a:solidFill>
                  <a:schemeClr val="tx2">
                    <a:lumMod val="75000"/>
                  </a:schemeClr>
                </a:solidFill>
                <a:latin typeface="Arial" pitchFamily="34" charset="0"/>
                <a:cs typeface="Arial" pitchFamily="34" charset="0"/>
              </a:rPr>
              <a:t> </a:t>
            </a:r>
            <a:r>
              <a:rPr lang="en-US" sz="2400" dirty="0" err="1" smtClean="0">
                <a:solidFill>
                  <a:schemeClr val="tx2">
                    <a:lumMod val="75000"/>
                  </a:schemeClr>
                </a:solidFill>
                <a:latin typeface="Arial" pitchFamily="34" charset="0"/>
                <a:cs typeface="Arial" pitchFamily="34" charset="0"/>
              </a:rPr>
              <a:t>chiến</a:t>
            </a:r>
            <a:r>
              <a:rPr lang="en-US" sz="2400" dirty="0" smtClean="0">
                <a:solidFill>
                  <a:schemeClr val="tx2">
                    <a:lumMod val="75000"/>
                  </a:schemeClr>
                </a:solidFill>
                <a:latin typeface="Arial" pitchFamily="34" charset="0"/>
                <a:cs typeface="Arial" pitchFamily="34" charset="0"/>
              </a:rPr>
              <a:t> </a:t>
            </a:r>
            <a:r>
              <a:rPr lang="en-US" sz="2400" dirty="0" err="1" smtClean="0">
                <a:solidFill>
                  <a:schemeClr val="tx2">
                    <a:lumMod val="75000"/>
                  </a:schemeClr>
                </a:solidFill>
                <a:latin typeface="Arial" pitchFamily="34" charset="0"/>
                <a:cs typeface="Arial" pitchFamily="34" charset="0"/>
              </a:rPr>
              <a:t>sĩ</a:t>
            </a:r>
            <a:r>
              <a:rPr lang="en-US" sz="2400" dirty="0" smtClean="0">
                <a:solidFill>
                  <a:schemeClr val="tx2">
                    <a:lumMod val="75000"/>
                  </a:schemeClr>
                </a:solidFill>
                <a:latin typeface="Arial" pitchFamily="34" charset="0"/>
                <a:cs typeface="Arial" pitchFamily="34" charset="0"/>
              </a:rPr>
              <a:t>- </a:t>
            </a:r>
            <a:r>
              <a:rPr lang="en-US" sz="2400" dirty="0" err="1" smtClean="0">
                <a:solidFill>
                  <a:schemeClr val="tx2">
                    <a:lumMod val="75000"/>
                  </a:schemeClr>
                </a:solidFill>
                <a:latin typeface="Arial" pitchFamily="34" charset="0"/>
                <a:cs typeface="Arial" pitchFamily="34" charset="0"/>
              </a:rPr>
              <a:t>thi</a:t>
            </a:r>
            <a:r>
              <a:rPr lang="en-US" sz="2400" dirty="0" smtClean="0">
                <a:solidFill>
                  <a:schemeClr val="tx2">
                    <a:lumMod val="75000"/>
                  </a:schemeClr>
                </a:solidFill>
                <a:latin typeface="Arial" pitchFamily="34" charset="0"/>
                <a:cs typeface="Arial" pitchFamily="34" charset="0"/>
              </a:rPr>
              <a:t> </a:t>
            </a:r>
            <a:r>
              <a:rPr lang="en-US" sz="2400" dirty="0" err="1" smtClean="0">
                <a:solidFill>
                  <a:schemeClr val="tx2">
                    <a:lumMod val="75000"/>
                  </a:schemeClr>
                </a:solidFill>
                <a:latin typeface="Arial" pitchFamily="34" charset="0"/>
                <a:cs typeface="Arial" pitchFamily="34" charset="0"/>
              </a:rPr>
              <a:t>sĩ</a:t>
            </a:r>
            <a:r>
              <a:rPr lang="en-US" sz="2400" dirty="0" smtClean="0">
                <a:solidFill>
                  <a:schemeClr val="tx2">
                    <a:lumMod val="75000"/>
                  </a:schemeClr>
                </a:solidFill>
                <a:latin typeface="Arial" pitchFamily="34" charset="0"/>
                <a:cs typeface="Arial" pitchFamily="34" charset="0"/>
              </a:rPr>
              <a:t> </a:t>
            </a:r>
            <a:r>
              <a:rPr lang="en-US" sz="2400" dirty="0" err="1" smtClean="0">
                <a:solidFill>
                  <a:schemeClr val="tx2">
                    <a:lumMod val="75000"/>
                  </a:schemeClr>
                </a:solidFill>
                <a:latin typeface="Arial" pitchFamily="34" charset="0"/>
                <a:cs typeface="Arial" pitchFamily="34" charset="0"/>
              </a:rPr>
              <a:t>hòa</a:t>
            </a:r>
            <a:r>
              <a:rPr lang="en-US" sz="2400" dirty="0" smtClean="0">
                <a:solidFill>
                  <a:schemeClr val="tx2">
                    <a:lumMod val="75000"/>
                  </a:schemeClr>
                </a:solidFill>
                <a:latin typeface="Arial" pitchFamily="34" charset="0"/>
                <a:cs typeface="Arial" pitchFamily="34" charset="0"/>
              </a:rPr>
              <a:t> </a:t>
            </a:r>
            <a:r>
              <a:rPr lang="en-US" sz="2400" dirty="0" err="1" smtClean="0">
                <a:solidFill>
                  <a:schemeClr val="tx2">
                    <a:lumMod val="75000"/>
                  </a:schemeClr>
                </a:solidFill>
                <a:latin typeface="Arial" pitchFamily="34" charset="0"/>
                <a:cs typeface="Arial" pitchFamily="34" charset="0"/>
              </a:rPr>
              <a:t>hợp</a:t>
            </a:r>
            <a:r>
              <a:rPr lang="en-US" sz="2400" dirty="0" smtClean="0">
                <a:solidFill>
                  <a:schemeClr val="tx2">
                    <a:lumMod val="75000"/>
                  </a:schemeClr>
                </a:solidFill>
                <a:latin typeface="Arial" pitchFamily="34" charset="0"/>
                <a:cs typeface="Arial" pitchFamily="34" charset="0"/>
              </a:rPr>
              <a:t>, </a:t>
            </a:r>
            <a:r>
              <a:rPr lang="en-US" sz="2400" dirty="0" err="1" smtClean="0">
                <a:solidFill>
                  <a:schemeClr val="tx2">
                    <a:lumMod val="75000"/>
                  </a:schemeClr>
                </a:solidFill>
                <a:latin typeface="Arial" pitchFamily="34" charset="0"/>
                <a:cs typeface="Arial" pitchFamily="34" charset="0"/>
              </a:rPr>
              <a:t>thống</a:t>
            </a:r>
            <a:r>
              <a:rPr lang="en-US" sz="2400" dirty="0" smtClean="0">
                <a:solidFill>
                  <a:schemeClr val="tx2">
                    <a:lumMod val="75000"/>
                  </a:schemeClr>
                </a:solidFill>
                <a:latin typeface="Arial" pitchFamily="34" charset="0"/>
                <a:cs typeface="Arial" pitchFamily="34" charset="0"/>
              </a:rPr>
              <a:t> </a:t>
            </a:r>
            <a:r>
              <a:rPr lang="en-US" sz="2400" dirty="0" err="1" smtClean="0">
                <a:solidFill>
                  <a:schemeClr val="tx2">
                    <a:lumMod val="75000"/>
                  </a:schemeClr>
                </a:solidFill>
                <a:latin typeface="Arial" pitchFamily="34" charset="0"/>
                <a:cs typeface="Arial" pitchFamily="34" charset="0"/>
              </a:rPr>
              <a:t>nhất</a:t>
            </a:r>
            <a:r>
              <a:rPr lang="en-US" sz="2400" dirty="0">
                <a:solidFill>
                  <a:schemeClr val="tx2">
                    <a:lumMod val="75000"/>
                  </a:schemeClr>
                </a:solidFill>
                <a:latin typeface="Arial" pitchFamily="34" charset="0"/>
                <a:cs typeface="Arial" pitchFamily="34" charset="0"/>
              </a:rPr>
              <a:t> </a:t>
            </a:r>
            <a:r>
              <a:rPr lang="en-US" sz="2400" dirty="0" err="1" smtClean="0">
                <a:solidFill>
                  <a:schemeClr val="tx2">
                    <a:lumMod val="75000"/>
                  </a:schemeClr>
                </a:solidFill>
                <a:latin typeface="Arial" pitchFamily="34" charset="0"/>
                <a:cs typeface="Arial" pitchFamily="34" charset="0"/>
              </a:rPr>
              <a:t>trong</a:t>
            </a:r>
            <a:r>
              <a:rPr lang="en-US" sz="2400" dirty="0" smtClean="0">
                <a:solidFill>
                  <a:schemeClr val="tx2">
                    <a:lumMod val="75000"/>
                  </a:schemeClr>
                </a:solidFill>
                <a:latin typeface="Arial" pitchFamily="34" charset="0"/>
                <a:cs typeface="Arial" pitchFamily="34" charset="0"/>
              </a:rPr>
              <a:t> con </a:t>
            </a:r>
            <a:r>
              <a:rPr lang="en-US" sz="2400" dirty="0" err="1" smtClean="0">
                <a:solidFill>
                  <a:schemeClr val="tx2">
                    <a:lumMod val="75000"/>
                  </a:schemeClr>
                </a:solidFill>
                <a:latin typeface="Arial" pitchFamily="34" charset="0"/>
                <a:cs typeface="Arial" pitchFamily="34" charset="0"/>
              </a:rPr>
              <a:t>người</a:t>
            </a:r>
            <a:r>
              <a:rPr lang="en-US" sz="2400" dirty="0" smtClean="0">
                <a:solidFill>
                  <a:schemeClr val="tx2">
                    <a:lumMod val="75000"/>
                  </a:schemeClr>
                </a:solidFill>
                <a:latin typeface="Arial" pitchFamily="34" charset="0"/>
                <a:cs typeface="Arial" pitchFamily="34" charset="0"/>
              </a:rPr>
              <a:t> </a:t>
            </a:r>
            <a:r>
              <a:rPr lang="en-US" sz="2400" dirty="0" err="1" smtClean="0">
                <a:solidFill>
                  <a:schemeClr val="tx2">
                    <a:lumMod val="75000"/>
                  </a:schemeClr>
                </a:solidFill>
                <a:latin typeface="Arial" pitchFamily="34" charset="0"/>
                <a:cs typeface="Arial" pitchFamily="34" charset="0"/>
              </a:rPr>
              <a:t>Chủ</a:t>
            </a:r>
            <a:r>
              <a:rPr lang="en-US" sz="2400" dirty="0" smtClean="0">
                <a:solidFill>
                  <a:schemeClr val="tx2">
                    <a:lumMod val="75000"/>
                  </a:schemeClr>
                </a:solidFill>
                <a:latin typeface="Arial" pitchFamily="34" charset="0"/>
                <a:cs typeface="Arial" pitchFamily="34" charset="0"/>
              </a:rPr>
              <a:t> </a:t>
            </a:r>
            <a:r>
              <a:rPr lang="en-US" sz="2400" dirty="0" err="1" smtClean="0">
                <a:solidFill>
                  <a:schemeClr val="tx2">
                    <a:lumMod val="75000"/>
                  </a:schemeClr>
                </a:solidFill>
                <a:latin typeface="Arial" pitchFamily="34" charset="0"/>
                <a:cs typeface="Arial" pitchFamily="34" charset="0"/>
              </a:rPr>
              <a:t>tịch</a:t>
            </a:r>
            <a:r>
              <a:rPr lang="en-US" sz="2400" dirty="0" smtClean="0">
                <a:solidFill>
                  <a:schemeClr val="tx2">
                    <a:lumMod val="75000"/>
                  </a:schemeClr>
                </a:solidFill>
                <a:latin typeface="Arial" pitchFamily="34" charset="0"/>
                <a:cs typeface="Arial" pitchFamily="34" charset="0"/>
              </a:rPr>
              <a:t> </a:t>
            </a:r>
            <a:r>
              <a:rPr lang="en-US" sz="2400" dirty="0" err="1" smtClean="0">
                <a:solidFill>
                  <a:schemeClr val="tx2">
                    <a:lumMod val="75000"/>
                  </a:schemeClr>
                </a:solidFill>
                <a:latin typeface="Arial" pitchFamily="34" charset="0"/>
                <a:cs typeface="Arial" pitchFamily="34" charset="0"/>
              </a:rPr>
              <a:t>Hồ</a:t>
            </a:r>
            <a:r>
              <a:rPr lang="en-US" sz="2400" dirty="0" smtClean="0">
                <a:solidFill>
                  <a:schemeClr val="tx2">
                    <a:lumMod val="75000"/>
                  </a:schemeClr>
                </a:solidFill>
                <a:latin typeface="Arial" pitchFamily="34" charset="0"/>
                <a:cs typeface="Arial" pitchFamily="34" charset="0"/>
              </a:rPr>
              <a:t> </a:t>
            </a:r>
            <a:r>
              <a:rPr lang="en-US" sz="2400" dirty="0" err="1">
                <a:solidFill>
                  <a:schemeClr val="tx2">
                    <a:lumMod val="75000"/>
                  </a:schemeClr>
                </a:solidFill>
                <a:latin typeface="Arial" pitchFamily="34" charset="0"/>
                <a:cs typeface="Arial" pitchFamily="34" charset="0"/>
              </a:rPr>
              <a:t>Chí</a:t>
            </a:r>
            <a:r>
              <a:rPr lang="en-US" sz="2400" dirty="0">
                <a:solidFill>
                  <a:schemeClr val="tx2">
                    <a:lumMod val="75000"/>
                  </a:schemeClr>
                </a:solidFill>
                <a:latin typeface="Arial" pitchFamily="34" charset="0"/>
                <a:cs typeface="Arial" pitchFamily="34" charset="0"/>
              </a:rPr>
              <a:t> </a:t>
            </a:r>
            <a:r>
              <a:rPr lang="en-US" sz="2400" dirty="0" smtClean="0">
                <a:solidFill>
                  <a:schemeClr val="tx2">
                    <a:lumMod val="75000"/>
                  </a:schemeClr>
                </a:solidFill>
                <a:latin typeface="Arial" pitchFamily="34" charset="0"/>
                <a:cs typeface="Arial" pitchFamily="34" charset="0"/>
              </a:rPr>
              <a:t>Minh.</a:t>
            </a:r>
          </a:p>
          <a:p>
            <a:r>
              <a:rPr lang="en-US" sz="2400" dirty="0">
                <a:solidFill>
                  <a:schemeClr val="tx2">
                    <a:lumMod val="75000"/>
                  </a:schemeClr>
                </a:solidFill>
                <a:latin typeface="Arial" pitchFamily="34" charset="0"/>
                <a:cs typeface="Arial" pitchFamily="34" charset="0"/>
              </a:rPr>
              <a:t>	</a:t>
            </a:r>
            <a:r>
              <a:rPr lang="en-US" sz="2400" dirty="0" smtClean="0">
                <a:solidFill>
                  <a:schemeClr val="tx2">
                    <a:lumMod val="75000"/>
                  </a:schemeClr>
                </a:solidFill>
                <a:latin typeface="Arial" pitchFamily="34" charset="0"/>
                <a:cs typeface="Arial" pitchFamily="34" charset="0"/>
              </a:rPr>
              <a:t>+ </a:t>
            </a:r>
            <a:r>
              <a:rPr lang="en-US" sz="2400" dirty="0" err="1" smtClean="0">
                <a:solidFill>
                  <a:schemeClr val="tx2">
                    <a:lumMod val="75000"/>
                  </a:schemeClr>
                </a:solidFill>
                <a:latin typeface="Arial" pitchFamily="34" charset="0"/>
                <a:cs typeface="Arial" pitchFamily="34" charset="0"/>
              </a:rPr>
              <a:t>Việc</a:t>
            </a:r>
            <a:r>
              <a:rPr lang="en-US" sz="2400" dirty="0" smtClean="0">
                <a:solidFill>
                  <a:schemeClr val="tx2">
                    <a:lumMod val="75000"/>
                  </a:schemeClr>
                </a:solidFill>
                <a:latin typeface="Arial" pitchFamily="34" charset="0"/>
                <a:cs typeface="Arial" pitchFamily="34" charset="0"/>
              </a:rPr>
              <a:t> </a:t>
            </a:r>
            <a:r>
              <a:rPr lang="en-US" sz="2400" dirty="0" err="1" smtClean="0">
                <a:solidFill>
                  <a:schemeClr val="tx2">
                    <a:lumMod val="75000"/>
                  </a:schemeClr>
                </a:solidFill>
                <a:latin typeface="Arial" pitchFamily="34" charset="0"/>
                <a:cs typeface="Arial" pitchFamily="34" charset="0"/>
              </a:rPr>
              <a:t>sử</a:t>
            </a:r>
            <a:r>
              <a:rPr lang="en-US" sz="2400" dirty="0" smtClean="0">
                <a:solidFill>
                  <a:schemeClr val="tx2">
                    <a:lumMod val="75000"/>
                  </a:schemeClr>
                </a:solidFill>
                <a:latin typeface="Arial" pitchFamily="34" charset="0"/>
                <a:cs typeface="Arial" pitchFamily="34" charset="0"/>
              </a:rPr>
              <a:t> </a:t>
            </a:r>
            <a:r>
              <a:rPr lang="en-US" sz="2400" dirty="0" err="1" smtClean="0">
                <a:solidFill>
                  <a:schemeClr val="tx2">
                    <a:lumMod val="75000"/>
                  </a:schemeClr>
                </a:solidFill>
                <a:latin typeface="Arial" pitchFamily="34" charset="0"/>
                <a:cs typeface="Arial" pitchFamily="34" charset="0"/>
              </a:rPr>
              <a:t>dụng</a:t>
            </a:r>
            <a:r>
              <a:rPr lang="en-US" sz="2400" dirty="0" smtClean="0">
                <a:solidFill>
                  <a:schemeClr val="tx2">
                    <a:lumMod val="75000"/>
                  </a:schemeClr>
                </a:solidFill>
                <a:latin typeface="Arial" pitchFamily="34" charset="0"/>
                <a:cs typeface="Arial" pitchFamily="34" charset="0"/>
              </a:rPr>
              <a:t> </a:t>
            </a:r>
            <a:r>
              <a:rPr lang="en-US" sz="2400" dirty="0" err="1" smtClean="0">
                <a:solidFill>
                  <a:schemeClr val="tx2">
                    <a:lumMod val="75000"/>
                  </a:schemeClr>
                </a:solidFill>
                <a:latin typeface="Arial" pitchFamily="34" charset="0"/>
                <a:cs typeface="Arial" pitchFamily="34" charset="0"/>
              </a:rPr>
              <a:t>điệp</a:t>
            </a:r>
            <a:r>
              <a:rPr lang="en-US" sz="2400" dirty="0" smtClean="0">
                <a:solidFill>
                  <a:schemeClr val="tx2">
                    <a:lumMod val="75000"/>
                  </a:schemeClr>
                </a:solidFill>
                <a:latin typeface="Arial" pitchFamily="34" charset="0"/>
                <a:cs typeface="Arial" pitchFamily="34" charset="0"/>
              </a:rPr>
              <a:t> </a:t>
            </a:r>
            <a:r>
              <a:rPr lang="en-US" sz="2400" dirty="0" err="1" smtClean="0">
                <a:solidFill>
                  <a:schemeClr val="tx2">
                    <a:lumMod val="75000"/>
                  </a:schemeClr>
                </a:solidFill>
                <a:latin typeface="Arial" pitchFamily="34" charset="0"/>
                <a:cs typeface="Arial" pitchFamily="34" charset="0"/>
              </a:rPr>
              <a:t>ngữ</a:t>
            </a:r>
            <a:r>
              <a:rPr lang="en-US" sz="2400" dirty="0" smtClean="0">
                <a:solidFill>
                  <a:schemeClr val="tx2">
                    <a:lumMod val="75000"/>
                  </a:schemeClr>
                </a:solidFill>
                <a:latin typeface="Arial" pitchFamily="34" charset="0"/>
                <a:cs typeface="Arial" pitchFamily="34" charset="0"/>
              </a:rPr>
              <a:t> </a:t>
            </a:r>
            <a:r>
              <a:rPr lang="en-US" sz="2400" dirty="0" err="1" smtClean="0">
                <a:solidFill>
                  <a:schemeClr val="tx2">
                    <a:lumMod val="75000"/>
                  </a:schemeClr>
                </a:solidFill>
                <a:latin typeface="Arial" pitchFamily="34" charset="0"/>
                <a:cs typeface="Arial" pitchFamily="34" charset="0"/>
              </a:rPr>
              <a:t>chuyển</a:t>
            </a:r>
            <a:r>
              <a:rPr lang="en-US" sz="2400" dirty="0" smtClean="0">
                <a:solidFill>
                  <a:schemeClr val="tx2">
                    <a:lumMod val="75000"/>
                  </a:schemeClr>
                </a:solidFill>
                <a:latin typeface="Arial" pitchFamily="34" charset="0"/>
                <a:cs typeface="Arial" pitchFamily="34" charset="0"/>
              </a:rPr>
              <a:t> </a:t>
            </a:r>
            <a:r>
              <a:rPr lang="en-US" sz="2400" dirty="0" err="1" smtClean="0">
                <a:solidFill>
                  <a:schemeClr val="tx2">
                    <a:lumMod val="75000"/>
                  </a:schemeClr>
                </a:solidFill>
                <a:latin typeface="Arial" pitchFamily="34" charset="0"/>
                <a:cs typeface="Arial" pitchFamily="34" charset="0"/>
              </a:rPr>
              <a:t>tiếp</a:t>
            </a:r>
            <a:r>
              <a:rPr lang="en-US" sz="2400" dirty="0" smtClean="0">
                <a:solidFill>
                  <a:schemeClr val="tx2">
                    <a:lumMod val="75000"/>
                  </a:schemeClr>
                </a:solidFill>
                <a:latin typeface="Arial" pitchFamily="34" charset="0"/>
                <a:cs typeface="Arial" pitchFamily="34" charset="0"/>
              </a:rPr>
              <a:t> ở </a:t>
            </a:r>
            <a:r>
              <a:rPr lang="en-US" sz="2400" dirty="0" err="1" smtClean="0">
                <a:solidFill>
                  <a:schemeClr val="tx2">
                    <a:lumMod val="75000"/>
                  </a:schemeClr>
                </a:solidFill>
                <a:latin typeface="Arial" pitchFamily="34" charset="0"/>
                <a:cs typeface="Arial" pitchFamily="34" charset="0"/>
              </a:rPr>
              <a:t>câu</a:t>
            </a:r>
            <a:r>
              <a:rPr lang="en-US" sz="2400" dirty="0" smtClean="0">
                <a:solidFill>
                  <a:schemeClr val="tx2">
                    <a:lumMod val="75000"/>
                  </a:schemeClr>
                </a:solidFill>
                <a:latin typeface="Arial" pitchFamily="34" charset="0"/>
                <a:cs typeface="Arial" pitchFamily="34" charset="0"/>
              </a:rPr>
              <a:t> </a:t>
            </a:r>
            <a:r>
              <a:rPr lang="en-US" sz="2400" dirty="0" err="1" smtClean="0">
                <a:solidFill>
                  <a:schemeClr val="tx2">
                    <a:lumMod val="75000"/>
                  </a:schemeClr>
                </a:solidFill>
                <a:latin typeface="Arial" pitchFamily="34" charset="0"/>
                <a:cs typeface="Arial" pitchFamily="34" charset="0"/>
              </a:rPr>
              <a:t>thơ</a:t>
            </a:r>
            <a:r>
              <a:rPr lang="en-US" sz="2400" dirty="0" smtClean="0">
                <a:solidFill>
                  <a:schemeClr val="tx2">
                    <a:lumMod val="75000"/>
                  </a:schemeClr>
                </a:solidFill>
                <a:latin typeface="Arial" pitchFamily="34" charset="0"/>
                <a:cs typeface="Arial" pitchFamily="34" charset="0"/>
              </a:rPr>
              <a:t> </a:t>
            </a:r>
            <a:r>
              <a:rPr lang="en-US" sz="2400" dirty="0" err="1" smtClean="0">
                <a:solidFill>
                  <a:schemeClr val="tx2">
                    <a:lumMod val="75000"/>
                  </a:schemeClr>
                </a:solidFill>
                <a:latin typeface="Arial" pitchFamily="34" charset="0"/>
                <a:cs typeface="Arial" pitchFamily="34" charset="0"/>
              </a:rPr>
              <a:t>còn</a:t>
            </a:r>
            <a:r>
              <a:rPr lang="en-US" sz="2400" dirty="0" smtClean="0">
                <a:solidFill>
                  <a:schemeClr val="tx2">
                    <a:lumMod val="75000"/>
                  </a:schemeClr>
                </a:solidFill>
                <a:latin typeface="Arial" pitchFamily="34" charset="0"/>
                <a:cs typeface="Arial" pitchFamily="34" charset="0"/>
              </a:rPr>
              <a:t>  </a:t>
            </a:r>
            <a:r>
              <a:rPr lang="en-US" sz="2400" dirty="0" err="1" smtClean="0">
                <a:solidFill>
                  <a:schemeClr val="tx2">
                    <a:lumMod val="75000"/>
                  </a:schemeClr>
                </a:solidFill>
                <a:latin typeface="Arial" pitchFamily="34" charset="0"/>
                <a:cs typeface="Arial" pitchFamily="34" charset="0"/>
              </a:rPr>
              <a:t>gợi</a:t>
            </a:r>
            <a:r>
              <a:rPr lang="en-US" sz="2400" dirty="0" smtClean="0">
                <a:solidFill>
                  <a:schemeClr val="tx2">
                    <a:lumMod val="75000"/>
                  </a:schemeClr>
                </a:solidFill>
                <a:latin typeface="Arial" pitchFamily="34" charset="0"/>
                <a:cs typeface="Arial" pitchFamily="34" charset="0"/>
              </a:rPr>
              <a:t> </a:t>
            </a:r>
            <a:r>
              <a:rPr lang="en-US" sz="2400" dirty="0" err="1" smtClean="0">
                <a:solidFill>
                  <a:schemeClr val="tx2">
                    <a:lumMod val="75000"/>
                  </a:schemeClr>
                </a:solidFill>
                <a:latin typeface="Arial" pitchFamily="34" charset="0"/>
                <a:cs typeface="Arial" pitchFamily="34" charset="0"/>
              </a:rPr>
              <a:t>hình</a:t>
            </a:r>
            <a:r>
              <a:rPr lang="en-US" sz="2400" dirty="0" smtClean="0">
                <a:solidFill>
                  <a:schemeClr val="tx2">
                    <a:lumMod val="75000"/>
                  </a:schemeClr>
                </a:solidFill>
                <a:latin typeface="Arial" pitchFamily="34" charset="0"/>
                <a:cs typeface="Arial" pitchFamily="34" charset="0"/>
              </a:rPr>
              <a:t> dung </a:t>
            </a:r>
            <a:r>
              <a:rPr lang="en-US" sz="2400" dirty="0" err="1" smtClean="0">
                <a:solidFill>
                  <a:schemeClr val="tx2">
                    <a:lumMod val="75000"/>
                  </a:schemeClr>
                </a:solidFill>
                <a:latin typeface="Arial" pitchFamily="34" charset="0"/>
                <a:cs typeface="Arial" pitchFamily="34" charset="0"/>
              </a:rPr>
              <a:t>về</a:t>
            </a:r>
            <a:r>
              <a:rPr lang="en-US" sz="2400" dirty="0" smtClean="0">
                <a:solidFill>
                  <a:schemeClr val="tx2">
                    <a:lumMod val="75000"/>
                  </a:schemeClr>
                </a:solidFill>
                <a:latin typeface="Arial" pitchFamily="34" charset="0"/>
                <a:cs typeface="Arial" pitchFamily="34" charset="0"/>
              </a:rPr>
              <a:t> </a:t>
            </a:r>
            <a:r>
              <a:rPr lang="en-US" sz="2400" dirty="0" err="1" smtClean="0">
                <a:solidFill>
                  <a:schemeClr val="tx2">
                    <a:lumMod val="75000"/>
                  </a:schemeClr>
                </a:solidFill>
                <a:latin typeface="Arial" pitchFamily="34" charset="0"/>
                <a:cs typeface="Arial" pitchFamily="34" charset="0"/>
              </a:rPr>
              <a:t>những</a:t>
            </a:r>
            <a:r>
              <a:rPr lang="en-US" sz="2400" dirty="0" smtClean="0">
                <a:solidFill>
                  <a:schemeClr val="tx2">
                    <a:lumMod val="75000"/>
                  </a:schemeClr>
                </a:solidFill>
                <a:latin typeface="Arial" pitchFamily="34" charset="0"/>
                <a:cs typeface="Arial" pitchFamily="34" charset="0"/>
              </a:rPr>
              <a:t> </a:t>
            </a:r>
            <a:r>
              <a:rPr lang="en-US" sz="2400" dirty="0" err="1" smtClean="0">
                <a:solidFill>
                  <a:schemeClr val="tx2">
                    <a:lumMod val="75000"/>
                  </a:schemeClr>
                </a:solidFill>
                <a:latin typeface="Arial" pitchFamily="34" charset="0"/>
                <a:cs typeface="Arial" pitchFamily="34" charset="0"/>
              </a:rPr>
              <a:t>đêm</a:t>
            </a:r>
            <a:r>
              <a:rPr lang="en-US" sz="2400" dirty="0" smtClean="0">
                <a:solidFill>
                  <a:schemeClr val="tx2">
                    <a:lumMod val="75000"/>
                  </a:schemeClr>
                </a:solidFill>
                <a:latin typeface="Arial" pitchFamily="34" charset="0"/>
                <a:cs typeface="Arial" pitchFamily="34" charset="0"/>
              </a:rPr>
              <a:t> </a:t>
            </a:r>
            <a:r>
              <a:rPr lang="en-US" sz="2400" dirty="0" err="1" smtClean="0">
                <a:solidFill>
                  <a:schemeClr val="tx2">
                    <a:lumMod val="75000"/>
                  </a:schemeClr>
                </a:solidFill>
                <a:latin typeface="Arial" pitchFamily="34" charset="0"/>
                <a:cs typeface="Arial" pitchFamily="34" charset="0"/>
              </a:rPr>
              <a:t>không</a:t>
            </a:r>
            <a:r>
              <a:rPr lang="en-US" sz="2400" dirty="0" smtClean="0">
                <a:solidFill>
                  <a:schemeClr val="tx2">
                    <a:lumMod val="75000"/>
                  </a:schemeClr>
                </a:solidFill>
                <a:latin typeface="Arial" pitchFamily="34" charset="0"/>
                <a:cs typeface="Arial" pitchFamily="34" charset="0"/>
              </a:rPr>
              <a:t> </a:t>
            </a:r>
            <a:r>
              <a:rPr lang="en-US" sz="2400" dirty="0" err="1" smtClean="0">
                <a:solidFill>
                  <a:schemeClr val="tx2">
                    <a:lumMod val="75000"/>
                  </a:schemeClr>
                </a:solidFill>
                <a:latin typeface="Arial" pitchFamily="34" charset="0"/>
                <a:cs typeface="Arial" pitchFamily="34" charset="0"/>
              </a:rPr>
              <a:t>ngủ</a:t>
            </a:r>
            <a:r>
              <a:rPr lang="en-US" sz="2400" dirty="0" smtClean="0">
                <a:solidFill>
                  <a:schemeClr val="tx2">
                    <a:lumMod val="75000"/>
                  </a:schemeClr>
                </a:solidFill>
                <a:latin typeface="Arial" pitchFamily="34" charset="0"/>
                <a:cs typeface="Arial" pitchFamily="34" charset="0"/>
              </a:rPr>
              <a:t>, lo </a:t>
            </a:r>
            <a:r>
              <a:rPr lang="en-US" sz="2400" dirty="0" err="1" smtClean="0">
                <a:solidFill>
                  <a:schemeClr val="tx2">
                    <a:lumMod val="75000"/>
                  </a:schemeClr>
                </a:solidFill>
                <a:latin typeface="Arial" pitchFamily="34" charset="0"/>
                <a:cs typeface="Arial" pitchFamily="34" charset="0"/>
              </a:rPr>
              <a:t>lắng</a:t>
            </a:r>
            <a:r>
              <a:rPr lang="en-US" sz="2400" dirty="0" smtClean="0">
                <a:solidFill>
                  <a:schemeClr val="tx2">
                    <a:lumMod val="75000"/>
                  </a:schemeClr>
                </a:solidFill>
                <a:latin typeface="Arial" pitchFamily="34" charset="0"/>
                <a:cs typeface="Arial" pitchFamily="34" charset="0"/>
              </a:rPr>
              <a:t> </a:t>
            </a:r>
            <a:r>
              <a:rPr lang="en-US" sz="2400" dirty="0" err="1" smtClean="0">
                <a:solidFill>
                  <a:schemeClr val="tx2">
                    <a:lumMod val="75000"/>
                  </a:schemeClr>
                </a:solidFill>
                <a:latin typeface="Arial" pitchFamily="34" charset="0"/>
                <a:cs typeface="Arial" pitchFamily="34" charset="0"/>
              </a:rPr>
              <a:t>cho</a:t>
            </a:r>
            <a:r>
              <a:rPr lang="en-US" sz="2400" dirty="0" smtClean="0">
                <a:solidFill>
                  <a:schemeClr val="tx2">
                    <a:lumMod val="75000"/>
                  </a:schemeClr>
                </a:solidFill>
                <a:latin typeface="Arial" pitchFamily="34" charset="0"/>
                <a:cs typeface="Arial" pitchFamily="34" charset="0"/>
              </a:rPr>
              <a:t> </a:t>
            </a:r>
            <a:r>
              <a:rPr lang="en-US" sz="2400" dirty="0" err="1" smtClean="0">
                <a:solidFill>
                  <a:schemeClr val="tx2">
                    <a:lumMod val="75000"/>
                  </a:schemeClr>
                </a:solidFill>
                <a:latin typeface="Arial" pitchFamily="34" charset="0"/>
                <a:cs typeface="Arial" pitchFamily="34" charset="0"/>
              </a:rPr>
              <a:t>nhân</a:t>
            </a:r>
            <a:r>
              <a:rPr lang="en-US" sz="2400" dirty="0" smtClean="0">
                <a:solidFill>
                  <a:schemeClr val="tx2">
                    <a:lumMod val="75000"/>
                  </a:schemeClr>
                </a:solidFill>
                <a:latin typeface="Arial" pitchFamily="34" charset="0"/>
                <a:cs typeface="Arial" pitchFamily="34" charset="0"/>
              </a:rPr>
              <a:t> </a:t>
            </a:r>
            <a:r>
              <a:rPr lang="en-US" sz="2400" dirty="0" err="1" smtClean="0">
                <a:solidFill>
                  <a:schemeClr val="tx2">
                    <a:lumMod val="75000"/>
                  </a:schemeClr>
                </a:solidFill>
                <a:latin typeface="Arial" pitchFamily="34" charset="0"/>
                <a:cs typeface="Arial" pitchFamily="34" charset="0"/>
              </a:rPr>
              <a:t>dân</a:t>
            </a:r>
            <a:r>
              <a:rPr lang="en-US" sz="2400" dirty="0" smtClean="0">
                <a:solidFill>
                  <a:schemeClr val="tx2">
                    <a:lumMod val="75000"/>
                  </a:schemeClr>
                </a:solidFill>
                <a:latin typeface="Arial" pitchFamily="34" charset="0"/>
                <a:cs typeface="Arial" pitchFamily="34" charset="0"/>
              </a:rPr>
              <a:t>, </a:t>
            </a:r>
            <a:r>
              <a:rPr lang="en-US" sz="2400" dirty="0" err="1" smtClean="0">
                <a:solidFill>
                  <a:schemeClr val="tx2">
                    <a:lumMod val="75000"/>
                  </a:schemeClr>
                </a:solidFill>
                <a:latin typeface="Arial" pitchFamily="34" charset="0"/>
                <a:cs typeface="Arial" pitchFamily="34" charset="0"/>
              </a:rPr>
              <a:t>cho</a:t>
            </a:r>
            <a:r>
              <a:rPr lang="en-US" sz="2400" dirty="0" smtClean="0">
                <a:solidFill>
                  <a:schemeClr val="tx2">
                    <a:lumMod val="75000"/>
                  </a:schemeClr>
                </a:solidFill>
                <a:latin typeface="Arial" pitchFamily="34" charset="0"/>
                <a:cs typeface="Arial" pitchFamily="34" charset="0"/>
              </a:rPr>
              <a:t> </a:t>
            </a:r>
            <a:r>
              <a:rPr lang="en-US" sz="2400" dirty="0" err="1" smtClean="0">
                <a:solidFill>
                  <a:schemeClr val="tx2">
                    <a:lumMod val="75000"/>
                  </a:schemeClr>
                </a:solidFill>
                <a:latin typeface="Arial" pitchFamily="34" charset="0"/>
                <a:cs typeface="Arial" pitchFamily="34" charset="0"/>
              </a:rPr>
              <a:t>đất</a:t>
            </a:r>
            <a:r>
              <a:rPr lang="en-US" sz="2400" dirty="0" smtClean="0">
                <a:solidFill>
                  <a:schemeClr val="tx2">
                    <a:lumMod val="75000"/>
                  </a:schemeClr>
                </a:solidFill>
                <a:latin typeface="Arial" pitchFamily="34" charset="0"/>
                <a:cs typeface="Arial" pitchFamily="34" charset="0"/>
              </a:rPr>
              <a:t> </a:t>
            </a:r>
            <a:r>
              <a:rPr lang="en-US" sz="2400" dirty="0" err="1" smtClean="0">
                <a:solidFill>
                  <a:schemeClr val="tx2">
                    <a:lumMod val="75000"/>
                  </a:schemeClr>
                </a:solidFill>
                <a:latin typeface="Arial" pitchFamily="34" charset="0"/>
                <a:cs typeface="Arial" pitchFamily="34" charset="0"/>
              </a:rPr>
              <a:t>nước</a:t>
            </a:r>
            <a:r>
              <a:rPr lang="en-US" sz="2400" dirty="0" smtClean="0">
                <a:solidFill>
                  <a:schemeClr val="tx2">
                    <a:lumMod val="75000"/>
                  </a:schemeClr>
                </a:solidFill>
                <a:latin typeface="Arial" pitchFamily="34" charset="0"/>
                <a:cs typeface="Arial" pitchFamily="34" charset="0"/>
              </a:rPr>
              <a:t> </a:t>
            </a:r>
            <a:r>
              <a:rPr lang="en-US" sz="2400" dirty="0" err="1" smtClean="0">
                <a:solidFill>
                  <a:schemeClr val="tx2">
                    <a:lumMod val="75000"/>
                  </a:schemeClr>
                </a:solidFill>
                <a:latin typeface="Arial" pitchFamily="34" charset="0"/>
                <a:cs typeface="Arial" pitchFamily="34" charset="0"/>
              </a:rPr>
              <a:t>trong</a:t>
            </a:r>
            <a:r>
              <a:rPr lang="en-US" sz="2400" dirty="0" smtClean="0">
                <a:solidFill>
                  <a:schemeClr val="tx2">
                    <a:lumMod val="75000"/>
                  </a:schemeClr>
                </a:solidFill>
                <a:latin typeface="Arial" pitchFamily="34" charset="0"/>
                <a:cs typeface="Arial" pitchFamily="34" charset="0"/>
              </a:rPr>
              <a:t> </a:t>
            </a:r>
            <a:r>
              <a:rPr lang="en-US" sz="2400" dirty="0" err="1" smtClean="0">
                <a:solidFill>
                  <a:schemeClr val="tx2">
                    <a:lumMod val="75000"/>
                  </a:schemeClr>
                </a:solidFill>
                <a:latin typeface="Arial" pitchFamily="34" charset="0"/>
                <a:cs typeface="Arial" pitchFamily="34" charset="0"/>
              </a:rPr>
              <a:t>suốt</a:t>
            </a:r>
            <a:r>
              <a:rPr lang="en-US" sz="2400" dirty="0" smtClean="0">
                <a:solidFill>
                  <a:schemeClr val="tx2">
                    <a:lumMod val="75000"/>
                  </a:schemeClr>
                </a:solidFill>
                <a:latin typeface="Arial" pitchFamily="34" charset="0"/>
                <a:cs typeface="Arial" pitchFamily="34" charset="0"/>
              </a:rPr>
              <a:t> </a:t>
            </a:r>
            <a:r>
              <a:rPr lang="en-US" sz="2400" dirty="0" err="1" smtClean="0">
                <a:solidFill>
                  <a:schemeClr val="tx2">
                    <a:lumMod val="75000"/>
                  </a:schemeClr>
                </a:solidFill>
                <a:latin typeface="Arial" pitchFamily="34" charset="0"/>
                <a:cs typeface="Arial" pitchFamily="34" charset="0"/>
              </a:rPr>
              <a:t>cuộc</a:t>
            </a:r>
            <a:r>
              <a:rPr lang="en-US" sz="2400" dirty="0" smtClean="0">
                <a:solidFill>
                  <a:schemeClr val="tx2">
                    <a:lumMod val="75000"/>
                  </a:schemeClr>
                </a:solidFill>
                <a:latin typeface="Arial" pitchFamily="34" charset="0"/>
                <a:cs typeface="Arial" pitchFamily="34" charset="0"/>
              </a:rPr>
              <a:t> </a:t>
            </a:r>
            <a:r>
              <a:rPr lang="en-US" sz="2400" dirty="0" err="1" smtClean="0">
                <a:solidFill>
                  <a:schemeClr val="tx2">
                    <a:lumMod val="75000"/>
                  </a:schemeClr>
                </a:solidFill>
                <a:latin typeface="Arial" pitchFamily="34" charset="0"/>
                <a:cs typeface="Arial" pitchFamily="34" charset="0"/>
              </a:rPr>
              <a:t>đời</a:t>
            </a:r>
            <a:r>
              <a:rPr lang="en-US" sz="2400" dirty="0" smtClean="0">
                <a:solidFill>
                  <a:schemeClr val="tx2">
                    <a:lumMod val="75000"/>
                  </a:schemeClr>
                </a:solidFill>
                <a:latin typeface="Arial" pitchFamily="34" charset="0"/>
                <a:cs typeface="Arial" pitchFamily="34" charset="0"/>
              </a:rPr>
              <a:t> </a:t>
            </a:r>
            <a:r>
              <a:rPr lang="en-US" sz="2400" dirty="0" err="1" smtClean="0">
                <a:solidFill>
                  <a:schemeClr val="tx2">
                    <a:lumMod val="75000"/>
                  </a:schemeClr>
                </a:solidFill>
                <a:latin typeface="Arial" pitchFamily="34" charset="0"/>
                <a:cs typeface="Arial" pitchFamily="34" charset="0"/>
              </a:rPr>
              <a:t>của</a:t>
            </a:r>
            <a:r>
              <a:rPr lang="en-US" sz="2400" dirty="0" smtClean="0">
                <a:solidFill>
                  <a:schemeClr val="tx2">
                    <a:lumMod val="75000"/>
                  </a:schemeClr>
                </a:solidFill>
                <a:latin typeface="Arial" pitchFamily="34" charset="0"/>
                <a:cs typeface="Arial" pitchFamily="34" charset="0"/>
              </a:rPr>
              <a:t> </a:t>
            </a:r>
            <a:r>
              <a:rPr lang="en-US" sz="2400" dirty="0" err="1" smtClean="0">
                <a:solidFill>
                  <a:schemeClr val="tx2">
                    <a:lumMod val="75000"/>
                  </a:schemeClr>
                </a:solidFill>
                <a:latin typeface="Arial" pitchFamily="34" charset="0"/>
                <a:cs typeface="Arial" pitchFamily="34" charset="0"/>
              </a:rPr>
              <a:t>Bác</a:t>
            </a:r>
            <a:r>
              <a:rPr lang="en-US" sz="2400" dirty="0" smtClean="0">
                <a:solidFill>
                  <a:schemeClr val="tx2">
                    <a:lumMod val="75000"/>
                  </a:schemeClr>
                </a:solidFill>
                <a:latin typeface="Arial" pitchFamily="34" charset="0"/>
                <a:cs typeface="Arial" pitchFamily="34" charset="0"/>
              </a:rPr>
              <a:t> </a:t>
            </a:r>
            <a:r>
              <a:rPr lang="en-US" sz="2400" dirty="0" err="1" smtClean="0">
                <a:solidFill>
                  <a:schemeClr val="tx2">
                    <a:lumMod val="75000"/>
                  </a:schemeClr>
                </a:solidFill>
                <a:latin typeface="Arial" pitchFamily="34" charset="0"/>
                <a:cs typeface="Arial" pitchFamily="34" charset="0"/>
              </a:rPr>
              <a:t>kính</a:t>
            </a:r>
            <a:r>
              <a:rPr lang="en-US" sz="2400" dirty="0" smtClean="0">
                <a:solidFill>
                  <a:schemeClr val="tx2">
                    <a:lumMod val="75000"/>
                  </a:schemeClr>
                </a:solidFill>
                <a:latin typeface="Arial" pitchFamily="34" charset="0"/>
                <a:cs typeface="Arial" pitchFamily="34" charset="0"/>
              </a:rPr>
              <a:t> </a:t>
            </a:r>
            <a:r>
              <a:rPr lang="en-US" sz="2400" dirty="0" err="1" smtClean="0">
                <a:solidFill>
                  <a:schemeClr val="tx2">
                    <a:lumMod val="75000"/>
                  </a:schemeClr>
                </a:solidFill>
                <a:latin typeface="Arial" pitchFamily="34" charset="0"/>
                <a:cs typeface="Arial" pitchFamily="34" charset="0"/>
              </a:rPr>
              <a:t>yêu</a:t>
            </a:r>
            <a:r>
              <a:rPr lang="en-US" sz="2400" dirty="0" smtClean="0">
                <a:solidFill>
                  <a:schemeClr val="tx2">
                    <a:lumMod val="75000"/>
                  </a:schemeClr>
                </a:solidFill>
                <a:latin typeface="Arial" pitchFamily="34" charset="0"/>
                <a:cs typeface="Arial" pitchFamily="34" charset="0"/>
              </a:rPr>
              <a:t>.  </a:t>
            </a:r>
            <a:endParaRPr lang="en-US" sz="2400" dirty="0">
              <a:solidFill>
                <a:schemeClr val="tx2">
                  <a:lumMod val="75000"/>
                </a:schemeClr>
              </a:solidFill>
              <a:latin typeface="Arial" pitchFamily="34" charset="0"/>
              <a:cs typeface="Arial" pitchFamily="34" charset="0"/>
            </a:endParaRPr>
          </a:p>
        </p:txBody>
      </p:sp>
    </p:spTree>
  </p:cSld>
  <p:clrMapOvr>
    <a:masterClrMapping/>
  </p:clrMapOvr>
  <p:transition>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childTnLst>
                          </p:cTn>
                        </p:par>
                        <p:par>
                          <p:cTn id="13" fill="hold">
                            <p:stCondLst>
                              <p:cond delay="500"/>
                            </p:stCondLst>
                            <p:childTnLst>
                              <p:par>
                                <p:cTn id="14" presetID="10" presetClass="entr" presetSubtype="0" fill="hold" nodeType="afterEffect">
                                  <p:stCondLst>
                                    <p:cond delay="0"/>
                                  </p:stCondLst>
                                  <p:childTnLst>
                                    <p:set>
                                      <p:cBhvr>
                                        <p:cTn id="15" dur="1" fill="hold">
                                          <p:stCondLst>
                                            <p:cond delay="0"/>
                                          </p:stCondLst>
                                        </p:cTn>
                                        <p:tgtEl>
                                          <p:spTgt spid="2">
                                            <p:txEl>
                                              <p:pRg st="2" end="2"/>
                                            </p:txEl>
                                          </p:spTgt>
                                        </p:tgtEl>
                                        <p:attrNameLst>
                                          <p:attrName>style.visibility</p:attrName>
                                        </p:attrNameLst>
                                      </p:cBhvr>
                                      <p:to>
                                        <p:strVal val="visible"/>
                                      </p:to>
                                    </p:set>
                                    <p:animEffect transition="in" filter="fade">
                                      <p:cBhvr>
                                        <p:cTn id="16" dur="500"/>
                                        <p:tgtEl>
                                          <p:spTgt spid="2">
                                            <p:txEl>
                                              <p:pRg st="2" end="2"/>
                                            </p:txEl>
                                          </p:spTgt>
                                        </p:tgtEl>
                                      </p:cBhvr>
                                    </p:animEffect>
                                  </p:childTnLst>
                                </p:cTn>
                              </p:par>
                            </p:childTnLst>
                          </p:cTn>
                        </p:par>
                        <p:par>
                          <p:cTn id="17" fill="hold">
                            <p:stCondLst>
                              <p:cond delay="1000"/>
                            </p:stCondLst>
                            <p:childTnLst>
                              <p:par>
                                <p:cTn id="18" presetID="10" presetClass="entr" presetSubtype="0" fill="hold" nodeType="afterEffect">
                                  <p:stCondLst>
                                    <p:cond delay="0"/>
                                  </p:stCondLst>
                                  <p:childTnLst>
                                    <p:set>
                                      <p:cBhvr>
                                        <p:cTn id="19" dur="1" fill="hold">
                                          <p:stCondLst>
                                            <p:cond delay="0"/>
                                          </p:stCondLst>
                                        </p:cTn>
                                        <p:tgtEl>
                                          <p:spTgt spid="2">
                                            <p:txEl>
                                              <p:pRg st="3" end="3"/>
                                            </p:txEl>
                                          </p:spTgt>
                                        </p:tgtEl>
                                        <p:attrNameLst>
                                          <p:attrName>style.visibility</p:attrName>
                                        </p:attrNameLst>
                                      </p:cBhvr>
                                      <p:to>
                                        <p:strVal val="visible"/>
                                      </p:to>
                                    </p:set>
                                    <p:animEffect transition="in" filter="fade">
                                      <p:cBhvr>
                                        <p:cTn id="20" dur="500"/>
                                        <p:tgtEl>
                                          <p:spTgt spid="2">
                                            <p:txEl>
                                              <p:pRg st="3" end="3"/>
                                            </p:txEl>
                                          </p:spTgt>
                                        </p:tgtEl>
                                      </p:cBhvr>
                                    </p:animEffect>
                                  </p:childTnLst>
                                </p:cTn>
                              </p:par>
                            </p:childTnLst>
                          </p:cTn>
                        </p:par>
                        <p:par>
                          <p:cTn id="21" fill="hold">
                            <p:stCondLst>
                              <p:cond delay="1500"/>
                            </p:stCondLst>
                            <p:childTnLst>
                              <p:par>
                                <p:cTn id="22" presetID="10" presetClass="entr" presetSubtype="0" fill="hold" nodeType="afterEffect">
                                  <p:stCondLst>
                                    <p:cond delay="0"/>
                                  </p:stCondLst>
                                  <p:childTnLst>
                                    <p:set>
                                      <p:cBhvr>
                                        <p:cTn id="23" dur="1" fill="hold">
                                          <p:stCondLst>
                                            <p:cond delay="0"/>
                                          </p:stCondLst>
                                        </p:cTn>
                                        <p:tgtEl>
                                          <p:spTgt spid="2">
                                            <p:txEl>
                                              <p:pRg st="4" end="4"/>
                                            </p:txEl>
                                          </p:spTgt>
                                        </p:tgtEl>
                                        <p:attrNameLst>
                                          <p:attrName>style.visibility</p:attrName>
                                        </p:attrNameLst>
                                      </p:cBhvr>
                                      <p:to>
                                        <p:strVal val="visible"/>
                                      </p:to>
                                    </p:set>
                                    <p:animEffect transition="in" filter="fade">
                                      <p:cBhvr>
                                        <p:cTn id="24"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152400" y="1636693"/>
            <a:ext cx="8839200" cy="523220"/>
          </a:xfrm>
          <a:prstGeom prst="rect">
            <a:avLst/>
          </a:prstGeom>
          <a:noFill/>
        </p:spPr>
        <p:txBody>
          <a:bodyPr wrap="square" rtlCol="0">
            <a:spAutoFit/>
          </a:bodyPr>
          <a:lstStyle/>
          <a:p>
            <a:r>
              <a:rPr lang="vi-VN" sz="2800" dirty="0" smtClean="0">
                <a:solidFill>
                  <a:srgbClr val="FF0000"/>
                </a:solidFill>
              </a:rPr>
              <a:t>Bước 1: </a:t>
            </a:r>
            <a:r>
              <a:rPr lang="vi-VN" sz="2800" b="1" dirty="0" smtClean="0">
                <a:solidFill>
                  <a:schemeClr val="tx2"/>
                </a:solidFill>
              </a:rPr>
              <a:t>Đọc kĩ ngữ liệu, xác định nội dung chủ yếu</a:t>
            </a:r>
            <a:endParaRPr lang="en-US" sz="2800" b="1" dirty="0">
              <a:solidFill>
                <a:schemeClr val="tx2"/>
              </a:solidFill>
            </a:endParaRPr>
          </a:p>
        </p:txBody>
      </p:sp>
      <p:sp>
        <p:nvSpPr>
          <p:cNvPr id="17" name="TextBox 16"/>
          <p:cNvSpPr txBox="1"/>
          <p:nvPr/>
        </p:nvSpPr>
        <p:spPr>
          <a:xfrm>
            <a:off x="152400" y="2551093"/>
            <a:ext cx="8663346" cy="523220"/>
          </a:xfrm>
          <a:prstGeom prst="rect">
            <a:avLst/>
          </a:prstGeom>
          <a:noFill/>
        </p:spPr>
        <p:txBody>
          <a:bodyPr wrap="square" rtlCol="0">
            <a:spAutoFit/>
          </a:bodyPr>
          <a:lstStyle/>
          <a:p>
            <a:r>
              <a:rPr lang="vi-VN" sz="2800" dirty="0" smtClean="0">
                <a:solidFill>
                  <a:srgbClr val="FF0000"/>
                </a:solidFill>
              </a:rPr>
              <a:t>Bước 2: </a:t>
            </a:r>
            <a:r>
              <a:rPr lang="vi-VN" sz="2800" b="1" dirty="0" smtClean="0">
                <a:solidFill>
                  <a:schemeClr val="tx2"/>
                </a:solidFill>
              </a:rPr>
              <a:t>Xác định </a:t>
            </a:r>
            <a:r>
              <a:rPr lang="en-US" sz="2800" b="1" dirty="0" err="1" smtClean="0">
                <a:solidFill>
                  <a:schemeClr val="tx2"/>
                </a:solidFill>
                <a:latin typeface="Arial" pitchFamily="34" charset="0"/>
                <a:cs typeface="Arial" pitchFamily="34" charset="0"/>
              </a:rPr>
              <a:t>điệp</a:t>
            </a:r>
            <a:r>
              <a:rPr lang="en-US" sz="2800" b="1" dirty="0" smtClean="0">
                <a:solidFill>
                  <a:schemeClr val="tx2"/>
                </a:solidFill>
                <a:latin typeface="Arial" pitchFamily="34" charset="0"/>
                <a:cs typeface="Arial" pitchFamily="34" charset="0"/>
              </a:rPr>
              <a:t> </a:t>
            </a:r>
            <a:r>
              <a:rPr lang="en-US" sz="2800" b="1" dirty="0" err="1" smtClean="0">
                <a:solidFill>
                  <a:schemeClr val="tx2"/>
                </a:solidFill>
                <a:latin typeface="Arial" pitchFamily="34" charset="0"/>
                <a:cs typeface="Arial" pitchFamily="34" charset="0"/>
              </a:rPr>
              <a:t>ngữ</a:t>
            </a:r>
            <a:r>
              <a:rPr lang="en-US" sz="2800" b="1" dirty="0" smtClean="0">
                <a:solidFill>
                  <a:schemeClr val="tx2"/>
                </a:solidFill>
                <a:latin typeface="Arial" pitchFamily="34" charset="0"/>
                <a:cs typeface="Arial" pitchFamily="34" charset="0"/>
              </a:rPr>
              <a:t> </a:t>
            </a:r>
            <a:r>
              <a:rPr lang="en-US" sz="2800" b="1" dirty="0" err="1" smtClean="0">
                <a:solidFill>
                  <a:schemeClr val="tx2"/>
                </a:solidFill>
                <a:latin typeface="Arial" pitchFamily="34" charset="0"/>
                <a:cs typeface="Arial" pitchFamily="34" charset="0"/>
              </a:rPr>
              <a:t>và</a:t>
            </a:r>
            <a:r>
              <a:rPr lang="en-US" sz="2800" b="1" dirty="0" smtClean="0">
                <a:solidFill>
                  <a:schemeClr val="tx2"/>
                </a:solidFill>
                <a:latin typeface="Arial" pitchFamily="34" charset="0"/>
                <a:cs typeface="Arial" pitchFamily="34" charset="0"/>
              </a:rPr>
              <a:t> </a:t>
            </a:r>
            <a:r>
              <a:rPr lang="en-US" sz="2800" b="1" dirty="0" err="1" smtClean="0">
                <a:solidFill>
                  <a:schemeClr val="tx2"/>
                </a:solidFill>
                <a:latin typeface="Arial" pitchFamily="34" charset="0"/>
                <a:cs typeface="Arial" pitchFamily="34" charset="0"/>
              </a:rPr>
              <a:t>dạng</a:t>
            </a:r>
            <a:r>
              <a:rPr lang="en-US" sz="2800" b="1" dirty="0" smtClean="0">
                <a:solidFill>
                  <a:schemeClr val="tx2"/>
                </a:solidFill>
                <a:latin typeface="Arial" pitchFamily="34" charset="0"/>
                <a:cs typeface="Arial" pitchFamily="34" charset="0"/>
              </a:rPr>
              <a:t> </a:t>
            </a:r>
            <a:r>
              <a:rPr lang="en-US" sz="2800" b="1" dirty="0" err="1" smtClean="0">
                <a:solidFill>
                  <a:schemeClr val="tx2"/>
                </a:solidFill>
                <a:latin typeface="Arial" pitchFamily="34" charset="0"/>
                <a:cs typeface="Arial" pitchFamily="34" charset="0"/>
              </a:rPr>
              <a:t>điệp</a:t>
            </a:r>
            <a:r>
              <a:rPr lang="en-US" sz="2800" b="1" dirty="0" smtClean="0">
                <a:solidFill>
                  <a:schemeClr val="tx2"/>
                </a:solidFill>
                <a:latin typeface="Arial" pitchFamily="34" charset="0"/>
                <a:cs typeface="Arial" pitchFamily="34" charset="0"/>
              </a:rPr>
              <a:t> </a:t>
            </a:r>
            <a:r>
              <a:rPr lang="en-US" sz="2800" b="1" dirty="0" err="1" smtClean="0">
                <a:solidFill>
                  <a:schemeClr val="tx2"/>
                </a:solidFill>
                <a:latin typeface="Arial" pitchFamily="34" charset="0"/>
                <a:cs typeface="Arial" pitchFamily="34" charset="0"/>
              </a:rPr>
              <a:t>ngữ</a:t>
            </a:r>
            <a:r>
              <a:rPr lang="en-US" sz="2800" b="1" dirty="0" smtClean="0">
                <a:solidFill>
                  <a:schemeClr val="tx2"/>
                </a:solidFill>
                <a:latin typeface="Arial" pitchFamily="34" charset="0"/>
                <a:cs typeface="Arial" pitchFamily="34" charset="0"/>
              </a:rPr>
              <a:t> </a:t>
            </a:r>
            <a:endParaRPr lang="en-US" sz="2800" b="1" dirty="0">
              <a:solidFill>
                <a:schemeClr val="tx2"/>
              </a:solidFill>
              <a:latin typeface="Arial" pitchFamily="34" charset="0"/>
              <a:cs typeface="Arial" pitchFamily="34" charset="0"/>
            </a:endParaRPr>
          </a:p>
        </p:txBody>
      </p:sp>
      <p:sp>
        <p:nvSpPr>
          <p:cNvPr id="18" name="TextBox 17"/>
          <p:cNvSpPr txBox="1"/>
          <p:nvPr/>
        </p:nvSpPr>
        <p:spPr>
          <a:xfrm>
            <a:off x="152400" y="3465493"/>
            <a:ext cx="8839200" cy="1384995"/>
          </a:xfrm>
          <a:prstGeom prst="rect">
            <a:avLst/>
          </a:prstGeom>
          <a:noFill/>
        </p:spPr>
        <p:txBody>
          <a:bodyPr wrap="square" rtlCol="0">
            <a:spAutoFit/>
          </a:bodyPr>
          <a:lstStyle/>
          <a:p>
            <a:r>
              <a:rPr lang="vi-VN" sz="2800" dirty="0" smtClean="0">
                <a:solidFill>
                  <a:srgbClr val="FF0000"/>
                </a:solidFill>
              </a:rPr>
              <a:t>Bước 3: </a:t>
            </a:r>
            <a:r>
              <a:rPr lang="vi-VN" sz="2800" b="1" dirty="0" smtClean="0">
                <a:solidFill>
                  <a:schemeClr val="tx2"/>
                </a:solidFill>
              </a:rPr>
              <a:t>Nêu </a:t>
            </a:r>
            <a:r>
              <a:rPr lang="en-US" sz="2800" b="1" dirty="0" err="1" smtClean="0">
                <a:solidFill>
                  <a:schemeClr val="tx2"/>
                </a:solidFill>
                <a:latin typeface="Arial" pitchFamily="34" charset="0"/>
                <a:cs typeface="Arial" pitchFamily="34" charset="0"/>
              </a:rPr>
              <a:t>hiệu</a:t>
            </a:r>
            <a:r>
              <a:rPr lang="en-US" sz="2800" b="1" dirty="0" smtClean="0">
                <a:solidFill>
                  <a:schemeClr val="tx2"/>
                </a:solidFill>
                <a:latin typeface="Arial" pitchFamily="34" charset="0"/>
                <a:cs typeface="Arial" pitchFamily="34" charset="0"/>
              </a:rPr>
              <a:t> </a:t>
            </a:r>
            <a:r>
              <a:rPr lang="en-US" sz="2800" b="1" dirty="0" err="1" smtClean="0">
                <a:solidFill>
                  <a:schemeClr val="tx2"/>
                </a:solidFill>
                <a:latin typeface="Arial" pitchFamily="34" charset="0"/>
                <a:cs typeface="Arial" pitchFamily="34" charset="0"/>
              </a:rPr>
              <a:t>quả</a:t>
            </a:r>
            <a:r>
              <a:rPr lang="en-US" sz="2800" b="1" dirty="0" smtClean="0">
                <a:solidFill>
                  <a:schemeClr val="tx2"/>
                </a:solidFill>
                <a:latin typeface="Arial" pitchFamily="34" charset="0"/>
                <a:cs typeface="Arial" pitchFamily="34" charset="0"/>
              </a:rPr>
              <a:t> </a:t>
            </a:r>
            <a:r>
              <a:rPr lang="vi-VN" sz="2800" b="1" dirty="0" smtClean="0">
                <a:solidFill>
                  <a:schemeClr val="tx2"/>
                </a:solidFill>
              </a:rPr>
              <a:t>của </a:t>
            </a:r>
            <a:r>
              <a:rPr lang="en-US" sz="2800" b="1" dirty="0" err="1" smtClean="0">
                <a:solidFill>
                  <a:schemeClr val="tx2"/>
                </a:solidFill>
              </a:rPr>
              <a:t>điệp</a:t>
            </a:r>
            <a:r>
              <a:rPr lang="en-US" sz="2800" b="1" dirty="0" smtClean="0">
                <a:solidFill>
                  <a:schemeClr val="tx2"/>
                </a:solidFill>
              </a:rPr>
              <a:t> </a:t>
            </a:r>
            <a:r>
              <a:rPr lang="en-US" sz="2800" b="1" dirty="0" err="1" smtClean="0">
                <a:solidFill>
                  <a:schemeClr val="tx2"/>
                </a:solidFill>
              </a:rPr>
              <a:t>ngữ</a:t>
            </a:r>
            <a:r>
              <a:rPr lang="en-US" sz="2800" b="1" dirty="0" smtClean="0">
                <a:solidFill>
                  <a:schemeClr val="tx2"/>
                </a:solidFill>
              </a:rPr>
              <a:t> </a:t>
            </a:r>
            <a:r>
              <a:rPr lang="vi-VN" sz="2800" b="1" dirty="0" smtClean="0">
                <a:solidFill>
                  <a:schemeClr val="tx2"/>
                </a:solidFill>
              </a:rPr>
              <a:t>trong việc biểu đạt tư tưởng, tình cảm</a:t>
            </a:r>
            <a:r>
              <a:rPr lang="en-US" sz="2800" b="1" dirty="0">
                <a:solidFill>
                  <a:schemeClr val="tx2"/>
                </a:solidFill>
              </a:rPr>
              <a:t> </a:t>
            </a:r>
            <a:r>
              <a:rPr lang="en-US" sz="2800" b="1" dirty="0" err="1" smtClean="0">
                <a:solidFill>
                  <a:schemeClr val="tx2"/>
                </a:solidFill>
                <a:latin typeface="Arial" pitchFamily="34" charset="0"/>
                <a:cs typeface="Arial" pitchFamily="34" charset="0"/>
              </a:rPr>
              <a:t>của</a:t>
            </a:r>
            <a:r>
              <a:rPr lang="en-US" sz="2800" b="1" dirty="0" smtClean="0">
                <a:solidFill>
                  <a:schemeClr val="tx2"/>
                </a:solidFill>
                <a:latin typeface="Arial" pitchFamily="34" charset="0"/>
                <a:cs typeface="Arial" pitchFamily="34" charset="0"/>
              </a:rPr>
              <a:t> </a:t>
            </a:r>
            <a:r>
              <a:rPr lang="en-US" sz="2800" b="1" dirty="0" err="1" smtClean="0">
                <a:solidFill>
                  <a:schemeClr val="tx2"/>
                </a:solidFill>
                <a:latin typeface="Arial" pitchFamily="34" charset="0"/>
                <a:cs typeface="Arial" pitchFamily="34" charset="0"/>
              </a:rPr>
              <a:t>nhà</a:t>
            </a:r>
            <a:r>
              <a:rPr lang="en-US" sz="2800" b="1" dirty="0" smtClean="0">
                <a:solidFill>
                  <a:schemeClr val="tx2"/>
                </a:solidFill>
                <a:latin typeface="Arial" pitchFamily="34" charset="0"/>
                <a:cs typeface="Arial" pitchFamily="34" charset="0"/>
              </a:rPr>
              <a:t> </a:t>
            </a:r>
            <a:r>
              <a:rPr lang="en-US" sz="2800" b="1" dirty="0" err="1" smtClean="0">
                <a:solidFill>
                  <a:schemeClr val="tx2"/>
                </a:solidFill>
                <a:latin typeface="Arial" pitchFamily="34" charset="0"/>
                <a:cs typeface="Arial" pitchFamily="34" charset="0"/>
              </a:rPr>
              <a:t>văn</a:t>
            </a:r>
            <a:r>
              <a:rPr lang="en-US" sz="2800" b="1" dirty="0" smtClean="0">
                <a:solidFill>
                  <a:schemeClr val="tx2"/>
                </a:solidFill>
                <a:latin typeface="Arial" pitchFamily="34" charset="0"/>
                <a:cs typeface="Arial" pitchFamily="34" charset="0"/>
              </a:rPr>
              <a:t> </a:t>
            </a:r>
            <a:r>
              <a:rPr lang="en-US" sz="2800" b="1" dirty="0" err="1" smtClean="0">
                <a:solidFill>
                  <a:schemeClr val="tx2"/>
                </a:solidFill>
                <a:latin typeface="Arial" pitchFamily="34" charset="0"/>
                <a:cs typeface="Arial" pitchFamily="34" charset="0"/>
              </a:rPr>
              <a:t>hoặc</a:t>
            </a:r>
            <a:r>
              <a:rPr lang="en-US" sz="2800" b="1" dirty="0" smtClean="0">
                <a:solidFill>
                  <a:schemeClr val="tx2"/>
                </a:solidFill>
                <a:latin typeface="Arial" pitchFamily="34" charset="0"/>
                <a:cs typeface="Arial" pitchFamily="34" charset="0"/>
              </a:rPr>
              <a:t> </a:t>
            </a:r>
            <a:r>
              <a:rPr lang="en-US" sz="2800" b="1" dirty="0" err="1" smtClean="0">
                <a:solidFill>
                  <a:schemeClr val="tx2"/>
                </a:solidFill>
                <a:latin typeface="Arial" pitchFamily="34" charset="0"/>
                <a:cs typeface="Arial" pitchFamily="34" charset="0"/>
              </a:rPr>
              <a:t>tạo</a:t>
            </a:r>
            <a:r>
              <a:rPr lang="en-US" sz="2800" b="1" dirty="0" smtClean="0">
                <a:solidFill>
                  <a:schemeClr val="tx2"/>
                </a:solidFill>
                <a:latin typeface="Arial" pitchFamily="34" charset="0"/>
                <a:cs typeface="Arial" pitchFamily="34" charset="0"/>
              </a:rPr>
              <a:t> </a:t>
            </a:r>
            <a:r>
              <a:rPr lang="en-US" sz="2800" b="1" dirty="0" err="1" smtClean="0">
                <a:solidFill>
                  <a:schemeClr val="tx2"/>
                </a:solidFill>
                <a:latin typeface="Arial" pitchFamily="34" charset="0"/>
                <a:cs typeface="Arial" pitchFamily="34" charset="0"/>
              </a:rPr>
              <a:t>cảm</a:t>
            </a:r>
            <a:r>
              <a:rPr lang="en-US" sz="2800" b="1" dirty="0" smtClean="0">
                <a:solidFill>
                  <a:schemeClr val="tx2"/>
                </a:solidFill>
                <a:latin typeface="Arial" pitchFamily="34" charset="0"/>
                <a:cs typeface="Arial" pitchFamily="34" charset="0"/>
              </a:rPr>
              <a:t> </a:t>
            </a:r>
            <a:r>
              <a:rPr lang="en-US" sz="2800" b="1" dirty="0" err="1" smtClean="0">
                <a:solidFill>
                  <a:schemeClr val="tx2"/>
                </a:solidFill>
                <a:latin typeface="Arial" pitchFamily="34" charset="0"/>
                <a:cs typeface="Arial" pitchFamily="34" charset="0"/>
              </a:rPr>
              <a:t>xúc</a:t>
            </a:r>
            <a:r>
              <a:rPr lang="en-US" sz="2800" b="1" dirty="0" smtClean="0">
                <a:solidFill>
                  <a:schemeClr val="tx2"/>
                </a:solidFill>
                <a:latin typeface="Arial" pitchFamily="34" charset="0"/>
                <a:cs typeface="Arial" pitchFamily="34" charset="0"/>
              </a:rPr>
              <a:t> </a:t>
            </a:r>
            <a:r>
              <a:rPr lang="en-US" sz="2800" b="1" dirty="0" err="1" smtClean="0">
                <a:solidFill>
                  <a:schemeClr val="tx2"/>
                </a:solidFill>
                <a:latin typeface="Arial" pitchFamily="34" charset="0"/>
                <a:cs typeface="Arial" pitchFamily="34" charset="0"/>
              </a:rPr>
              <a:t>cho</a:t>
            </a:r>
            <a:r>
              <a:rPr lang="en-US" sz="2800" b="1" dirty="0" smtClean="0">
                <a:solidFill>
                  <a:schemeClr val="tx2"/>
                </a:solidFill>
                <a:latin typeface="Arial" pitchFamily="34" charset="0"/>
                <a:cs typeface="Arial" pitchFamily="34" charset="0"/>
              </a:rPr>
              <a:t> </a:t>
            </a:r>
            <a:r>
              <a:rPr lang="en-US" sz="2800" b="1" dirty="0" err="1" smtClean="0">
                <a:solidFill>
                  <a:schemeClr val="tx2"/>
                </a:solidFill>
                <a:latin typeface="Arial" pitchFamily="34" charset="0"/>
                <a:cs typeface="Arial" pitchFamily="34" charset="0"/>
              </a:rPr>
              <a:t>người</a:t>
            </a:r>
            <a:r>
              <a:rPr lang="en-US" sz="2800" b="1" dirty="0" smtClean="0">
                <a:solidFill>
                  <a:schemeClr val="tx2"/>
                </a:solidFill>
                <a:latin typeface="Arial" pitchFamily="34" charset="0"/>
                <a:cs typeface="Arial" pitchFamily="34" charset="0"/>
              </a:rPr>
              <a:t> </a:t>
            </a:r>
            <a:r>
              <a:rPr lang="en-US" sz="2800" b="1" dirty="0" err="1" smtClean="0">
                <a:solidFill>
                  <a:schemeClr val="tx2"/>
                </a:solidFill>
                <a:latin typeface="Arial" pitchFamily="34" charset="0"/>
                <a:cs typeface="Arial" pitchFamily="34" charset="0"/>
              </a:rPr>
              <a:t>đọc</a:t>
            </a:r>
            <a:r>
              <a:rPr lang="en-US" sz="2800" b="1" dirty="0" smtClean="0">
                <a:solidFill>
                  <a:schemeClr val="tx2"/>
                </a:solidFill>
                <a:latin typeface="Arial" pitchFamily="34" charset="0"/>
                <a:cs typeface="Arial" pitchFamily="34" charset="0"/>
              </a:rPr>
              <a:t>. </a:t>
            </a:r>
            <a:endParaRPr lang="en-US" sz="2800" b="1" dirty="0">
              <a:solidFill>
                <a:schemeClr val="tx2"/>
              </a:solidFill>
              <a:latin typeface="Arial" pitchFamily="34" charset="0"/>
              <a:cs typeface="Arial" pitchFamily="34" charset="0"/>
            </a:endParaRPr>
          </a:p>
        </p:txBody>
      </p:sp>
      <p:sp>
        <p:nvSpPr>
          <p:cNvPr id="19" name="TextBox 18"/>
          <p:cNvSpPr txBox="1"/>
          <p:nvPr/>
        </p:nvSpPr>
        <p:spPr>
          <a:xfrm>
            <a:off x="228600" y="5141893"/>
            <a:ext cx="8587146" cy="954107"/>
          </a:xfrm>
          <a:prstGeom prst="rect">
            <a:avLst/>
          </a:prstGeom>
          <a:noFill/>
        </p:spPr>
        <p:txBody>
          <a:bodyPr wrap="square" rtlCol="0">
            <a:spAutoFit/>
          </a:bodyPr>
          <a:lstStyle/>
          <a:p>
            <a:r>
              <a:rPr lang="vi-VN" sz="2800" dirty="0" smtClean="0">
                <a:solidFill>
                  <a:srgbClr val="FF0000"/>
                </a:solidFill>
              </a:rPr>
              <a:t>Bước 4: </a:t>
            </a:r>
            <a:r>
              <a:rPr lang="en-US" sz="2800" b="1" dirty="0" err="1" smtClean="0">
                <a:solidFill>
                  <a:schemeClr val="tx2"/>
                </a:solidFill>
                <a:latin typeface="Arial" pitchFamily="34" charset="0"/>
                <a:cs typeface="Arial" pitchFamily="34" charset="0"/>
              </a:rPr>
              <a:t>sắp</a:t>
            </a:r>
            <a:r>
              <a:rPr lang="en-US" sz="2800" b="1" dirty="0" smtClean="0">
                <a:solidFill>
                  <a:schemeClr val="tx2"/>
                </a:solidFill>
                <a:latin typeface="Arial" pitchFamily="34" charset="0"/>
                <a:cs typeface="Arial" pitchFamily="34" charset="0"/>
              </a:rPr>
              <a:t> </a:t>
            </a:r>
            <a:r>
              <a:rPr lang="en-US" sz="2800" b="1" dirty="0" err="1" smtClean="0">
                <a:solidFill>
                  <a:schemeClr val="tx2"/>
                </a:solidFill>
                <a:latin typeface="Arial" pitchFamily="34" charset="0"/>
                <a:cs typeface="Arial" pitchFamily="34" charset="0"/>
              </a:rPr>
              <a:t>xếp</a:t>
            </a:r>
            <a:r>
              <a:rPr lang="en-US" sz="2800" b="1" dirty="0" smtClean="0">
                <a:solidFill>
                  <a:schemeClr val="tx2"/>
                </a:solidFill>
                <a:latin typeface="Arial" pitchFamily="34" charset="0"/>
                <a:cs typeface="Arial" pitchFamily="34" charset="0"/>
              </a:rPr>
              <a:t> ý </a:t>
            </a:r>
            <a:r>
              <a:rPr lang="en-US" sz="2800" b="1" dirty="0" err="1" smtClean="0">
                <a:solidFill>
                  <a:schemeClr val="tx2"/>
                </a:solidFill>
                <a:latin typeface="Arial" pitchFamily="34" charset="0"/>
                <a:cs typeface="Arial" pitchFamily="34" charset="0"/>
              </a:rPr>
              <a:t>và</a:t>
            </a:r>
            <a:r>
              <a:rPr lang="en-US" sz="2800" b="1" dirty="0" smtClean="0">
                <a:solidFill>
                  <a:schemeClr val="tx2"/>
                </a:solidFill>
                <a:latin typeface="Arial" pitchFamily="34" charset="0"/>
                <a:cs typeface="Arial" pitchFamily="34" charset="0"/>
              </a:rPr>
              <a:t> t</a:t>
            </a:r>
            <a:r>
              <a:rPr lang="vi-VN" sz="2800" b="1" dirty="0" smtClean="0">
                <a:solidFill>
                  <a:schemeClr val="tx2"/>
                </a:solidFill>
                <a:latin typeface="Arial" pitchFamily="34" charset="0"/>
                <a:cs typeface="Arial" pitchFamily="34" charset="0"/>
              </a:rPr>
              <a:t>rình bày</a:t>
            </a:r>
            <a:r>
              <a:rPr lang="en-US" sz="2800" b="1" dirty="0" smtClean="0">
                <a:solidFill>
                  <a:schemeClr val="tx2"/>
                </a:solidFill>
                <a:latin typeface="Arial" pitchFamily="34" charset="0"/>
                <a:cs typeface="Arial" pitchFamily="34" charset="0"/>
              </a:rPr>
              <a:t>(</a:t>
            </a:r>
            <a:r>
              <a:rPr lang="en-US" sz="2800" b="1" dirty="0" err="1" smtClean="0">
                <a:solidFill>
                  <a:schemeClr val="tx2"/>
                </a:solidFill>
                <a:latin typeface="Arial" pitchFamily="34" charset="0"/>
                <a:cs typeface="Arial" pitchFamily="34" charset="0"/>
              </a:rPr>
              <a:t>có</a:t>
            </a:r>
            <a:r>
              <a:rPr lang="en-US" sz="2800" b="1" dirty="0" smtClean="0">
                <a:solidFill>
                  <a:schemeClr val="tx2"/>
                </a:solidFill>
                <a:latin typeface="Arial" pitchFamily="34" charset="0"/>
                <a:cs typeface="Arial" pitchFamily="34" charset="0"/>
              </a:rPr>
              <a:t> </a:t>
            </a:r>
            <a:r>
              <a:rPr lang="en-US" sz="2800" b="1" dirty="0" err="1" smtClean="0">
                <a:solidFill>
                  <a:schemeClr val="tx2"/>
                </a:solidFill>
                <a:latin typeface="Arial" pitchFamily="34" charset="0"/>
                <a:cs typeface="Arial" pitchFamily="34" charset="0"/>
              </a:rPr>
              <a:t>thể</a:t>
            </a:r>
            <a:r>
              <a:rPr lang="en-US" sz="2800" b="1" dirty="0" smtClean="0">
                <a:solidFill>
                  <a:schemeClr val="tx2"/>
                </a:solidFill>
                <a:latin typeface="Arial" pitchFamily="34" charset="0"/>
                <a:cs typeface="Arial" pitchFamily="34" charset="0"/>
              </a:rPr>
              <a:t> </a:t>
            </a:r>
            <a:r>
              <a:rPr lang="en-US" sz="2800" b="1" dirty="0" err="1" smtClean="0">
                <a:solidFill>
                  <a:schemeClr val="tx2"/>
                </a:solidFill>
                <a:latin typeface="Arial" pitchFamily="34" charset="0"/>
                <a:cs typeface="Arial" pitchFamily="34" charset="0"/>
              </a:rPr>
              <a:t>gạch</a:t>
            </a:r>
            <a:r>
              <a:rPr lang="en-US" sz="2800" b="1" dirty="0" smtClean="0">
                <a:solidFill>
                  <a:schemeClr val="tx2"/>
                </a:solidFill>
                <a:latin typeface="Arial" pitchFamily="34" charset="0"/>
                <a:cs typeface="Arial" pitchFamily="34" charset="0"/>
              </a:rPr>
              <a:t> ý </a:t>
            </a:r>
            <a:r>
              <a:rPr lang="en-US" sz="2800" b="1" dirty="0" err="1" smtClean="0">
                <a:solidFill>
                  <a:schemeClr val="tx2"/>
                </a:solidFill>
                <a:latin typeface="Arial" pitchFamily="34" charset="0"/>
                <a:cs typeface="Arial" pitchFamily="34" charset="0"/>
              </a:rPr>
              <a:t>hoặc</a:t>
            </a:r>
            <a:r>
              <a:rPr lang="en-US" sz="2800" b="1" dirty="0" smtClean="0">
                <a:solidFill>
                  <a:schemeClr val="tx2"/>
                </a:solidFill>
                <a:latin typeface="Arial" pitchFamily="34" charset="0"/>
                <a:cs typeface="Arial" pitchFamily="34" charset="0"/>
              </a:rPr>
              <a:t> </a:t>
            </a:r>
            <a:r>
              <a:rPr lang="en-US" sz="2800" b="1" dirty="0" err="1" smtClean="0">
                <a:solidFill>
                  <a:schemeClr val="tx2"/>
                </a:solidFill>
                <a:latin typeface="Arial" pitchFamily="34" charset="0"/>
                <a:cs typeface="Arial" pitchFamily="34" charset="0"/>
              </a:rPr>
              <a:t>viết</a:t>
            </a:r>
            <a:r>
              <a:rPr lang="en-US" sz="2800" b="1" dirty="0" smtClean="0">
                <a:solidFill>
                  <a:schemeClr val="tx2"/>
                </a:solidFill>
                <a:latin typeface="Arial" pitchFamily="34" charset="0"/>
                <a:cs typeface="Arial" pitchFamily="34" charset="0"/>
              </a:rPr>
              <a:t> </a:t>
            </a:r>
            <a:r>
              <a:rPr lang="en-US" sz="2800" b="1" dirty="0" err="1" smtClean="0">
                <a:solidFill>
                  <a:schemeClr val="tx2"/>
                </a:solidFill>
                <a:latin typeface="Arial" pitchFamily="34" charset="0"/>
                <a:cs typeface="Arial" pitchFamily="34" charset="0"/>
              </a:rPr>
              <a:t>thành</a:t>
            </a:r>
            <a:r>
              <a:rPr lang="en-US" sz="2800" b="1" dirty="0" smtClean="0">
                <a:solidFill>
                  <a:schemeClr val="tx2"/>
                </a:solidFill>
                <a:latin typeface="Arial" pitchFamily="34" charset="0"/>
                <a:cs typeface="Arial" pitchFamily="34" charset="0"/>
              </a:rPr>
              <a:t> </a:t>
            </a:r>
            <a:r>
              <a:rPr lang="en-US" sz="2800" b="1" dirty="0" err="1" smtClean="0">
                <a:solidFill>
                  <a:schemeClr val="tx2"/>
                </a:solidFill>
                <a:latin typeface="Arial" pitchFamily="34" charset="0"/>
                <a:cs typeface="Arial" pitchFamily="34" charset="0"/>
              </a:rPr>
              <a:t>đoạn</a:t>
            </a:r>
            <a:r>
              <a:rPr lang="en-US" sz="2800" b="1" dirty="0" smtClean="0">
                <a:solidFill>
                  <a:schemeClr val="tx2"/>
                </a:solidFill>
                <a:latin typeface="Arial" pitchFamily="34" charset="0"/>
                <a:cs typeface="Arial" pitchFamily="34" charset="0"/>
              </a:rPr>
              <a:t> </a:t>
            </a:r>
            <a:r>
              <a:rPr lang="en-US" sz="2800" b="1" dirty="0" err="1" smtClean="0">
                <a:solidFill>
                  <a:schemeClr val="tx2"/>
                </a:solidFill>
                <a:latin typeface="Arial" pitchFamily="34" charset="0"/>
                <a:cs typeface="Arial" pitchFamily="34" charset="0"/>
              </a:rPr>
              <a:t>văn</a:t>
            </a:r>
            <a:r>
              <a:rPr lang="en-US" sz="2800" b="1" dirty="0" smtClean="0">
                <a:solidFill>
                  <a:schemeClr val="tx2"/>
                </a:solidFill>
                <a:latin typeface="Arial" pitchFamily="34" charset="0"/>
                <a:cs typeface="Arial" pitchFamily="34" charset="0"/>
              </a:rPr>
              <a:t>)</a:t>
            </a:r>
            <a:endParaRPr lang="en-US" sz="2800" b="1" dirty="0">
              <a:solidFill>
                <a:schemeClr val="tx2"/>
              </a:solidFill>
              <a:latin typeface="Arial" pitchFamily="34" charset="0"/>
              <a:cs typeface="Arial" pitchFamily="34" charset="0"/>
            </a:endParaRPr>
          </a:p>
        </p:txBody>
      </p:sp>
      <p:sp>
        <p:nvSpPr>
          <p:cNvPr id="2" name="TextBox 1"/>
          <p:cNvSpPr txBox="1"/>
          <p:nvPr/>
        </p:nvSpPr>
        <p:spPr>
          <a:xfrm>
            <a:off x="1143000" y="425885"/>
            <a:ext cx="7367946" cy="523220"/>
          </a:xfrm>
          <a:prstGeom prst="rect">
            <a:avLst/>
          </a:prstGeom>
          <a:noFill/>
        </p:spPr>
        <p:txBody>
          <a:bodyPr wrap="square" rtlCol="0">
            <a:spAutoFit/>
          </a:bodyPr>
          <a:lstStyle/>
          <a:p>
            <a:r>
              <a:rPr lang="en-US" sz="2800" b="1" dirty="0" smtClean="0">
                <a:latin typeface="Arial" pitchFamily="34" charset="0"/>
                <a:cs typeface="Arial" pitchFamily="34" charset="0"/>
              </a:rPr>
              <a:t>TRÌNH TỰ CÁC BƯỚC LÀM BÀI CẢM THỤ </a:t>
            </a:r>
            <a:endParaRPr lang="en-US" sz="2800" b="1" dirty="0">
              <a:latin typeface="Arial" pitchFamily="34" charset="0"/>
              <a:cs typeface="Arial" pitchFamily="34" charset="0"/>
            </a:endParaRPr>
          </a:p>
        </p:txBody>
      </p:sp>
    </p:spTree>
  </p:cSld>
  <p:clrMapOvr>
    <a:masterClrMapping/>
  </p:clrMapOvr>
  <p:transition>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dissolve">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dissolve">
                                      <p:cBhvr>
                                        <p:cTn id="17" dur="500"/>
                                        <p:tgtEl>
                                          <p:spTgt spid="17"/>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8"/>
                                        </p:tgtEl>
                                        <p:attrNameLst>
                                          <p:attrName>style.visibility</p:attrName>
                                        </p:attrNameLst>
                                      </p:cBhvr>
                                      <p:to>
                                        <p:strVal val="visible"/>
                                      </p:to>
                                    </p:set>
                                    <p:animEffect transition="in" filter="dissolve">
                                      <p:cBhvr>
                                        <p:cTn id="22" dur="500"/>
                                        <p:tgtEl>
                                          <p:spTgt spid="18"/>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9"/>
                                        </p:tgtEl>
                                        <p:attrNameLst>
                                          <p:attrName>style.visibility</p:attrName>
                                        </p:attrNameLst>
                                      </p:cBhvr>
                                      <p:to>
                                        <p:strVal val="visible"/>
                                      </p:to>
                                    </p:set>
                                    <p:animEffect transition="in" filter="dissolve">
                                      <p:cBhvr>
                                        <p:cTn id="27"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7" grpId="0"/>
      <p:bldP spid="18" grpId="0"/>
      <p:bldP spid="19" grpId="0"/>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b="1" dirty="0" smtClean="0">
                <a:latin typeface="+mn-lt"/>
              </a:rPr>
              <a:t>HƯỚNG DẪN VỀ NHÀ</a:t>
            </a:r>
            <a:endParaRPr lang="en-US" b="1" dirty="0">
              <a:latin typeface="+mn-lt"/>
            </a:endParaRPr>
          </a:p>
        </p:txBody>
      </p:sp>
      <p:sp>
        <p:nvSpPr>
          <p:cNvPr id="3" name="Content Placeholder 2"/>
          <p:cNvSpPr>
            <a:spLocks noGrp="1"/>
          </p:cNvSpPr>
          <p:nvPr>
            <p:ph idx="1"/>
          </p:nvPr>
        </p:nvSpPr>
        <p:spPr/>
        <p:txBody>
          <a:bodyPr/>
          <a:lstStyle/>
          <a:p>
            <a:r>
              <a:rPr lang="vi-VN" dirty="0" smtClean="0"/>
              <a:t>Học bài.</a:t>
            </a:r>
          </a:p>
          <a:p>
            <a:r>
              <a:rPr lang="vi-VN" dirty="0" smtClean="0"/>
              <a:t>Làm các bài tập sách giáo khoa.</a:t>
            </a:r>
          </a:p>
          <a:p>
            <a:r>
              <a:rPr lang="vi-VN" dirty="0" smtClean="0"/>
              <a:t>Chuẩn bị nhóm:</a:t>
            </a:r>
          </a:p>
          <a:p>
            <a:pPr>
              <a:buNone/>
            </a:pPr>
            <a:r>
              <a:rPr lang="vi-VN" dirty="0" smtClean="0"/>
              <a:t>- Nhóm 1+2: Phát biểu cảm nghĩ về bài thơ </a:t>
            </a:r>
          </a:p>
          <a:p>
            <a:pPr>
              <a:buNone/>
            </a:pPr>
            <a:r>
              <a:rPr lang="vi-VN" dirty="0" smtClean="0"/>
              <a:t>	“ Cảnh khuya” của Hồ Chí Minh.</a:t>
            </a:r>
          </a:p>
          <a:p>
            <a:pPr>
              <a:buNone/>
            </a:pPr>
            <a:r>
              <a:rPr lang="vi-VN" dirty="0" smtClean="0"/>
              <a:t>- Nhóm 3+4: Phát biểu cảm nghĩ về bài thơ </a:t>
            </a:r>
          </a:p>
          <a:p>
            <a:pPr>
              <a:buNone/>
            </a:pPr>
            <a:r>
              <a:rPr lang="vi-VN" dirty="0" smtClean="0"/>
              <a:t>	“ Rằm tháng giêng” của Hồ Chí Minh</a:t>
            </a:r>
          </a:p>
          <a:p>
            <a:pPr>
              <a:buNone/>
            </a:pPr>
            <a:endParaRPr lang="en-US" dirty="0"/>
          </a:p>
        </p:txBody>
      </p:sp>
    </p:spTree>
  </p:cSld>
  <p:clrMapOvr>
    <a:masterClrMapping/>
  </p:clrMapOvr>
  <p:transition>
    <p:cove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14400" y="1752600"/>
            <a:ext cx="7391400" cy="2554545"/>
          </a:xfrm>
          <a:prstGeom prst="rect">
            <a:avLst/>
          </a:prstGeom>
          <a:noFill/>
        </p:spPr>
        <p:txBody>
          <a:bodyPr wrap="square" lIns="91440" tIns="45720" rIns="91440" bIns="45720">
            <a:spAutoFit/>
          </a:bodyPr>
          <a:lstStyle/>
          <a:p>
            <a:pPr algn="ctr"/>
            <a:r>
              <a:rPr lang="vi-VN" sz="8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TRÒ CHƠI  </a:t>
            </a:r>
          </a:p>
          <a:p>
            <a:pPr algn="ctr"/>
            <a:r>
              <a:rPr lang="vi-VN" sz="8000" b="1" dirty="0" smtClean="0">
                <a:ln w="10541" cmpd="sng">
                  <a:solidFill>
                    <a:schemeClr val="accent1">
                      <a:shade val="88000"/>
                      <a:satMod val="110000"/>
                    </a:schemeClr>
                  </a:solidFill>
                  <a:prstDash val="solid"/>
                </a:ln>
                <a:solidFill>
                  <a:srgbClr val="FF0000"/>
                </a:solidFill>
                <a:latin typeface="Times New Roman" pitchFamily="18" charset="0"/>
                <a:cs typeface="Times New Roman" pitchFamily="18" charset="0"/>
              </a:rPr>
              <a:t>ĐI TÌM ẨN SỐ</a:t>
            </a:r>
            <a:endParaRPr lang="en-US" sz="8000" b="1" cap="none" spc="0" dirty="0">
              <a:ln w="10541" cmpd="sng">
                <a:solidFill>
                  <a:schemeClr val="accent1">
                    <a:shade val="88000"/>
                    <a:satMod val="110000"/>
                  </a:schemeClr>
                </a:solidFill>
                <a:prstDash val="solid"/>
              </a:ln>
              <a:solidFill>
                <a:srgbClr val="FF0000"/>
              </a:solidFill>
              <a:effectLst/>
              <a:latin typeface="Times New Roman" pitchFamily="18" charset="0"/>
              <a:cs typeface="Times New Roman" pitchFamily="18" charset="0"/>
            </a:endParaRPr>
          </a:p>
        </p:txBody>
      </p:sp>
    </p:spTree>
  </p:cSld>
  <p:clrMapOvr>
    <a:masterClrMapping/>
  </p:clrMapOvr>
  <p:transition>
    <p:cove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261095611"/>
      </p:ext>
    </p:extLst>
  </p:cSld>
  <p:clrMapOvr>
    <a:masterClrMapping/>
  </p:clrMapOvr>
  <p:transition>
    <p:cove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276600" y="304800"/>
            <a:ext cx="2920671" cy="646331"/>
          </a:xfrm>
          <a:prstGeom prst="rect">
            <a:avLst/>
          </a:prstGeom>
          <a:noFill/>
        </p:spPr>
        <p:txBody>
          <a:bodyPr wrap="none" lIns="91440" tIns="45720" rIns="91440" bIns="45720">
            <a:spAutoFit/>
          </a:bodyPr>
          <a:lstStyle/>
          <a:p>
            <a:pPr algn="ctr"/>
            <a:r>
              <a:rPr lang="en-US" sz="3600" b="1" dirty="0" smtClean="0">
                <a:ln w="10541" cmpd="sng">
                  <a:solidFill>
                    <a:schemeClr val="accent1">
                      <a:shade val="88000"/>
                      <a:satMod val="110000"/>
                    </a:schemeClr>
                  </a:solidFill>
                  <a:prstDash val="solid"/>
                </a:ln>
                <a:solidFill>
                  <a:srgbClr val="FF0000"/>
                </a:solidFill>
                <a:latin typeface="Times New Roman" pitchFamily="18" charset="0"/>
                <a:cs typeface="Times New Roman" pitchFamily="18" charset="0"/>
              </a:rPr>
              <a:t>LUẬT CHƠI </a:t>
            </a:r>
            <a:endParaRPr lang="en-US" sz="3600" b="1" cap="none" spc="0" dirty="0">
              <a:ln w="10541" cmpd="sng">
                <a:solidFill>
                  <a:schemeClr val="accent1">
                    <a:shade val="88000"/>
                    <a:satMod val="110000"/>
                  </a:schemeClr>
                </a:solidFill>
                <a:prstDash val="solid"/>
              </a:ln>
              <a:solidFill>
                <a:srgbClr val="FF0000"/>
              </a:solidFill>
              <a:effectLst/>
              <a:latin typeface="Times New Roman" pitchFamily="18" charset="0"/>
              <a:cs typeface="Times New Roman" pitchFamily="18" charset="0"/>
            </a:endParaRPr>
          </a:p>
        </p:txBody>
      </p:sp>
      <p:sp>
        <p:nvSpPr>
          <p:cNvPr id="5" name="TextBox 4"/>
          <p:cNvSpPr txBox="1"/>
          <p:nvPr/>
        </p:nvSpPr>
        <p:spPr>
          <a:xfrm>
            <a:off x="457200" y="3429000"/>
            <a:ext cx="8382000" cy="2923877"/>
          </a:xfrm>
          <a:prstGeom prst="rect">
            <a:avLst/>
          </a:prstGeom>
          <a:noFill/>
        </p:spPr>
        <p:txBody>
          <a:bodyPr wrap="square" rtlCol="0">
            <a:spAutoFit/>
          </a:bodyPr>
          <a:lstStyle/>
          <a:p>
            <a:pPr algn="just"/>
            <a:endParaRPr lang="en-US" sz="2800" dirty="0" smtClean="0">
              <a:latin typeface="Times New Roman" pitchFamily="18" charset="0"/>
              <a:cs typeface="Times New Roman" pitchFamily="18" charset="0"/>
            </a:endParaRPr>
          </a:p>
          <a:p>
            <a:pPr algn="just"/>
            <a:r>
              <a:rPr lang="en-US" sz="2800" dirty="0">
                <a:latin typeface="Times New Roman" pitchFamily="18" charset="0"/>
                <a:cs typeface="Times New Roman" pitchFamily="18" charset="0"/>
              </a:rPr>
              <a:t> </a:t>
            </a:r>
            <a:endParaRPr lang="en-US" sz="2800" dirty="0" smtClean="0">
              <a:latin typeface="Times New Roman" pitchFamily="18" charset="0"/>
              <a:cs typeface="Times New Roman" pitchFamily="18" charset="0"/>
            </a:endParaRPr>
          </a:p>
          <a:p>
            <a:pPr algn="just"/>
            <a:r>
              <a:rPr lang="en-US" sz="2800" dirty="0">
                <a:latin typeface="Times New Roman" pitchFamily="18" charset="0"/>
                <a:cs typeface="Times New Roman" pitchFamily="18" charset="0"/>
              </a:rPr>
              <a:t> </a:t>
            </a:r>
            <a:endParaRPr lang="en-US" sz="2800" dirty="0" smtClean="0">
              <a:latin typeface="Times New Roman" pitchFamily="18" charset="0"/>
              <a:cs typeface="Times New Roman" pitchFamily="18" charset="0"/>
            </a:endParaRPr>
          </a:p>
          <a:p>
            <a:pPr algn="just"/>
            <a:r>
              <a:rPr lang="en-US" sz="2800" dirty="0">
                <a:latin typeface="Times New Roman" pitchFamily="18" charset="0"/>
                <a:cs typeface="Times New Roman" pitchFamily="18" charset="0"/>
              </a:rPr>
              <a:t> </a:t>
            </a:r>
            <a:endParaRPr lang="en-US" sz="2800" dirty="0" smtClean="0">
              <a:latin typeface="Times New Roman" pitchFamily="18" charset="0"/>
              <a:cs typeface="Times New Roman" pitchFamily="18" charset="0"/>
            </a:endParaRPr>
          </a:p>
          <a:p>
            <a:pPr algn="just"/>
            <a:r>
              <a:rPr lang="en-US" sz="2400" b="1" i="1" dirty="0" smtClean="0">
                <a:solidFill>
                  <a:srgbClr val="0070C0"/>
                </a:solidFill>
                <a:latin typeface="Arial" pitchFamily="34" charset="0"/>
                <a:cs typeface="Arial" pitchFamily="34" charset="0"/>
              </a:rPr>
              <a:t>* </a:t>
            </a:r>
            <a:r>
              <a:rPr lang="en-US" sz="2400" b="1" dirty="0" err="1" smtClean="0">
                <a:solidFill>
                  <a:srgbClr val="0070C0"/>
                </a:solidFill>
                <a:latin typeface="Arial" pitchFamily="34" charset="0"/>
                <a:cs typeface="Arial" pitchFamily="34" charset="0"/>
              </a:rPr>
              <a:t>Lưu</a:t>
            </a:r>
            <a:r>
              <a:rPr lang="en-US" sz="2400" b="1" dirty="0" smtClean="0">
                <a:solidFill>
                  <a:srgbClr val="0070C0"/>
                </a:solidFill>
                <a:latin typeface="Arial" pitchFamily="34" charset="0"/>
                <a:cs typeface="Arial" pitchFamily="34" charset="0"/>
              </a:rPr>
              <a:t> ý </a:t>
            </a:r>
            <a:r>
              <a:rPr lang="en-US" sz="2400" b="1" i="1" dirty="0" smtClean="0">
                <a:solidFill>
                  <a:srgbClr val="0070C0"/>
                </a:solidFill>
                <a:latin typeface="Arial" pitchFamily="34" charset="0"/>
                <a:cs typeface="Arial" pitchFamily="34" charset="0"/>
              </a:rPr>
              <a:t>: </a:t>
            </a:r>
            <a:r>
              <a:rPr lang="en-US" sz="2400" b="1" i="1" dirty="0" err="1" smtClean="0">
                <a:solidFill>
                  <a:srgbClr val="0070C0"/>
                </a:solidFill>
                <a:latin typeface="Arial" pitchFamily="34" charset="0"/>
                <a:cs typeface="Arial" pitchFamily="34" charset="0"/>
              </a:rPr>
              <a:t>Thời</a:t>
            </a:r>
            <a:r>
              <a:rPr lang="en-US" sz="2400" b="1" i="1" dirty="0" smtClean="0">
                <a:solidFill>
                  <a:srgbClr val="0070C0"/>
                </a:solidFill>
                <a:latin typeface="Arial" pitchFamily="34" charset="0"/>
                <a:cs typeface="Arial" pitchFamily="34" charset="0"/>
              </a:rPr>
              <a:t> </a:t>
            </a:r>
            <a:r>
              <a:rPr lang="en-US" sz="2400" b="1" i="1" dirty="0" err="1" smtClean="0">
                <a:solidFill>
                  <a:srgbClr val="0070C0"/>
                </a:solidFill>
                <a:latin typeface="Arial" pitchFamily="34" charset="0"/>
                <a:cs typeface="Arial" pitchFamily="34" charset="0"/>
              </a:rPr>
              <a:t>gian</a:t>
            </a:r>
            <a:r>
              <a:rPr lang="en-US" sz="2400" b="1" i="1" dirty="0" smtClean="0">
                <a:solidFill>
                  <a:srgbClr val="0070C0"/>
                </a:solidFill>
                <a:latin typeface="Arial" pitchFamily="34" charset="0"/>
                <a:cs typeface="Arial" pitchFamily="34" charset="0"/>
              </a:rPr>
              <a:t> </a:t>
            </a:r>
            <a:r>
              <a:rPr lang="en-US" sz="2400" b="1" i="1" dirty="0" err="1" smtClean="0">
                <a:solidFill>
                  <a:srgbClr val="0070C0"/>
                </a:solidFill>
                <a:latin typeface="Arial" pitchFamily="34" charset="0"/>
                <a:cs typeface="Arial" pitchFamily="34" charset="0"/>
              </a:rPr>
              <a:t>suy</a:t>
            </a:r>
            <a:r>
              <a:rPr lang="en-US" sz="2400" b="1" i="1" dirty="0" smtClean="0">
                <a:solidFill>
                  <a:srgbClr val="0070C0"/>
                </a:solidFill>
                <a:latin typeface="Arial" pitchFamily="34" charset="0"/>
                <a:cs typeface="Arial" pitchFamily="34" charset="0"/>
              </a:rPr>
              <a:t> </a:t>
            </a:r>
            <a:r>
              <a:rPr lang="en-US" sz="2400" b="1" i="1" dirty="0" err="1" smtClean="0">
                <a:solidFill>
                  <a:srgbClr val="0070C0"/>
                </a:solidFill>
                <a:latin typeface="Arial" pitchFamily="34" charset="0"/>
                <a:cs typeface="Arial" pitchFamily="34" charset="0"/>
              </a:rPr>
              <a:t>nghĩ</a:t>
            </a:r>
            <a:r>
              <a:rPr lang="en-US" sz="2400" b="1" i="1" dirty="0" smtClean="0">
                <a:solidFill>
                  <a:srgbClr val="0070C0"/>
                </a:solidFill>
                <a:latin typeface="Arial" pitchFamily="34" charset="0"/>
                <a:cs typeface="Arial" pitchFamily="34" charset="0"/>
              </a:rPr>
              <a:t> </a:t>
            </a:r>
            <a:r>
              <a:rPr lang="en-US" sz="2400" b="1" i="1" dirty="0" err="1" smtClean="0">
                <a:solidFill>
                  <a:srgbClr val="0070C0"/>
                </a:solidFill>
                <a:latin typeface="Arial" pitchFamily="34" charset="0"/>
                <a:cs typeface="Arial" pitchFamily="34" charset="0"/>
              </a:rPr>
              <a:t>cho</a:t>
            </a:r>
            <a:r>
              <a:rPr lang="en-US" sz="2400" b="1" i="1" dirty="0" smtClean="0">
                <a:solidFill>
                  <a:srgbClr val="0070C0"/>
                </a:solidFill>
                <a:latin typeface="Arial" pitchFamily="34" charset="0"/>
                <a:cs typeface="Arial" pitchFamily="34" charset="0"/>
              </a:rPr>
              <a:t> </a:t>
            </a:r>
            <a:r>
              <a:rPr lang="en-US" sz="2400" b="1" i="1" dirty="0" err="1" smtClean="0">
                <a:solidFill>
                  <a:srgbClr val="0070C0"/>
                </a:solidFill>
                <a:latin typeface="Arial" pitchFamily="34" charset="0"/>
                <a:cs typeface="Arial" pitchFamily="34" charset="0"/>
              </a:rPr>
              <a:t>mỗi</a:t>
            </a:r>
            <a:r>
              <a:rPr lang="en-US" sz="2400" b="1" i="1" dirty="0" smtClean="0">
                <a:solidFill>
                  <a:srgbClr val="0070C0"/>
                </a:solidFill>
                <a:latin typeface="Arial" pitchFamily="34" charset="0"/>
                <a:cs typeface="Arial" pitchFamily="34" charset="0"/>
              </a:rPr>
              <a:t> </a:t>
            </a:r>
            <a:r>
              <a:rPr lang="en-US" sz="2400" b="1" i="1" dirty="0" err="1" smtClean="0">
                <a:solidFill>
                  <a:srgbClr val="0070C0"/>
                </a:solidFill>
                <a:latin typeface="Arial" pitchFamily="34" charset="0"/>
                <a:cs typeface="Arial" pitchFamily="34" charset="0"/>
              </a:rPr>
              <a:t>câu</a:t>
            </a:r>
            <a:r>
              <a:rPr lang="en-US" sz="2400" b="1" i="1" dirty="0" smtClean="0">
                <a:solidFill>
                  <a:srgbClr val="0070C0"/>
                </a:solidFill>
                <a:latin typeface="Arial" pitchFamily="34" charset="0"/>
                <a:cs typeface="Arial" pitchFamily="34" charset="0"/>
              </a:rPr>
              <a:t> </a:t>
            </a:r>
            <a:r>
              <a:rPr lang="en-US" sz="2400" b="1" i="1" dirty="0" err="1" smtClean="0">
                <a:solidFill>
                  <a:srgbClr val="0070C0"/>
                </a:solidFill>
                <a:latin typeface="Arial" pitchFamily="34" charset="0"/>
                <a:cs typeface="Arial" pitchFamily="34" charset="0"/>
              </a:rPr>
              <a:t>hỏi</a:t>
            </a:r>
            <a:r>
              <a:rPr lang="en-US" sz="2400" b="1" i="1" dirty="0" smtClean="0">
                <a:solidFill>
                  <a:srgbClr val="0070C0"/>
                </a:solidFill>
                <a:latin typeface="Arial" pitchFamily="34" charset="0"/>
                <a:cs typeface="Arial" pitchFamily="34" charset="0"/>
              </a:rPr>
              <a:t> </a:t>
            </a:r>
            <a:r>
              <a:rPr lang="en-US" sz="2400" b="1" i="1" dirty="0" err="1" smtClean="0">
                <a:solidFill>
                  <a:srgbClr val="0070C0"/>
                </a:solidFill>
                <a:latin typeface="Arial" pitchFamily="34" charset="0"/>
                <a:cs typeface="Arial" pitchFamily="34" charset="0"/>
              </a:rPr>
              <a:t>là</a:t>
            </a:r>
            <a:r>
              <a:rPr lang="en-US" sz="2400" b="1" i="1" dirty="0" smtClean="0">
                <a:solidFill>
                  <a:srgbClr val="0070C0"/>
                </a:solidFill>
                <a:latin typeface="Arial" pitchFamily="34" charset="0"/>
                <a:cs typeface="Arial" pitchFamily="34" charset="0"/>
              </a:rPr>
              <a:t> 5 </a:t>
            </a:r>
            <a:r>
              <a:rPr lang="en-US" sz="2400" b="1" i="1" dirty="0" err="1" smtClean="0">
                <a:solidFill>
                  <a:srgbClr val="0070C0"/>
                </a:solidFill>
                <a:latin typeface="Arial" pitchFamily="34" charset="0"/>
                <a:cs typeface="Arial" pitchFamily="34" charset="0"/>
              </a:rPr>
              <a:t>giây</a:t>
            </a:r>
            <a:r>
              <a:rPr lang="en-US" sz="2400" b="1" i="1" dirty="0" smtClean="0">
                <a:solidFill>
                  <a:srgbClr val="0070C0"/>
                </a:solidFill>
                <a:latin typeface="Arial" pitchFamily="34" charset="0"/>
                <a:cs typeface="Arial" pitchFamily="34" charset="0"/>
              </a:rPr>
              <a:t>, </a:t>
            </a:r>
            <a:r>
              <a:rPr lang="en-US" sz="2400" b="1" i="1" dirty="0" err="1" smtClean="0">
                <a:solidFill>
                  <a:srgbClr val="0070C0"/>
                </a:solidFill>
                <a:latin typeface="Arial" pitchFamily="34" charset="0"/>
                <a:cs typeface="Arial" pitchFamily="34" charset="0"/>
              </a:rPr>
              <a:t>hết</a:t>
            </a:r>
            <a:r>
              <a:rPr lang="en-US" sz="2400" b="1" i="1" dirty="0" smtClean="0">
                <a:solidFill>
                  <a:srgbClr val="0070C0"/>
                </a:solidFill>
                <a:latin typeface="Arial" pitchFamily="34" charset="0"/>
                <a:cs typeface="Arial" pitchFamily="34" charset="0"/>
              </a:rPr>
              <a:t> 5 </a:t>
            </a:r>
            <a:r>
              <a:rPr lang="en-US" sz="2400" b="1" i="1" dirty="0" err="1" smtClean="0">
                <a:solidFill>
                  <a:srgbClr val="0070C0"/>
                </a:solidFill>
                <a:latin typeface="Arial" pitchFamily="34" charset="0"/>
                <a:cs typeface="Arial" pitchFamily="34" charset="0"/>
              </a:rPr>
              <a:t>giây</a:t>
            </a:r>
            <a:r>
              <a:rPr lang="en-US" sz="2400" b="1" i="1" dirty="0" smtClean="0">
                <a:solidFill>
                  <a:srgbClr val="0070C0"/>
                </a:solidFill>
                <a:latin typeface="Arial" pitchFamily="34" charset="0"/>
                <a:cs typeface="Arial" pitchFamily="34" charset="0"/>
              </a:rPr>
              <a:t> </a:t>
            </a:r>
            <a:r>
              <a:rPr lang="en-US" sz="2400" b="1" i="1" dirty="0" err="1" smtClean="0">
                <a:solidFill>
                  <a:srgbClr val="0070C0"/>
                </a:solidFill>
                <a:latin typeface="Arial" pitchFamily="34" charset="0"/>
                <a:cs typeface="Arial" pitchFamily="34" charset="0"/>
              </a:rPr>
              <a:t>người</a:t>
            </a:r>
            <a:r>
              <a:rPr lang="en-US" sz="2400" b="1" i="1" dirty="0" smtClean="0">
                <a:solidFill>
                  <a:srgbClr val="0070C0"/>
                </a:solidFill>
                <a:latin typeface="Arial" pitchFamily="34" charset="0"/>
                <a:cs typeface="Arial" pitchFamily="34" charset="0"/>
              </a:rPr>
              <a:t> </a:t>
            </a:r>
            <a:r>
              <a:rPr lang="en-US" sz="2400" b="1" i="1" dirty="0" err="1" smtClean="0">
                <a:solidFill>
                  <a:srgbClr val="0070C0"/>
                </a:solidFill>
                <a:latin typeface="Arial" pitchFamily="34" charset="0"/>
                <a:cs typeface="Arial" pitchFamily="34" charset="0"/>
              </a:rPr>
              <a:t>chơi</a:t>
            </a:r>
            <a:r>
              <a:rPr lang="en-US" sz="2400" b="1" i="1" dirty="0" smtClean="0">
                <a:solidFill>
                  <a:srgbClr val="0070C0"/>
                </a:solidFill>
                <a:latin typeface="Arial" pitchFamily="34" charset="0"/>
                <a:cs typeface="Arial" pitchFamily="34" charset="0"/>
              </a:rPr>
              <a:t> </a:t>
            </a:r>
            <a:r>
              <a:rPr lang="en-US" sz="2400" b="1" i="1" dirty="0" err="1" smtClean="0">
                <a:solidFill>
                  <a:srgbClr val="0070C0"/>
                </a:solidFill>
                <a:latin typeface="Arial" pitchFamily="34" charset="0"/>
                <a:cs typeface="Arial" pitchFamily="34" charset="0"/>
              </a:rPr>
              <a:t>không</a:t>
            </a:r>
            <a:r>
              <a:rPr lang="en-US" sz="2400" b="1" i="1" dirty="0" smtClean="0">
                <a:solidFill>
                  <a:srgbClr val="0070C0"/>
                </a:solidFill>
                <a:latin typeface="Arial" pitchFamily="34" charset="0"/>
                <a:cs typeface="Arial" pitchFamily="34" charset="0"/>
              </a:rPr>
              <a:t> </a:t>
            </a:r>
            <a:r>
              <a:rPr lang="en-US" sz="2400" b="1" i="1" dirty="0" err="1" smtClean="0">
                <a:solidFill>
                  <a:srgbClr val="0070C0"/>
                </a:solidFill>
                <a:latin typeface="Arial" pitchFamily="34" charset="0"/>
                <a:cs typeface="Arial" pitchFamily="34" charset="0"/>
              </a:rPr>
              <a:t>có</a:t>
            </a:r>
            <a:r>
              <a:rPr lang="en-US" sz="2400" b="1" i="1" dirty="0" smtClean="0">
                <a:solidFill>
                  <a:srgbClr val="0070C0"/>
                </a:solidFill>
                <a:latin typeface="Arial" pitchFamily="34" charset="0"/>
                <a:cs typeface="Arial" pitchFamily="34" charset="0"/>
              </a:rPr>
              <a:t> </a:t>
            </a:r>
            <a:r>
              <a:rPr lang="en-US" sz="2400" b="1" i="1" dirty="0" err="1" smtClean="0">
                <a:solidFill>
                  <a:srgbClr val="0070C0"/>
                </a:solidFill>
                <a:latin typeface="Arial" pitchFamily="34" charset="0"/>
                <a:cs typeface="Arial" pitchFamily="34" charset="0"/>
              </a:rPr>
              <a:t>đáp</a:t>
            </a:r>
            <a:r>
              <a:rPr lang="en-US" sz="2400" b="1" i="1" dirty="0" smtClean="0">
                <a:solidFill>
                  <a:srgbClr val="0070C0"/>
                </a:solidFill>
                <a:latin typeface="Arial" pitchFamily="34" charset="0"/>
                <a:cs typeface="Arial" pitchFamily="34" charset="0"/>
              </a:rPr>
              <a:t> </a:t>
            </a:r>
            <a:r>
              <a:rPr lang="en-US" sz="2400" b="1" i="1" dirty="0" err="1" smtClean="0">
                <a:solidFill>
                  <a:srgbClr val="0070C0"/>
                </a:solidFill>
                <a:latin typeface="Arial" pitchFamily="34" charset="0"/>
                <a:cs typeface="Arial" pitchFamily="34" charset="0"/>
              </a:rPr>
              <a:t>án</a:t>
            </a:r>
            <a:r>
              <a:rPr lang="en-US" sz="2400" b="1" i="1" dirty="0" smtClean="0">
                <a:solidFill>
                  <a:srgbClr val="0070C0"/>
                </a:solidFill>
                <a:latin typeface="Arial" pitchFamily="34" charset="0"/>
                <a:cs typeface="Arial" pitchFamily="34" charset="0"/>
              </a:rPr>
              <a:t>, </a:t>
            </a:r>
            <a:r>
              <a:rPr lang="en-US" sz="2400" b="1" i="1" dirty="0" err="1" smtClean="0">
                <a:solidFill>
                  <a:srgbClr val="0070C0"/>
                </a:solidFill>
                <a:latin typeface="Arial" pitchFamily="34" charset="0"/>
                <a:cs typeface="Arial" pitchFamily="34" charset="0"/>
              </a:rPr>
              <a:t>quyền</a:t>
            </a:r>
            <a:r>
              <a:rPr lang="en-US" sz="2400" b="1" i="1" dirty="0" smtClean="0">
                <a:solidFill>
                  <a:srgbClr val="0070C0"/>
                </a:solidFill>
                <a:latin typeface="Arial" pitchFamily="34" charset="0"/>
                <a:cs typeface="Arial" pitchFamily="34" charset="0"/>
              </a:rPr>
              <a:t> </a:t>
            </a:r>
            <a:r>
              <a:rPr lang="en-US" sz="2400" b="1" i="1" dirty="0" err="1" smtClean="0">
                <a:solidFill>
                  <a:srgbClr val="0070C0"/>
                </a:solidFill>
                <a:latin typeface="Arial" pitchFamily="34" charset="0"/>
                <a:cs typeface="Arial" pitchFamily="34" charset="0"/>
              </a:rPr>
              <a:t>trả</a:t>
            </a:r>
            <a:r>
              <a:rPr lang="en-US" sz="2400" b="1" i="1" dirty="0" smtClean="0">
                <a:solidFill>
                  <a:srgbClr val="0070C0"/>
                </a:solidFill>
                <a:latin typeface="Arial" pitchFamily="34" charset="0"/>
                <a:cs typeface="Arial" pitchFamily="34" charset="0"/>
              </a:rPr>
              <a:t> </a:t>
            </a:r>
            <a:r>
              <a:rPr lang="en-US" sz="2400" b="1" i="1" dirty="0" err="1" smtClean="0">
                <a:solidFill>
                  <a:srgbClr val="0070C0"/>
                </a:solidFill>
                <a:latin typeface="Arial" pitchFamily="34" charset="0"/>
                <a:cs typeface="Arial" pitchFamily="34" charset="0"/>
              </a:rPr>
              <a:t>lời</a:t>
            </a:r>
            <a:r>
              <a:rPr lang="en-US" sz="2400" b="1" i="1" dirty="0" smtClean="0">
                <a:solidFill>
                  <a:srgbClr val="0070C0"/>
                </a:solidFill>
                <a:latin typeface="Arial" pitchFamily="34" charset="0"/>
                <a:cs typeface="Arial" pitchFamily="34" charset="0"/>
              </a:rPr>
              <a:t> </a:t>
            </a:r>
            <a:r>
              <a:rPr lang="en-US" sz="2400" b="1" i="1" dirty="0" err="1" smtClean="0">
                <a:solidFill>
                  <a:srgbClr val="0070C0"/>
                </a:solidFill>
                <a:latin typeface="Arial" pitchFamily="34" charset="0"/>
                <a:cs typeface="Arial" pitchFamily="34" charset="0"/>
              </a:rPr>
              <a:t>sẽ</a:t>
            </a:r>
            <a:r>
              <a:rPr lang="en-US" sz="2400" b="1" i="1" dirty="0" smtClean="0">
                <a:solidFill>
                  <a:srgbClr val="0070C0"/>
                </a:solidFill>
                <a:latin typeface="Arial" pitchFamily="34" charset="0"/>
                <a:cs typeface="Arial" pitchFamily="34" charset="0"/>
              </a:rPr>
              <a:t> </a:t>
            </a:r>
            <a:r>
              <a:rPr lang="en-US" sz="2400" b="1" i="1" dirty="0" err="1" smtClean="0">
                <a:solidFill>
                  <a:srgbClr val="0070C0"/>
                </a:solidFill>
                <a:latin typeface="Arial" pitchFamily="34" charset="0"/>
                <a:cs typeface="Arial" pitchFamily="34" charset="0"/>
              </a:rPr>
              <a:t>dành</a:t>
            </a:r>
            <a:r>
              <a:rPr lang="en-US" sz="2400" b="1" i="1" dirty="0" smtClean="0">
                <a:solidFill>
                  <a:srgbClr val="0070C0"/>
                </a:solidFill>
                <a:latin typeface="Arial" pitchFamily="34" charset="0"/>
                <a:cs typeface="Arial" pitchFamily="34" charset="0"/>
              </a:rPr>
              <a:t> </a:t>
            </a:r>
            <a:r>
              <a:rPr lang="en-US" sz="2400" b="1" i="1" dirty="0" err="1" smtClean="0">
                <a:solidFill>
                  <a:srgbClr val="0070C0"/>
                </a:solidFill>
                <a:latin typeface="Arial" pitchFamily="34" charset="0"/>
                <a:cs typeface="Arial" pitchFamily="34" charset="0"/>
              </a:rPr>
              <a:t>cho</a:t>
            </a:r>
            <a:r>
              <a:rPr lang="en-US" sz="2400" b="1" i="1" dirty="0" smtClean="0">
                <a:solidFill>
                  <a:srgbClr val="0070C0"/>
                </a:solidFill>
                <a:latin typeface="Arial" pitchFamily="34" charset="0"/>
                <a:cs typeface="Arial" pitchFamily="34" charset="0"/>
              </a:rPr>
              <a:t> </a:t>
            </a:r>
            <a:r>
              <a:rPr lang="en-US" sz="2400" b="1" i="1" dirty="0" err="1" smtClean="0">
                <a:solidFill>
                  <a:srgbClr val="0070C0"/>
                </a:solidFill>
                <a:latin typeface="Arial" pitchFamily="34" charset="0"/>
                <a:cs typeface="Arial" pitchFamily="34" charset="0"/>
              </a:rPr>
              <a:t>bạn</a:t>
            </a:r>
            <a:r>
              <a:rPr lang="en-US" sz="2400" b="1" i="1" dirty="0" smtClean="0">
                <a:solidFill>
                  <a:srgbClr val="0070C0"/>
                </a:solidFill>
                <a:latin typeface="Arial" pitchFamily="34" charset="0"/>
                <a:cs typeface="Arial" pitchFamily="34" charset="0"/>
              </a:rPr>
              <a:t> </a:t>
            </a:r>
            <a:r>
              <a:rPr lang="en-US" sz="2400" b="1" i="1" dirty="0" err="1" smtClean="0">
                <a:solidFill>
                  <a:srgbClr val="0070C0"/>
                </a:solidFill>
                <a:latin typeface="Arial" pitchFamily="34" charset="0"/>
                <a:cs typeface="Arial" pitchFamily="34" charset="0"/>
              </a:rPr>
              <a:t>khác</a:t>
            </a:r>
            <a:r>
              <a:rPr lang="en-US" sz="2400" b="1" i="1" dirty="0" smtClean="0">
                <a:solidFill>
                  <a:srgbClr val="0070C0"/>
                </a:solidFill>
                <a:latin typeface="Arial" pitchFamily="34" charset="0"/>
                <a:cs typeface="Arial" pitchFamily="34" charset="0"/>
              </a:rPr>
              <a:t>. </a:t>
            </a:r>
          </a:p>
        </p:txBody>
      </p:sp>
      <p:sp>
        <p:nvSpPr>
          <p:cNvPr id="6" name="TextBox 5"/>
          <p:cNvSpPr txBox="1"/>
          <p:nvPr/>
        </p:nvSpPr>
        <p:spPr>
          <a:xfrm>
            <a:off x="533399" y="1143000"/>
            <a:ext cx="7997505" cy="830997"/>
          </a:xfrm>
          <a:prstGeom prst="rect">
            <a:avLst/>
          </a:prstGeom>
          <a:noFill/>
        </p:spPr>
        <p:txBody>
          <a:bodyPr wrap="square" rtlCol="0">
            <a:spAutoFit/>
          </a:bodyPr>
          <a:lstStyle/>
          <a:p>
            <a:r>
              <a:rPr lang="vi-VN" sz="2400" b="1" dirty="0" smtClean="0">
                <a:solidFill>
                  <a:srgbClr val="0070C0"/>
                </a:solidFill>
                <a:latin typeface="Arial" pitchFamily="34" charset="0"/>
                <a:cs typeface="Arial" pitchFamily="34" charset="0"/>
              </a:rPr>
              <a:t>- </a:t>
            </a:r>
            <a:r>
              <a:rPr lang="en-US" sz="2400" b="1" dirty="0" err="1" smtClean="0">
                <a:solidFill>
                  <a:srgbClr val="0070C0"/>
                </a:solidFill>
                <a:latin typeface="Arial" pitchFamily="34" charset="0"/>
                <a:cs typeface="Arial" pitchFamily="34" charset="0"/>
              </a:rPr>
              <a:t>Có</a:t>
            </a:r>
            <a:r>
              <a:rPr lang="en-US" sz="2400" b="1" dirty="0" smtClean="0">
                <a:solidFill>
                  <a:srgbClr val="0070C0"/>
                </a:solidFill>
                <a:latin typeface="Arial" pitchFamily="34" charset="0"/>
                <a:cs typeface="Arial" pitchFamily="34" charset="0"/>
              </a:rPr>
              <a:t> 4 ô </a:t>
            </a:r>
            <a:r>
              <a:rPr lang="en-US" sz="2400" b="1" dirty="0" err="1" smtClean="0">
                <a:solidFill>
                  <a:srgbClr val="0070C0"/>
                </a:solidFill>
                <a:latin typeface="Arial" pitchFamily="34" charset="0"/>
                <a:cs typeface="Arial" pitchFamily="34" charset="0"/>
              </a:rPr>
              <a:t>chữ</a:t>
            </a:r>
            <a:r>
              <a:rPr lang="en-US" sz="2400" b="1" dirty="0" smtClean="0">
                <a:solidFill>
                  <a:srgbClr val="0070C0"/>
                </a:solidFill>
                <a:latin typeface="Arial" pitchFamily="34" charset="0"/>
                <a:cs typeface="Arial" pitchFamily="34" charset="0"/>
              </a:rPr>
              <a:t> </a:t>
            </a:r>
            <a:r>
              <a:rPr lang="en-US" sz="2400" b="1" dirty="0" err="1" smtClean="0">
                <a:solidFill>
                  <a:srgbClr val="0070C0"/>
                </a:solidFill>
                <a:latin typeface="Arial" pitchFamily="34" charset="0"/>
                <a:cs typeface="Arial" pitchFamily="34" charset="0"/>
              </a:rPr>
              <a:t>hàng</a:t>
            </a:r>
            <a:r>
              <a:rPr lang="en-US" sz="2400" b="1" dirty="0" smtClean="0">
                <a:solidFill>
                  <a:srgbClr val="0070C0"/>
                </a:solidFill>
                <a:latin typeface="Arial" pitchFamily="34" charset="0"/>
                <a:cs typeface="Arial" pitchFamily="34" charset="0"/>
              </a:rPr>
              <a:t> </a:t>
            </a:r>
            <a:r>
              <a:rPr lang="en-US" sz="2400" b="1" dirty="0" err="1" smtClean="0">
                <a:solidFill>
                  <a:srgbClr val="0070C0"/>
                </a:solidFill>
                <a:latin typeface="Arial" pitchFamily="34" charset="0"/>
                <a:cs typeface="Arial" pitchFamily="34" charset="0"/>
              </a:rPr>
              <a:t>ngang</a:t>
            </a:r>
            <a:r>
              <a:rPr lang="en-US" sz="2400" b="1" dirty="0" smtClean="0">
                <a:solidFill>
                  <a:srgbClr val="0070C0"/>
                </a:solidFill>
                <a:latin typeface="Arial" pitchFamily="34" charset="0"/>
                <a:cs typeface="Arial" pitchFamily="34" charset="0"/>
              </a:rPr>
              <a:t>, </a:t>
            </a:r>
            <a:r>
              <a:rPr lang="en-US" sz="2400" b="1" dirty="0" err="1" smtClean="0">
                <a:solidFill>
                  <a:srgbClr val="0070C0"/>
                </a:solidFill>
                <a:latin typeface="Arial" pitchFamily="34" charset="0"/>
                <a:cs typeface="Arial" pitchFamily="34" charset="0"/>
              </a:rPr>
              <a:t>mỗi</a:t>
            </a:r>
            <a:r>
              <a:rPr lang="en-US" sz="2400" b="1" dirty="0" smtClean="0">
                <a:solidFill>
                  <a:srgbClr val="0070C0"/>
                </a:solidFill>
                <a:latin typeface="Arial" pitchFamily="34" charset="0"/>
                <a:cs typeface="Arial" pitchFamily="34" charset="0"/>
              </a:rPr>
              <a:t> ô </a:t>
            </a:r>
            <a:r>
              <a:rPr lang="en-US" sz="2400" b="1" dirty="0" err="1" smtClean="0">
                <a:solidFill>
                  <a:srgbClr val="0070C0"/>
                </a:solidFill>
                <a:latin typeface="Arial" pitchFamily="34" charset="0"/>
                <a:cs typeface="Arial" pitchFamily="34" charset="0"/>
              </a:rPr>
              <a:t>chữ</a:t>
            </a:r>
            <a:r>
              <a:rPr lang="en-US" sz="2400" b="1" dirty="0" smtClean="0">
                <a:solidFill>
                  <a:srgbClr val="0070C0"/>
                </a:solidFill>
                <a:latin typeface="Arial" pitchFamily="34" charset="0"/>
                <a:cs typeface="Arial" pitchFamily="34" charset="0"/>
              </a:rPr>
              <a:t> </a:t>
            </a:r>
            <a:r>
              <a:rPr lang="en-US" sz="2400" b="1" dirty="0" err="1" smtClean="0">
                <a:solidFill>
                  <a:srgbClr val="0070C0"/>
                </a:solidFill>
                <a:latin typeface="Arial" pitchFamily="34" charset="0"/>
                <a:cs typeface="Arial" pitchFamily="34" charset="0"/>
              </a:rPr>
              <a:t>là</a:t>
            </a:r>
            <a:r>
              <a:rPr lang="en-US" sz="2400" b="1" dirty="0" smtClean="0">
                <a:solidFill>
                  <a:srgbClr val="0070C0"/>
                </a:solidFill>
                <a:latin typeface="Arial" pitchFamily="34" charset="0"/>
                <a:cs typeface="Arial" pitchFamily="34" charset="0"/>
              </a:rPr>
              <a:t> </a:t>
            </a:r>
            <a:r>
              <a:rPr lang="en-US" sz="2400" b="1" dirty="0" err="1" smtClean="0">
                <a:solidFill>
                  <a:srgbClr val="0070C0"/>
                </a:solidFill>
                <a:latin typeface="Arial" pitchFamily="34" charset="0"/>
                <a:cs typeface="Arial" pitchFamily="34" charset="0"/>
              </a:rPr>
              <a:t>một</a:t>
            </a:r>
            <a:r>
              <a:rPr lang="en-US" sz="2400" b="1" dirty="0" smtClean="0">
                <a:solidFill>
                  <a:srgbClr val="0070C0"/>
                </a:solidFill>
                <a:latin typeface="Arial" pitchFamily="34" charset="0"/>
                <a:cs typeface="Arial" pitchFamily="34" charset="0"/>
              </a:rPr>
              <a:t> </a:t>
            </a:r>
            <a:r>
              <a:rPr lang="en-US" sz="2400" b="1" dirty="0" err="1" smtClean="0">
                <a:solidFill>
                  <a:srgbClr val="0070C0"/>
                </a:solidFill>
                <a:latin typeface="Arial" pitchFamily="34" charset="0"/>
                <a:cs typeface="Arial" pitchFamily="34" charset="0"/>
              </a:rPr>
              <a:t>ẩn</a:t>
            </a:r>
            <a:r>
              <a:rPr lang="en-US" sz="2400" b="1" dirty="0" smtClean="0">
                <a:solidFill>
                  <a:srgbClr val="0070C0"/>
                </a:solidFill>
                <a:latin typeface="Arial" pitchFamily="34" charset="0"/>
                <a:cs typeface="Arial" pitchFamily="34" charset="0"/>
              </a:rPr>
              <a:t> </a:t>
            </a:r>
            <a:r>
              <a:rPr lang="en-US" sz="2400" b="1" dirty="0" err="1" smtClean="0">
                <a:solidFill>
                  <a:srgbClr val="0070C0"/>
                </a:solidFill>
                <a:latin typeface="Arial" pitchFamily="34" charset="0"/>
                <a:cs typeface="Arial" pitchFamily="34" charset="0"/>
              </a:rPr>
              <a:t>số</a:t>
            </a:r>
            <a:r>
              <a:rPr lang="en-US" sz="2400" b="1" dirty="0" smtClean="0">
                <a:solidFill>
                  <a:srgbClr val="0070C0"/>
                </a:solidFill>
                <a:latin typeface="Arial" pitchFamily="34" charset="0"/>
                <a:cs typeface="Arial" pitchFamily="34" charset="0"/>
              </a:rPr>
              <a:t>. </a:t>
            </a:r>
            <a:r>
              <a:rPr lang="en-US" sz="2400" b="1" dirty="0" err="1" smtClean="0">
                <a:solidFill>
                  <a:srgbClr val="0070C0"/>
                </a:solidFill>
                <a:latin typeface="Arial" pitchFamily="34" charset="0"/>
                <a:cs typeface="Arial" pitchFamily="34" charset="0"/>
              </a:rPr>
              <a:t>Người</a:t>
            </a:r>
            <a:r>
              <a:rPr lang="en-US" sz="2400" b="1" dirty="0" smtClean="0">
                <a:solidFill>
                  <a:srgbClr val="0070C0"/>
                </a:solidFill>
                <a:latin typeface="Arial" pitchFamily="34" charset="0"/>
                <a:cs typeface="Arial" pitchFamily="34" charset="0"/>
              </a:rPr>
              <a:t> </a:t>
            </a:r>
            <a:r>
              <a:rPr lang="en-US" sz="2400" b="1" dirty="0" err="1" smtClean="0">
                <a:solidFill>
                  <a:srgbClr val="0070C0"/>
                </a:solidFill>
                <a:latin typeface="Arial" pitchFamily="34" charset="0"/>
                <a:cs typeface="Arial" pitchFamily="34" charset="0"/>
              </a:rPr>
              <a:t>chơi</a:t>
            </a:r>
            <a:r>
              <a:rPr lang="en-US" sz="2400" b="1" dirty="0" smtClean="0">
                <a:solidFill>
                  <a:srgbClr val="0070C0"/>
                </a:solidFill>
                <a:latin typeface="Arial" pitchFamily="34" charset="0"/>
                <a:cs typeface="Arial" pitchFamily="34" charset="0"/>
              </a:rPr>
              <a:t>, </a:t>
            </a:r>
            <a:r>
              <a:rPr lang="en-US" sz="2400" b="1" dirty="0" err="1" smtClean="0">
                <a:solidFill>
                  <a:srgbClr val="0070C0"/>
                </a:solidFill>
                <a:latin typeface="Arial" pitchFamily="34" charset="0"/>
                <a:cs typeface="Arial" pitchFamily="34" charset="0"/>
              </a:rPr>
              <a:t>nghe</a:t>
            </a:r>
            <a:r>
              <a:rPr lang="en-US" sz="2400" b="1" dirty="0" smtClean="0">
                <a:solidFill>
                  <a:srgbClr val="0070C0"/>
                </a:solidFill>
                <a:latin typeface="Arial" pitchFamily="34" charset="0"/>
                <a:cs typeface="Arial" pitchFamily="34" charset="0"/>
              </a:rPr>
              <a:t> </a:t>
            </a:r>
            <a:r>
              <a:rPr lang="en-US" sz="2400" b="1" dirty="0" err="1" smtClean="0">
                <a:solidFill>
                  <a:srgbClr val="0070C0"/>
                </a:solidFill>
                <a:latin typeface="Arial" pitchFamily="34" charset="0"/>
                <a:cs typeface="Arial" pitchFamily="34" charset="0"/>
              </a:rPr>
              <a:t>gợi</a:t>
            </a:r>
            <a:r>
              <a:rPr lang="en-US" sz="2400" b="1" dirty="0" smtClean="0">
                <a:solidFill>
                  <a:srgbClr val="0070C0"/>
                </a:solidFill>
                <a:latin typeface="Arial" pitchFamily="34" charset="0"/>
                <a:cs typeface="Arial" pitchFamily="34" charset="0"/>
              </a:rPr>
              <a:t> ý </a:t>
            </a:r>
            <a:r>
              <a:rPr lang="en-US" sz="2400" b="1" dirty="0" err="1" smtClean="0">
                <a:solidFill>
                  <a:srgbClr val="0070C0"/>
                </a:solidFill>
                <a:latin typeface="Arial" pitchFamily="34" charset="0"/>
                <a:cs typeface="Arial" pitchFamily="34" charset="0"/>
              </a:rPr>
              <a:t>và</a:t>
            </a:r>
            <a:r>
              <a:rPr lang="en-US" sz="2400" b="1" dirty="0" smtClean="0">
                <a:solidFill>
                  <a:srgbClr val="0070C0"/>
                </a:solidFill>
                <a:latin typeface="Arial" pitchFamily="34" charset="0"/>
                <a:cs typeface="Arial" pitchFamily="34" charset="0"/>
              </a:rPr>
              <a:t> </a:t>
            </a:r>
            <a:r>
              <a:rPr lang="en-US" sz="2400" b="1" dirty="0" err="1" smtClean="0">
                <a:solidFill>
                  <a:srgbClr val="0070C0"/>
                </a:solidFill>
                <a:latin typeface="Arial" pitchFamily="34" charset="0"/>
                <a:cs typeface="Arial" pitchFamily="34" charset="0"/>
              </a:rPr>
              <a:t>tìm</a:t>
            </a:r>
            <a:r>
              <a:rPr lang="en-US" sz="2400" b="1" dirty="0" smtClean="0">
                <a:solidFill>
                  <a:srgbClr val="0070C0"/>
                </a:solidFill>
                <a:latin typeface="Arial" pitchFamily="34" charset="0"/>
                <a:cs typeface="Arial" pitchFamily="34" charset="0"/>
              </a:rPr>
              <a:t> </a:t>
            </a:r>
            <a:r>
              <a:rPr lang="en-US" sz="2400" b="1" dirty="0" err="1" smtClean="0">
                <a:solidFill>
                  <a:srgbClr val="0070C0"/>
                </a:solidFill>
                <a:latin typeface="Arial" pitchFamily="34" charset="0"/>
                <a:cs typeface="Arial" pitchFamily="34" charset="0"/>
              </a:rPr>
              <a:t>câu</a:t>
            </a:r>
            <a:r>
              <a:rPr lang="en-US" sz="2400" b="1" dirty="0" smtClean="0">
                <a:solidFill>
                  <a:srgbClr val="0070C0"/>
                </a:solidFill>
                <a:latin typeface="Arial" pitchFamily="34" charset="0"/>
                <a:cs typeface="Arial" pitchFamily="34" charset="0"/>
              </a:rPr>
              <a:t> </a:t>
            </a:r>
            <a:r>
              <a:rPr lang="en-US" sz="2400" b="1" dirty="0" err="1" smtClean="0">
                <a:solidFill>
                  <a:srgbClr val="0070C0"/>
                </a:solidFill>
                <a:latin typeface="Arial" pitchFamily="34" charset="0"/>
                <a:cs typeface="Arial" pitchFamily="34" charset="0"/>
              </a:rPr>
              <a:t>trả</a:t>
            </a:r>
            <a:r>
              <a:rPr lang="en-US" sz="2400" b="1" dirty="0" smtClean="0">
                <a:solidFill>
                  <a:srgbClr val="0070C0"/>
                </a:solidFill>
                <a:latin typeface="Arial" pitchFamily="34" charset="0"/>
                <a:cs typeface="Arial" pitchFamily="34" charset="0"/>
              </a:rPr>
              <a:t> </a:t>
            </a:r>
            <a:r>
              <a:rPr lang="en-US" sz="2400" b="1" dirty="0" err="1" smtClean="0">
                <a:solidFill>
                  <a:srgbClr val="0070C0"/>
                </a:solidFill>
                <a:latin typeface="Arial" pitchFamily="34" charset="0"/>
                <a:cs typeface="Arial" pitchFamily="34" charset="0"/>
              </a:rPr>
              <a:t>lời</a:t>
            </a:r>
            <a:r>
              <a:rPr lang="en-US" sz="2400" b="1" dirty="0" smtClean="0">
                <a:solidFill>
                  <a:srgbClr val="0070C0"/>
                </a:solidFill>
                <a:latin typeface="Arial" pitchFamily="34" charset="0"/>
                <a:cs typeface="Arial" pitchFamily="34" charset="0"/>
              </a:rPr>
              <a:t>.  </a:t>
            </a:r>
            <a:endParaRPr lang="en-US" sz="2400" b="1" dirty="0">
              <a:solidFill>
                <a:srgbClr val="0070C0"/>
              </a:solidFill>
              <a:latin typeface="Arial" pitchFamily="34" charset="0"/>
              <a:cs typeface="Arial" pitchFamily="34" charset="0"/>
            </a:endParaRPr>
          </a:p>
        </p:txBody>
      </p:sp>
      <p:sp>
        <p:nvSpPr>
          <p:cNvPr id="10" name="TextBox 9"/>
          <p:cNvSpPr txBox="1"/>
          <p:nvPr/>
        </p:nvSpPr>
        <p:spPr>
          <a:xfrm>
            <a:off x="457199" y="2293203"/>
            <a:ext cx="8229601" cy="1200329"/>
          </a:xfrm>
          <a:prstGeom prst="rect">
            <a:avLst/>
          </a:prstGeom>
          <a:noFill/>
        </p:spPr>
        <p:txBody>
          <a:bodyPr wrap="square" rtlCol="0">
            <a:spAutoFit/>
          </a:bodyPr>
          <a:lstStyle/>
          <a:p>
            <a:r>
              <a:rPr lang="vi-VN" sz="2400" b="1" dirty="0" smtClean="0">
                <a:solidFill>
                  <a:srgbClr val="0070C0"/>
                </a:solidFill>
                <a:latin typeface="Arial" pitchFamily="34" charset="0"/>
                <a:cs typeface="Arial" pitchFamily="34" charset="0"/>
              </a:rPr>
              <a:t>- </a:t>
            </a:r>
            <a:r>
              <a:rPr lang="en-US" sz="2400" b="1" dirty="0" err="1" smtClean="0">
                <a:solidFill>
                  <a:srgbClr val="0070C0"/>
                </a:solidFill>
                <a:latin typeface="Arial" pitchFamily="34" charset="0"/>
                <a:cs typeface="Arial" pitchFamily="34" charset="0"/>
              </a:rPr>
              <a:t>Trả</a:t>
            </a:r>
            <a:r>
              <a:rPr lang="en-US" sz="2400" b="1" dirty="0" smtClean="0">
                <a:solidFill>
                  <a:srgbClr val="0070C0"/>
                </a:solidFill>
                <a:latin typeface="Arial" pitchFamily="34" charset="0"/>
                <a:cs typeface="Arial" pitchFamily="34" charset="0"/>
              </a:rPr>
              <a:t> </a:t>
            </a:r>
            <a:r>
              <a:rPr lang="en-US" sz="2400" b="1" dirty="0" err="1" smtClean="0">
                <a:solidFill>
                  <a:srgbClr val="0070C0"/>
                </a:solidFill>
                <a:latin typeface="Arial" pitchFamily="34" charset="0"/>
                <a:cs typeface="Arial" pitchFamily="34" charset="0"/>
              </a:rPr>
              <a:t>lời</a:t>
            </a:r>
            <a:r>
              <a:rPr lang="en-US" sz="2400" b="1" dirty="0" smtClean="0">
                <a:solidFill>
                  <a:srgbClr val="0070C0"/>
                </a:solidFill>
                <a:latin typeface="Arial" pitchFamily="34" charset="0"/>
                <a:cs typeface="Arial" pitchFamily="34" charset="0"/>
              </a:rPr>
              <a:t> </a:t>
            </a:r>
            <a:r>
              <a:rPr lang="en-US" sz="2400" b="1" dirty="0" err="1" smtClean="0">
                <a:solidFill>
                  <a:srgbClr val="0070C0"/>
                </a:solidFill>
                <a:latin typeface="Arial" pitchFamily="34" charset="0"/>
                <a:cs typeface="Arial" pitchFamily="34" charset="0"/>
              </a:rPr>
              <a:t>đúng</a:t>
            </a:r>
            <a:r>
              <a:rPr lang="en-US" sz="2400" b="1" dirty="0" smtClean="0">
                <a:solidFill>
                  <a:srgbClr val="0070C0"/>
                </a:solidFill>
                <a:latin typeface="Arial" pitchFamily="34" charset="0"/>
                <a:cs typeface="Arial" pitchFamily="34" charset="0"/>
              </a:rPr>
              <a:t> ô </a:t>
            </a:r>
            <a:r>
              <a:rPr lang="en-US" sz="2400" b="1" dirty="0" err="1" smtClean="0">
                <a:solidFill>
                  <a:srgbClr val="0070C0"/>
                </a:solidFill>
                <a:latin typeface="Arial" pitchFamily="34" charset="0"/>
                <a:cs typeface="Arial" pitchFamily="34" charset="0"/>
              </a:rPr>
              <a:t>chữ</a:t>
            </a:r>
            <a:r>
              <a:rPr lang="en-US" sz="2400" b="1" dirty="0" smtClean="0">
                <a:solidFill>
                  <a:srgbClr val="0070C0"/>
                </a:solidFill>
                <a:latin typeface="Arial" pitchFamily="34" charset="0"/>
                <a:cs typeface="Arial" pitchFamily="34" charset="0"/>
              </a:rPr>
              <a:t>, </a:t>
            </a:r>
            <a:r>
              <a:rPr lang="en-US" sz="2400" b="1" dirty="0" err="1" smtClean="0">
                <a:solidFill>
                  <a:srgbClr val="0070C0"/>
                </a:solidFill>
                <a:latin typeface="Arial" pitchFamily="34" charset="0"/>
                <a:cs typeface="Arial" pitchFamily="34" charset="0"/>
              </a:rPr>
              <a:t>bạn</a:t>
            </a:r>
            <a:r>
              <a:rPr lang="en-US" sz="2400" b="1" dirty="0" smtClean="0">
                <a:solidFill>
                  <a:srgbClr val="0070C0"/>
                </a:solidFill>
                <a:latin typeface="Arial" pitchFamily="34" charset="0"/>
                <a:cs typeface="Arial" pitchFamily="34" charset="0"/>
              </a:rPr>
              <a:t> </a:t>
            </a:r>
            <a:r>
              <a:rPr lang="en-US" sz="2400" b="1" dirty="0" err="1" smtClean="0">
                <a:solidFill>
                  <a:srgbClr val="0070C0"/>
                </a:solidFill>
                <a:latin typeface="Arial" pitchFamily="34" charset="0"/>
                <a:cs typeface="Arial" pitchFamily="34" charset="0"/>
              </a:rPr>
              <a:t>sẽ</a:t>
            </a:r>
            <a:r>
              <a:rPr lang="en-US" sz="2400" b="1" dirty="0" smtClean="0">
                <a:solidFill>
                  <a:srgbClr val="0070C0"/>
                </a:solidFill>
                <a:latin typeface="Arial" pitchFamily="34" charset="0"/>
                <a:cs typeface="Arial" pitchFamily="34" charset="0"/>
              </a:rPr>
              <a:t> </a:t>
            </a:r>
            <a:r>
              <a:rPr lang="en-US" sz="2400" b="1" dirty="0" err="1" smtClean="0">
                <a:solidFill>
                  <a:srgbClr val="0070C0"/>
                </a:solidFill>
                <a:latin typeface="Arial" pitchFamily="34" charset="0"/>
                <a:cs typeface="Arial" pitchFamily="34" charset="0"/>
              </a:rPr>
              <a:t>nhận</a:t>
            </a:r>
            <a:r>
              <a:rPr lang="en-US" sz="2400" b="1" dirty="0" smtClean="0">
                <a:solidFill>
                  <a:srgbClr val="0070C0"/>
                </a:solidFill>
                <a:latin typeface="Arial" pitchFamily="34" charset="0"/>
                <a:cs typeface="Arial" pitchFamily="34" charset="0"/>
              </a:rPr>
              <a:t> </a:t>
            </a:r>
            <a:r>
              <a:rPr lang="en-US" sz="2400" b="1" dirty="0" err="1" smtClean="0">
                <a:solidFill>
                  <a:srgbClr val="0070C0"/>
                </a:solidFill>
                <a:latin typeface="Arial" pitchFamily="34" charset="0"/>
                <a:cs typeface="Arial" pitchFamily="34" charset="0"/>
              </a:rPr>
              <a:t>được</a:t>
            </a:r>
            <a:r>
              <a:rPr lang="en-US" sz="2400" b="1" dirty="0" smtClean="0">
                <a:solidFill>
                  <a:srgbClr val="0070C0"/>
                </a:solidFill>
                <a:latin typeface="Arial" pitchFamily="34" charset="0"/>
                <a:cs typeface="Arial" pitchFamily="34" charset="0"/>
              </a:rPr>
              <a:t> </a:t>
            </a:r>
            <a:r>
              <a:rPr lang="en-US" sz="2400" b="1" dirty="0" err="1" smtClean="0">
                <a:solidFill>
                  <a:srgbClr val="0070C0"/>
                </a:solidFill>
                <a:latin typeface="Arial" pitchFamily="34" charset="0"/>
                <a:cs typeface="Arial" pitchFamily="34" charset="0"/>
              </a:rPr>
              <a:t>một</a:t>
            </a:r>
            <a:r>
              <a:rPr lang="en-US" sz="2400" b="1" dirty="0" smtClean="0">
                <a:solidFill>
                  <a:srgbClr val="0070C0"/>
                </a:solidFill>
                <a:latin typeface="Arial" pitchFamily="34" charset="0"/>
                <a:cs typeface="Arial" pitchFamily="34" charset="0"/>
              </a:rPr>
              <a:t> </a:t>
            </a:r>
            <a:r>
              <a:rPr lang="en-US" sz="2400" b="1" dirty="0" err="1" smtClean="0">
                <a:solidFill>
                  <a:srgbClr val="0070C0"/>
                </a:solidFill>
                <a:latin typeface="Arial" pitchFamily="34" charset="0"/>
                <a:cs typeface="Arial" pitchFamily="34" charset="0"/>
              </a:rPr>
              <a:t>phần</a:t>
            </a:r>
            <a:r>
              <a:rPr lang="en-US" sz="2400" b="1" dirty="0" smtClean="0">
                <a:solidFill>
                  <a:srgbClr val="0070C0"/>
                </a:solidFill>
                <a:latin typeface="Arial" pitchFamily="34" charset="0"/>
                <a:cs typeface="Arial" pitchFamily="34" charset="0"/>
              </a:rPr>
              <a:t> </a:t>
            </a:r>
            <a:r>
              <a:rPr lang="en-US" sz="2400" b="1" dirty="0" err="1" smtClean="0">
                <a:solidFill>
                  <a:srgbClr val="0070C0"/>
                </a:solidFill>
                <a:latin typeface="Arial" pitchFamily="34" charset="0"/>
                <a:cs typeface="Arial" pitchFamily="34" charset="0"/>
              </a:rPr>
              <a:t>quà</a:t>
            </a:r>
            <a:r>
              <a:rPr lang="en-US" sz="2400" b="1" dirty="0" smtClean="0">
                <a:solidFill>
                  <a:srgbClr val="0070C0"/>
                </a:solidFill>
                <a:latin typeface="Arial" pitchFamily="34" charset="0"/>
                <a:cs typeface="Arial" pitchFamily="34" charset="0"/>
              </a:rPr>
              <a:t>. </a:t>
            </a:r>
            <a:r>
              <a:rPr lang="en-US" sz="2400" b="1" dirty="0" err="1" smtClean="0">
                <a:solidFill>
                  <a:srgbClr val="0070C0"/>
                </a:solidFill>
                <a:latin typeface="Arial" pitchFamily="34" charset="0"/>
                <a:cs typeface="Arial" pitchFamily="34" charset="0"/>
              </a:rPr>
              <a:t>Đồng</a:t>
            </a:r>
            <a:r>
              <a:rPr lang="en-US" sz="2400" b="1" dirty="0" smtClean="0">
                <a:solidFill>
                  <a:srgbClr val="0070C0"/>
                </a:solidFill>
                <a:latin typeface="Arial" pitchFamily="34" charset="0"/>
                <a:cs typeface="Arial" pitchFamily="34" charset="0"/>
              </a:rPr>
              <a:t> </a:t>
            </a:r>
            <a:r>
              <a:rPr lang="en-US" sz="2400" b="1" dirty="0" err="1" smtClean="0">
                <a:solidFill>
                  <a:srgbClr val="0070C0"/>
                </a:solidFill>
                <a:latin typeface="Arial" pitchFamily="34" charset="0"/>
                <a:cs typeface="Arial" pitchFamily="34" charset="0"/>
              </a:rPr>
              <a:t>thời</a:t>
            </a:r>
            <a:r>
              <a:rPr lang="en-US" sz="2400" b="1" dirty="0" smtClean="0">
                <a:solidFill>
                  <a:srgbClr val="0070C0"/>
                </a:solidFill>
                <a:latin typeface="Arial" pitchFamily="34" charset="0"/>
                <a:cs typeface="Arial" pitchFamily="34" charset="0"/>
              </a:rPr>
              <a:t> </a:t>
            </a:r>
            <a:r>
              <a:rPr lang="en-US" sz="2400" b="1" dirty="0" err="1" smtClean="0">
                <a:solidFill>
                  <a:srgbClr val="0070C0"/>
                </a:solidFill>
                <a:latin typeface="Arial" pitchFamily="34" charset="0"/>
                <a:cs typeface="Arial" pitchFamily="34" charset="0"/>
              </a:rPr>
              <a:t>bạn</a:t>
            </a:r>
            <a:r>
              <a:rPr lang="en-US" sz="2400" b="1" dirty="0" smtClean="0">
                <a:solidFill>
                  <a:srgbClr val="0070C0"/>
                </a:solidFill>
                <a:latin typeface="Arial" pitchFamily="34" charset="0"/>
                <a:cs typeface="Arial" pitchFamily="34" charset="0"/>
              </a:rPr>
              <a:t> </a:t>
            </a:r>
            <a:r>
              <a:rPr lang="en-US" sz="2400" b="1" dirty="0" err="1" smtClean="0">
                <a:solidFill>
                  <a:srgbClr val="0070C0"/>
                </a:solidFill>
                <a:latin typeface="Arial" pitchFamily="34" charset="0"/>
                <a:cs typeface="Arial" pitchFamily="34" charset="0"/>
              </a:rPr>
              <a:t>cũng</a:t>
            </a:r>
            <a:r>
              <a:rPr lang="en-US" sz="2400" b="1" dirty="0" smtClean="0">
                <a:solidFill>
                  <a:srgbClr val="0070C0"/>
                </a:solidFill>
                <a:latin typeface="Arial" pitchFamily="34" charset="0"/>
                <a:cs typeface="Arial" pitchFamily="34" charset="0"/>
              </a:rPr>
              <a:t> </a:t>
            </a:r>
            <a:r>
              <a:rPr lang="en-US" sz="2400" b="1" dirty="0" err="1" smtClean="0">
                <a:solidFill>
                  <a:srgbClr val="0070C0"/>
                </a:solidFill>
                <a:latin typeface="Arial" pitchFamily="34" charset="0"/>
                <a:cs typeface="Arial" pitchFamily="34" charset="0"/>
              </a:rPr>
              <a:t>mở</a:t>
            </a:r>
            <a:r>
              <a:rPr lang="en-US" sz="2400" b="1" dirty="0" smtClean="0">
                <a:solidFill>
                  <a:srgbClr val="0070C0"/>
                </a:solidFill>
                <a:latin typeface="Arial" pitchFamily="34" charset="0"/>
                <a:cs typeface="Arial" pitchFamily="34" charset="0"/>
              </a:rPr>
              <a:t> </a:t>
            </a:r>
            <a:r>
              <a:rPr lang="en-US" sz="2400" b="1" dirty="0" err="1" smtClean="0">
                <a:solidFill>
                  <a:srgbClr val="0070C0"/>
                </a:solidFill>
                <a:latin typeface="Arial" pitchFamily="34" charset="0"/>
                <a:cs typeface="Arial" pitchFamily="34" charset="0"/>
              </a:rPr>
              <a:t>được</a:t>
            </a:r>
            <a:r>
              <a:rPr lang="en-US" sz="2400" b="1" dirty="0" smtClean="0">
                <a:solidFill>
                  <a:srgbClr val="0070C0"/>
                </a:solidFill>
                <a:latin typeface="Arial" pitchFamily="34" charset="0"/>
                <a:cs typeface="Arial" pitchFamily="34" charset="0"/>
              </a:rPr>
              <a:t> </a:t>
            </a:r>
            <a:r>
              <a:rPr lang="en-US" sz="2400" b="1" dirty="0" err="1" smtClean="0">
                <a:solidFill>
                  <a:srgbClr val="0070C0"/>
                </a:solidFill>
                <a:latin typeface="Arial" pitchFamily="34" charset="0"/>
                <a:cs typeface="Arial" pitchFamily="34" charset="0"/>
              </a:rPr>
              <a:t>những</a:t>
            </a:r>
            <a:r>
              <a:rPr lang="en-US" sz="2400" b="1" dirty="0" smtClean="0">
                <a:solidFill>
                  <a:srgbClr val="0070C0"/>
                </a:solidFill>
                <a:latin typeface="Arial" pitchFamily="34" charset="0"/>
                <a:cs typeface="Arial" pitchFamily="34" charset="0"/>
              </a:rPr>
              <a:t> </a:t>
            </a:r>
            <a:r>
              <a:rPr lang="en-US" sz="2400" b="1" dirty="0" err="1" smtClean="0">
                <a:solidFill>
                  <a:srgbClr val="0070C0"/>
                </a:solidFill>
                <a:latin typeface="Arial" pitchFamily="34" charset="0"/>
                <a:cs typeface="Arial" pitchFamily="34" charset="0"/>
              </a:rPr>
              <a:t>kí</a:t>
            </a:r>
            <a:r>
              <a:rPr lang="en-US" sz="2400" b="1" dirty="0" smtClean="0">
                <a:solidFill>
                  <a:srgbClr val="0070C0"/>
                </a:solidFill>
                <a:latin typeface="Arial" pitchFamily="34" charset="0"/>
                <a:cs typeface="Arial" pitchFamily="34" charset="0"/>
              </a:rPr>
              <a:t> </a:t>
            </a:r>
            <a:r>
              <a:rPr lang="en-US" sz="2400" b="1" dirty="0" err="1" smtClean="0">
                <a:solidFill>
                  <a:srgbClr val="0070C0"/>
                </a:solidFill>
                <a:latin typeface="Arial" pitchFamily="34" charset="0"/>
                <a:cs typeface="Arial" pitchFamily="34" charset="0"/>
              </a:rPr>
              <a:t>tự</a:t>
            </a:r>
            <a:r>
              <a:rPr lang="en-US" sz="2400" b="1" dirty="0" smtClean="0">
                <a:solidFill>
                  <a:srgbClr val="0070C0"/>
                </a:solidFill>
                <a:latin typeface="Arial" pitchFamily="34" charset="0"/>
                <a:cs typeface="Arial" pitchFamily="34" charset="0"/>
              </a:rPr>
              <a:t> </a:t>
            </a:r>
            <a:r>
              <a:rPr lang="en-US" sz="2400" b="1" dirty="0" err="1" smtClean="0">
                <a:solidFill>
                  <a:srgbClr val="0070C0"/>
                </a:solidFill>
                <a:latin typeface="Arial" pitchFamily="34" charset="0"/>
                <a:cs typeface="Arial" pitchFamily="34" charset="0"/>
              </a:rPr>
              <a:t>gợi</a:t>
            </a:r>
            <a:r>
              <a:rPr lang="en-US" sz="2400" b="1" dirty="0" smtClean="0">
                <a:solidFill>
                  <a:srgbClr val="0070C0"/>
                </a:solidFill>
                <a:latin typeface="Arial" pitchFamily="34" charset="0"/>
                <a:cs typeface="Arial" pitchFamily="34" charset="0"/>
              </a:rPr>
              <a:t> ý </a:t>
            </a:r>
            <a:r>
              <a:rPr lang="en-US" sz="2400" b="1" dirty="0" err="1" smtClean="0">
                <a:solidFill>
                  <a:srgbClr val="0070C0"/>
                </a:solidFill>
                <a:latin typeface="Arial" pitchFamily="34" charset="0"/>
                <a:cs typeface="Arial" pitchFamily="34" charset="0"/>
              </a:rPr>
              <a:t>từ</a:t>
            </a:r>
            <a:r>
              <a:rPr lang="en-US" sz="2400" b="1" dirty="0" smtClean="0">
                <a:solidFill>
                  <a:srgbClr val="0070C0"/>
                </a:solidFill>
                <a:latin typeface="Arial" pitchFamily="34" charset="0"/>
                <a:cs typeface="Arial" pitchFamily="34" charset="0"/>
              </a:rPr>
              <a:t> </a:t>
            </a:r>
            <a:r>
              <a:rPr lang="en-US" sz="2400" b="1" dirty="0" err="1" smtClean="0">
                <a:solidFill>
                  <a:srgbClr val="0070C0"/>
                </a:solidFill>
                <a:latin typeface="Arial" pitchFamily="34" charset="0"/>
                <a:cs typeface="Arial" pitchFamily="34" charset="0"/>
              </a:rPr>
              <a:t>chìa</a:t>
            </a:r>
            <a:r>
              <a:rPr lang="en-US" sz="2400" b="1" dirty="0" smtClean="0">
                <a:solidFill>
                  <a:srgbClr val="0070C0"/>
                </a:solidFill>
                <a:latin typeface="Arial" pitchFamily="34" charset="0"/>
                <a:cs typeface="Arial" pitchFamily="34" charset="0"/>
              </a:rPr>
              <a:t> </a:t>
            </a:r>
            <a:r>
              <a:rPr lang="en-US" sz="2400" b="1" dirty="0" err="1" smtClean="0">
                <a:solidFill>
                  <a:srgbClr val="0070C0"/>
                </a:solidFill>
                <a:latin typeface="Arial" pitchFamily="34" charset="0"/>
                <a:cs typeface="Arial" pitchFamily="34" charset="0"/>
              </a:rPr>
              <a:t>khóa</a:t>
            </a:r>
            <a:r>
              <a:rPr lang="en-US" sz="2400" b="1" dirty="0" smtClean="0">
                <a:solidFill>
                  <a:srgbClr val="0070C0"/>
                </a:solidFill>
                <a:latin typeface="Arial" pitchFamily="34" charset="0"/>
                <a:cs typeface="Arial" pitchFamily="34" charset="0"/>
              </a:rPr>
              <a:t>.</a:t>
            </a:r>
            <a:endParaRPr lang="en-US" sz="2400" b="1" dirty="0">
              <a:solidFill>
                <a:srgbClr val="0070C0"/>
              </a:solidFill>
              <a:latin typeface="Arial" pitchFamily="34" charset="0"/>
              <a:cs typeface="Arial" pitchFamily="34" charset="0"/>
            </a:endParaRPr>
          </a:p>
        </p:txBody>
      </p:sp>
      <p:sp>
        <p:nvSpPr>
          <p:cNvPr id="12" name="TextBox 11"/>
          <p:cNvSpPr txBox="1"/>
          <p:nvPr/>
        </p:nvSpPr>
        <p:spPr>
          <a:xfrm>
            <a:off x="533400" y="3679448"/>
            <a:ext cx="8001000" cy="1261884"/>
          </a:xfrm>
          <a:prstGeom prst="rect">
            <a:avLst/>
          </a:prstGeom>
          <a:noFill/>
        </p:spPr>
        <p:txBody>
          <a:bodyPr wrap="square" rtlCol="0">
            <a:spAutoFit/>
          </a:bodyPr>
          <a:lstStyle/>
          <a:p>
            <a:r>
              <a:rPr lang="vi-VN" sz="2400" b="1" dirty="0" smtClean="0">
                <a:solidFill>
                  <a:srgbClr val="0070C0"/>
                </a:solidFill>
                <a:latin typeface="Arial" pitchFamily="34" charset="0"/>
                <a:cs typeface="Arial" pitchFamily="34" charset="0"/>
              </a:rPr>
              <a:t>- </a:t>
            </a:r>
            <a:r>
              <a:rPr lang="en-US" sz="2400" b="1" dirty="0" err="1" smtClean="0">
                <a:solidFill>
                  <a:srgbClr val="0070C0"/>
                </a:solidFill>
                <a:latin typeface="Arial" pitchFamily="34" charset="0"/>
                <a:cs typeface="Arial" pitchFamily="34" charset="0"/>
              </a:rPr>
              <a:t>Hết</a:t>
            </a:r>
            <a:r>
              <a:rPr lang="en-US" sz="2400" b="1" dirty="0" smtClean="0">
                <a:solidFill>
                  <a:srgbClr val="0070C0"/>
                </a:solidFill>
                <a:latin typeface="Arial" pitchFamily="34" charset="0"/>
                <a:cs typeface="Arial" pitchFamily="34" charset="0"/>
              </a:rPr>
              <a:t> 4 ô </a:t>
            </a:r>
            <a:r>
              <a:rPr lang="en-US" sz="2400" b="1" dirty="0" err="1" smtClean="0">
                <a:solidFill>
                  <a:srgbClr val="0070C0"/>
                </a:solidFill>
                <a:latin typeface="Arial" pitchFamily="34" charset="0"/>
                <a:cs typeface="Arial" pitchFamily="34" charset="0"/>
              </a:rPr>
              <a:t>chữ</a:t>
            </a:r>
            <a:r>
              <a:rPr lang="en-US" sz="2400" b="1" dirty="0" smtClean="0">
                <a:solidFill>
                  <a:srgbClr val="0070C0"/>
                </a:solidFill>
                <a:latin typeface="Arial" pitchFamily="34" charset="0"/>
                <a:cs typeface="Arial" pitchFamily="34" charset="0"/>
              </a:rPr>
              <a:t> </a:t>
            </a:r>
            <a:r>
              <a:rPr lang="en-US" sz="2400" b="1" dirty="0" err="1" smtClean="0">
                <a:solidFill>
                  <a:srgbClr val="0070C0"/>
                </a:solidFill>
                <a:latin typeface="Arial" pitchFamily="34" charset="0"/>
                <a:cs typeface="Arial" pitchFamily="34" charset="0"/>
              </a:rPr>
              <a:t>hàng</a:t>
            </a:r>
            <a:r>
              <a:rPr lang="en-US" sz="2400" b="1" dirty="0" smtClean="0">
                <a:solidFill>
                  <a:srgbClr val="0070C0"/>
                </a:solidFill>
                <a:latin typeface="Arial" pitchFamily="34" charset="0"/>
                <a:cs typeface="Arial" pitchFamily="34" charset="0"/>
              </a:rPr>
              <a:t> </a:t>
            </a:r>
            <a:r>
              <a:rPr lang="en-US" sz="2400" b="1" dirty="0" err="1" smtClean="0">
                <a:solidFill>
                  <a:srgbClr val="0070C0"/>
                </a:solidFill>
                <a:latin typeface="Arial" pitchFamily="34" charset="0"/>
                <a:cs typeface="Arial" pitchFamily="34" charset="0"/>
              </a:rPr>
              <a:t>ngang</a:t>
            </a:r>
            <a:r>
              <a:rPr lang="en-US" sz="2400" b="1" dirty="0" smtClean="0">
                <a:solidFill>
                  <a:srgbClr val="0070C0"/>
                </a:solidFill>
                <a:latin typeface="Arial" pitchFamily="34" charset="0"/>
                <a:cs typeface="Arial" pitchFamily="34" charset="0"/>
              </a:rPr>
              <a:t>, </a:t>
            </a:r>
            <a:r>
              <a:rPr lang="en-US" sz="2400" b="1" dirty="0" err="1" smtClean="0">
                <a:solidFill>
                  <a:srgbClr val="0070C0"/>
                </a:solidFill>
                <a:latin typeface="Arial" pitchFamily="34" charset="0"/>
                <a:cs typeface="Arial" pitchFamily="34" charset="0"/>
              </a:rPr>
              <a:t>bạn</a:t>
            </a:r>
            <a:r>
              <a:rPr lang="en-US" sz="2400" b="1" dirty="0" smtClean="0">
                <a:solidFill>
                  <a:srgbClr val="0070C0"/>
                </a:solidFill>
                <a:latin typeface="Arial" pitchFamily="34" charset="0"/>
                <a:cs typeface="Arial" pitchFamily="34" charset="0"/>
              </a:rPr>
              <a:t> </a:t>
            </a:r>
            <a:r>
              <a:rPr lang="en-US" sz="2400" b="1" dirty="0" err="1" smtClean="0">
                <a:solidFill>
                  <a:srgbClr val="0070C0"/>
                </a:solidFill>
                <a:latin typeface="Arial" pitchFamily="34" charset="0"/>
                <a:cs typeface="Arial" pitchFamily="34" charset="0"/>
              </a:rPr>
              <a:t>được</a:t>
            </a:r>
            <a:r>
              <a:rPr lang="en-US" sz="2400" b="1" dirty="0" smtClean="0">
                <a:solidFill>
                  <a:srgbClr val="0070C0"/>
                </a:solidFill>
                <a:latin typeface="Arial" pitchFamily="34" charset="0"/>
                <a:cs typeface="Arial" pitchFamily="34" charset="0"/>
              </a:rPr>
              <a:t> </a:t>
            </a:r>
            <a:r>
              <a:rPr lang="en-US" sz="2400" b="1" dirty="0" err="1" smtClean="0">
                <a:solidFill>
                  <a:srgbClr val="0070C0"/>
                </a:solidFill>
                <a:latin typeface="Arial" pitchFamily="34" charset="0"/>
                <a:cs typeface="Arial" pitchFamily="34" charset="0"/>
              </a:rPr>
              <a:t>quyền</a:t>
            </a:r>
            <a:r>
              <a:rPr lang="en-US" sz="2400" b="1" dirty="0" smtClean="0">
                <a:solidFill>
                  <a:srgbClr val="0070C0"/>
                </a:solidFill>
                <a:latin typeface="Arial" pitchFamily="34" charset="0"/>
                <a:cs typeface="Arial" pitchFamily="34" charset="0"/>
              </a:rPr>
              <a:t> </a:t>
            </a:r>
            <a:r>
              <a:rPr lang="en-US" sz="2400" b="1" dirty="0" err="1" smtClean="0">
                <a:solidFill>
                  <a:srgbClr val="0070C0"/>
                </a:solidFill>
                <a:latin typeface="Arial" pitchFamily="34" charset="0"/>
                <a:cs typeface="Arial" pitchFamily="34" charset="0"/>
              </a:rPr>
              <a:t>trả</a:t>
            </a:r>
            <a:r>
              <a:rPr lang="en-US" sz="2400" b="1" dirty="0" smtClean="0">
                <a:solidFill>
                  <a:srgbClr val="0070C0"/>
                </a:solidFill>
                <a:latin typeface="Arial" pitchFamily="34" charset="0"/>
                <a:cs typeface="Arial" pitchFamily="34" charset="0"/>
              </a:rPr>
              <a:t> </a:t>
            </a:r>
            <a:r>
              <a:rPr lang="en-US" sz="2400" b="1" dirty="0" err="1" smtClean="0">
                <a:solidFill>
                  <a:srgbClr val="0070C0"/>
                </a:solidFill>
                <a:latin typeface="Arial" pitchFamily="34" charset="0"/>
                <a:cs typeface="Arial" pitchFamily="34" charset="0"/>
              </a:rPr>
              <a:t>lời</a:t>
            </a:r>
            <a:r>
              <a:rPr lang="en-US" sz="2400" b="1" dirty="0" smtClean="0">
                <a:solidFill>
                  <a:srgbClr val="0070C0"/>
                </a:solidFill>
                <a:latin typeface="Arial" pitchFamily="34" charset="0"/>
                <a:cs typeface="Arial" pitchFamily="34" charset="0"/>
              </a:rPr>
              <a:t> </a:t>
            </a:r>
            <a:r>
              <a:rPr lang="en-US" sz="2400" b="1" dirty="0" err="1" smtClean="0">
                <a:solidFill>
                  <a:srgbClr val="0070C0"/>
                </a:solidFill>
                <a:latin typeface="Arial" pitchFamily="34" charset="0"/>
                <a:cs typeface="Arial" pitchFamily="34" charset="0"/>
              </a:rPr>
              <a:t>từ</a:t>
            </a:r>
            <a:r>
              <a:rPr lang="en-US" sz="2400" b="1" dirty="0" smtClean="0">
                <a:solidFill>
                  <a:srgbClr val="0070C0"/>
                </a:solidFill>
                <a:latin typeface="Arial" pitchFamily="34" charset="0"/>
                <a:cs typeface="Arial" pitchFamily="34" charset="0"/>
              </a:rPr>
              <a:t> </a:t>
            </a:r>
            <a:r>
              <a:rPr lang="en-US" sz="2400" b="1" dirty="0" err="1" smtClean="0">
                <a:solidFill>
                  <a:srgbClr val="0070C0"/>
                </a:solidFill>
                <a:latin typeface="Arial" pitchFamily="34" charset="0"/>
                <a:cs typeface="Arial" pitchFamily="34" charset="0"/>
              </a:rPr>
              <a:t>chìa</a:t>
            </a:r>
            <a:r>
              <a:rPr lang="en-US" sz="2400" b="1" dirty="0" smtClean="0">
                <a:solidFill>
                  <a:srgbClr val="0070C0"/>
                </a:solidFill>
                <a:latin typeface="Arial" pitchFamily="34" charset="0"/>
                <a:cs typeface="Arial" pitchFamily="34" charset="0"/>
              </a:rPr>
              <a:t> </a:t>
            </a:r>
            <a:r>
              <a:rPr lang="en-US" sz="2400" b="1" dirty="0" err="1" smtClean="0">
                <a:solidFill>
                  <a:srgbClr val="0070C0"/>
                </a:solidFill>
                <a:latin typeface="Arial" pitchFamily="34" charset="0"/>
                <a:cs typeface="Arial" pitchFamily="34" charset="0"/>
              </a:rPr>
              <a:t>khóa</a:t>
            </a:r>
            <a:r>
              <a:rPr lang="en-US" sz="2400" b="1" dirty="0" smtClean="0">
                <a:solidFill>
                  <a:srgbClr val="0070C0"/>
                </a:solidFill>
                <a:latin typeface="Arial" pitchFamily="34" charset="0"/>
                <a:cs typeface="Arial" pitchFamily="34" charset="0"/>
              </a:rPr>
              <a:t>. </a:t>
            </a:r>
            <a:r>
              <a:rPr lang="en-US" sz="2400" b="1" dirty="0" err="1" smtClean="0">
                <a:solidFill>
                  <a:srgbClr val="0070C0"/>
                </a:solidFill>
                <a:latin typeface="Arial" pitchFamily="34" charset="0"/>
                <a:cs typeface="Arial" pitchFamily="34" charset="0"/>
              </a:rPr>
              <a:t>Trả</a:t>
            </a:r>
            <a:r>
              <a:rPr lang="en-US" sz="2400" b="1" dirty="0" smtClean="0">
                <a:solidFill>
                  <a:srgbClr val="0070C0"/>
                </a:solidFill>
                <a:latin typeface="Arial" pitchFamily="34" charset="0"/>
                <a:cs typeface="Arial" pitchFamily="34" charset="0"/>
              </a:rPr>
              <a:t> </a:t>
            </a:r>
            <a:r>
              <a:rPr lang="en-US" sz="2400" b="1" dirty="0" err="1" smtClean="0">
                <a:solidFill>
                  <a:srgbClr val="0070C0"/>
                </a:solidFill>
                <a:latin typeface="Arial" pitchFamily="34" charset="0"/>
                <a:cs typeface="Arial" pitchFamily="34" charset="0"/>
              </a:rPr>
              <a:t>lời</a:t>
            </a:r>
            <a:r>
              <a:rPr lang="en-US" sz="2400" b="1" dirty="0" smtClean="0">
                <a:solidFill>
                  <a:srgbClr val="0070C0"/>
                </a:solidFill>
                <a:latin typeface="Arial" pitchFamily="34" charset="0"/>
                <a:cs typeface="Arial" pitchFamily="34" charset="0"/>
              </a:rPr>
              <a:t> </a:t>
            </a:r>
            <a:r>
              <a:rPr lang="en-US" sz="2400" b="1" dirty="0" err="1" smtClean="0">
                <a:solidFill>
                  <a:srgbClr val="0070C0"/>
                </a:solidFill>
                <a:latin typeface="Arial" pitchFamily="34" charset="0"/>
                <a:cs typeface="Arial" pitchFamily="34" charset="0"/>
              </a:rPr>
              <a:t>đúng</a:t>
            </a:r>
            <a:r>
              <a:rPr lang="en-US" sz="2400" b="1" dirty="0" smtClean="0">
                <a:solidFill>
                  <a:srgbClr val="0070C0"/>
                </a:solidFill>
                <a:latin typeface="Arial" pitchFamily="34" charset="0"/>
                <a:cs typeface="Arial" pitchFamily="34" charset="0"/>
              </a:rPr>
              <a:t>, </a:t>
            </a:r>
            <a:r>
              <a:rPr lang="en-US" sz="2400" b="1" dirty="0" err="1" smtClean="0">
                <a:solidFill>
                  <a:srgbClr val="0070C0"/>
                </a:solidFill>
                <a:latin typeface="Arial" pitchFamily="34" charset="0"/>
                <a:cs typeface="Arial" pitchFamily="34" charset="0"/>
              </a:rPr>
              <a:t>bạn</a:t>
            </a:r>
            <a:r>
              <a:rPr lang="en-US" sz="2400" b="1" dirty="0" smtClean="0">
                <a:solidFill>
                  <a:srgbClr val="0070C0"/>
                </a:solidFill>
                <a:latin typeface="Arial" pitchFamily="34" charset="0"/>
                <a:cs typeface="Arial" pitchFamily="34" charset="0"/>
              </a:rPr>
              <a:t> </a:t>
            </a:r>
            <a:r>
              <a:rPr lang="en-US" sz="2400" b="1" dirty="0" err="1" smtClean="0">
                <a:solidFill>
                  <a:srgbClr val="0070C0"/>
                </a:solidFill>
                <a:latin typeface="Arial" pitchFamily="34" charset="0"/>
                <a:cs typeface="Arial" pitchFamily="34" charset="0"/>
              </a:rPr>
              <a:t>sẽ</a:t>
            </a:r>
            <a:r>
              <a:rPr lang="en-US" sz="2400" b="1" dirty="0" smtClean="0">
                <a:solidFill>
                  <a:srgbClr val="0070C0"/>
                </a:solidFill>
                <a:latin typeface="Arial" pitchFamily="34" charset="0"/>
                <a:cs typeface="Arial" pitchFamily="34" charset="0"/>
              </a:rPr>
              <a:t> </a:t>
            </a:r>
            <a:r>
              <a:rPr lang="en-US" sz="2400" b="1" dirty="0" err="1" smtClean="0">
                <a:solidFill>
                  <a:srgbClr val="0070C0"/>
                </a:solidFill>
                <a:latin typeface="Arial" pitchFamily="34" charset="0"/>
                <a:cs typeface="Arial" pitchFamily="34" charset="0"/>
              </a:rPr>
              <a:t>nhận</a:t>
            </a:r>
            <a:r>
              <a:rPr lang="en-US" sz="2400" b="1" dirty="0" smtClean="0">
                <a:solidFill>
                  <a:srgbClr val="0070C0"/>
                </a:solidFill>
                <a:latin typeface="Arial" pitchFamily="34" charset="0"/>
                <a:cs typeface="Arial" pitchFamily="34" charset="0"/>
              </a:rPr>
              <a:t> </a:t>
            </a:r>
            <a:r>
              <a:rPr lang="en-US" sz="2400" b="1" dirty="0" err="1" smtClean="0">
                <a:solidFill>
                  <a:srgbClr val="0070C0"/>
                </a:solidFill>
                <a:latin typeface="Arial" pitchFamily="34" charset="0"/>
                <a:cs typeface="Arial" pitchFamily="34" charset="0"/>
              </a:rPr>
              <a:t>được</a:t>
            </a:r>
            <a:r>
              <a:rPr lang="en-US" sz="2400" b="1" dirty="0" smtClean="0">
                <a:solidFill>
                  <a:srgbClr val="0070C0"/>
                </a:solidFill>
                <a:latin typeface="Arial" pitchFamily="34" charset="0"/>
                <a:cs typeface="Arial" pitchFamily="34" charset="0"/>
              </a:rPr>
              <a:t> </a:t>
            </a:r>
            <a:r>
              <a:rPr lang="en-US" sz="2400" b="1" dirty="0" err="1" smtClean="0">
                <a:solidFill>
                  <a:srgbClr val="0070C0"/>
                </a:solidFill>
                <a:latin typeface="Arial" pitchFamily="34" charset="0"/>
                <a:cs typeface="Arial" pitchFamily="34" charset="0"/>
              </a:rPr>
              <a:t>gấp</a:t>
            </a:r>
            <a:r>
              <a:rPr lang="en-US" sz="2400" b="1" dirty="0" smtClean="0">
                <a:solidFill>
                  <a:srgbClr val="0070C0"/>
                </a:solidFill>
                <a:latin typeface="Arial" pitchFamily="34" charset="0"/>
                <a:cs typeface="Arial" pitchFamily="34" charset="0"/>
              </a:rPr>
              <a:t> </a:t>
            </a:r>
            <a:r>
              <a:rPr lang="en-US" sz="2400" b="1" dirty="0" err="1" smtClean="0">
                <a:solidFill>
                  <a:srgbClr val="0070C0"/>
                </a:solidFill>
                <a:latin typeface="Arial" pitchFamily="34" charset="0"/>
                <a:cs typeface="Arial" pitchFamily="34" charset="0"/>
              </a:rPr>
              <a:t>đôi</a:t>
            </a:r>
            <a:r>
              <a:rPr lang="en-US" sz="2400" b="1" dirty="0" smtClean="0">
                <a:solidFill>
                  <a:srgbClr val="0070C0"/>
                </a:solidFill>
                <a:latin typeface="Arial" pitchFamily="34" charset="0"/>
                <a:cs typeface="Arial" pitchFamily="34" charset="0"/>
              </a:rPr>
              <a:t> </a:t>
            </a:r>
            <a:r>
              <a:rPr lang="en-US" sz="2400" b="1" dirty="0" err="1" smtClean="0">
                <a:solidFill>
                  <a:srgbClr val="0070C0"/>
                </a:solidFill>
                <a:latin typeface="Arial" pitchFamily="34" charset="0"/>
                <a:cs typeface="Arial" pitchFamily="34" charset="0"/>
              </a:rPr>
              <a:t>phần</a:t>
            </a:r>
            <a:r>
              <a:rPr lang="en-US" sz="2400" b="1" dirty="0" smtClean="0">
                <a:solidFill>
                  <a:srgbClr val="0070C0"/>
                </a:solidFill>
                <a:latin typeface="Arial" pitchFamily="34" charset="0"/>
                <a:cs typeface="Arial" pitchFamily="34" charset="0"/>
              </a:rPr>
              <a:t> </a:t>
            </a:r>
            <a:r>
              <a:rPr lang="en-US" sz="2400" b="1" dirty="0" err="1" smtClean="0">
                <a:solidFill>
                  <a:srgbClr val="0070C0"/>
                </a:solidFill>
                <a:latin typeface="Arial" pitchFamily="34" charset="0"/>
                <a:cs typeface="Arial" pitchFamily="34" charset="0"/>
              </a:rPr>
              <a:t>quà</a:t>
            </a:r>
            <a:r>
              <a:rPr lang="en-US" sz="2800" b="1" dirty="0" smtClean="0">
                <a:solidFill>
                  <a:srgbClr val="0070C0"/>
                </a:solidFill>
                <a:latin typeface="Arial" pitchFamily="34" charset="0"/>
                <a:cs typeface="Arial" pitchFamily="34" charset="0"/>
              </a:rPr>
              <a:t>. </a:t>
            </a:r>
            <a:endParaRPr lang="en-US" sz="2800" b="1" dirty="0">
              <a:solidFill>
                <a:srgbClr val="0070C0"/>
              </a:solidFill>
              <a:latin typeface="Arial" pitchFamily="34" charset="0"/>
              <a:cs typeface="Arial" pitchFamily="34" charset="0"/>
            </a:endParaRPr>
          </a:p>
        </p:txBody>
      </p:sp>
      <p:sp>
        <p:nvSpPr>
          <p:cNvPr id="7" name="Right Arrow 6">
            <a:hlinkClick r:id="rId2" action="ppaction://hlinksldjump"/>
          </p:cNvPr>
          <p:cNvSpPr/>
          <p:nvPr/>
        </p:nvSpPr>
        <p:spPr>
          <a:xfrm>
            <a:off x="7848600" y="228600"/>
            <a:ext cx="990600" cy="685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par>
                          <p:cTn id="8" fill="hold">
                            <p:stCondLst>
                              <p:cond delay="500"/>
                            </p:stCondLst>
                            <p:childTnLst>
                              <p:par>
                                <p:cTn id="9" presetID="3" presetClass="entr" presetSubtype="1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blinds(horizontal)">
                                      <p:cBhvr>
                                        <p:cTn id="11" dur="500"/>
                                        <p:tgtEl>
                                          <p:spTgt spid="10"/>
                                        </p:tgtEl>
                                      </p:cBhvr>
                                    </p:animEffect>
                                  </p:childTnLst>
                                </p:cTn>
                              </p:par>
                            </p:childTnLst>
                          </p:cTn>
                        </p:par>
                        <p:par>
                          <p:cTn id="12" fill="hold">
                            <p:stCondLst>
                              <p:cond delay="1000"/>
                            </p:stCondLst>
                            <p:childTnLst>
                              <p:par>
                                <p:cTn id="13" presetID="3" presetClass="entr" presetSubtype="1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blinds(horizontal)">
                                      <p:cBhvr>
                                        <p:cTn id="15" dur="500"/>
                                        <p:tgtEl>
                                          <p:spTgt spid="12"/>
                                        </p:tgtEl>
                                      </p:cBhvr>
                                    </p:animEffect>
                                  </p:childTnLst>
                                </p:cTn>
                              </p:par>
                            </p:childTnLst>
                          </p:cTn>
                        </p:par>
                        <p:par>
                          <p:cTn id="16" fill="hold">
                            <p:stCondLst>
                              <p:cond delay="1500"/>
                            </p:stCondLst>
                            <p:childTnLst>
                              <p:par>
                                <p:cTn id="17" presetID="3" presetClass="entr" presetSubtype="10" fill="hold" grpId="0" nodeType="after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blinds(horizontal)">
                                      <p:cBhvr>
                                        <p:cTn id="1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10" grpId="0"/>
      <p:bldP spid="1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3" name="Group 52"/>
          <p:cNvGrpSpPr>
            <a:grpSpLocks/>
          </p:cNvGrpSpPr>
          <p:nvPr/>
        </p:nvGrpSpPr>
        <p:grpSpPr bwMode="auto">
          <a:xfrm>
            <a:off x="923925" y="922338"/>
            <a:ext cx="7018338" cy="555625"/>
            <a:chOff x="684729" y="1573363"/>
            <a:chExt cx="7019357" cy="555937"/>
          </a:xfrm>
        </p:grpSpPr>
        <p:sp>
          <p:nvSpPr>
            <p:cNvPr id="4" name="Rounded Rectangle 3"/>
            <p:cNvSpPr/>
            <p:nvPr/>
          </p:nvSpPr>
          <p:spPr>
            <a:xfrm>
              <a:off x="684729" y="1574951"/>
              <a:ext cx="476319" cy="54164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Rounded Rectangle 4"/>
            <p:cNvSpPr/>
            <p:nvPr/>
          </p:nvSpPr>
          <p:spPr>
            <a:xfrm>
              <a:off x="1186452" y="1573363"/>
              <a:ext cx="476319" cy="5416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 name="Rounded Rectangle 5"/>
            <p:cNvSpPr/>
            <p:nvPr/>
          </p:nvSpPr>
          <p:spPr>
            <a:xfrm>
              <a:off x="2693209" y="1586070"/>
              <a:ext cx="477906" cy="5416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 name="Rounded Rectangle 6"/>
            <p:cNvSpPr/>
            <p:nvPr/>
          </p:nvSpPr>
          <p:spPr>
            <a:xfrm>
              <a:off x="1689763" y="1586070"/>
              <a:ext cx="476319" cy="5416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8" name="Rounded Rectangle 7"/>
            <p:cNvSpPr/>
            <p:nvPr/>
          </p:nvSpPr>
          <p:spPr>
            <a:xfrm>
              <a:off x="2191486" y="1584481"/>
              <a:ext cx="476319" cy="54005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 name="Rounded Rectangle 8"/>
            <p:cNvSpPr/>
            <p:nvPr/>
          </p:nvSpPr>
          <p:spPr>
            <a:xfrm>
              <a:off x="3196519" y="1584481"/>
              <a:ext cx="476319" cy="54005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 name="Rounded Rectangle 9"/>
            <p:cNvSpPr/>
            <p:nvPr/>
          </p:nvSpPr>
          <p:spPr>
            <a:xfrm>
              <a:off x="3710943" y="1584481"/>
              <a:ext cx="477907" cy="54005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1" name="Rounded Rectangle 10"/>
            <p:cNvSpPr/>
            <p:nvPr/>
          </p:nvSpPr>
          <p:spPr>
            <a:xfrm>
              <a:off x="4214254" y="1584481"/>
              <a:ext cx="476319" cy="54005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Rounded Rectangle 11"/>
            <p:cNvSpPr/>
            <p:nvPr/>
          </p:nvSpPr>
          <p:spPr>
            <a:xfrm>
              <a:off x="4717564" y="1586070"/>
              <a:ext cx="477907" cy="5416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 name="Rounded Rectangle 12"/>
            <p:cNvSpPr/>
            <p:nvPr/>
          </p:nvSpPr>
          <p:spPr>
            <a:xfrm>
              <a:off x="5220876" y="1584481"/>
              <a:ext cx="476319" cy="54005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 name="Rounded Rectangle 13"/>
            <p:cNvSpPr/>
            <p:nvPr/>
          </p:nvSpPr>
          <p:spPr>
            <a:xfrm>
              <a:off x="5722598" y="1587658"/>
              <a:ext cx="476319" cy="54164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Rounded Rectangle 14"/>
            <p:cNvSpPr/>
            <p:nvPr/>
          </p:nvSpPr>
          <p:spPr>
            <a:xfrm>
              <a:off x="6225908" y="1584481"/>
              <a:ext cx="476319" cy="54005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Rounded Rectangle 15"/>
            <p:cNvSpPr/>
            <p:nvPr/>
          </p:nvSpPr>
          <p:spPr>
            <a:xfrm>
              <a:off x="6722869" y="1584481"/>
              <a:ext cx="476319" cy="54005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7" name="Rounded Rectangle 16"/>
            <p:cNvSpPr/>
            <p:nvPr/>
          </p:nvSpPr>
          <p:spPr>
            <a:xfrm>
              <a:off x="7227767" y="1584481"/>
              <a:ext cx="476319" cy="54005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grpSp>
        <p:nvGrpSpPr>
          <p:cNvPr id="54" name="Group 53"/>
          <p:cNvGrpSpPr/>
          <p:nvPr/>
        </p:nvGrpSpPr>
        <p:grpSpPr>
          <a:xfrm>
            <a:off x="935644" y="922980"/>
            <a:ext cx="7018984" cy="555937"/>
            <a:chOff x="766294" y="2268823"/>
            <a:chExt cx="7018984" cy="555937"/>
          </a:xfrm>
          <a:solidFill>
            <a:schemeClr val="accent1">
              <a:lumMod val="20000"/>
              <a:lumOff val="80000"/>
            </a:schemeClr>
          </a:solidFill>
        </p:grpSpPr>
        <p:sp>
          <p:nvSpPr>
            <p:cNvPr id="21" name="Rounded Rectangle 20"/>
            <p:cNvSpPr/>
            <p:nvPr/>
          </p:nvSpPr>
          <p:spPr>
            <a:xfrm>
              <a:off x="766294" y="2270972"/>
              <a:ext cx="476518" cy="540913"/>
            </a:xfrm>
            <a:prstGeom prst="roundRect">
              <a:avLst/>
            </a:prstGeom>
            <a:grp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2800" b="1">
                  <a:solidFill>
                    <a:schemeClr val="tx1"/>
                  </a:solidFill>
                  <a:latin typeface="Arial" panose="020B0604020202020204" pitchFamily="34" charset="0"/>
                  <a:cs typeface="Arial" panose="020B0604020202020204" pitchFamily="34" charset="0"/>
                </a:rPr>
                <a:t>C</a:t>
              </a:r>
            </a:p>
          </p:txBody>
        </p:sp>
        <p:sp>
          <p:nvSpPr>
            <p:cNvPr id="22" name="Rounded Rectangle 21"/>
            <p:cNvSpPr/>
            <p:nvPr/>
          </p:nvSpPr>
          <p:spPr>
            <a:xfrm>
              <a:off x="1268570" y="2281702"/>
              <a:ext cx="476518" cy="540913"/>
            </a:xfrm>
            <a:prstGeom prst="roundRect">
              <a:avLst/>
            </a:prstGeom>
            <a:grp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2800" b="1">
                  <a:solidFill>
                    <a:srgbClr val="FF0000"/>
                  </a:solidFill>
                  <a:latin typeface="Arial" panose="020B0604020202020204" pitchFamily="34" charset="0"/>
                  <a:cs typeface="Arial" panose="020B0604020202020204" pitchFamily="34" charset="0"/>
                </a:rPr>
                <a:t>H</a:t>
              </a:r>
            </a:p>
          </p:txBody>
        </p:sp>
        <p:sp>
          <p:nvSpPr>
            <p:cNvPr id="23" name="Rounded Rectangle 22"/>
            <p:cNvSpPr/>
            <p:nvPr/>
          </p:nvSpPr>
          <p:spPr>
            <a:xfrm>
              <a:off x="2775398" y="2268823"/>
              <a:ext cx="476518" cy="540913"/>
            </a:xfrm>
            <a:prstGeom prst="roundRect">
              <a:avLst/>
            </a:prstGeom>
            <a:grp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2800" b="1">
                  <a:solidFill>
                    <a:schemeClr val="tx1"/>
                  </a:solidFill>
                  <a:latin typeface="Arial" panose="020B0604020202020204" pitchFamily="34" charset="0"/>
                  <a:cs typeface="Arial" panose="020B0604020202020204" pitchFamily="34" charset="0"/>
                </a:rPr>
                <a:t>B</a:t>
              </a:r>
            </a:p>
          </p:txBody>
        </p:sp>
        <p:sp>
          <p:nvSpPr>
            <p:cNvPr id="24" name="Rounded Rectangle 23"/>
            <p:cNvSpPr/>
            <p:nvPr/>
          </p:nvSpPr>
          <p:spPr>
            <a:xfrm>
              <a:off x="1770846" y="2281702"/>
              <a:ext cx="476518" cy="540913"/>
            </a:xfrm>
            <a:prstGeom prst="roundRect">
              <a:avLst/>
            </a:prstGeom>
            <a:grp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2800" b="1">
                  <a:solidFill>
                    <a:schemeClr val="tx1"/>
                  </a:solidFill>
                  <a:latin typeface="Arial" panose="020B0604020202020204" pitchFamily="34" charset="0"/>
                  <a:cs typeface="Arial" panose="020B0604020202020204" pitchFamily="34" charset="0"/>
                </a:rPr>
                <a:t>Ớ</a:t>
              </a:r>
            </a:p>
          </p:txBody>
        </p:sp>
        <p:sp>
          <p:nvSpPr>
            <p:cNvPr id="25" name="Rounded Rectangle 24"/>
            <p:cNvSpPr/>
            <p:nvPr/>
          </p:nvSpPr>
          <p:spPr>
            <a:xfrm>
              <a:off x="2273122" y="2279554"/>
              <a:ext cx="476518" cy="540913"/>
            </a:xfrm>
            <a:prstGeom prst="roundRect">
              <a:avLst/>
            </a:prstGeom>
            <a:grp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2800" b="1">
                  <a:solidFill>
                    <a:schemeClr val="tx1"/>
                  </a:solidFill>
                  <a:latin typeface="Arial" panose="020B0604020202020204" pitchFamily="34" charset="0"/>
                  <a:cs typeface="Arial" panose="020B0604020202020204" pitchFamily="34" charset="0"/>
                </a:rPr>
                <a:t>P</a:t>
              </a:r>
            </a:p>
          </p:txBody>
        </p:sp>
        <p:sp>
          <p:nvSpPr>
            <p:cNvPr id="26" name="Rounded Rectangle 25"/>
            <p:cNvSpPr/>
            <p:nvPr/>
          </p:nvSpPr>
          <p:spPr>
            <a:xfrm>
              <a:off x="3277674" y="2279554"/>
              <a:ext cx="476518" cy="540913"/>
            </a:xfrm>
            <a:prstGeom prst="roundRect">
              <a:avLst/>
            </a:prstGeom>
            <a:grp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2800" b="1">
                  <a:solidFill>
                    <a:schemeClr val="tx1"/>
                  </a:solidFill>
                  <a:latin typeface="Arial" panose="020B0604020202020204" pitchFamily="34" charset="0"/>
                  <a:cs typeface="Arial" panose="020B0604020202020204" pitchFamily="34" charset="0"/>
                </a:rPr>
                <a:t>Ể</a:t>
              </a:r>
            </a:p>
          </p:txBody>
        </p:sp>
        <p:sp>
          <p:nvSpPr>
            <p:cNvPr id="27" name="Rounded Rectangle 26"/>
            <p:cNvSpPr/>
            <p:nvPr/>
          </p:nvSpPr>
          <p:spPr>
            <a:xfrm>
              <a:off x="3779950" y="2279554"/>
              <a:ext cx="476518" cy="540913"/>
            </a:xfrm>
            <a:prstGeom prst="roundRect">
              <a:avLst/>
            </a:prstGeom>
            <a:grp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2800" b="1">
                  <a:solidFill>
                    <a:schemeClr val="tx1"/>
                  </a:solidFill>
                  <a:latin typeface="Arial" panose="020B0604020202020204" pitchFamily="34" charset="0"/>
                  <a:cs typeface="Arial" panose="020B0604020202020204" pitchFamily="34" charset="0"/>
                </a:rPr>
                <a:t>M</a:t>
              </a:r>
            </a:p>
          </p:txBody>
        </p:sp>
        <p:sp>
          <p:nvSpPr>
            <p:cNvPr id="28" name="Rounded Rectangle 27"/>
            <p:cNvSpPr/>
            <p:nvPr/>
          </p:nvSpPr>
          <p:spPr>
            <a:xfrm>
              <a:off x="4282226" y="2279554"/>
              <a:ext cx="476518" cy="540913"/>
            </a:xfrm>
            <a:prstGeom prst="roundRect">
              <a:avLst/>
            </a:prstGeom>
            <a:grp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2800" b="1">
                  <a:solidFill>
                    <a:schemeClr val="tx1"/>
                  </a:solidFill>
                  <a:latin typeface="Arial" panose="020B0604020202020204" pitchFamily="34" charset="0"/>
                  <a:cs typeface="Arial" panose="020B0604020202020204" pitchFamily="34" charset="0"/>
                </a:rPr>
                <a:t>Ư</a:t>
              </a:r>
            </a:p>
          </p:txBody>
        </p:sp>
        <p:sp>
          <p:nvSpPr>
            <p:cNvPr id="29" name="Rounded Rectangle 28"/>
            <p:cNvSpPr/>
            <p:nvPr/>
          </p:nvSpPr>
          <p:spPr>
            <a:xfrm>
              <a:off x="4786648" y="2268823"/>
              <a:ext cx="476518" cy="540913"/>
            </a:xfrm>
            <a:prstGeom prst="roundRect">
              <a:avLst/>
            </a:prstGeom>
            <a:grp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2800" b="1">
                  <a:solidFill>
                    <a:srgbClr val="FF0000"/>
                  </a:solidFill>
                  <a:latin typeface="Arial" panose="020B0604020202020204" pitchFamily="34" charset="0"/>
                  <a:cs typeface="Arial" panose="020B0604020202020204" pitchFamily="34" charset="0"/>
                </a:rPr>
                <a:t>A</a:t>
              </a:r>
            </a:p>
          </p:txBody>
        </p:sp>
        <p:sp>
          <p:nvSpPr>
            <p:cNvPr id="30" name="Rounded Rectangle 29"/>
            <p:cNvSpPr/>
            <p:nvPr/>
          </p:nvSpPr>
          <p:spPr>
            <a:xfrm>
              <a:off x="5288924" y="2279554"/>
              <a:ext cx="476518" cy="540913"/>
            </a:xfrm>
            <a:prstGeom prst="roundRect">
              <a:avLst/>
            </a:prstGeom>
            <a:grp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2800" b="1">
                  <a:solidFill>
                    <a:schemeClr val="tx1"/>
                  </a:solidFill>
                  <a:latin typeface="Arial" panose="020B0604020202020204" pitchFamily="34" charset="0"/>
                  <a:cs typeface="Arial" panose="020B0604020202020204" pitchFamily="34" charset="0"/>
                </a:rPr>
                <a:t>N</a:t>
              </a:r>
            </a:p>
          </p:txBody>
        </p:sp>
        <p:sp>
          <p:nvSpPr>
            <p:cNvPr id="31" name="Rounded Rectangle 30"/>
            <p:cNvSpPr/>
            <p:nvPr/>
          </p:nvSpPr>
          <p:spPr>
            <a:xfrm>
              <a:off x="5791200" y="2283847"/>
              <a:ext cx="476518" cy="540913"/>
            </a:xfrm>
            <a:prstGeom prst="roundRect">
              <a:avLst/>
            </a:prstGeom>
            <a:grp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2800" b="1">
                  <a:solidFill>
                    <a:schemeClr val="tx1"/>
                  </a:solidFill>
                  <a:latin typeface="Arial" panose="020B0604020202020204" pitchFamily="34" charset="0"/>
                  <a:cs typeface="Arial" panose="020B0604020202020204" pitchFamily="34" charset="0"/>
                </a:rPr>
                <a:t>G</a:t>
              </a:r>
            </a:p>
          </p:txBody>
        </p:sp>
        <p:sp>
          <p:nvSpPr>
            <p:cNvPr id="32" name="Rounded Rectangle 31"/>
            <p:cNvSpPr/>
            <p:nvPr/>
          </p:nvSpPr>
          <p:spPr>
            <a:xfrm>
              <a:off x="6293476" y="2279554"/>
              <a:ext cx="476518" cy="540913"/>
            </a:xfrm>
            <a:prstGeom prst="roundRect">
              <a:avLst/>
            </a:prstGeom>
            <a:grp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2800" b="1">
                  <a:solidFill>
                    <a:schemeClr val="tx1"/>
                  </a:solidFill>
                  <a:latin typeface="Arial" panose="020B0604020202020204" pitchFamily="34" charset="0"/>
                  <a:cs typeface="Arial" panose="020B0604020202020204" pitchFamily="34" charset="0"/>
                </a:rPr>
                <a:t>U</a:t>
              </a:r>
            </a:p>
          </p:txBody>
        </p:sp>
        <p:sp>
          <p:nvSpPr>
            <p:cNvPr id="33" name="Rounded Rectangle 32"/>
            <p:cNvSpPr/>
            <p:nvPr/>
          </p:nvSpPr>
          <p:spPr>
            <a:xfrm>
              <a:off x="6804338" y="2279554"/>
              <a:ext cx="476518" cy="540913"/>
            </a:xfrm>
            <a:prstGeom prst="roundRect">
              <a:avLst/>
            </a:prstGeom>
            <a:grp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2800" b="1">
                  <a:solidFill>
                    <a:schemeClr val="tx1"/>
                  </a:solidFill>
                  <a:latin typeface="Arial" panose="020B0604020202020204" pitchFamily="34" charset="0"/>
                  <a:cs typeface="Arial" panose="020B0604020202020204" pitchFamily="34" charset="0"/>
                </a:rPr>
                <a:t>Ồ</a:t>
              </a:r>
            </a:p>
          </p:txBody>
        </p:sp>
        <p:sp>
          <p:nvSpPr>
            <p:cNvPr id="34" name="Rounded Rectangle 33"/>
            <p:cNvSpPr/>
            <p:nvPr/>
          </p:nvSpPr>
          <p:spPr>
            <a:xfrm>
              <a:off x="7308760" y="2279554"/>
              <a:ext cx="476518" cy="540913"/>
            </a:xfrm>
            <a:prstGeom prst="roundRect">
              <a:avLst/>
            </a:prstGeom>
            <a:grp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2800" b="1">
                  <a:solidFill>
                    <a:schemeClr val="tx1"/>
                  </a:solidFill>
                  <a:latin typeface="Arial" panose="020B0604020202020204" pitchFamily="34" charset="0"/>
                  <a:cs typeface="Arial" panose="020B0604020202020204" pitchFamily="34" charset="0"/>
                </a:rPr>
                <a:t>N</a:t>
              </a:r>
            </a:p>
          </p:txBody>
        </p:sp>
      </p:grpSp>
      <p:grpSp>
        <p:nvGrpSpPr>
          <p:cNvPr id="36" name="Group 35"/>
          <p:cNvGrpSpPr>
            <a:grpSpLocks/>
          </p:cNvGrpSpPr>
          <p:nvPr/>
        </p:nvGrpSpPr>
        <p:grpSpPr bwMode="auto">
          <a:xfrm>
            <a:off x="1446213" y="1612900"/>
            <a:ext cx="7523162" cy="555625"/>
            <a:chOff x="965916" y="1566926"/>
            <a:chExt cx="7523406" cy="555937"/>
          </a:xfrm>
        </p:grpSpPr>
        <p:sp>
          <p:nvSpPr>
            <p:cNvPr id="37" name="Rounded Rectangle 36"/>
            <p:cNvSpPr/>
            <p:nvPr/>
          </p:nvSpPr>
          <p:spPr>
            <a:xfrm>
              <a:off x="965916" y="1568515"/>
              <a:ext cx="476265" cy="5416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8" name="Rounded Rectangle 37"/>
            <p:cNvSpPr/>
            <p:nvPr/>
          </p:nvSpPr>
          <p:spPr>
            <a:xfrm>
              <a:off x="1467582" y="1566926"/>
              <a:ext cx="477852" cy="54164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9" name="Rounded Rectangle 38"/>
            <p:cNvSpPr/>
            <p:nvPr/>
          </p:nvSpPr>
          <p:spPr>
            <a:xfrm>
              <a:off x="2975756" y="1579633"/>
              <a:ext cx="476265" cy="54164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0" name="Rounded Rectangle 39"/>
            <p:cNvSpPr/>
            <p:nvPr/>
          </p:nvSpPr>
          <p:spPr>
            <a:xfrm>
              <a:off x="1970836" y="1579633"/>
              <a:ext cx="476265" cy="54164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1" name="Rounded Rectangle 40"/>
            <p:cNvSpPr/>
            <p:nvPr/>
          </p:nvSpPr>
          <p:spPr>
            <a:xfrm>
              <a:off x="2472502" y="1578045"/>
              <a:ext cx="476265" cy="54005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2" name="Rounded Rectangle 41"/>
            <p:cNvSpPr/>
            <p:nvPr/>
          </p:nvSpPr>
          <p:spPr>
            <a:xfrm>
              <a:off x="3477422" y="1578045"/>
              <a:ext cx="476265" cy="54005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3" name="Rounded Rectangle 42"/>
            <p:cNvSpPr/>
            <p:nvPr/>
          </p:nvSpPr>
          <p:spPr>
            <a:xfrm>
              <a:off x="3979089" y="1578045"/>
              <a:ext cx="476265" cy="54005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4" name="Rounded Rectangle 43"/>
            <p:cNvSpPr/>
            <p:nvPr/>
          </p:nvSpPr>
          <p:spPr>
            <a:xfrm>
              <a:off x="4482342" y="1578045"/>
              <a:ext cx="476265" cy="54005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5" name="Rounded Rectangle 44"/>
            <p:cNvSpPr/>
            <p:nvPr/>
          </p:nvSpPr>
          <p:spPr>
            <a:xfrm>
              <a:off x="4985596" y="1579633"/>
              <a:ext cx="477852" cy="54164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6" name="Rounded Rectangle 45"/>
            <p:cNvSpPr/>
            <p:nvPr/>
          </p:nvSpPr>
          <p:spPr>
            <a:xfrm>
              <a:off x="5488850" y="1578045"/>
              <a:ext cx="476265" cy="54005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7" name="Rounded Rectangle 46"/>
            <p:cNvSpPr/>
            <p:nvPr/>
          </p:nvSpPr>
          <p:spPr>
            <a:xfrm>
              <a:off x="5990516" y="1581222"/>
              <a:ext cx="476265" cy="5416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8" name="Rounded Rectangle 47"/>
            <p:cNvSpPr/>
            <p:nvPr/>
          </p:nvSpPr>
          <p:spPr>
            <a:xfrm>
              <a:off x="6493770" y="1578045"/>
              <a:ext cx="476265" cy="54005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9" name="Rounded Rectangle 48"/>
            <p:cNvSpPr/>
            <p:nvPr/>
          </p:nvSpPr>
          <p:spPr>
            <a:xfrm>
              <a:off x="6990673" y="1578045"/>
              <a:ext cx="476265" cy="54005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0" name="Rounded Rectangle 49"/>
            <p:cNvSpPr/>
            <p:nvPr/>
          </p:nvSpPr>
          <p:spPr>
            <a:xfrm>
              <a:off x="7495515" y="1578045"/>
              <a:ext cx="476265" cy="54005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1" name="Rounded Rectangle 50"/>
            <p:cNvSpPr/>
            <p:nvPr/>
          </p:nvSpPr>
          <p:spPr>
            <a:xfrm>
              <a:off x="8013057" y="1578045"/>
              <a:ext cx="476265" cy="54005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sp>
        <p:nvSpPr>
          <p:cNvPr id="56" name="Sun 55"/>
          <p:cNvSpPr/>
          <p:nvPr/>
        </p:nvSpPr>
        <p:spPr>
          <a:xfrm>
            <a:off x="31750" y="812800"/>
            <a:ext cx="676275" cy="658813"/>
          </a:xfrm>
          <a:prstGeom prst="sun">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3600" b="1">
                <a:solidFill>
                  <a:schemeClr val="tx1"/>
                </a:solidFill>
                <a:latin typeface="Arial" panose="020B0604020202020204" pitchFamily="34" charset="0"/>
                <a:cs typeface="Arial" panose="020B0604020202020204" pitchFamily="34" charset="0"/>
              </a:rPr>
              <a:t>1</a:t>
            </a:r>
          </a:p>
        </p:txBody>
      </p:sp>
      <p:sp>
        <p:nvSpPr>
          <p:cNvPr id="57" name="Sun 56"/>
          <p:cNvSpPr/>
          <p:nvPr/>
        </p:nvSpPr>
        <p:spPr>
          <a:xfrm>
            <a:off x="12700" y="1524000"/>
            <a:ext cx="677863" cy="658813"/>
          </a:xfrm>
          <a:prstGeom prst="sun">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3600" b="1">
                <a:solidFill>
                  <a:srgbClr val="FFFF00"/>
                </a:solidFill>
                <a:latin typeface="Arial" panose="020B0604020202020204" pitchFamily="34" charset="0"/>
                <a:cs typeface="Arial" panose="020B0604020202020204" pitchFamily="34" charset="0"/>
              </a:rPr>
              <a:t>2</a:t>
            </a:r>
          </a:p>
        </p:txBody>
      </p:sp>
      <p:sp>
        <p:nvSpPr>
          <p:cNvPr id="58" name="Sun 57"/>
          <p:cNvSpPr/>
          <p:nvPr/>
        </p:nvSpPr>
        <p:spPr>
          <a:xfrm>
            <a:off x="0" y="2282825"/>
            <a:ext cx="677863" cy="658813"/>
          </a:xfrm>
          <a:prstGeom prst="sun">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3600" b="1">
                <a:solidFill>
                  <a:srgbClr val="7030A0"/>
                </a:solidFill>
                <a:latin typeface="Arial" panose="020B0604020202020204" pitchFamily="34" charset="0"/>
                <a:cs typeface="Arial" panose="020B0604020202020204" pitchFamily="34" charset="0"/>
              </a:rPr>
              <a:t>3</a:t>
            </a:r>
          </a:p>
        </p:txBody>
      </p:sp>
      <p:sp>
        <p:nvSpPr>
          <p:cNvPr id="59" name="Sun 58"/>
          <p:cNvSpPr/>
          <p:nvPr/>
        </p:nvSpPr>
        <p:spPr>
          <a:xfrm>
            <a:off x="25400" y="3041650"/>
            <a:ext cx="677863" cy="658813"/>
          </a:xfrm>
          <a:prstGeom prst="sun">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3600" b="1">
                <a:solidFill>
                  <a:srgbClr val="FF0000"/>
                </a:solidFill>
                <a:latin typeface="Arial" panose="020B0604020202020204" pitchFamily="34" charset="0"/>
                <a:cs typeface="Arial" panose="020B0604020202020204" pitchFamily="34" charset="0"/>
              </a:rPr>
              <a:t>4</a:t>
            </a:r>
          </a:p>
        </p:txBody>
      </p:sp>
      <p:grpSp>
        <p:nvGrpSpPr>
          <p:cNvPr id="64" name="Group 63"/>
          <p:cNvGrpSpPr>
            <a:grpSpLocks/>
          </p:cNvGrpSpPr>
          <p:nvPr/>
        </p:nvGrpSpPr>
        <p:grpSpPr bwMode="auto">
          <a:xfrm>
            <a:off x="914400" y="2329383"/>
            <a:ext cx="7510463" cy="555625"/>
            <a:chOff x="965916" y="1566926"/>
            <a:chExt cx="7510154" cy="555937"/>
          </a:xfrm>
        </p:grpSpPr>
        <p:sp>
          <p:nvSpPr>
            <p:cNvPr id="65" name="Rounded Rectangle 64"/>
            <p:cNvSpPr/>
            <p:nvPr/>
          </p:nvSpPr>
          <p:spPr>
            <a:xfrm>
              <a:off x="965916" y="1568514"/>
              <a:ext cx="476230" cy="54164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6" name="Rounded Rectangle 65"/>
            <p:cNvSpPr/>
            <p:nvPr/>
          </p:nvSpPr>
          <p:spPr>
            <a:xfrm>
              <a:off x="1467545" y="1566926"/>
              <a:ext cx="477818" cy="5416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7" name="Rounded Rectangle 66"/>
            <p:cNvSpPr/>
            <p:nvPr/>
          </p:nvSpPr>
          <p:spPr>
            <a:xfrm>
              <a:off x="2975608" y="1579633"/>
              <a:ext cx="476230" cy="5416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8" name="Rounded Rectangle 67"/>
            <p:cNvSpPr/>
            <p:nvPr/>
          </p:nvSpPr>
          <p:spPr>
            <a:xfrm>
              <a:off x="1970763" y="1566926"/>
              <a:ext cx="476230" cy="5416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9" name="Rounded Rectangle 68"/>
            <p:cNvSpPr/>
            <p:nvPr/>
          </p:nvSpPr>
          <p:spPr>
            <a:xfrm>
              <a:off x="2472392" y="1578044"/>
              <a:ext cx="476230" cy="54005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0" name="Rounded Rectangle 69"/>
            <p:cNvSpPr/>
            <p:nvPr/>
          </p:nvSpPr>
          <p:spPr>
            <a:xfrm>
              <a:off x="3477238" y="1578044"/>
              <a:ext cx="476230" cy="54005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1" name="Rounded Rectangle 70"/>
            <p:cNvSpPr/>
            <p:nvPr/>
          </p:nvSpPr>
          <p:spPr>
            <a:xfrm>
              <a:off x="3978867" y="1578044"/>
              <a:ext cx="477818" cy="54005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2" name="Rounded Rectangle 71"/>
            <p:cNvSpPr/>
            <p:nvPr/>
          </p:nvSpPr>
          <p:spPr>
            <a:xfrm>
              <a:off x="4482084" y="1578044"/>
              <a:ext cx="476230" cy="54005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3" name="Rounded Rectangle 72"/>
            <p:cNvSpPr/>
            <p:nvPr/>
          </p:nvSpPr>
          <p:spPr>
            <a:xfrm>
              <a:off x="4986889" y="1579633"/>
              <a:ext cx="476230" cy="5416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4" name="Rounded Rectangle 73"/>
            <p:cNvSpPr/>
            <p:nvPr/>
          </p:nvSpPr>
          <p:spPr>
            <a:xfrm>
              <a:off x="5488518" y="1578044"/>
              <a:ext cx="476230" cy="54005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5" name="Rounded Rectangle 74"/>
            <p:cNvSpPr/>
            <p:nvPr/>
          </p:nvSpPr>
          <p:spPr>
            <a:xfrm>
              <a:off x="5990147" y="1581221"/>
              <a:ext cx="477817" cy="54164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6" name="Rounded Rectangle 75"/>
            <p:cNvSpPr/>
            <p:nvPr/>
          </p:nvSpPr>
          <p:spPr>
            <a:xfrm>
              <a:off x="6493364" y="1578044"/>
              <a:ext cx="476230" cy="54005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7" name="Rounded Rectangle 76"/>
            <p:cNvSpPr/>
            <p:nvPr/>
          </p:nvSpPr>
          <p:spPr>
            <a:xfrm>
              <a:off x="6991818" y="1578044"/>
              <a:ext cx="476230" cy="54005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8" name="Rounded Rectangle 77"/>
            <p:cNvSpPr/>
            <p:nvPr/>
          </p:nvSpPr>
          <p:spPr>
            <a:xfrm>
              <a:off x="7495035" y="1578044"/>
              <a:ext cx="476230" cy="54005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9" name="Rounded Rectangle 78"/>
            <p:cNvSpPr/>
            <p:nvPr/>
          </p:nvSpPr>
          <p:spPr>
            <a:xfrm>
              <a:off x="7999840" y="1578044"/>
              <a:ext cx="476230" cy="54005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grpSp>
        <p:nvGrpSpPr>
          <p:cNvPr id="113" name="Group 112"/>
          <p:cNvGrpSpPr/>
          <p:nvPr/>
        </p:nvGrpSpPr>
        <p:grpSpPr>
          <a:xfrm>
            <a:off x="1446028" y="1603199"/>
            <a:ext cx="7523406" cy="555937"/>
            <a:chOff x="1448830" y="2372718"/>
            <a:chExt cx="7523406" cy="555937"/>
          </a:xfrm>
          <a:solidFill>
            <a:srgbClr val="CCFFCC"/>
          </a:solidFill>
        </p:grpSpPr>
        <p:sp>
          <p:nvSpPr>
            <p:cNvPr id="81" name="Rounded Rectangle 80"/>
            <p:cNvSpPr/>
            <p:nvPr/>
          </p:nvSpPr>
          <p:spPr>
            <a:xfrm>
              <a:off x="1448830" y="2374867"/>
              <a:ext cx="476518" cy="540913"/>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2800" b="1">
                  <a:solidFill>
                    <a:schemeClr val="tx1"/>
                  </a:solidFill>
                  <a:latin typeface="Arial" panose="020B0604020202020204" pitchFamily="34" charset="0"/>
                  <a:cs typeface="Arial" panose="020B0604020202020204" pitchFamily="34" charset="0"/>
                </a:rPr>
                <a:t>Ế</a:t>
              </a:r>
            </a:p>
          </p:txBody>
        </p:sp>
        <p:sp>
          <p:nvSpPr>
            <p:cNvPr id="82" name="Rounded Rectangle 81"/>
            <p:cNvSpPr/>
            <p:nvPr/>
          </p:nvSpPr>
          <p:spPr>
            <a:xfrm>
              <a:off x="1951106" y="2372718"/>
              <a:ext cx="476518" cy="540913"/>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2800" b="1">
                  <a:solidFill>
                    <a:schemeClr val="tx1"/>
                  </a:solidFill>
                  <a:latin typeface="Arial" panose="020B0604020202020204" pitchFamily="34" charset="0"/>
                  <a:cs typeface="Arial" panose="020B0604020202020204" pitchFamily="34" charset="0"/>
                </a:rPr>
                <a:t>C</a:t>
              </a:r>
            </a:p>
          </p:txBody>
        </p:sp>
        <p:sp>
          <p:nvSpPr>
            <p:cNvPr id="83" name="Rounded Rectangle 82"/>
            <p:cNvSpPr/>
            <p:nvPr/>
          </p:nvSpPr>
          <p:spPr>
            <a:xfrm>
              <a:off x="3457934" y="2385970"/>
              <a:ext cx="476518" cy="540913"/>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2800" b="1">
                  <a:solidFill>
                    <a:schemeClr val="tx1"/>
                  </a:solidFill>
                  <a:latin typeface="Arial" panose="020B0604020202020204" pitchFamily="34" charset="0"/>
                  <a:cs typeface="Arial" panose="020B0604020202020204" pitchFamily="34" charset="0"/>
                </a:rPr>
                <a:t>G</a:t>
              </a:r>
            </a:p>
          </p:txBody>
        </p:sp>
        <p:sp>
          <p:nvSpPr>
            <p:cNvPr id="84" name="Rounded Rectangle 83"/>
            <p:cNvSpPr/>
            <p:nvPr/>
          </p:nvSpPr>
          <p:spPr>
            <a:xfrm>
              <a:off x="2453382" y="2385970"/>
              <a:ext cx="476518" cy="540913"/>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2800" b="1">
                  <a:solidFill>
                    <a:schemeClr val="tx1"/>
                  </a:solidFill>
                  <a:latin typeface="Arial" panose="020B0604020202020204" pitchFamily="34" charset="0"/>
                  <a:cs typeface="Arial" panose="020B0604020202020204" pitchFamily="34" charset="0"/>
                </a:rPr>
                <a:t>H</a:t>
              </a:r>
            </a:p>
          </p:txBody>
        </p:sp>
        <p:sp>
          <p:nvSpPr>
            <p:cNvPr id="85" name="Rounded Rectangle 84"/>
            <p:cNvSpPr/>
            <p:nvPr/>
          </p:nvSpPr>
          <p:spPr>
            <a:xfrm>
              <a:off x="2955658" y="2383449"/>
              <a:ext cx="476518" cy="540913"/>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2800" b="1">
                  <a:solidFill>
                    <a:srgbClr val="FF0000"/>
                  </a:solidFill>
                  <a:latin typeface="Arial" panose="020B0604020202020204" pitchFamily="34" charset="0"/>
                  <a:cs typeface="Arial" panose="020B0604020202020204" pitchFamily="34" charset="0"/>
                </a:rPr>
                <a:t>N</a:t>
              </a:r>
            </a:p>
          </p:txBody>
        </p:sp>
        <p:sp>
          <p:nvSpPr>
            <p:cNvPr id="86" name="Rounded Rectangle 85"/>
            <p:cNvSpPr/>
            <p:nvPr/>
          </p:nvSpPr>
          <p:spPr>
            <a:xfrm>
              <a:off x="3960210" y="2383449"/>
              <a:ext cx="476518" cy="540913"/>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2800" b="1">
                  <a:solidFill>
                    <a:schemeClr val="tx1"/>
                  </a:solidFill>
                  <a:latin typeface="Arial" panose="020B0604020202020204" pitchFamily="34" charset="0"/>
                  <a:cs typeface="Arial" panose="020B0604020202020204" pitchFamily="34" charset="0"/>
                </a:rPr>
                <a:t>Ồ</a:t>
              </a:r>
            </a:p>
          </p:txBody>
        </p:sp>
        <p:sp>
          <p:nvSpPr>
            <p:cNvPr id="87" name="Rounded Rectangle 86"/>
            <p:cNvSpPr/>
            <p:nvPr/>
          </p:nvSpPr>
          <p:spPr>
            <a:xfrm>
              <a:off x="4462486" y="2383449"/>
              <a:ext cx="476518" cy="540913"/>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2800" b="1">
                  <a:solidFill>
                    <a:schemeClr val="tx1"/>
                  </a:solidFill>
                  <a:latin typeface="Arial" panose="020B0604020202020204" pitchFamily="34" charset="0"/>
                  <a:cs typeface="Arial" panose="020B0604020202020204" pitchFamily="34" charset="0"/>
                </a:rPr>
                <a:t>I</a:t>
              </a:r>
            </a:p>
          </p:txBody>
        </p:sp>
        <p:sp>
          <p:nvSpPr>
            <p:cNvPr id="88" name="Rounded Rectangle 87"/>
            <p:cNvSpPr/>
            <p:nvPr/>
          </p:nvSpPr>
          <p:spPr>
            <a:xfrm>
              <a:off x="4964762" y="2383449"/>
              <a:ext cx="476518" cy="540913"/>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2800" b="1">
                  <a:solidFill>
                    <a:schemeClr val="tx1"/>
                  </a:solidFill>
                  <a:latin typeface="Arial" panose="020B0604020202020204" pitchFamily="34" charset="0"/>
                  <a:cs typeface="Arial" panose="020B0604020202020204" pitchFamily="34" charset="0"/>
                </a:rPr>
                <a:t>Đ</a:t>
              </a:r>
            </a:p>
          </p:txBody>
        </p:sp>
        <p:sp>
          <p:nvSpPr>
            <p:cNvPr id="89" name="Rounded Rectangle 88"/>
            <p:cNvSpPr/>
            <p:nvPr/>
          </p:nvSpPr>
          <p:spPr>
            <a:xfrm>
              <a:off x="5469184" y="2385970"/>
              <a:ext cx="476518" cy="540913"/>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2800" b="1">
                  <a:solidFill>
                    <a:schemeClr val="tx1"/>
                  </a:solidFill>
                  <a:latin typeface="Arial" panose="020B0604020202020204" pitchFamily="34" charset="0"/>
                  <a:cs typeface="Arial" panose="020B0604020202020204" pitchFamily="34" charset="0"/>
                </a:rPr>
                <a:t>Á</a:t>
              </a:r>
            </a:p>
          </p:txBody>
        </p:sp>
        <p:sp>
          <p:nvSpPr>
            <p:cNvPr id="90" name="Rounded Rectangle 89"/>
            <p:cNvSpPr/>
            <p:nvPr/>
          </p:nvSpPr>
          <p:spPr>
            <a:xfrm>
              <a:off x="5971460" y="2383449"/>
              <a:ext cx="476518" cy="540913"/>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2800" b="1">
                  <a:solidFill>
                    <a:schemeClr val="tx1"/>
                  </a:solidFill>
                  <a:latin typeface="Arial" panose="020B0604020202020204" pitchFamily="34" charset="0"/>
                  <a:cs typeface="Arial" panose="020B0604020202020204" pitchFamily="34" charset="0"/>
                </a:rPr>
                <a:t>Y</a:t>
              </a:r>
            </a:p>
          </p:txBody>
        </p:sp>
        <p:sp>
          <p:nvSpPr>
            <p:cNvPr id="91" name="Rounded Rectangle 90"/>
            <p:cNvSpPr/>
            <p:nvPr/>
          </p:nvSpPr>
          <p:spPr>
            <a:xfrm>
              <a:off x="6486988" y="2387742"/>
              <a:ext cx="476518" cy="540913"/>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2800" b="1">
                  <a:solidFill>
                    <a:srgbClr val="FF0000"/>
                  </a:solidFill>
                  <a:latin typeface="Arial" panose="020B0604020202020204" pitchFamily="34" charset="0"/>
                  <a:cs typeface="Arial" panose="020B0604020202020204" pitchFamily="34" charset="0"/>
                </a:rPr>
                <a:t>G</a:t>
              </a:r>
            </a:p>
          </p:txBody>
        </p:sp>
        <p:sp>
          <p:nvSpPr>
            <p:cNvPr id="92" name="Rounded Rectangle 91"/>
            <p:cNvSpPr/>
            <p:nvPr/>
          </p:nvSpPr>
          <p:spPr>
            <a:xfrm>
              <a:off x="6989264" y="2383449"/>
              <a:ext cx="476518" cy="540913"/>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2800" b="1">
                  <a:solidFill>
                    <a:schemeClr val="tx1"/>
                  </a:solidFill>
                  <a:latin typeface="Arial" panose="020B0604020202020204" pitchFamily="34" charset="0"/>
                  <a:cs typeface="Arial" panose="020B0604020202020204" pitchFamily="34" charset="0"/>
                </a:rPr>
                <a:t>I</a:t>
              </a:r>
            </a:p>
          </p:txBody>
        </p:sp>
        <p:sp>
          <p:nvSpPr>
            <p:cNvPr id="93" name="Rounded Rectangle 92"/>
            <p:cNvSpPr/>
            <p:nvPr/>
          </p:nvSpPr>
          <p:spPr>
            <a:xfrm>
              <a:off x="7483840" y="2387125"/>
              <a:ext cx="476518" cy="540913"/>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2800" b="1">
                  <a:solidFill>
                    <a:schemeClr val="tx1"/>
                  </a:solidFill>
                  <a:latin typeface="Arial" panose="020B0604020202020204" pitchFamily="34" charset="0"/>
                  <a:cs typeface="Arial" panose="020B0604020202020204" pitchFamily="34" charset="0"/>
                </a:rPr>
                <a:t>Ế</a:t>
              </a:r>
            </a:p>
          </p:txBody>
        </p:sp>
        <p:sp>
          <p:nvSpPr>
            <p:cNvPr id="94" name="Rounded Rectangle 93"/>
            <p:cNvSpPr/>
            <p:nvPr/>
          </p:nvSpPr>
          <p:spPr>
            <a:xfrm>
              <a:off x="7991669" y="2383449"/>
              <a:ext cx="476518" cy="540913"/>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2800" b="1">
                  <a:solidFill>
                    <a:schemeClr val="tx1"/>
                  </a:solidFill>
                  <a:latin typeface="Arial" panose="020B0604020202020204" pitchFamily="34" charset="0"/>
                  <a:cs typeface="Arial" panose="020B0604020202020204" pitchFamily="34" charset="0"/>
                </a:rPr>
                <a:t>N</a:t>
              </a:r>
            </a:p>
          </p:txBody>
        </p:sp>
        <p:sp>
          <p:nvSpPr>
            <p:cNvPr id="95" name="Rounded Rectangle 94"/>
            <p:cNvSpPr/>
            <p:nvPr/>
          </p:nvSpPr>
          <p:spPr>
            <a:xfrm>
              <a:off x="8495718" y="2383449"/>
              <a:ext cx="476518" cy="540913"/>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2800" b="1">
                  <a:solidFill>
                    <a:schemeClr val="tx1"/>
                  </a:solidFill>
                  <a:latin typeface="Arial" panose="020B0604020202020204" pitchFamily="34" charset="0"/>
                  <a:cs typeface="Arial" panose="020B0604020202020204" pitchFamily="34" charset="0"/>
                </a:rPr>
                <a:t>G</a:t>
              </a:r>
            </a:p>
          </p:txBody>
        </p:sp>
      </p:grpSp>
      <p:grpSp>
        <p:nvGrpSpPr>
          <p:cNvPr id="96" name="Group 95"/>
          <p:cNvGrpSpPr/>
          <p:nvPr/>
        </p:nvGrpSpPr>
        <p:grpSpPr>
          <a:xfrm>
            <a:off x="915311" y="2336971"/>
            <a:ext cx="7510154" cy="555937"/>
            <a:chOff x="965916" y="1566926"/>
            <a:chExt cx="7510154" cy="555937"/>
          </a:xfrm>
          <a:solidFill>
            <a:srgbClr val="FFCCFF"/>
          </a:solidFill>
        </p:grpSpPr>
        <p:sp>
          <p:nvSpPr>
            <p:cNvPr id="97" name="Rounded Rectangle 96"/>
            <p:cNvSpPr/>
            <p:nvPr/>
          </p:nvSpPr>
          <p:spPr>
            <a:xfrm>
              <a:off x="965916" y="1569075"/>
              <a:ext cx="476518" cy="540913"/>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2800" b="1">
                  <a:solidFill>
                    <a:schemeClr val="tx1"/>
                  </a:solidFill>
                  <a:latin typeface="Arial" panose="020B0604020202020204" pitchFamily="34" charset="0"/>
                  <a:cs typeface="Arial" panose="020B0604020202020204" pitchFamily="34" charset="0"/>
                </a:rPr>
                <a:t>M</a:t>
              </a:r>
            </a:p>
          </p:txBody>
        </p:sp>
        <p:sp>
          <p:nvSpPr>
            <p:cNvPr id="98" name="Rounded Rectangle 97"/>
            <p:cNvSpPr/>
            <p:nvPr/>
          </p:nvSpPr>
          <p:spPr>
            <a:xfrm>
              <a:off x="1468192" y="1566926"/>
              <a:ext cx="476518" cy="540913"/>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2800" b="1">
                  <a:solidFill>
                    <a:schemeClr val="tx1"/>
                  </a:solidFill>
                  <a:latin typeface="Arial" panose="020B0604020202020204" pitchFamily="34" charset="0"/>
                  <a:cs typeface="Arial" panose="020B0604020202020204" pitchFamily="34" charset="0"/>
                </a:rPr>
                <a:t>Ộ</a:t>
              </a:r>
            </a:p>
          </p:txBody>
        </p:sp>
        <p:sp>
          <p:nvSpPr>
            <p:cNvPr id="99" name="Rounded Rectangle 98"/>
            <p:cNvSpPr/>
            <p:nvPr/>
          </p:nvSpPr>
          <p:spPr>
            <a:xfrm>
              <a:off x="2975020" y="1580178"/>
              <a:ext cx="476518" cy="540913"/>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2800" b="1">
                  <a:solidFill>
                    <a:schemeClr val="tx1"/>
                  </a:solidFill>
                  <a:latin typeface="Arial" panose="020B0604020202020204" pitchFamily="34" charset="0"/>
                  <a:cs typeface="Arial" panose="020B0604020202020204" pitchFamily="34" charset="0"/>
                </a:rPr>
                <a:t>Ắ</a:t>
              </a:r>
            </a:p>
          </p:txBody>
        </p:sp>
        <p:sp>
          <p:nvSpPr>
            <p:cNvPr id="100" name="Rounded Rectangle 99"/>
            <p:cNvSpPr/>
            <p:nvPr/>
          </p:nvSpPr>
          <p:spPr>
            <a:xfrm>
              <a:off x="1970468" y="1566926"/>
              <a:ext cx="476518" cy="540913"/>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2800" b="1">
                  <a:solidFill>
                    <a:srgbClr val="FF0000"/>
                  </a:solidFill>
                  <a:latin typeface="Arial" panose="020B0604020202020204" pitchFamily="34" charset="0"/>
                  <a:cs typeface="Arial" panose="020B0604020202020204" pitchFamily="34" charset="0"/>
                </a:rPr>
                <a:t>T</a:t>
              </a:r>
            </a:p>
          </p:txBody>
        </p:sp>
        <p:sp>
          <p:nvSpPr>
            <p:cNvPr id="101" name="Rounded Rectangle 100"/>
            <p:cNvSpPr/>
            <p:nvPr/>
          </p:nvSpPr>
          <p:spPr>
            <a:xfrm>
              <a:off x="2472744" y="1577657"/>
              <a:ext cx="476518" cy="540913"/>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2800" b="1">
                  <a:solidFill>
                    <a:schemeClr val="tx1"/>
                  </a:solidFill>
                  <a:latin typeface="Arial" panose="020B0604020202020204" pitchFamily="34" charset="0"/>
                  <a:cs typeface="Arial" panose="020B0604020202020204" pitchFamily="34" charset="0"/>
                </a:rPr>
                <a:t>N</a:t>
              </a:r>
            </a:p>
          </p:txBody>
        </p:sp>
        <p:sp>
          <p:nvSpPr>
            <p:cNvPr id="102" name="Rounded Rectangle 101"/>
            <p:cNvSpPr/>
            <p:nvPr/>
          </p:nvSpPr>
          <p:spPr>
            <a:xfrm>
              <a:off x="3477296" y="1577657"/>
              <a:ext cx="476518" cy="540913"/>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2800" b="1">
                  <a:solidFill>
                    <a:schemeClr val="tx1"/>
                  </a:solidFill>
                  <a:latin typeface="Arial" panose="020B0604020202020204" pitchFamily="34" charset="0"/>
                  <a:cs typeface="Arial" panose="020B0604020202020204" pitchFamily="34" charset="0"/>
                </a:rPr>
                <a:t>N</a:t>
              </a:r>
            </a:p>
          </p:txBody>
        </p:sp>
        <p:sp>
          <p:nvSpPr>
            <p:cNvPr id="103" name="Rounded Rectangle 102"/>
            <p:cNvSpPr/>
            <p:nvPr/>
          </p:nvSpPr>
          <p:spPr>
            <a:xfrm>
              <a:off x="3979572" y="1577657"/>
              <a:ext cx="476518" cy="540913"/>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2800" b="1">
                  <a:solidFill>
                    <a:schemeClr val="tx1"/>
                  </a:solidFill>
                  <a:latin typeface="Arial" panose="020B0604020202020204" pitchFamily="34" charset="0"/>
                  <a:cs typeface="Arial" panose="020B0604020202020204" pitchFamily="34" charset="0"/>
                </a:rPr>
                <a:t>G</a:t>
              </a:r>
            </a:p>
          </p:txBody>
        </p:sp>
        <p:sp>
          <p:nvSpPr>
            <p:cNvPr id="104" name="Rounded Rectangle 103"/>
            <p:cNvSpPr/>
            <p:nvPr/>
          </p:nvSpPr>
          <p:spPr>
            <a:xfrm>
              <a:off x="4481848" y="1577657"/>
              <a:ext cx="476518" cy="540913"/>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2800" b="1">
                  <a:solidFill>
                    <a:srgbClr val="FF0000"/>
                  </a:solidFill>
                  <a:latin typeface="Arial" panose="020B0604020202020204" pitchFamily="34" charset="0"/>
                  <a:cs typeface="Arial" panose="020B0604020202020204" pitchFamily="34" charset="0"/>
                </a:rPr>
                <a:t>H</a:t>
              </a:r>
            </a:p>
          </p:txBody>
        </p:sp>
        <p:sp>
          <p:nvSpPr>
            <p:cNvPr id="105" name="Rounded Rectangle 104"/>
            <p:cNvSpPr/>
            <p:nvPr/>
          </p:nvSpPr>
          <p:spPr>
            <a:xfrm>
              <a:off x="4986270" y="1580178"/>
              <a:ext cx="476518" cy="540913"/>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2800" b="1">
                  <a:solidFill>
                    <a:schemeClr val="tx1"/>
                  </a:solidFill>
                  <a:latin typeface="Arial" panose="020B0604020202020204" pitchFamily="34" charset="0"/>
                  <a:cs typeface="Arial" panose="020B0604020202020204" pitchFamily="34" charset="0"/>
                </a:rPr>
                <a:t>A</a:t>
              </a:r>
            </a:p>
          </p:txBody>
        </p:sp>
        <p:sp>
          <p:nvSpPr>
            <p:cNvPr id="106" name="Rounded Rectangle 105"/>
            <p:cNvSpPr/>
            <p:nvPr/>
          </p:nvSpPr>
          <p:spPr>
            <a:xfrm>
              <a:off x="5488546" y="1577657"/>
              <a:ext cx="476518" cy="540913"/>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2800" b="1">
                  <a:solidFill>
                    <a:schemeClr val="tx1"/>
                  </a:solidFill>
                  <a:latin typeface="Arial" panose="020B0604020202020204" pitchFamily="34" charset="0"/>
                  <a:cs typeface="Arial" panose="020B0604020202020204" pitchFamily="34" charset="0"/>
                </a:rPr>
                <a:t>I</a:t>
              </a:r>
            </a:p>
          </p:txBody>
        </p:sp>
        <p:sp>
          <p:nvSpPr>
            <p:cNvPr id="107" name="Rounded Rectangle 106"/>
            <p:cNvSpPr/>
            <p:nvPr/>
          </p:nvSpPr>
          <p:spPr>
            <a:xfrm>
              <a:off x="5990822" y="1581950"/>
              <a:ext cx="476518" cy="540913"/>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2800" b="1">
                  <a:solidFill>
                    <a:schemeClr val="tx1"/>
                  </a:solidFill>
                  <a:latin typeface="Arial" panose="020B0604020202020204" pitchFamily="34" charset="0"/>
                  <a:cs typeface="Arial" panose="020B0604020202020204" pitchFamily="34" charset="0"/>
                </a:rPr>
                <a:t>S</a:t>
              </a:r>
            </a:p>
          </p:txBody>
        </p:sp>
        <p:sp>
          <p:nvSpPr>
            <p:cNvPr id="108" name="Rounded Rectangle 107"/>
            <p:cNvSpPr/>
            <p:nvPr/>
          </p:nvSpPr>
          <p:spPr>
            <a:xfrm>
              <a:off x="6493098" y="1577657"/>
              <a:ext cx="476518" cy="540913"/>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2800" b="1">
                  <a:solidFill>
                    <a:srgbClr val="FF0000"/>
                  </a:solidFill>
                  <a:latin typeface="Arial" panose="020B0604020202020204" pitchFamily="34" charset="0"/>
                  <a:cs typeface="Arial" panose="020B0604020202020204" pitchFamily="34" charset="0"/>
                </a:rPr>
                <a:t>Ư</a:t>
              </a:r>
            </a:p>
          </p:txBody>
        </p:sp>
        <p:sp>
          <p:nvSpPr>
            <p:cNvPr id="109" name="Rounded Rectangle 108"/>
            <p:cNvSpPr/>
            <p:nvPr/>
          </p:nvSpPr>
          <p:spPr>
            <a:xfrm>
              <a:off x="6991081" y="1577657"/>
              <a:ext cx="476518" cy="540913"/>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2800" b="1">
                  <a:solidFill>
                    <a:schemeClr val="tx1"/>
                  </a:solidFill>
                  <a:latin typeface="Arial" panose="020B0604020202020204" pitchFamily="34" charset="0"/>
                  <a:cs typeface="Arial" panose="020B0604020202020204" pitchFamily="34" charset="0"/>
                </a:rPr>
                <a:t>Ơ</a:t>
              </a:r>
            </a:p>
          </p:txBody>
        </p:sp>
        <p:sp>
          <p:nvSpPr>
            <p:cNvPr id="110" name="Rounded Rectangle 109"/>
            <p:cNvSpPr/>
            <p:nvPr/>
          </p:nvSpPr>
          <p:spPr>
            <a:xfrm>
              <a:off x="7495503" y="1577657"/>
              <a:ext cx="476518" cy="540913"/>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2800" b="1">
                  <a:solidFill>
                    <a:schemeClr val="tx1"/>
                  </a:solidFill>
                  <a:latin typeface="Arial" panose="020B0604020202020204" pitchFamily="34" charset="0"/>
                  <a:cs typeface="Arial" panose="020B0604020202020204" pitchFamily="34" charset="0"/>
                </a:rPr>
                <a:t>N</a:t>
              </a:r>
            </a:p>
          </p:txBody>
        </p:sp>
        <p:sp>
          <p:nvSpPr>
            <p:cNvPr id="111" name="Rounded Rectangle 110"/>
            <p:cNvSpPr/>
            <p:nvPr/>
          </p:nvSpPr>
          <p:spPr>
            <a:xfrm>
              <a:off x="7999552" y="1577657"/>
              <a:ext cx="476518" cy="540913"/>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2800" b="1">
                  <a:solidFill>
                    <a:schemeClr val="tx1"/>
                  </a:solidFill>
                  <a:latin typeface="Arial" panose="020B0604020202020204" pitchFamily="34" charset="0"/>
                  <a:cs typeface="Arial" panose="020B0604020202020204" pitchFamily="34" charset="0"/>
                </a:rPr>
                <a:t>G</a:t>
              </a:r>
            </a:p>
          </p:txBody>
        </p:sp>
      </p:grpSp>
      <p:grpSp>
        <p:nvGrpSpPr>
          <p:cNvPr id="115" name="Group 114"/>
          <p:cNvGrpSpPr>
            <a:grpSpLocks/>
          </p:cNvGrpSpPr>
          <p:nvPr/>
        </p:nvGrpSpPr>
        <p:grpSpPr bwMode="auto">
          <a:xfrm>
            <a:off x="1922463" y="3063173"/>
            <a:ext cx="6000750" cy="555625"/>
            <a:chOff x="1970468" y="1566926"/>
            <a:chExt cx="6001553" cy="555937"/>
          </a:xfrm>
        </p:grpSpPr>
        <p:sp>
          <p:nvSpPr>
            <p:cNvPr id="118" name="Rounded Rectangle 117"/>
            <p:cNvSpPr/>
            <p:nvPr/>
          </p:nvSpPr>
          <p:spPr>
            <a:xfrm>
              <a:off x="2975489" y="1579633"/>
              <a:ext cx="476314" cy="5416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19" name="Rounded Rectangle 118"/>
            <p:cNvSpPr/>
            <p:nvPr/>
          </p:nvSpPr>
          <p:spPr>
            <a:xfrm>
              <a:off x="1970468" y="1566926"/>
              <a:ext cx="476314" cy="5416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0" name="Rounded Rectangle 119"/>
            <p:cNvSpPr/>
            <p:nvPr/>
          </p:nvSpPr>
          <p:spPr>
            <a:xfrm>
              <a:off x="2472185" y="1578044"/>
              <a:ext cx="476314" cy="54005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1" name="Rounded Rectangle 120"/>
            <p:cNvSpPr/>
            <p:nvPr/>
          </p:nvSpPr>
          <p:spPr>
            <a:xfrm>
              <a:off x="3477207" y="1578044"/>
              <a:ext cx="476314" cy="54005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2" name="Rounded Rectangle 121"/>
            <p:cNvSpPr/>
            <p:nvPr/>
          </p:nvSpPr>
          <p:spPr>
            <a:xfrm>
              <a:off x="3978924" y="1578044"/>
              <a:ext cx="477902" cy="54005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3" name="Rounded Rectangle 122"/>
            <p:cNvSpPr/>
            <p:nvPr/>
          </p:nvSpPr>
          <p:spPr>
            <a:xfrm>
              <a:off x="4482229" y="1578044"/>
              <a:ext cx="476314" cy="54005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4" name="Rounded Rectangle 123"/>
            <p:cNvSpPr/>
            <p:nvPr/>
          </p:nvSpPr>
          <p:spPr>
            <a:xfrm>
              <a:off x="4985533" y="1579633"/>
              <a:ext cx="477902" cy="5416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5" name="Rounded Rectangle 124"/>
            <p:cNvSpPr/>
            <p:nvPr/>
          </p:nvSpPr>
          <p:spPr>
            <a:xfrm>
              <a:off x="5488839" y="1578044"/>
              <a:ext cx="476314" cy="54005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6" name="Rounded Rectangle 125"/>
            <p:cNvSpPr/>
            <p:nvPr/>
          </p:nvSpPr>
          <p:spPr>
            <a:xfrm>
              <a:off x="5990556" y="1581221"/>
              <a:ext cx="476314" cy="54164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7" name="Rounded Rectangle 126"/>
            <p:cNvSpPr/>
            <p:nvPr/>
          </p:nvSpPr>
          <p:spPr>
            <a:xfrm>
              <a:off x="6493860" y="1578044"/>
              <a:ext cx="476314" cy="54005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8" name="Rounded Rectangle 127"/>
            <p:cNvSpPr/>
            <p:nvPr/>
          </p:nvSpPr>
          <p:spPr>
            <a:xfrm>
              <a:off x="6990815" y="1578044"/>
              <a:ext cx="476314" cy="54005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9" name="Rounded Rectangle 128"/>
            <p:cNvSpPr/>
            <p:nvPr/>
          </p:nvSpPr>
          <p:spPr>
            <a:xfrm>
              <a:off x="7495707" y="1578044"/>
              <a:ext cx="476314" cy="54005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grpSp>
        <p:nvGrpSpPr>
          <p:cNvPr id="131" name="Group 130"/>
          <p:cNvGrpSpPr/>
          <p:nvPr/>
        </p:nvGrpSpPr>
        <p:grpSpPr>
          <a:xfrm>
            <a:off x="1925684" y="3076565"/>
            <a:ext cx="6001553" cy="555937"/>
            <a:chOff x="1970468" y="1566926"/>
            <a:chExt cx="6001553" cy="555937"/>
          </a:xfrm>
          <a:noFill/>
        </p:grpSpPr>
        <p:sp>
          <p:nvSpPr>
            <p:cNvPr id="134" name="Rounded Rectangle 133"/>
            <p:cNvSpPr/>
            <p:nvPr/>
          </p:nvSpPr>
          <p:spPr>
            <a:xfrm>
              <a:off x="2975020" y="1580178"/>
              <a:ext cx="476518" cy="540913"/>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2800" b="1">
                  <a:solidFill>
                    <a:schemeClr val="tx1"/>
                  </a:solidFill>
                  <a:latin typeface="Arial" panose="020B0604020202020204" pitchFamily="34" charset="0"/>
                  <a:cs typeface="Arial" panose="020B0604020202020204" pitchFamily="34" charset="0"/>
                </a:rPr>
                <a:t>I</a:t>
              </a:r>
            </a:p>
          </p:txBody>
        </p:sp>
        <p:sp>
          <p:nvSpPr>
            <p:cNvPr id="135" name="Rounded Rectangle 134"/>
            <p:cNvSpPr/>
            <p:nvPr/>
          </p:nvSpPr>
          <p:spPr>
            <a:xfrm>
              <a:off x="1970468" y="1566926"/>
              <a:ext cx="476518" cy="540913"/>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2800" b="1">
                  <a:solidFill>
                    <a:schemeClr val="tx1"/>
                  </a:solidFill>
                  <a:latin typeface="Arial" panose="020B0604020202020204" pitchFamily="34" charset="0"/>
                  <a:cs typeface="Arial" panose="020B0604020202020204" pitchFamily="34" charset="0"/>
                </a:rPr>
                <a:t>Đ</a:t>
              </a:r>
            </a:p>
          </p:txBody>
        </p:sp>
        <p:sp>
          <p:nvSpPr>
            <p:cNvPr id="136" name="Rounded Rectangle 135"/>
            <p:cNvSpPr/>
            <p:nvPr/>
          </p:nvSpPr>
          <p:spPr>
            <a:xfrm>
              <a:off x="2472744" y="1577657"/>
              <a:ext cx="476518" cy="540913"/>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2800" b="1">
                  <a:solidFill>
                    <a:schemeClr val="tx1"/>
                  </a:solidFill>
                  <a:latin typeface="Arial" panose="020B0604020202020204" pitchFamily="34" charset="0"/>
                  <a:cs typeface="Arial" panose="020B0604020202020204" pitchFamily="34" charset="0"/>
                </a:rPr>
                <a:t>Ó</a:t>
              </a:r>
            </a:p>
          </p:txBody>
        </p:sp>
        <p:sp>
          <p:nvSpPr>
            <p:cNvPr id="137" name="Rounded Rectangle 136"/>
            <p:cNvSpPr/>
            <p:nvPr/>
          </p:nvSpPr>
          <p:spPr>
            <a:xfrm>
              <a:off x="3477296" y="1577657"/>
              <a:ext cx="476518" cy="540913"/>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2800" b="1">
                  <a:solidFill>
                    <a:schemeClr val="tx1"/>
                  </a:solidFill>
                  <a:latin typeface="Arial" panose="020B0604020202020204" pitchFamily="34" charset="0"/>
                  <a:cs typeface="Arial" panose="020B0604020202020204" pitchFamily="34" charset="0"/>
                </a:rPr>
                <a:t>M</a:t>
              </a:r>
            </a:p>
          </p:txBody>
        </p:sp>
        <p:sp>
          <p:nvSpPr>
            <p:cNvPr id="138" name="Rounded Rectangle 137"/>
            <p:cNvSpPr/>
            <p:nvPr/>
          </p:nvSpPr>
          <p:spPr>
            <a:xfrm>
              <a:off x="3979572" y="1577657"/>
              <a:ext cx="476518" cy="540913"/>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2800" b="1">
                  <a:solidFill>
                    <a:schemeClr val="tx1"/>
                  </a:solidFill>
                  <a:latin typeface="Arial" panose="020B0604020202020204" pitchFamily="34" charset="0"/>
                  <a:cs typeface="Arial" panose="020B0604020202020204" pitchFamily="34" charset="0"/>
                </a:rPr>
                <a:t>Ò</a:t>
              </a:r>
            </a:p>
          </p:txBody>
        </p:sp>
        <p:sp>
          <p:nvSpPr>
            <p:cNvPr id="139" name="Rounded Rectangle 138"/>
            <p:cNvSpPr/>
            <p:nvPr/>
          </p:nvSpPr>
          <p:spPr>
            <a:xfrm>
              <a:off x="4481848" y="1577657"/>
              <a:ext cx="476518" cy="540913"/>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2800" b="1">
                  <a:solidFill>
                    <a:srgbClr val="FF0000"/>
                  </a:solidFill>
                  <a:latin typeface="Arial" panose="020B0604020202020204" pitchFamily="34" charset="0"/>
                  <a:cs typeface="Arial" panose="020B0604020202020204" pitchFamily="34" charset="0"/>
                </a:rPr>
                <a:t>N</a:t>
              </a:r>
            </a:p>
          </p:txBody>
        </p:sp>
        <p:sp>
          <p:nvSpPr>
            <p:cNvPr id="140" name="Rounded Rectangle 139"/>
            <p:cNvSpPr/>
            <p:nvPr/>
          </p:nvSpPr>
          <p:spPr>
            <a:xfrm>
              <a:off x="4986270" y="1580178"/>
              <a:ext cx="476518" cy="540913"/>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2800" b="1">
                  <a:solidFill>
                    <a:schemeClr val="tx1"/>
                  </a:solidFill>
                  <a:latin typeface="Arial" panose="020B0604020202020204" pitchFamily="34" charset="0"/>
                  <a:cs typeface="Arial" panose="020B0604020202020204" pitchFamily="34" charset="0"/>
                </a:rPr>
                <a:t>Đ</a:t>
              </a:r>
            </a:p>
          </p:txBody>
        </p:sp>
        <p:sp>
          <p:nvSpPr>
            <p:cNvPr id="141" name="Rounded Rectangle 140"/>
            <p:cNvSpPr/>
            <p:nvPr/>
          </p:nvSpPr>
          <p:spPr>
            <a:xfrm>
              <a:off x="5488546" y="1577657"/>
              <a:ext cx="476518" cy="540913"/>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2800" b="1">
                  <a:solidFill>
                    <a:schemeClr val="tx1"/>
                  </a:solidFill>
                  <a:latin typeface="Arial" panose="020B0604020202020204" pitchFamily="34" charset="0"/>
                  <a:cs typeface="Arial" panose="020B0604020202020204" pitchFamily="34" charset="0"/>
                </a:rPr>
                <a:t>Ó</a:t>
              </a:r>
            </a:p>
          </p:txBody>
        </p:sp>
        <p:sp>
          <p:nvSpPr>
            <p:cNvPr id="142" name="Rounded Rectangle 141"/>
            <p:cNvSpPr/>
            <p:nvPr/>
          </p:nvSpPr>
          <p:spPr>
            <a:xfrm>
              <a:off x="5990822" y="1581950"/>
              <a:ext cx="476518" cy="540913"/>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2800" b="1">
                  <a:solidFill>
                    <a:schemeClr val="tx1"/>
                  </a:solidFill>
                  <a:latin typeface="Arial" panose="020B0604020202020204" pitchFamily="34" charset="0"/>
                  <a:cs typeface="Arial" panose="020B0604020202020204" pitchFamily="34" charset="0"/>
                </a:rPr>
                <a:t>I</a:t>
              </a:r>
            </a:p>
          </p:txBody>
        </p:sp>
        <p:sp>
          <p:nvSpPr>
            <p:cNvPr id="143" name="Rounded Rectangle 142"/>
            <p:cNvSpPr/>
            <p:nvPr/>
          </p:nvSpPr>
          <p:spPr>
            <a:xfrm>
              <a:off x="6493098" y="1577657"/>
              <a:ext cx="476518" cy="540913"/>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2800" b="1">
                  <a:solidFill>
                    <a:schemeClr val="tx1"/>
                  </a:solidFill>
                  <a:latin typeface="Arial" panose="020B0604020202020204" pitchFamily="34" charset="0"/>
                  <a:cs typeface="Arial" panose="020B0604020202020204" pitchFamily="34" charset="0"/>
                </a:rPr>
                <a:t>M</a:t>
              </a:r>
            </a:p>
          </p:txBody>
        </p:sp>
        <p:sp>
          <p:nvSpPr>
            <p:cNvPr id="144" name="Rounded Rectangle 143"/>
            <p:cNvSpPr/>
            <p:nvPr/>
          </p:nvSpPr>
          <p:spPr>
            <a:xfrm>
              <a:off x="6991081" y="1577657"/>
              <a:ext cx="476518" cy="540913"/>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2800" b="1">
                  <a:solidFill>
                    <a:schemeClr val="tx1"/>
                  </a:solidFill>
                  <a:latin typeface="Arial" panose="020B0604020202020204" pitchFamily="34" charset="0"/>
                  <a:cs typeface="Arial" panose="020B0604020202020204" pitchFamily="34" charset="0"/>
                </a:rPr>
                <a:t>Ỏ</a:t>
              </a:r>
            </a:p>
          </p:txBody>
        </p:sp>
        <p:sp>
          <p:nvSpPr>
            <p:cNvPr id="145" name="Rounded Rectangle 144"/>
            <p:cNvSpPr/>
            <p:nvPr/>
          </p:nvSpPr>
          <p:spPr>
            <a:xfrm>
              <a:off x="7495503" y="1577657"/>
              <a:ext cx="476518" cy="540913"/>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2800" b="1">
                  <a:solidFill>
                    <a:schemeClr val="tx1"/>
                  </a:solidFill>
                  <a:latin typeface="Arial" panose="020B0604020202020204" pitchFamily="34" charset="0"/>
                  <a:cs typeface="Arial" panose="020B0604020202020204" pitchFamily="34" charset="0"/>
                </a:rPr>
                <a:t>I</a:t>
              </a:r>
            </a:p>
          </p:txBody>
        </p:sp>
      </p:grpSp>
      <p:sp>
        <p:nvSpPr>
          <p:cNvPr id="166" name="Rectangle 165"/>
          <p:cNvSpPr/>
          <p:nvPr/>
        </p:nvSpPr>
        <p:spPr>
          <a:xfrm>
            <a:off x="724629" y="49803"/>
            <a:ext cx="5155429" cy="769441"/>
          </a:xfrm>
          <a:prstGeom prst="rect">
            <a:avLst/>
          </a:prstGeom>
          <a:noFill/>
          <a:ln w="38100" cmpd="tri">
            <a:solidFill>
              <a:schemeClr val="accent6">
                <a:lumMod val="75000"/>
              </a:schemeClr>
            </a:solidFill>
            <a:prstDash val="dash"/>
          </a:ln>
        </p:spPr>
        <p:txBody>
          <a:bodyPr>
            <a:spAutoFit/>
          </a:bodyPr>
          <a:lstStyle/>
          <a:p>
            <a:pPr algn="ctr" eaLnBrk="1" fontAlgn="auto" hangingPunct="1">
              <a:spcBef>
                <a:spcPts val="0"/>
              </a:spcBef>
              <a:spcAft>
                <a:spcPts val="0"/>
              </a:spcAft>
              <a:defRPr/>
            </a:pPr>
            <a:r>
              <a:rPr lang="en-US" sz="4400" b="1" smtClean="0">
                <a:ln w="12700">
                  <a:solidFill>
                    <a:schemeClr val="tx2">
                      <a:lumMod val="75000"/>
                    </a:schemeClr>
                  </a:solidFill>
                  <a:prstDash val="solid"/>
                </a:ln>
                <a:solidFill>
                  <a:srgbClr val="FF6600"/>
                </a:solidFill>
                <a:effectLst>
                  <a:outerShdw dist="38100" dir="2640000" algn="bl" rotWithShape="0">
                    <a:schemeClr val="tx2">
                      <a:lumMod val="75000"/>
                    </a:schemeClr>
                  </a:outerShdw>
                </a:effectLst>
              </a:rPr>
              <a:t>ĐI TÌM ẨN SỐ</a:t>
            </a:r>
            <a:endParaRPr lang="en-US" sz="4400" b="1">
              <a:ln w="12700">
                <a:solidFill>
                  <a:schemeClr val="tx2">
                    <a:lumMod val="75000"/>
                  </a:schemeClr>
                </a:solidFill>
                <a:prstDash val="solid"/>
              </a:ln>
              <a:solidFill>
                <a:srgbClr val="FF6600"/>
              </a:solidFill>
              <a:effectLst>
                <a:outerShdw dist="38100" dir="2640000" algn="bl" rotWithShape="0">
                  <a:schemeClr val="tx2">
                    <a:lumMod val="75000"/>
                  </a:schemeClr>
                </a:outerShdw>
              </a:effectLst>
              <a:latin typeface="+mn-lt"/>
            </a:endParaRPr>
          </a:p>
        </p:txBody>
      </p:sp>
      <p:sp>
        <p:nvSpPr>
          <p:cNvPr id="167" name="Pentagon 166">
            <a:hlinkClick r:id="rId5" action="ppaction://hlinksldjump"/>
          </p:cNvPr>
          <p:cNvSpPr/>
          <p:nvPr/>
        </p:nvSpPr>
        <p:spPr>
          <a:xfrm>
            <a:off x="6550025" y="84138"/>
            <a:ext cx="2324100" cy="739775"/>
          </a:xfrm>
          <a:prstGeom prst="homePlate">
            <a:avLst/>
          </a:prstGeom>
        </p:spPr>
        <p:style>
          <a:lnRef idx="1">
            <a:schemeClr val="accent6"/>
          </a:lnRef>
          <a:fillRef idx="2">
            <a:schemeClr val="accent6"/>
          </a:fillRef>
          <a:effectRef idx="1">
            <a:schemeClr val="accent6"/>
          </a:effectRef>
          <a:fontRef idx="minor">
            <a:schemeClr val="dk1"/>
          </a:fontRef>
        </p:style>
        <p:txBody>
          <a:bodyPr anchor="ctr"/>
          <a:lstStyle/>
          <a:p>
            <a:pPr algn="ctr" eaLnBrk="1" fontAlgn="auto" hangingPunct="1">
              <a:spcBef>
                <a:spcPts val="0"/>
              </a:spcBef>
              <a:spcAft>
                <a:spcPts val="0"/>
              </a:spcAft>
              <a:defRPr/>
            </a:pPr>
            <a:r>
              <a:rPr lang="en-US" sz="2400" b="1" dirty="0">
                <a:solidFill>
                  <a:srgbClr val="FF6600"/>
                </a:solidFill>
                <a:latin typeface="Arial" panose="020B0604020202020204" pitchFamily="34" charset="0"/>
                <a:cs typeface="Arial" panose="020B0604020202020204" pitchFamily="34" charset="0"/>
              </a:rPr>
              <a:t>LUẬT CHƠI</a:t>
            </a:r>
          </a:p>
        </p:txBody>
      </p:sp>
      <p:grpSp>
        <p:nvGrpSpPr>
          <p:cNvPr id="168" name="Group 167"/>
          <p:cNvGrpSpPr/>
          <p:nvPr/>
        </p:nvGrpSpPr>
        <p:grpSpPr>
          <a:xfrm>
            <a:off x="2772790" y="4009658"/>
            <a:ext cx="3994596" cy="554165"/>
            <a:chOff x="1970468" y="1566926"/>
            <a:chExt cx="3994596" cy="554165"/>
          </a:xfrm>
          <a:solidFill>
            <a:srgbClr val="FFFF00"/>
          </a:solidFill>
        </p:grpSpPr>
        <p:sp>
          <p:nvSpPr>
            <p:cNvPr id="169" name="Rounded Rectangle 168"/>
            <p:cNvSpPr/>
            <p:nvPr/>
          </p:nvSpPr>
          <p:spPr>
            <a:xfrm>
              <a:off x="2975020" y="1580178"/>
              <a:ext cx="476518" cy="540913"/>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2800" b="1">
                  <a:solidFill>
                    <a:srgbClr val="FF0000"/>
                  </a:solidFill>
                  <a:latin typeface="Arial" panose="020B0604020202020204" pitchFamily="34" charset="0"/>
                  <a:cs typeface="Arial" panose="020B0604020202020204" pitchFamily="34" charset="0"/>
                </a:rPr>
                <a:t>À</a:t>
              </a:r>
            </a:p>
          </p:txBody>
        </p:sp>
        <p:sp>
          <p:nvSpPr>
            <p:cNvPr id="170" name="Rounded Rectangle 169"/>
            <p:cNvSpPr/>
            <p:nvPr/>
          </p:nvSpPr>
          <p:spPr>
            <a:xfrm>
              <a:off x="1970468" y="1566926"/>
              <a:ext cx="476518" cy="540913"/>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2800" b="1">
                  <a:solidFill>
                    <a:srgbClr val="FF0000"/>
                  </a:solidFill>
                  <a:latin typeface="Arial" panose="020B0604020202020204" pitchFamily="34" charset="0"/>
                  <a:cs typeface="Arial" panose="020B0604020202020204" pitchFamily="34" charset="0"/>
                </a:rPr>
                <a:t>T</a:t>
              </a:r>
            </a:p>
          </p:txBody>
        </p:sp>
        <p:sp>
          <p:nvSpPr>
            <p:cNvPr id="171" name="Rounded Rectangle 170"/>
            <p:cNvSpPr/>
            <p:nvPr/>
          </p:nvSpPr>
          <p:spPr>
            <a:xfrm>
              <a:off x="2472744" y="1577657"/>
              <a:ext cx="476518" cy="540913"/>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2800" b="1">
                  <a:solidFill>
                    <a:srgbClr val="FF0000"/>
                  </a:solidFill>
                  <a:latin typeface="Arial" panose="020B0604020202020204" pitchFamily="34" charset="0"/>
                  <a:cs typeface="Arial" panose="020B0604020202020204" pitchFamily="34" charset="0"/>
                </a:rPr>
                <a:t>H</a:t>
              </a:r>
            </a:p>
          </p:txBody>
        </p:sp>
        <p:sp>
          <p:nvSpPr>
            <p:cNvPr id="172" name="Rounded Rectangle 171"/>
            <p:cNvSpPr/>
            <p:nvPr/>
          </p:nvSpPr>
          <p:spPr>
            <a:xfrm>
              <a:off x="3477296" y="1577657"/>
              <a:ext cx="476518" cy="540913"/>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2800" b="1">
                  <a:solidFill>
                    <a:srgbClr val="FF0000"/>
                  </a:solidFill>
                  <a:latin typeface="Arial" panose="020B0604020202020204" pitchFamily="34" charset="0"/>
                  <a:cs typeface="Arial" panose="020B0604020202020204" pitchFamily="34" charset="0"/>
                </a:rPr>
                <a:t>N</a:t>
              </a:r>
            </a:p>
          </p:txBody>
        </p:sp>
        <p:sp>
          <p:nvSpPr>
            <p:cNvPr id="173" name="Rounded Rectangle 172"/>
            <p:cNvSpPr/>
            <p:nvPr/>
          </p:nvSpPr>
          <p:spPr>
            <a:xfrm>
              <a:off x="3979572" y="1577657"/>
              <a:ext cx="476518" cy="540913"/>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2800" b="1">
                  <a:solidFill>
                    <a:srgbClr val="FF0000"/>
                  </a:solidFill>
                  <a:latin typeface="Arial" panose="020B0604020202020204" pitchFamily="34" charset="0"/>
                  <a:cs typeface="Arial" panose="020B0604020202020204" pitchFamily="34" charset="0"/>
                </a:rPr>
                <a:t>H</a:t>
              </a:r>
            </a:p>
          </p:txBody>
        </p:sp>
        <p:sp>
          <p:nvSpPr>
            <p:cNvPr id="174" name="Rounded Rectangle 173"/>
            <p:cNvSpPr/>
            <p:nvPr/>
          </p:nvSpPr>
          <p:spPr>
            <a:xfrm>
              <a:off x="4481848" y="1577657"/>
              <a:ext cx="476518" cy="540913"/>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2800" b="1">
                  <a:solidFill>
                    <a:srgbClr val="FF0000"/>
                  </a:solidFill>
                  <a:latin typeface="Arial" panose="020B0604020202020204" pitchFamily="34" charset="0"/>
                  <a:cs typeface="Arial" panose="020B0604020202020204" pitchFamily="34" charset="0"/>
                </a:rPr>
                <a:t>N</a:t>
              </a:r>
            </a:p>
          </p:txBody>
        </p:sp>
        <p:sp>
          <p:nvSpPr>
            <p:cNvPr id="175" name="Rounded Rectangle 174"/>
            <p:cNvSpPr/>
            <p:nvPr/>
          </p:nvSpPr>
          <p:spPr>
            <a:xfrm>
              <a:off x="4986270" y="1580178"/>
              <a:ext cx="476518" cy="540913"/>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2800" b="1">
                  <a:solidFill>
                    <a:srgbClr val="FF0000"/>
                  </a:solidFill>
                  <a:latin typeface="Arial" panose="020B0604020202020204" pitchFamily="34" charset="0"/>
                  <a:cs typeface="Arial" panose="020B0604020202020204" pitchFamily="34" charset="0"/>
                </a:rPr>
                <a:t>G</a:t>
              </a:r>
            </a:p>
          </p:txBody>
        </p:sp>
        <p:sp>
          <p:nvSpPr>
            <p:cNvPr id="176" name="Rounded Rectangle 175"/>
            <p:cNvSpPr/>
            <p:nvPr/>
          </p:nvSpPr>
          <p:spPr>
            <a:xfrm>
              <a:off x="5488546" y="1577657"/>
              <a:ext cx="476518" cy="540913"/>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2800" b="1">
                  <a:solidFill>
                    <a:srgbClr val="FF0000"/>
                  </a:solidFill>
                  <a:latin typeface="Arial" panose="020B0604020202020204" pitchFamily="34" charset="0"/>
                  <a:cs typeface="Arial" panose="020B0604020202020204" pitchFamily="34" charset="0"/>
                </a:rPr>
                <a:t>Ữ</a:t>
              </a:r>
            </a:p>
          </p:txBody>
        </p:sp>
      </p:grpSp>
      <p:grpSp>
        <p:nvGrpSpPr>
          <p:cNvPr id="35" name="Group 34"/>
          <p:cNvGrpSpPr/>
          <p:nvPr/>
        </p:nvGrpSpPr>
        <p:grpSpPr>
          <a:xfrm>
            <a:off x="794480" y="3278983"/>
            <a:ext cx="8044659" cy="3579017"/>
            <a:chOff x="429948" y="3114478"/>
            <a:chExt cx="7924606" cy="3579017"/>
          </a:xfrm>
        </p:grpSpPr>
        <p:sp>
          <p:nvSpPr>
            <p:cNvPr id="114" name="TextBox 113"/>
            <p:cNvSpPr txBox="1">
              <a:spLocks noChangeArrowheads="1"/>
            </p:cNvSpPr>
            <p:nvPr/>
          </p:nvSpPr>
          <p:spPr bwMode="auto">
            <a:xfrm>
              <a:off x="429948" y="4877613"/>
              <a:ext cx="3602781" cy="1815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en-US" sz="2800" dirty="0" err="1">
                  <a:latin typeface="Arial" panose="020B0604020202020204" pitchFamily="34" charset="0"/>
                  <a:cs typeface="Arial" panose="020B0604020202020204" pitchFamily="34" charset="0"/>
                </a:rPr>
                <a:t>Bức</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tranh</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này</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gọi</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cho</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bạn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liên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tưởng</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đến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câu</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thành</a:t>
              </a:r>
              <a:r>
                <a:rPr lang="en-US" sz="2800" dirty="0">
                  <a:latin typeface="Arial" panose="020B0604020202020204" pitchFamily="34" charset="0"/>
                  <a:cs typeface="Arial" panose="020B0604020202020204" pitchFamily="34" charset="0"/>
                </a:rPr>
                <a:t> </a:t>
              </a:r>
              <a:r>
                <a:rPr lang="en-US" sz="2800" dirty="0" err="1" smtClean="0">
                  <a:latin typeface="Arial" panose="020B0604020202020204" pitchFamily="34" charset="0"/>
                  <a:cs typeface="Arial" panose="020B0604020202020204" pitchFamily="34" charset="0"/>
                </a:rPr>
                <a:t>ngữ</a:t>
              </a:r>
              <a:r>
                <a:rPr lang="en-US" sz="2800" dirty="0" smtClean="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nào</a:t>
              </a:r>
              <a:r>
                <a:rPr lang="en-US" sz="2800" dirty="0">
                  <a:latin typeface="Arial" panose="020B0604020202020204" pitchFamily="34" charset="0"/>
                  <a:cs typeface="Arial" panose="020B0604020202020204" pitchFamily="34" charset="0"/>
                </a:rPr>
                <a:t>?</a:t>
              </a:r>
            </a:p>
          </p:txBody>
        </p:sp>
        <p:pic>
          <p:nvPicPr>
            <p:cNvPr id="20" name="Picture 19"/>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652862" y="3114478"/>
              <a:ext cx="4701692" cy="3526269"/>
            </a:xfrm>
            <a:prstGeom prst="rect">
              <a:avLst/>
            </a:prstGeom>
          </p:spPr>
        </p:pic>
      </p:grpSp>
      <p:grpSp>
        <p:nvGrpSpPr>
          <p:cNvPr id="150" name="Group 149"/>
          <p:cNvGrpSpPr/>
          <p:nvPr/>
        </p:nvGrpSpPr>
        <p:grpSpPr>
          <a:xfrm>
            <a:off x="280988" y="4953000"/>
            <a:ext cx="8863012" cy="1038089"/>
            <a:chOff x="293634" y="4524511"/>
            <a:chExt cx="8863012" cy="1038089"/>
          </a:xfrm>
        </p:grpSpPr>
        <p:sp>
          <p:nvSpPr>
            <p:cNvPr id="63" name="TextBox 62"/>
            <p:cNvSpPr txBox="1">
              <a:spLocks noChangeArrowheads="1"/>
            </p:cNvSpPr>
            <p:nvPr/>
          </p:nvSpPr>
          <p:spPr bwMode="auto">
            <a:xfrm>
              <a:off x="293634" y="4524511"/>
              <a:ext cx="8863012"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en-US" sz="2800" dirty="0" err="1">
                  <a:latin typeface="Arial" panose="020B0604020202020204" pitchFamily="34" charset="0"/>
                  <a:cs typeface="Arial" panose="020B0604020202020204" pitchFamily="34" charset="0"/>
                </a:rPr>
                <a:t>Bạn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hãy</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lắng</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nghe</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đoạn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nhạc</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sau</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và</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tìm</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thành</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ngữ</a:t>
              </a:r>
              <a:r>
                <a:rPr lang="en-US" sz="2800" dirty="0">
                  <a:latin typeface="Arial" panose="020B0604020202020204" pitchFamily="34" charset="0"/>
                  <a:cs typeface="Arial" panose="020B0604020202020204" pitchFamily="34" charset="0"/>
                </a:rPr>
                <a:t> </a:t>
              </a:r>
            </a:p>
            <a:p>
              <a:pPr eaLnBrk="1" hangingPunct="1"/>
              <a:r>
                <a:rPr lang="en-US" sz="2800" dirty="0" err="1">
                  <a:latin typeface="Arial" panose="020B0604020202020204" pitchFamily="34" charset="0"/>
                  <a:cs typeface="Arial" panose="020B0604020202020204" pitchFamily="34" charset="0"/>
                </a:rPr>
                <a:t>có</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trong</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đoạn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nhạc</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đó</a:t>
              </a:r>
              <a:r>
                <a:rPr lang="en-US" sz="2800" dirty="0">
                  <a:latin typeface="Arial" panose="020B0604020202020204" pitchFamily="34" charset="0"/>
                  <a:cs typeface="Arial" panose="020B0604020202020204" pitchFamily="34" charset="0"/>
                </a:rPr>
                <a:t>?</a:t>
              </a:r>
            </a:p>
          </p:txBody>
        </p:sp>
        <p:pic>
          <p:nvPicPr>
            <p:cNvPr id="149" name="KhucHatSongQue-AnhTho_3zpmd (mp3cut.net).mp3">
              <a:hlinkClick r:id="" action="ppaction://media"/>
            </p:cNvPr>
            <p:cNvPicPr>
              <a:picLocks noRot="1" noChangeAspect="1"/>
            </p:cNvPicPr>
            <p:nvPr>
              <a:audioFile r:link="rId3"/>
            </p:nvPr>
          </p:nvPicPr>
          <p:blipFill>
            <a:blip r:embed="rId7"/>
            <a:stretch>
              <a:fillRect/>
            </a:stretch>
          </p:blipFill>
          <p:spPr>
            <a:xfrm>
              <a:off x="4267200" y="4953000"/>
              <a:ext cx="609600" cy="609600"/>
            </a:xfrm>
            <a:prstGeom prst="rect">
              <a:avLst/>
            </a:prstGeom>
          </p:spPr>
        </p:pic>
      </p:grpSp>
      <p:grpSp>
        <p:nvGrpSpPr>
          <p:cNvPr id="152" name="Group 151"/>
          <p:cNvGrpSpPr/>
          <p:nvPr/>
        </p:nvGrpSpPr>
        <p:grpSpPr>
          <a:xfrm>
            <a:off x="279400" y="5334000"/>
            <a:ext cx="8864600" cy="1066800"/>
            <a:chOff x="279400" y="5334000"/>
            <a:chExt cx="8864600" cy="1066800"/>
          </a:xfrm>
        </p:grpSpPr>
        <p:sp>
          <p:nvSpPr>
            <p:cNvPr id="164" name="TextBox 163"/>
            <p:cNvSpPr txBox="1">
              <a:spLocks noChangeArrowheads="1"/>
            </p:cNvSpPr>
            <p:nvPr/>
          </p:nvSpPr>
          <p:spPr bwMode="auto">
            <a:xfrm>
              <a:off x="279400" y="5334000"/>
              <a:ext cx="8864600"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en-US" sz="2800" dirty="0" err="1">
                  <a:latin typeface="Arial" panose="020B0604020202020204" pitchFamily="34" charset="0"/>
                  <a:cs typeface="Arial" panose="020B0604020202020204" pitchFamily="34" charset="0"/>
                </a:rPr>
                <a:t>Bạn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hãy</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lắng</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nghe</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đoạn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nhạc</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sau</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và</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tìm</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thành</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ngữ</a:t>
              </a:r>
              <a:r>
                <a:rPr lang="en-US" sz="2800" dirty="0">
                  <a:latin typeface="Arial" panose="020B0604020202020204" pitchFamily="34" charset="0"/>
                  <a:cs typeface="Arial" panose="020B0604020202020204" pitchFamily="34" charset="0"/>
                </a:rPr>
                <a:t> </a:t>
              </a:r>
            </a:p>
            <a:p>
              <a:pPr eaLnBrk="1" hangingPunct="1"/>
              <a:r>
                <a:rPr lang="en-US" sz="2800" dirty="0" err="1">
                  <a:latin typeface="Arial" panose="020B0604020202020204" pitchFamily="34" charset="0"/>
                  <a:cs typeface="Arial" panose="020B0604020202020204" pitchFamily="34" charset="0"/>
                </a:rPr>
                <a:t>có</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trong</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đoạn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nhạc</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đó</a:t>
              </a:r>
              <a:r>
                <a:rPr lang="en-US" sz="2800" dirty="0">
                  <a:latin typeface="Arial" panose="020B0604020202020204" pitchFamily="34" charset="0"/>
                  <a:cs typeface="Arial" panose="020B0604020202020204" pitchFamily="34" charset="0"/>
                </a:rPr>
                <a:t>?</a:t>
              </a:r>
            </a:p>
          </p:txBody>
        </p:sp>
        <p:pic>
          <p:nvPicPr>
            <p:cNvPr id="151" name="Giang Biên Quê Tôi (mp3cut.net).mp3">
              <a:hlinkClick r:id="" action="ppaction://media"/>
            </p:cNvPr>
            <p:cNvPicPr>
              <a:picLocks noRot="1" noChangeAspect="1"/>
            </p:cNvPicPr>
            <p:nvPr>
              <a:audioFile r:link="rId2"/>
            </p:nvPr>
          </p:nvPicPr>
          <p:blipFill>
            <a:blip r:embed="rId8"/>
            <a:stretch>
              <a:fillRect/>
            </a:stretch>
          </p:blipFill>
          <p:spPr>
            <a:xfrm>
              <a:off x="4267200" y="5791200"/>
              <a:ext cx="609600" cy="609600"/>
            </a:xfrm>
            <a:prstGeom prst="rect">
              <a:avLst/>
            </a:prstGeom>
          </p:spPr>
        </p:pic>
      </p:grpSp>
      <p:grpSp>
        <p:nvGrpSpPr>
          <p:cNvPr id="154" name="Group 153"/>
          <p:cNvGrpSpPr/>
          <p:nvPr/>
        </p:nvGrpSpPr>
        <p:grpSpPr>
          <a:xfrm>
            <a:off x="533400" y="5257800"/>
            <a:ext cx="7391400" cy="685800"/>
            <a:chOff x="533400" y="5334000"/>
            <a:chExt cx="7391400" cy="685800"/>
          </a:xfrm>
        </p:grpSpPr>
        <p:sp>
          <p:nvSpPr>
            <p:cNvPr id="3089" name="TextBox 164"/>
            <p:cNvSpPr txBox="1">
              <a:spLocks noChangeArrowheads="1"/>
            </p:cNvSpPr>
            <p:nvPr/>
          </p:nvSpPr>
          <p:spPr bwMode="auto">
            <a:xfrm>
              <a:off x="533400" y="5334000"/>
              <a:ext cx="68802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en-US" sz="2800" dirty="0" err="1">
                  <a:latin typeface="Arial" panose="020B0604020202020204" pitchFamily="34" charset="0"/>
                  <a:cs typeface="Arial" panose="020B0604020202020204" pitchFamily="34" charset="0"/>
                </a:rPr>
                <a:t>Tìm</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thành</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ngữ</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trong</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những</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câu</a:t>
              </a:r>
              <a:r>
                <a:rPr lang="en-US" sz="2800" dirty="0">
                  <a:latin typeface="Arial" panose="020B0604020202020204" pitchFamily="34" charset="0"/>
                  <a:cs typeface="Arial" panose="020B0604020202020204" pitchFamily="34" charset="0"/>
                </a:rPr>
                <a:t> </a:t>
              </a:r>
              <a:r>
                <a:rPr lang="en-US" sz="2800" dirty="0" err="1" smtClean="0">
                  <a:latin typeface="Arial" panose="020B0604020202020204" pitchFamily="34" charset="0"/>
                  <a:cs typeface="Arial" panose="020B0604020202020204" pitchFamily="34" charset="0"/>
                </a:rPr>
                <a:t>thơ</a:t>
              </a:r>
              <a:r>
                <a:rPr lang="en-US" sz="2800" dirty="0" smtClean="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sau</a:t>
              </a:r>
              <a:r>
                <a:rPr lang="en-US" sz="2800" dirty="0">
                  <a:latin typeface="Arial" panose="020B0604020202020204" pitchFamily="34" charset="0"/>
                  <a:cs typeface="Arial" panose="020B0604020202020204" pitchFamily="34" charset="0"/>
                </a:rPr>
                <a:t>?</a:t>
              </a:r>
            </a:p>
          </p:txBody>
        </p:sp>
        <p:pic>
          <p:nvPicPr>
            <p:cNvPr id="153" name="Bếp Lửa -- thơ Bằng Việt (mp3cut.net).mp3">
              <a:hlinkClick r:id="" action="ppaction://media"/>
            </p:cNvPr>
            <p:cNvPicPr>
              <a:picLocks noRot="1" noChangeAspect="1"/>
            </p:cNvPicPr>
            <p:nvPr>
              <a:audioFile r:link="rId1"/>
            </p:nvPr>
          </p:nvPicPr>
          <p:blipFill>
            <a:blip r:embed="rId9"/>
            <a:stretch>
              <a:fillRect/>
            </a:stretch>
          </p:blipFill>
          <p:spPr>
            <a:xfrm>
              <a:off x="7315200" y="5410200"/>
              <a:ext cx="609600" cy="609600"/>
            </a:xfrm>
            <a:prstGeom prst="rect">
              <a:avLst/>
            </a:prstGeom>
          </p:spPr>
        </p:pic>
      </p:grpSp>
    </p:spTree>
    <p:extLst>
      <p:ext uri="{BB962C8B-B14F-4D97-AF65-F5344CB8AC3E}">
        <p14:creationId xmlns:p14="http://schemas.microsoft.com/office/powerpoint/2010/main" val="1070467828"/>
      </p:ext>
    </p:extLst>
  </p:cSld>
  <p:clrMapOvr>
    <a:masterClrMapping/>
  </p:clrMapOvr>
  <p:transition>
    <p:cov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mph" presetSubtype="0" repeatCount="indefinite" fill="hold" grpId="0" nodeType="withEffect">
                                  <p:stCondLst>
                                    <p:cond delay="0"/>
                                  </p:stCondLst>
                                  <p:childTnLst>
                                    <p:animClr clrSpc="hsl" dir="cw">
                                      <p:cBhvr override="childStyle">
                                        <p:cTn id="6" dur="500" fill="hold"/>
                                        <p:tgtEl>
                                          <p:spTgt spid="166"/>
                                        </p:tgtEl>
                                        <p:attrNameLst>
                                          <p:attrName>style.color</p:attrName>
                                        </p:attrNameLst>
                                      </p:cBhvr>
                                      <p:by>
                                        <p:hsl h="-7200000" s="0" l="0"/>
                                      </p:by>
                                    </p:animClr>
                                    <p:animClr clrSpc="hsl" dir="cw">
                                      <p:cBhvr>
                                        <p:cTn id="7" dur="500" fill="hold"/>
                                        <p:tgtEl>
                                          <p:spTgt spid="166"/>
                                        </p:tgtEl>
                                        <p:attrNameLst>
                                          <p:attrName>fillcolor</p:attrName>
                                        </p:attrNameLst>
                                      </p:cBhvr>
                                      <p:by>
                                        <p:hsl h="-7200000" s="0" l="0"/>
                                      </p:by>
                                    </p:animClr>
                                    <p:animClr clrSpc="hsl" dir="cw">
                                      <p:cBhvr>
                                        <p:cTn id="8" dur="500" fill="hold"/>
                                        <p:tgtEl>
                                          <p:spTgt spid="166"/>
                                        </p:tgtEl>
                                        <p:attrNameLst>
                                          <p:attrName>stroke.color</p:attrName>
                                        </p:attrNameLst>
                                      </p:cBhvr>
                                      <p:by>
                                        <p:hsl h="-7200000" s="0" l="0"/>
                                      </p:by>
                                    </p:animClr>
                                    <p:set>
                                      <p:cBhvr>
                                        <p:cTn id="9" dur="500" fill="hold"/>
                                        <p:tgtEl>
                                          <p:spTgt spid="166"/>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seq concurrent="1" nextAc="seek">
              <p:cTn id="10" restart="whenNotActive" fill="hold" evtFilter="cancelBubble" nodeType="interactiveSeq">
                <p:stCondLst>
                  <p:cond evt="onClick" delay="0">
                    <p:tgtEl>
                      <p:spTgt spid="53"/>
                    </p:tgtEl>
                  </p:cond>
                </p:stCondLst>
                <p:endSync evt="end" delay="0">
                  <p:rtn val="all"/>
                </p:endSync>
                <p:childTnLst>
                  <p:par>
                    <p:cTn id="11" fill="hold">
                      <p:stCondLst>
                        <p:cond delay="0"/>
                      </p:stCondLst>
                      <p:childTnLst>
                        <p:par>
                          <p:cTn id="12" fill="hold">
                            <p:stCondLst>
                              <p:cond delay="0"/>
                            </p:stCondLst>
                            <p:childTnLst>
                              <p:par>
                                <p:cTn id="13" presetID="9" presetClass="exit" presetSubtype="0" fill="hold" nodeType="clickEffect">
                                  <p:stCondLst>
                                    <p:cond delay="0"/>
                                  </p:stCondLst>
                                  <p:childTnLst>
                                    <p:animEffect transition="out" filter="dissolve">
                                      <p:cBhvr>
                                        <p:cTn id="14" dur="500"/>
                                        <p:tgtEl>
                                          <p:spTgt spid="53"/>
                                        </p:tgtEl>
                                      </p:cBhvr>
                                    </p:animEffect>
                                    <p:set>
                                      <p:cBhvr>
                                        <p:cTn id="15" dur="1" fill="hold">
                                          <p:stCondLst>
                                            <p:cond delay="499"/>
                                          </p:stCondLst>
                                        </p:cTn>
                                        <p:tgtEl>
                                          <p:spTgt spid="53"/>
                                        </p:tgtEl>
                                        <p:attrNameLst>
                                          <p:attrName>style.visibility</p:attrName>
                                        </p:attrNameLst>
                                      </p:cBhvr>
                                      <p:to>
                                        <p:strVal val="hidden"/>
                                      </p:to>
                                    </p:set>
                                  </p:childTnLst>
                                </p:cTn>
                              </p:par>
                              <p:par>
                                <p:cTn id="16" presetID="9" presetClass="entr" presetSubtype="0" fill="hold" nodeType="withEffect">
                                  <p:stCondLst>
                                    <p:cond delay="0"/>
                                  </p:stCondLst>
                                  <p:childTnLst>
                                    <p:set>
                                      <p:cBhvr>
                                        <p:cTn id="17" dur="1" fill="hold">
                                          <p:stCondLst>
                                            <p:cond delay="0"/>
                                          </p:stCondLst>
                                        </p:cTn>
                                        <p:tgtEl>
                                          <p:spTgt spid="54"/>
                                        </p:tgtEl>
                                        <p:attrNameLst>
                                          <p:attrName>style.visibility</p:attrName>
                                        </p:attrNameLst>
                                      </p:cBhvr>
                                      <p:to>
                                        <p:strVal val="visible"/>
                                      </p:to>
                                    </p:set>
                                    <p:animEffect transition="in" filter="dissolve">
                                      <p:cBhvr>
                                        <p:cTn id="18" dur="500"/>
                                        <p:tgtEl>
                                          <p:spTgt spid="54"/>
                                        </p:tgtEl>
                                      </p:cBhvr>
                                    </p:animEffect>
                                  </p:childTnLst>
                                </p:cTn>
                              </p:par>
                            </p:childTnLst>
                          </p:cTn>
                        </p:par>
                      </p:childTnLst>
                    </p:cTn>
                  </p:par>
                </p:childTnLst>
              </p:cTn>
              <p:nextCondLst>
                <p:cond evt="onClick" delay="0">
                  <p:tgtEl>
                    <p:spTgt spid="53"/>
                  </p:tgtEl>
                </p:cond>
              </p:nextCondLst>
            </p:seq>
            <p:seq concurrent="1" nextAc="seek">
              <p:cTn id="19" restart="whenNotActive" fill="hold" evtFilter="cancelBubble" nodeType="interactiveSeq">
                <p:stCondLst>
                  <p:cond evt="onClick" delay="0">
                    <p:tgtEl>
                      <p:spTgt spid="36"/>
                    </p:tgtEl>
                  </p:cond>
                </p:stCondLst>
                <p:endSync evt="end" delay="0">
                  <p:rtn val="all"/>
                </p:endSync>
                <p:childTnLst>
                  <p:par>
                    <p:cTn id="20" fill="hold">
                      <p:stCondLst>
                        <p:cond delay="0"/>
                      </p:stCondLst>
                      <p:childTnLst>
                        <p:par>
                          <p:cTn id="21" fill="hold">
                            <p:stCondLst>
                              <p:cond delay="0"/>
                            </p:stCondLst>
                            <p:childTnLst>
                              <p:par>
                                <p:cTn id="22" presetID="9" presetClass="exit" presetSubtype="0" fill="hold" nodeType="clickEffect">
                                  <p:stCondLst>
                                    <p:cond delay="0"/>
                                  </p:stCondLst>
                                  <p:childTnLst>
                                    <p:animEffect transition="out" filter="dissolve">
                                      <p:cBhvr>
                                        <p:cTn id="23" dur="500"/>
                                        <p:tgtEl>
                                          <p:spTgt spid="36"/>
                                        </p:tgtEl>
                                      </p:cBhvr>
                                    </p:animEffect>
                                    <p:set>
                                      <p:cBhvr>
                                        <p:cTn id="24" dur="1" fill="hold">
                                          <p:stCondLst>
                                            <p:cond delay="499"/>
                                          </p:stCondLst>
                                        </p:cTn>
                                        <p:tgtEl>
                                          <p:spTgt spid="36"/>
                                        </p:tgtEl>
                                        <p:attrNameLst>
                                          <p:attrName>style.visibility</p:attrName>
                                        </p:attrNameLst>
                                      </p:cBhvr>
                                      <p:to>
                                        <p:strVal val="hidden"/>
                                      </p:to>
                                    </p:set>
                                  </p:childTnLst>
                                </p:cTn>
                              </p:par>
                              <p:par>
                                <p:cTn id="25" presetID="9" presetClass="entr" presetSubtype="0" fill="hold" nodeType="withEffect">
                                  <p:stCondLst>
                                    <p:cond delay="0"/>
                                  </p:stCondLst>
                                  <p:childTnLst>
                                    <p:set>
                                      <p:cBhvr>
                                        <p:cTn id="26" dur="1" fill="hold">
                                          <p:stCondLst>
                                            <p:cond delay="0"/>
                                          </p:stCondLst>
                                        </p:cTn>
                                        <p:tgtEl>
                                          <p:spTgt spid="113"/>
                                        </p:tgtEl>
                                        <p:attrNameLst>
                                          <p:attrName>style.visibility</p:attrName>
                                        </p:attrNameLst>
                                      </p:cBhvr>
                                      <p:to>
                                        <p:strVal val="visible"/>
                                      </p:to>
                                    </p:set>
                                    <p:animEffect transition="in" filter="dissolve">
                                      <p:cBhvr>
                                        <p:cTn id="27" dur="500"/>
                                        <p:tgtEl>
                                          <p:spTgt spid="113"/>
                                        </p:tgtEl>
                                      </p:cBhvr>
                                    </p:animEffect>
                                  </p:childTnLst>
                                </p:cTn>
                              </p:par>
                            </p:childTnLst>
                          </p:cTn>
                        </p:par>
                      </p:childTnLst>
                    </p:cTn>
                  </p:par>
                </p:childTnLst>
              </p:cTn>
              <p:nextCondLst>
                <p:cond evt="onClick" delay="0">
                  <p:tgtEl>
                    <p:spTgt spid="36"/>
                  </p:tgtEl>
                </p:cond>
              </p:nextCondLst>
            </p:seq>
            <p:seq concurrent="1" nextAc="seek">
              <p:cTn id="28" restart="whenNotActive" fill="hold" evtFilter="cancelBubble" nodeType="interactiveSeq">
                <p:stCondLst>
                  <p:cond evt="onClick" delay="0">
                    <p:tgtEl>
                      <p:spTgt spid="64"/>
                    </p:tgtEl>
                  </p:cond>
                </p:stCondLst>
                <p:endSync evt="end" delay="0">
                  <p:rtn val="all"/>
                </p:endSync>
                <p:childTnLst>
                  <p:par>
                    <p:cTn id="29" fill="hold">
                      <p:stCondLst>
                        <p:cond delay="0"/>
                      </p:stCondLst>
                      <p:childTnLst>
                        <p:par>
                          <p:cTn id="30" fill="hold">
                            <p:stCondLst>
                              <p:cond delay="0"/>
                            </p:stCondLst>
                            <p:childTnLst>
                              <p:par>
                                <p:cTn id="31" presetID="9" presetClass="exit" presetSubtype="0" fill="hold" nodeType="clickEffect">
                                  <p:stCondLst>
                                    <p:cond delay="0"/>
                                  </p:stCondLst>
                                  <p:childTnLst>
                                    <p:animEffect transition="out" filter="dissolve">
                                      <p:cBhvr>
                                        <p:cTn id="32" dur="500"/>
                                        <p:tgtEl>
                                          <p:spTgt spid="64"/>
                                        </p:tgtEl>
                                      </p:cBhvr>
                                    </p:animEffect>
                                    <p:set>
                                      <p:cBhvr>
                                        <p:cTn id="33" dur="1" fill="hold">
                                          <p:stCondLst>
                                            <p:cond delay="499"/>
                                          </p:stCondLst>
                                        </p:cTn>
                                        <p:tgtEl>
                                          <p:spTgt spid="64"/>
                                        </p:tgtEl>
                                        <p:attrNameLst>
                                          <p:attrName>style.visibility</p:attrName>
                                        </p:attrNameLst>
                                      </p:cBhvr>
                                      <p:to>
                                        <p:strVal val="hidden"/>
                                      </p:to>
                                    </p:set>
                                  </p:childTnLst>
                                </p:cTn>
                              </p:par>
                              <p:par>
                                <p:cTn id="34" presetID="9" presetClass="entr" presetSubtype="0" fill="hold" nodeType="withEffect">
                                  <p:stCondLst>
                                    <p:cond delay="0"/>
                                  </p:stCondLst>
                                  <p:childTnLst>
                                    <p:set>
                                      <p:cBhvr>
                                        <p:cTn id="35" dur="1" fill="hold">
                                          <p:stCondLst>
                                            <p:cond delay="0"/>
                                          </p:stCondLst>
                                        </p:cTn>
                                        <p:tgtEl>
                                          <p:spTgt spid="96"/>
                                        </p:tgtEl>
                                        <p:attrNameLst>
                                          <p:attrName>style.visibility</p:attrName>
                                        </p:attrNameLst>
                                      </p:cBhvr>
                                      <p:to>
                                        <p:strVal val="visible"/>
                                      </p:to>
                                    </p:set>
                                    <p:animEffect transition="in" filter="dissolve">
                                      <p:cBhvr>
                                        <p:cTn id="36" dur="500"/>
                                        <p:tgtEl>
                                          <p:spTgt spid="96"/>
                                        </p:tgtEl>
                                      </p:cBhvr>
                                    </p:animEffect>
                                  </p:childTnLst>
                                </p:cTn>
                              </p:par>
                            </p:childTnLst>
                          </p:cTn>
                        </p:par>
                      </p:childTnLst>
                    </p:cTn>
                  </p:par>
                </p:childTnLst>
              </p:cTn>
              <p:nextCondLst>
                <p:cond evt="onClick" delay="0">
                  <p:tgtEl>
                    <p:spTgt spid="64"/>
                  </p:tgtEl>
                </p:cond>
              </p:nextCondLst>
            </p:seq>
            <p:seq concurrent="1" nextAc="seek">
              <p:cTn id="37" restart="whenNotActive" fill="hold" evtFilter="cancelBubble" nodeType="interactiveSeq">
                <p:stCondLst>
                  <p:cond evt="onClick" delay="0">
                    <p:tgtEl>
                      <p:spTgt spid="115"/>
                    </p:tgtEl>
                  </p:cond>
                </p:stCondLst>
                <p:endSync evt="end" delay="0">
                  <p:rtn val="all"/>
                </p:endSync>
                <p:childTnLst>
                  <p:par>
                    <p:cTn id="38" fill="hold">
                      <p:stCondLst>
                        <p:cond delay="0"/>
                      </p:stCondLst>
                      <p:childTnLst>
                        <p:par>
                          <p:cTn id="39" fill="hold">
                            <p:stCondLst>
                              <p:cond delay="0"/>
                            </p:stCondLst>
                            <p:childTnLst>
                              <p:par>
                                <p:cTn id="40" presetID="9" presetClass="exit" presetSubtype="0" fill="hold" nodeType="clickEffect">
                                  <p:stCondLst>
                                    <p:cond delay="0"/>
                                  </p:stCondLst>
                                  <p:childTnLst>
                                    <p:animEffect transition="out" filter="dissolve">
                                      <p:cBhvr>
                                        <p:cTn id="41" dur="500"/>
                                        <p:tgtEl>
                                          <p:spTgt spid="115"/>
                                        </p:tgtEl>
                                      </p:cBhvr>
                                    </p:animEffect>
                                    <p:set>
                                      <p:cBhvr>
                                        <p:cTn id="42" dur="1" fill="hold">
                                          <p:stCondLst>
                                            <p:cond delay="499"/>
                                          </p:stCondLst>
                                        </p:cTn>
                                        <p:tgtEl>
                                          <p:spTgt spid="115"/>
                                        </p:tgtEl>
                                        <p:attrNameLst>
                                          <p:attrName>style.visibility</p:attrName>
                                        </p:attrNameLst>
                                      </p:cBhvr>
                                      <p:to>
                                        <p:strVal val="hidden"/>
                                      </p:to>
                                    </p:set>
                                  </p:childTnLst>
                                </p:cTn>
                              </p:par>
                              <p:par>
                                <p:cTn id="43" presetID="9" presetClass="entr" presetSubtype="0" fill="hold" nodeType="withEffect">
                                  <p:stCondLst>
                                    <p:cond delay="0"/>
                                  </p:stCondLst>
                                  <p:childTnLst>
                                    <p:set>
                                      <p:cBhvr>
                                        <p:cTn id="44" dur="1" fill="hold">
                                          <p:stCondLst>
                                            <p:cond delay="0"/>
                                          </p:stCondLst>
                                        </p:cTn>
                                        <p:tgtEl>
                                          <p:spTgt spid="131"/>
                                        </p:tgtEl>
                                        <p:attrNameLst>
                                          <p:attrName>style.visibility</p:attrName>
                                        </p:attrNameLst>
                                      </p:cBhvr>
                                      <p:to>
                                        <p:strVal val="visible"/>
                                      </p:to>
                                    </p:set>
                                    <p:animEffect transition="in" filter="dissolve">
                                      <p:cBhvr>
                                        <p:cTn id="45" dur="500"/>
                                        <p:tgtEl>
                                          <p:spTgt spid="131"/>
                                        </p:tgtEl>
                                      </p:cBhvr>
                                    </p:animEffect>
                                  </p:childTnLst>
                                </p:cTn>
                              </p:par>
                            </p:childTnLst>
                          </p:cTn>
                        </p:par>
                      </p:childTnLst>
                    </p:cTn>
                  </p:par>
                </p:childTnLst>
              </p:cTn>
              <p:nextCondLst>
                <p:cond evt="onClick" delay="0">
                  <p:tgtEl>
                    <p:spTgt spid="115"/>
                  </p:tgtEl>
                </p:cond>
              </p:nextCondLst>
            </p:seq>
            <p:seq concurrent="1" nextAc="seek">
              <p:cTn id="46" restart="whenNotActive" fill="hold" evtFilter="cancelBubble" nodeType="interactiveSeq">
                <p:stCondLst>
                  <p:cond evt="onClick" delay="0">
                    <p:tgtEl>
                      <p:spTgt spid="166"/>
                    </p:tgtEl>
                  </p:cond>
                </p:stCondLst>
                <p:endSync evt="end" delay="0">
                  <p:rtn val="all"/>
                </p:endSync>
                <p:childTnLst>
                  <p:par>
                    <p:cTn id="47" fill="hold">
                      <p:stCondLst>
                        <p:cond delay="0"/>
                      </p:stCondLst>
                      <p:childTnLst>
                        <p:par>
                          <p:cTn id="48" fill="hold">
                            <p:stCondLst>
                              <p:cond delay="0"/>
                            </p:stCondLst>
                            <p:childTnLst>
                              <p:par>
                                <p:cTn id="49" presetID="10" presetClass="entr" presetSubtype="0" fill="hold" nodeType="clickEffect">
                                  <p:stCondLst>
                                    <p:cond delay="0"/>
                                  </p:stCondLst>
                                  <p:childTnLst>
                                    <p:set>
                                      <p:cBhvr>
                                        <p:cTn id="50" dur="1" fill="hold">
                                          <p:stCondLst>
                                            <p:cond delay="0"/>
                                          </p:stCondLst>
                                        </p:cTn>
                                        <p:tgtEl>
                                          <p:spTgt spid="168"/>
                                        </p:tgtEl>
                                        <p:attrNameLst>
                                          <p:attrName>style.visibility</p:attrName>
                                        </p:attrNameLst>
                                      </p:cBhvr>
                                      <p:to>
                                        <p:strVal val="visible"/>
                                      </p:to>
                                    </p:set>
                                    <p:animEffect transition="in" filter="fade">
                                      <p:cBhvr>
                                        <p:cTn id="51" dur="500"/>
                                        <p:tgtEl>
                                          <p:spTgt spid="168"/>
                                        </p:tgtEl>
                                      </p:cBhvr>
                                    </p:animEffect>
                                  </p:childTnLst>
                                </p:cTn>
                              </p:par>
                            </p:childTnLst>
                          </p:cTn>
                        </p:par>
                      </p:childTnLst>
                    </p:cTn>
                  </p:par>
                </p:childTnLst>
              </p:cTn>
              <p:nextCondLst>
                <p:cond evt="onClick" delay="0">
                  <p:tgtEl>
                    <p:spTgt spid="166"/>
                  </p:tgtEl>
                </p:cond>
              </p:nextCondLst>
            </p:seq>
            <p:seq concurrent="1" nextAc="seek">
              <p:cTn id="52" restart="whenNotActive" fill="hold" evtFilter="cancelBubble" nodeType="interactiveSeq">
                <p:stCondLst>
                  <p:cond evt="onClick" delay="0">
                    <p:tgtEl>
                      <p:spTgt spid="57"/>
                    </p:tgtEl>
                  </p:cond>
                </p:stCondLst>
                <p:endSync evt="end" delay="0">
                  <p:rtn val="all"/>
                </p:endSync>
                <p:childTnLst>
                  <p:par>
                    <p:cTn id="53" fill="hold">
                      <p:stCondLst>
                        <p:cond delay="0"/>
                      </p:stCondLst>
                      <p:childTnLst>
                        <p:par>
                          <p:cTn id="54" fill="hold">
                            <p:stCondLst>
                              <p:cond delay="0"/>
                            </p:stCondLst>
                            <p:childTnLst>
                              <p:par>
                                <p:cTn id="55" presetID="22" presetClass="entr" presetSubtype="4" fill="hold" nodeType="clickEffect">
                                  <p:stCondLst>
                                    <p:cond delay="0"/>
                                  </p:stCondLst>
                                  <p:childTnLst>
                                    <p:set>
                                      <p:cBhvr>
                                        <p:cTn id="56" dur="1" fill="hold">
                                          <p:stCondLst>
                                            <p:cond delay="0"/>
                                          </p:stCondLst>
                                        </p:cTn>
                                        <p:tgtEl>
                                          <p:spTgt spid="35"/>
                                        </p:tgtEl>
                                        <p:attrNameLst>
                                          <p:attrName>style.visibility</p:attrName>
                                        </p:attrNameLst>
                                      </p:cBhvr>
                                      <p:to>
                                        <p:strVal val="visible"/>
                                      </p:to>
                                    </p:set>
                                    <p:animEffect transition="in" filter="wipe(down)">
                                      <p:cBhvr>
                                        <p:cTn id="57" dur="500"/>
                                        <p:tgtEl>
                                          <p:spTgt spid="35"/>
                                        </p:tgtEl>
                                      </p:cBhvr>
                                    </p:animEffect>
                                  </p:childTnLst>
                                </p:cTn>
                              </p:par>
                            </p:childTnLst>
                          </p:cTn>
                        </p:par>
                        <p:par>
                          <p:cTn id="58" fill="hold">
                            <p:stCondLst>
                              <p:cond delay="500"/>
                            </p:stCondLst>
                            <p:childTnLst>
                              <p:par>
                                <p:cTn id="59" presetID="9" presetClass="exit" presetSubtype="0" fill="hold" nodeType="afterEffect">
                                  <p:stCondLst>
                                    <p:cond delay="25000"/>
                                  </p:stCondLst>
                                  <p:childTnLst>
                                    <p:animEffect transition="out" filter="dissolve">
                                      <p:cBhvr>
                                        <p:cTn id="60" dur="500"/>
                                        <p:tgtEl>
                                          <p:spTgt spid="35"/>
                                        </p:tgtEl>
                                      </p:cBhvr>
                                    </p:animEffect>
                                    <p:set>
                                      <p:cBhvr>
                                        <p:cTn id="61" dur="1" fill="hold">
                                          <p:stCondLst>
                                            <p:cond delay="499"/>
                                          </p:stCondLst>
                                        </p:cTn>
                                        <p:tgtEl>
                                          <p:spTgt spid="35"/>
                                        </p:tgtEl>
                                        <p:attrNameLst>
                                          <p:attrName>style.visibility</p:attrName>
                                        </p:attrNameLst>
                                      </p:cBhvr>
                                      <p:to>
                                        <p:strVal val="hidden"/>
                                      </p:to>
                                    </p:set>
                                  </p:childTnLst>
                                </p:cTn>
                              </p:par>
                            </p:childTnLst>
                          </p:cTn>
                        </p:par>
                      </p:childTnLst>
                    </p:cTn>
                  </p:par>
                </p:childTnLst>
              </p:cTn>
              <p:nextCondLst>
                <p:cond evt="onClick" delay="0">
                  <p:tgtEl>
                    <p:spTgt spid="57"/>
                  </p:tgtEl>
                </p:cond>
              </p:nextCondLst>
            </p:seq>
            <p:seq concurrent="1" nextAc="seek">
              <p:cTn id="62" restart="whenNotActive" fill="hold" evtFilter="cancelBubble" nodeType="interactiveSeq">
                <p:stCondLst>
                  <p:cond evt="onClick" delay="0">
                    <p:tgtEl>
                      <p:spTgt spid="56"/>
                    </p:tgtEl>
                  </p:cond>
                </p:stCondLst>
                <p:endSync evt="end" delay="0">
                  <p:rtn val="all"/>
                </p:endSync>
                <p:childTnLst>
                  <p:par>
                    <p:cTn id="63" fill="hold">
                      <p:stCondLst>
                        <p:cond delay="0"/>
                      </p:stCondLst>
                      <p:childTnLst>
                        <p:par>
                          <p:cTn id="64" fill="hold">
                            <p:stCondLst>
                              <p:cond delay="0"/>
                            </p:stCondLst>
                            <p:childTnLst>
                              <p:par>
                                <p:cTn id="65" presetID="5" presetClass="entr" presetSubtype="10" fill="hold" nodeType="clickEffect">
                                  <p:stCondLst>
                                    <p:cond delay="0"/>
                                  </p:stCondLst>
                                  <p:childTnLst>
                                    <p:set>
                                      <p:cBhvr>
                                        <p:cTn id="66" dur="1" fill="hold">
                                          <p:stCondLst>
                                            <p:cond delay="0"/>
                                          </p:stCondLst>
                                        </p:cTn>
                                        <p:tgtEl>
                                          <p:spTgt spid="150"/>
                                        </p:tgtEl>
                                        <p:attrNameLst>
                                          <p:attrName>style.visibility</p:attrName>
                                        </p:attrNameLst>
                                      </p:cBhvr>
                                      <p:to>
                                        <p:strVal val="visible"/>
                                      </p:to>
                                    </p:set>
                                    <p:animEffect transition="in" filter="checkerboard(across)">
                                      <p:cBhvr>
                                        <p:cTn id="67" dur="500"/>
                                        <p:tgtEl>
                                          <p:spTgt spid="150"/>
                                        </p:tgtEl>
                                      </p:cBhvr>
                                    </p:animEffect>
                                  </p:childTnLst>
                                </p:cTn>
                              </p:par>
                            </p:childTnLst>
                          </p:cTn>
                        </p:par>
                        <p:par>
                          <p:cTn id="68" fill="hold">
                            <p:stCondLst>
                              <p:cond delay="500"/>
                            </p:stCondLst>
                            <p:childTnLst>
                              <p:par>
                                <p:cTn id="69" presetID="3" presetClass="exit" presetSubtype="10" fill="hold" nodeType="afterEffect">
                                  <p:stCondLst>
                                    <p:cond delay="20000"/>
                                  </p:stCondLst>
                                  <p:childTnLst>
                                    <p:animEffect transition="out" filter="blinds(horizontal)">
                                      <p:cBhvr>
                                        <p:cTn id="70" dur="500"/>
                                        <p:tgtEl>
                                          <p:spTgt spid="150"/>
                                        </p:tgtEl>
                                      </p:cBhvr>
                                    </p:animEffect>
                                    <p:set>
                                      <p:cBhvr>
                                        <p:cTn id="71" dur="1" fill="hold">
                                          <p:stCondLst>
                                            <p:cond delay="499"/>
                                          </p:stCondLst>
                                        </p:cTn>
                                        <p:tgtEl>
                                          <p:spTgt spid="150"/>
                                        </p:tgtEl>
                                        <p:attrNameLst>
                                          <p:attrName>style.visibility</p:attrName>
                                        </p:attrNameLst>
                                      </p:cBhvr>
                                      <p:to>
                                        <p:strVal val="hidden"/>
                                      </p:to>
                                    </p:set>
                                  </p:childTnLst>
                                </p:cTn>
                              </p:par>
                            </p:childTnLst>
                          </p:cTn>
                        </p:par>
                      </p:childTnLst>
                    </p:cTn>
                  </p:par>
                </p:childTnLst>
              </p:cTn>
              <p:nextCondLst>
                <p:cond evt="onClick" delay="0">
                  <p:tgtEl>
                    <p:spTgt spid="56"/>
                  </p:tgtEl>
                </p:cond>
              </p:nextCondLst>
            </p:seq>
            <p:seq concurrent="1" nextAc="seek">
              <p:cTn id="72" restart="whenNotActive" fill="hold" evtFilter="cancelBubble" nodeType="interactiveSeq">
                <p:stCondLst>
                  <p:cond evt="onClick" delay="0">
                    <p:tgtEl>
                      <p:spTgt spid="58"/>
                    </p:tgtEl>
                  </p:cond>
                </p:stCondLst>
                <p:endSync evt="end" delay="0">
                  <p:rtn val="all"/>
                </p:endSync>
                <p:childTnLst>
                  <p:par>
                    <p:cTn id="73" fill="hold">
                      <p:stCondLst>
                        <p:cond delay="0"/>
                      </p:stCondLst>
                      <p:childTnLst>
                        <p:par>
                          <p:cTn id="74" fill="hold">
                            <p:stCondLst>
                              <p:cond delay="0"/>
                            </p:stCondLst>
                            <p:childTnLst>
                              <p:par>
                                <p:cTn id="75" presetID="4" presetClass="entr" presetSubtype="16" fill="hold" nodeType="clickEffect">
                                  <p:stCondLst>
                                    <p:cond delay="0"/>
                                  </p:stCondLst>
                                  <p:childTnLst>
                                    <p:set>
                                      <p:cBhvr>
                                        <p:cTn id="76" dur="1" fill="hold">
                                          <p:stCondLst>
                                            <p:cond delay="0"/>
                                          </p:stCondLst>
                                        </p:cTn>
                                        <p:tgtEl>
                                          <p:spTgt spid="152"/>
                                        </p:tgtEl>
                                        <p:attrNameLst>
                                          <p:attrName>style.visibility</p:attrName>
                                        </p:attrNameLst>
                                      </p:cBhvr>
                                      <p:to>
                                        <p:strVal val="visible"/>
                                      </p:to>
                                    </p:set>
                                    <p:animEffect transition="in" filter="box(in)">
                                      <p:cBhvr>
                                        <p:cTn id="77" dur="500"/>
                                        <p:tgtEl>
                                          <p:spTgt spid="152"/>
                                        </p:tgtEl>
                                      </p:cBhvr>
                                    </p:animEffect>
                                  </p:childTnLst>
                                </p:cTn>
                              </p:par>
                            </p:childTnLst>
                          </p:cTn>
                        </p:par>
                        <p:par>
                          <p:cTn id="78" fill="hold">
                            <p:stCondLst>
                              <p:cond delay="500"/>
                            </p:stCondLst>
                            <p:childTnLst>
                              <p:par>
                                <p:cTn id="79" presetID="9" presetClass="exit" presetSubtype="0" fill="hold" nodeType="afterEffect">
                                  <p:stCondLst>
                                    <p:cond delay="20000"/>
                                  </p:stCondLst>
                                  <p:childTnLst>
                                    <p:animEffect transition="out" filter="dissolve">
                                      <p:cBhvr>
                                        <p:cTn id="80" dur="500"/>
                                        <p:tgtEl>
                                          <p:spTgt spid="152"/>
                                        </p:tgtEl>
                                      </p:cBhvr>
                                    </p:animEffect>
                                    <p:set>
                                      <p:cBhvr>
                                        <p:cTn id="81" dur="1" fill="hold">
                                          <p:stCondLst>
                                            <p:cond delay="499"/>
                                          </p:stCondLst>
                                        </p:cTn>
                                        <p:tgtEl>
                                          <p:spTgt spid="152"/>
                                        </p:tgtEl>
                                        <p:attrNameLst>
                                          <p:attrName>style.visibility</p:attrName>
                                        </p:attrNameLst>
                                      </p:cBhvr>
                                      <p:to>
                                        <p:strVal val="hidden"/>
                                      </p:to>
                                    </p:set>
                                  </p:childTnLst>
                                </p:cTn>
                              </p:par>
                            </p:childTnLst>
                          </p:cTn>
                        </p:par>
                      </p:childTnLst>
                    </p:cTn>
                  </p:par>
                </p:childTnLst>
              </p:cTn>
              <p:nextCondLst>
                <p:cond evt="onClick" delay="0">
                  <p:tgtEl>
                    <p:spTgt spid="58"/>
                  </p:tgtEl>
                </p:cond>
              </p:nextCondLst>
            </p:seq>
            <p:seq concurrent="1" nextAc="seek">
              <p:cTn id="82" restart="whenNotActive" fill="hold" evtFilter="cancelBubble" nodeType="interactiveSeq">
                <p:stCondLst>
                  <p:cond evt="onClick" delay="0">
                    <p:tgtEl>
                      <p:spTgt spid="59"/>
                    </p:tgtEl>
                  </p:cond>
                </p:stCondLst>
                <p:endSync evt="end" delay="0">
                  <p:rtn val="all"/>
                </p:endSync>
                <p:childTnLst>
                  <p:par>
                    <p:cTn id="83" fill="hold">
                      <p:stCondLst>
                        <p:cond delay="0"/>
                      </p:stCondLst>
                      <p:childTnLst>
                        <p:par>
                          <p:cTn id="84" fill="hold">
                            <p:stCondLst>
                              <p:cond delay="0"/>
                            </p:stCondLst>
                            <p:childTnLst>
                              <p:par>
                                <p:cTn id="85" presetID="9" presetClass="entr" presetSubtype="0" fill="hold" nodeType="clickEffect">
                                  <p:stCondLst>
                                    <p:cond delay="0"/>
                                  </p:stCondLst>
                                  <p:childTnLst>
                                    <p:set>
                                      <p:cBhvr>
                                        <p:cTn id="86" dur="1" fill="hold">
                                          <p:stCondLst>
                                            <p:cond delay="0"/>
                                          </p:stCondLst>
                                        </p:cTn>
                                        <p:tgtEl>
                                          <p:spTgt spid="154"/>
                                        </p:tgtEl>
                                        <p:attrNameLst>
                                          <p:attrName>style.visibility</p:attrName>
                                        </p:attrNameLst>
                                      </p:cBhvr>
                                      <p:to>
                                        <p:strVal val="visible"/>
                                      </p:to>
                                    </p:set>
                                    <p:animEffect transition="in" filter="dissolve">
                                      <p:cBhvr>
                                        <p:cTn id="87" dur="500"/>
                                        <p:tgtEl>
                                          <p:spTgt spid="154"/>
                                        </p:tgtEl>
                                      </p:cBhvr>
                                    </p:animEffect>
                                  </p:childTnLst>
                                </p:cTn>
                              </p:par>
                            </p:childTnLst>
                          </p:cTn>
                        </p:par>
                        <p:par>
                          <p:cTn id="88" fill="hold">
                            <p:stCondLst>
                              <p:cond delay="500"/>
                            </p:stCondLst>
                            <p:childTnLst>
                              <p:par>
                                <p:cTn id="89" presetID="2" presetClass="exit" presetSubtype="4" fill="hold" nodeType="afterEffect">
                                  <p:stCondLst>
                                    <p:cond delay="20000"/>
                                  </p:stCondLst>
                                  <p:childTnLst>
                                    <p:anim calcmode="lin" valueType="num">
                                      <p:cBhvr additive="base">
                                        <p:cTn id="90" dur="500"/>
                                        <p:tgtEl>
                                          <p:spTgt spid="154"/>
                                        </p:tgtEl>
                                        <p:attrNameLst>
                                          <p:attrName>ppt_x</p:attrName>
                                        </p:attrNameLst>
                                      </p:cBhvr>
                                      <p:tavLst>
                                        <p:tav tm="0">
                                          <p:val>
                                            <p:strVal val="ppt_x"/>
                                          </p:val>
                                        </p:tav>
                                        <p:tav tm="100000">
                                          <p:val>
                                            <p:strVal val="ppt_x"/>
                                          </p:val>
                                        </p:tav>
                                      </p:tavLst>
                                    </p:anim>
                                    <p:anim calcmode="lin" valueType="num">
                                      <p:cBhvr additive="base">
                                        <p:cTn id="91" dur="500"/>
                                        <p:tgtEl>
                                          <p:spTgt spid="154"/>
                                        </p:tgtEl>
                                        <p:attrNameLst>
                                          <p:attrName>ppt_y</p:attrName>
                                        </p:attrNameLst>
                                      </p:cBhvr>
                                      <p:tavLst>
                                        <p:tav tm="0">
                                          <p:val>
                                            <p:strVal val="ppt_y"/>
                                          </p:val>
                                        </p:tav>
                                        <p:tav tm="100000">
                                          <p:val>
                                            <p:strVal val="1+ppt_h/2"/>
                                          </p:val>
                                        </p:tav>
                                      </p:tavLst>
                                    </p:anim>
                                    <p:set>
                                      <p:cBhvr>
                                        <p:cTn id="92" dur="1" fill="hold">
                                          <p:stCondLst>
                                            <p:cond delay="499"/>
                                          </p:stCondLst>
                                        </p:cTn>
                                        <p:tgtEl>
                                          <p:spTgt spid="154"/>
                                        </p:tgtEl>
                                        <p:attrNameLst>
                                          <p:attrName>style.visibility</p:attrName>
                                        </p:attrNameLst>
                                      </p:cBhvr>
                                      <p:to>
                                        <p:strVal val="hidden"/>
                                      </p:to>
                                    </p:set>
                                  </p:childTnLst>
                                </p:cTn>
                              </p:par>
                            </p:childTnLst>
                          </p:cTn>
                        </p:par>
                      </p:childTnLst>
                    </p:cTn>
                  </p:par>
                </p:childTnLst>
              </p:cTn>
              <p:nextCondLst>
                <p:cond evt="onClick" delay="0">
                  <p:tgtEl>
                    <p:spTgt spid="59"/>
                  </p:tgtEl>
                </p:cond>
              </p:nextCondLst>
            </p:seq>
          </p:childTnLst>
        </p:cTn>
      </p:par>
    </p:tnLst>
    <p:bldLst>
      <p:bldP spid="16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1" name="Rounded Rectangle 30"/>
          <p:cNvSpPr/>
          <p:nvPr/>
        </p:nvSpPr>
        <p:spPr>
          <a:xfrm>
            <a:off x="1921870" y="2874421"/>
            <a:ext cx="635272" cy="815548"/>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2800" b="1" dirty="0">
                <a:solidFill>
                  <a:srgbClr val="002060"/>
                </a:solidFill>
                <a:latin typeface="Arial" panose="020B0604020202020204" pitchFamily="34" charset="0"/>
                <a:cs typeface="Arial" panose="020B0604020202020204" pitchFamily="34" charset="0"/>
              </a:rPr>
              <a:t>I</a:t>
            </a:r>
          </a:p>
        </p:txBody>
      </p:sp>
      <p:sp>
        <p:nvSpPr>
          <p:cNvPr id="32" name="Rounded Rectangle 31"/>
          <p:cNvSpPr/>
          <p:nvPr/>
        </p:nvSpPr>
        <p:spPr>
          <a:xfrm>
            <a:off x="582647" y="2854441"/>
            <a:ext cx="635272" cy="815548"/>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2800" b="1" dirty="0">
                <a:solidFill>
                  <a:srgbClr val="002060"/>
                </a:solidFill>
                <a:latin typeface="Arial" panose="020B0604020202020204" pitchFamily="34" charset="0"/>
                <a:cs typeface="Arial" panose="020B0604020202020204" pitchFamily="34" charset="0"/>
              </a:rPr>
              <a:t>Đ</a:t>
            </a:r>
          </a:p>
        </p:txBody>
      </p:sp>
      <p:sp>
        <p:nvSpPr>
          <p:cNvPr id="33" name="Rounded Rectangle 32"/>
          <p:cNvSpPr/>
          <p:nvPr/>
        </p:nvSpPr>
        <p:spPr>
          <a:xfrm>
            <a:off x="1252259" y="2870620"/>
            <a:ext cx="635272" cy="815548"/>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2800" b="1" dirty="0">
                <a:solidFill>
                  <a:srgbClr val="002060"/>
                </a:solidFill>
                <a:latin typeface="Arial" panose="020B0604020202020204" pitchFamily="34" charset="0"/>
                <a:cs typeface="Arial" panose="020B0604020202020204" pitchFamily="34" charset="0"/>
              </a:rPr>
              <a:t>Ó</a:t>
            </a:r>
          </a:p>
        </p:txBody>
      </p:sp>
      <p:sp>
        <p:nvSpPr>
          <p:cNvPr id="34" name="Rounded Rectangle 33"/>
          <p:cNvSpPr/>
          <p:nvPr/>
        </p:nvSpPr>
        <p:spPr>
          <a:xfrm>
            <a:off x="2591482" y="2870620"/>
            <a:ext cx="635272" cy="815548"/>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2800" b="1">
                <a:solidFill>
                  <a:srgbClr val="002060"/>
                </a:solidFill>
                <a:latin typeface="Arial" panose="020B0604020202020204" pitchFamily="34" charset="0"/>
                <a:cs typeface="Arial" panose="020B0604020202020204" pitchFamily="34" charset="0"/>
              </a:rPr>
              <a:t>M</a:t>
            </a:r>
          </a:p>
        </p:txBody>
      </p:sp>
      <p:sp>
        <p:nvSpPr>
          <p:cNvPr id="35" name="Rounded Rectangle 34"/>
          <p:cNvSpPr/>
          <p:nvPr/>
        </p:nvSpPr>
        <p:spPr>
          <a:xfrm>
            <a:off x="3261094" y="2870620"/>
            <a:ext cx="635272" cy="815548"/>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2800" b="1">
                <a:solidFill>
                  <a:srgbClr val="002060"/>
                </a:solidFill>
                <a:latin typeface="Arial" panose="020B0604020202020204" pitchFamily="34" charset="0"/>
                <a:cs typeface="Arial" panose="020B0604020202020204" pitchFamily="34" charset="0"/>
              </a:rPr>
              <a:t>Ò</a:t>
            </a:r>
          </a:p>
        </p:txBody>
      </p:sp>
      <p:sp>
        <p:nvSpPr>
          <p:cNvPr id="36" name="Rounded Rectangle 35"/>
          <p:cNvSpPr/>
          <p:nvPr/>
        </p:nvSpPr>
        <p:spPr>
          <a:xfrm>
            <a:off x="3930706" y="2870620"/>
            <a:ext cx="635272" cy="815548"/>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2800" b="1" dirty="0">
                <a:solidFill>
                  <a:srgbClr val="002060"/>
                </a:solidFill>
                <a:latin typeface="Arial" panose="020B0604020202020204" pitchFamily="34" charset="0"/>
                <a:cs typeface="Arial" panose="020B0604020202020204" pitchFamily="34" charset="0"/>
              </a:rPr>
              <a:t>N</a:t>
            </a:r>
          </a:p>
        </p:txBody>
      </p:sp>
      <p:sp>
        <p:nvSpPr>
          <p:cNvPr id="37" name="Rounded Rectangle 36"/>
          <p:cNvSpPr/>
          <p:nvPr/>
        </p:nvSpPr>
        <p:spPr>
          <a:xfrm>
            <a:off x="4603178" y="2874421"/>
            <a:ext cx="635272" cy="815548"/>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2800" b="1">
                <a:solidFill>
                  <a:srgbClr val="002060"/>
                </a:solidFill>
                <a:latin typeface="Arial" panose="020B0604020202020204" pitchFamily="34" charset="0"/>
                <a:cs typeface="Arial" panose="020B0604020202020204" pitchFamily="34" charset="0"/>
              </a:rPr>
              <a:t>Đ</a:t>
            </a:r>
          </a:p>
        </p:txBody>
      </p:sp>
      <p:sp>
        <p:nvSpPr>
          <p:cNvPr id="38" name="Rounded Rectangle 37"/>
          <p:cNvSpPr/>
          <p:nvPr/>
        </p:nvSpPr>
        <p:spPr>
          <a:xfrm>
            <a:off x="5272790" y="2870620"/>
            <a:ext cx="635272" cy="815548"/>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2800" b="1" dirty="0">
                <a:solidFill>
                  <a:srgbClr val="002060"/>
                </a:solidFill>
                <a:latin typeface="Arial" panose="020B0604020202020204" pitchFamily="34" charset="0"/>
                <a:cs typeface="Arial" panose="020B0604020202020204" pitchFamily="34" charset="0"/>
              </a:rPr>
              <a:t>Ó</a:t>
            </a:r>
          </a:p>
        </p:txBody>
      </p:sp>
      <p:sp>
        <p:nvSpPr>
          <p:cNvPr id="39" name="Rounded Rectangle 38"/>
          <p:cNvSpPr/>
          <p:nvPr/>
        </p:nvSpPr>
        <p:spPr>
          <a:xfrm>
            <a:off x="5942402" y="2877093"/>
            <a:ext cx="635272" cy="815548"/>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2800" b="1">
                <a:solidFill>
                  <a:srgbClr val="002060"/>
                </a:solidFill>
                <a:latin typeface="Arial" panose="020B0604020202020204" pitchFamily="34" charset="0"/>
                <a:cs typeface="Arial" panose="020B0604020202020204" pitchFamily="34" charset="0"/>
              </a:rPr>
              <a:t>I</a:t>
            </a:r>
          </a:p>
        </p:txBody>
      </p:sp>
      <p:sp>
        <p:nvSpPr>
          <p:cNvPr id="40" name="Rounded Rectangle 39"/>
          <p:cNvSpPr/>
          <p:nvPr/>
        </p:nvSpPr>
        <p:spPr>
          <a:xfrm>
            <a:off x="6612014" y="2870620"/>
            <a:ext cx="635272" cy="815548"/>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2800" b="1">
                <a:solidFill>
                  <a:srgbClr val="002060"/>
                </a:solidFill>
                <a:latin typeface="Arial" panose="020B0604020202020204" pitchFamily="34" charset="0"/>
                <a:cs typeface="Arial" panose="020B0604020202020204" pitchFamily="34" charset="0"/>
              </a:rPr>
              <a:t>M</a:t>
            </a:r>
          </a:p>
        </p:txBody>
      </p:sp>
      <p:sp>
        <p:nvSpPr>
          <p:cNvPr id="41" name="Rounded Rectangle 40"/>
          <p:cNvSpPr/>
          <p:nvPr/>
        </p:nvSpPr>
        <p:spPr>
          <a:xfrm>
            <a:off x="7275902" y="2870620"/>
            <a:ext cx="635272" cy="815548"/>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2800" b="1">
                <a:solidFill>
                  <a:srgbClr val="002060"/>
                </a:solidFill>
                <a:latin typeface="Arial" panose="020B0604020202020204" pitchFamily="34" charset="0"/>
                <a:cs typeface="Arial" panose="020B0604020202020204" pitchFamily="34" charset="0"/>
              </a:rPr>
              <a:t>Ỏ</a:t>
            </a:r>
          </a:p>
        </p:txBody>
      </p:sp>
      <p:sp>
        <p:nvSpPr>
          <p:cNvPr id="42" name="Rounded Rectangle 41"/>
          <p:cNvSpPr/>
          <p:nvPr/>
        </p:nvSpPr>
        <p:spPr>
          <a:xfrm>
            <a:off x="7948375" y="2870620"/>
            <a:ext cx="635272" cy="815548"/>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2800" b="1">
                <a:solidFill>
                  <a:srgbClr val="002060"/>
                </a:solidFill>
                <a:latin typeface="Arial" panose="020B0604020202020204" pitchFamily="34" charset="0"/>
                <a:cs typeface="Arial" panose="020B0604020202020204" pitchFamily="34" charset="0"/>
              </a:rPr>
              <a:t>I</a:t>
            </a:r>
          </a:p>
        </p:txBody>
      </p:sp>
    </p:spTree>
  </p:cSld>
  <p:clrMapOvr>
    <a:masterClrMapping/>
  </p:clrMapOvr>
  <p:transition>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grpId="0" nodeType="clickEffect">
                                  <p:stCondLst>
                                    <p:cond delay="0"/>
                                  </p:stCondLst>
                                  <p:childTnLst>
                                    <p:animClr clrSpc="rgb" dir="cw">
                                      <p:cBhvr override="childStyle">
                                        <p:cTn id="6" dur="2000" fill="hold"/>
                                        <p:tgtEl>
                                          <p:spTgt spid="32"/>
                                        </p:tgtEl>
                                        <p:attrNameLst>
                                          <p:attrName>style.color</p:attrName>
                                        </p:attrNameLst>
                                      </p:cBhvr>
                                      <p:to>
                                        <a:srgbClr val="FF0000"/>
                                      </p:to>
                                    </p:animClr>
                                  </p:childTnLst>
                                </p:cTn>
                              </p:par>
                              <p:par>
                                <p:cTn id="7" presetID="3" presetClass="emph" presetSubtype="2" fill="hold" grpId="0" nodeType="withEffect">
                                  <p:stCondLst>
                                    <p:cond delay="0"/>
                                  </p:stCondLst>
                                  <p:childTnLst>
                                    <p:animClr clrSpc="rgb" dir="cw">
                                      <p:cBhvr override="childStyle">
                                        <p:cTn id="8" dur="2000" fill="hold"/>
                                        <p:tgtEl>
                                          <p:spTgt spid="33"/>
                                        </p:tgtEl>
                                        <p:attrNameLst>
                                          <p:attrName>style.color</p:attrName>
                                        </p:attrNameLst>
                                      </p:cBhvr>
                                      <p:to>
                                        <a:srgbClr val="FF0000"/>
                                      </p:to>
                                    </p:animClr>
                                  </p:childTnLst>
                                </p:cTn>
                              </p:par>
                              <p:par>
                                <p:cTn id="9" presetID="3" presetClass="emph" presetSubtype="2" fill="hold" grpId="0" nodeType="withEffect">
                                  <p:stCondLst>
                                    <p:cond delay="0"/>
                                  </p:stCondLst>
                                  <p:childTnLst>
                                    <p:animClr clrSpc="rgb" dir="cw">
                                      <p:cBhvr override="childStyle">
                                        <p:cTn id="10" dur="2000" fill="hold"/>
                                        <p:tgtEl>
                                          <p:spTgt spid="31"/>
                                        </p:tgtEl>
                                        <p:attrNameLst>
                                          <p:attrName>style.color</p:attrName>
                                        </p:attrNameLst>
                                      </p:cBhvr>
                                      <p:to>
                                        <a:srgbClr val="FF0000"/>
                                      </p:to>
                                    </p:animClr>
                                  </p:childTnLst>
                                </p:cTn>
                              </p:par>
                              <p:par>
                                <p:cTn id="11" presetID="3" presetClass="emph" presetSubtype="2" fill="hold" grpId="0" nodeType="withEffect">
                                  <p:stCondLst>
                                    <p:cond delay="0"/>
                                  </p:stCondLst>
                                  <p:childTnLst>
                                    <p:animClr clrSpc="rgb" dir="cw">
                                      <p:cBhvr override="childStyle">
                                        <p:cTn id="12" dur="2000" fill="hold"/>
                                        <p:tgtEl>
                                          <p:spTgt spid="37"/>
                                        </p:tgtEl>
                                        <p:attrNameLst>
                                          <p:attrName>style.color</p:attrName>
                                        </p:attrNameLst>
                                      </p:cBhvr>
                                      <p:to>
                                        <a:srgbClr val="FF0000"/>
                                      </p:to>
                                    </p:animClr>
                                  </p:childTnLst>
                                </p:cTn>
                              </p:par>
                              <p:par>
                                <p:cTn id="13" presetID="3" presetClass="emph" presetSubtype="2" fill="hold" grpId="0" nodeType="withEffect">
                                  <p:stCondLst>
                                    <p:cond delay="0"/>
                                  </p:stCondLst>
                                  <p:childTnLst>
                                    <p:animClr clrSpc="rgb" dir="cw">
                                      <p:cBhvr override="childStyle">
                                        <p:cTn id="14" dur="2000" fill="hold"/>
                                        <p:tgtEl>
                                          <p:spTgt spid="38"/>
                                        </p:tgtEl>
                                        <p:attrNameLst>
                                          <p:attrName>style.color</p:attrName>
                                        </p:attrNameLst>
                                      </p:cBhvr>
                                      <p:to>
                                        <a:srgbClr val="FF0000"/>
                                      </p:to>
                                    </p:animClr>
                                  </p:childTnLst>
                                </p:cTn>
                              </p:par>
                              <p:par>
                                <p:cTn id="15" presetID="3" presetClass="emph" presetSubtype="2" fill="hold" grpId="0" nodeType="withEffect">
                                  <p:stCondLst>
                                    <p:cond delay="0"/>
                                  </p:stCondLst>
                                  <p:childTnLst>
                                    <p:animClr clrSpc="rgb" dir="cw">
                                      <p:cBhvr override="childStyle">
                                        <p:cTn id="16" dur="2000" fill="hold"/>
                                        <p:tgtEl>
                                          <p:spTgt spid="39"/>
                                        </p:tgtEl>
                                        <p:attrNameLst>
                                          <p:attrName>style.color</p:attrName>
                                        </p:attrNameLst>
                                      </p:cBhvr>
                                      <p:to>
                                        <a:srgbClr val="FF0000"/>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2" grpId="0" animBg="1"/>
      <p:bldP spid="33" grpId="0" animBg="1"/>
      <p:bldP spid="37" grpId="0" animBg="1"/>
      <p:bldP spid="38" grpId="0" animBg="1"/>
      <p:bldP spid="3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276600" y="1295400"/>
            <a:ext cx="2865208" cy="923330"/>
          </a:xfrm>
          <a:prstGeom prst="rect">
            <a:avLst/>
          </a:prstGeom>
          <a:noFill/>
        </p:spPr>
        <p:txBody>
          <a:bodyPr wrap="none" lIns="91440" tIns="45720" rIns="91440" bIns="45720">
            <a:spAutoFit/>
          </a:bodyPr>
          <a:lstStyle/>
          <a:p>
            <a:pPr algn="ctr"/>
            <a:r>
              <a:rPr lang="en-US" sz="5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TIẾT  55</a:t>
            </a:r>
            <a:endParaRPr lang="en-US"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latin typeface="Times New Roman" pitchFamily="18" charset="0"/>
              <a:cs typeface="Times New Roman" pitchFamily="18" charset="0"/>
            </a:endParaRPr>
          </a:p>
        </p:txBody>
      </p:sp>
      <p:sp>
        <p:nvSpPr>
          <p:cNvPr id="5" name="Rectangle 4"/>
          <p:cNvSpPr/>
          <p:nvPr/>
        </p:nvSpPr>
        <p:spPr>
          <a:xfrm>
            <a:off x="1752600" y="2743200"/>
            <a:ext cx="6192144" cy="156966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96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ĐIỆP NGỮ</a:t>
            </a:r>
            <a:endParaRPr lang="en-US" sz="96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endParaRPr>
          </a:p>
        </p:txBody>
      </p:sp>
    </p:spTree>
  </p:cSld>
  <p:clrMapOvr>
    <a:masterClrMapping/>
  </p:clrMapOvr>
  <p:transition>
    <p:cove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3581400"/>
            <a:ext cx="5562600" cy="2923877"/>
          </a:xfrm>
          <a:prstGeom prst="rect">
            <a:avLst/>
          </a:prstGeom>
          <a:noFill/>
        </p:spPr>
        <p:txBody>
          <a:bodyPr wrap="square" rtlCol="0">
            <a:spAutoFit/>
          </a:bodyPr>
          <a:lstStyle/>
          <a:p>
            <a:pPr marL="342900" indent="-342900"/>
            <a:r>
              <a:rPr lang="en-US" sz="2600" dirty="0" smtClean="0">
                <a:latin typeface="Arial" pitchFamily="34" charset="0"/>
                <a:cs typeface="Arial" pitchFamily="34" charset="0"/>
              </a:rPr>
              <a:t>b. </a:t>
            </a:r>
            <a:r>
              <a:rPr lang="en-US" sz="2600" dirty="0" err="1" smtClean="0">
                <a:latin typeface="Arial" pitchFamily="34" charset="0"/>
                <a:cs typeface="Arial" pitchFamily="34" charset="0"/>
              </a:rPr>
              <a:t>Cháu</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chiến</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đấu</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hôm</a:t>
            </a:r>
            <a:r>
              <a:rPr lang="en-US" sz="2600" dirty="0" smtClean="0">
                <a:latin typeface="Arial" pitchFamily="34" charset="0"/>
                <a:cs typeface="Arial" pitchFamily="34" charset="0"/>
              </a:rPr>
              <a:t> nay</a:t>
            </a:r>
          </a:p>
          <a:p>
            <a:pPr marL="342900" indent="-342900"/>
            <a:r>
              <a:rPr lang="en-US" sz="2600" dirty="0" smtClean="0">
                <a:latin typeface="Arial" pitchFamily="34" charset="0"/>
                <a:cs typeface="Arial" pitchFamily="34" charset="0"/>
              </a:rPr>
              <a:t>         </a:t>
            </a:r>
            <a:r>
              <a:rPr lang="en-US" sz="2600" dirty="0" err="1" smtClean="0">
                <a:latin typeface="Arial" pitchFamily="34" charset="0"/>
                <a:cs typeface="Arial" pitchFamily="34" charset="0"/>
              </a:rPr>
              <a:t>lòng</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yêu</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Tổ</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quốc</a:t>
            </a:r>
            <a:endParaRPr lang="en-US" sz="2600" dirty="0" smtClean="0">
              <a:latin typeface="Arial" pitchFamily="34" charset="0"/>
              <a:cs typeface="Arial" pitchFamily="34" charset="0"/>
            </a:endParaRPr>
          </a:p>
          <a:p>
            <a:pPr marL="342900" indent="-342900"/>
            <a:r>
              <a:rPr lang="en-US" sz="2600" dirty="0" smtClean="0">
                <a:latin typeface="Arial" pitchFamily="34" charset="0"/>
                <a:cs typeface="Arial" pitchFamily="34" charset="0"/>
              </a:rPr>
              <a:t>         </a:t>
            </a:r>
            <a:r>
              <a:rPr lang="en-US" sz="2600" dirty="0" err="1" smtClean="0">
                <a:latin typeface="Arial" pitchFamily="34" charset="0"/>
                <a:cs typeface="Arial" pitchFamily="34" charset="0"/>
              </a:rPr>
              <a:t>xóm</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làng</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thân</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thuộc</a:t>
            </a:r>
            <a:endParaRPr lang="en-US" sz="2600" dirty="0" smtClean="0">
              <a:latin typeface="Arial" pitchFamily="34" charset="0"/>
              <a:cs typeface="Arial" pitchFamily="34" charset="0"/>
            </a:endParaRPr>
          </a:p>
          <a:p>
            <a:pPr marL="342900" indent="-342900"/>
            <a:r>
              <a:rPr lang="en-US" sz="2600" dirty="0">
                <a:latin typeface="Arial" pitchFamily="34" charset="0"/>
                <a:cs typeface="Arial" pitchFamily="34" charset="0"/>
              </a:rPr>
              <a:t> </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Bà</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ơi</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cũng</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bà</a:t>
            </a:r>
            <a:endParaRPr lang="en-US" sz="2600" dirty="0" smtClean="0">
              <a:latin typeface="Arial" pitchFamily="34" charset="0"/>
              <a:cs typeface="Arial" pitchFamily="34" charset="0"/>
            </a:endParaRPr>
          </a:p>
          <a:p>
            <a:pPr marL="342900" indent="-342900"/>
            <a:r>
              <a:rPr lang="en-US" sz="2600" dirty="0" smtClean="0">
                <a:latin typeface="Arial" pitchFamily="34" charset="0"/>
                <a:cs typeface="Arial" pitchFamily="34" charset="0"/>
              </a:rPr>
              <a:t>		</a:t>
            </a:r>
            <a:r>
              <a:rPr lang="en-US" sz="2600" dirty="0" err="1" smtClean="0">
                <a:latin typeface="Arial" pitchFamily="34" charset="0"/>
                <a:cs typeface="Arial" pitchFamily="34" charset="0"/>
              </a:rPr>
              <a:t>tiếng</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gà</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cục</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tác</a:t>
            </a:r>
            <a:r>
              <a:rPr lang="en-US" sz="2600" dirty="0" smtClean="0">
                <a:latin typeface="Arial" pitchFamily="34" charset="0"/>
                <a:cs typeface="Arial" pitchFamily="34" charset="0"/>
              </a:rPr>
              <a:t> </a:t>
            </a:r>
          </a:p>
          <a:p>
            <a:pPr marL="342900" indent="-342900"/>
            <a:r>
              <a:rPr lang="en-US" sz="2600" dirty="0">
                <a:latin typeface="Arial" pitchFamily="34" charset="0"/>
                <a:cs typeface="Arial" pitchFamily="34" charset="0"/>
              </a:rPr>
              <a:t> </a:t>
            </a:r>
            <a:r>
              <a:rPr lang="en-US" sz="2600" dirty="0" smtClean="0">
                <a:latin typeface="Arial" pitchFamily="34" charset="0"/>
                <a:cs typeface="Arial" pitchFamily="34" charset="0"/>
              </a:rPr>
              <a:t>    Ổ </a:t>
            </a:r>
            <a:r>
              <a:rPr lang="en-US" sz="2600" dirty="0" err="1" smtClean="0">
                <a:latin typeface="Arial" pitchFamily="34" charset="0"/>
                <a:cs typeface="Arial" pitchFamily="34" charset="0"/>
              </a:rPr>
              <a:t>trứng</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hồng</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tuổi</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thơ</a:t>
            </a:r>
            <a:r>
              <a:rPr lang="en-US" sz="2600" dirty="0" smtClean="0">
                <a:latin typeface="Arial" pitchFamily="34" charset="0"/>
                <a:cs typeface="Arial" pitchFamily="34" charset="0"/>
              </a:rPr>
              <a:t>.</a:t>
            </a:r>
          </a:p>
          <a:p>
            <a:pPr marL="342900" indent="-342900"/>
            <a:r>
              <a:rPr lang="en-US" sz="2600" dirty="0">
                <a:latin typeface="Arial" pitchFamily="34" charset="0"/>
                <a:cs typeface="Arial" pitchFamily="34" charset="0"/>
              </a:rPr>
              <a:t> </a:t>
            </a:r>
            <a:r>
              <a:rPr lang="en-US" sz="2600" dirty="0" smtClean="0">
                <a:latin typeface="Arial" pitchFamily="34" charset="0"/>
                <a:cs typeface="Arial" pitchFamily="34" charset="0"/>
              </a:rPr>
              <a:t>                  </a:t>
            </a:r>
            <a:r>
              <a:rPr lang="en-US" sz="2600" i="1" dirty="0" smtClean="0">
                <a:latin typeface="Arial" pitchFamily="34" charset="0"/>
                <a:cs typeface="Arial" pitchFamily="34" charset="0"/>
              </a:rPr>
              <a:t>( </a:t>
            </a:r>
            <a:r>
              <a:rPr lang="en-US" sz="2600" i="1" dirty="0" err="1" smtClean="0">
                <a:latin typeface="Arial" pitchFamily="34" charset="0"/>
                <a:cs typeface="Arial" pitchFamily="34" charset="0"/>
              </a:rPr>
              <a:t>Xuân</a:t>
            </a:r>
            <a:r>
              <a:rPr lang="en-US" sz="2600" i="1" dirty="0" smtClean="0">
                <a:latin typeface="Arial" pitchFamily="34" charset="0"/>
                <a:cs typeface="Arial" pitchFamily="34" charset="0"/>
              </a:rPr>
              <a:t> </a:t>
            </a:r>
            <a:r>
              <a:rPr lang="en-US" sz="2600" i="1" dirty="0" err="1" smtClean="0">
                <a:latin typeface="Arial" pitchFamily="34" charset="0"/>
                <a:cs typeface="Arial" pitchFamily="34" charset="0"/>
              </a:rPr>
              <a:t>Quỳnh</a:t>
            </a:r>
            <a:r>
              <a:rPr lang="en-US" sz="2600" i="1" dirty="0" smtClean="0">
                <a:latin typeface="Arial" pitchFamily="34" charset="0"/>
                <a:cs typeface="Arial" pitchFamily="34" charset="0"/>
              </a:rPr>
              <a:t> </a:t>
            </a:r>
            <a:r>
              <a:rPr lang="en-US" sz="2800" i="1" dirty="0" smtClean="0">
                <a:latin typeface="Arial" pitchFamily="34" charset="0"/>
                <a:cs typeface="Arial" pitchFamily="34" charset="0"/>
              </a:rPr>
              <a:t>) </a:t>
            </a:r>
            <a:endParaRPr lang="en-US" sz="2800" i="1" dirty="0">
              <a:latin typeface="Arial" pitchFamily="34" charset="0"/>
              <a:cs typeface="Arial" pitchFamily="34" charset="0"/>
            </a:endParaRPr>
          </a:p>
        </p:txBody>
      </p:sp>
      <p:sp>
        <p:nvSpPr>
          <p:cNvPr id="28" name="Rectangle 27"/>
          <p:cNvSpPr/>
          <p:nvPr/>
        </p:nvSpPr>
        <p:spPr>
          <a:xfrm>
            <a:off x="364760" y="3960090"/>
            <a:ext cx="500458" cy="492443"/>
          </a:xfrm>
          <a:prstGeom prst="rect">
            <a:avLst/>
          </a:prstGeom>
        </p:spPr>
        <p:txBody>
          <a:bodyPr wrap="none">
            <a:spAutoFit/>
          </a:bodyPr>
          <a:lstStyle/>
          <a:p>
            <a:r>
              <a:rPr lang="en-US" sz="2600" dirty="0" err="1" smtClean="0">
                <a:latin typeface="Arial" pitchFamily="34" charset="0"/>
                <a:cs typeface="Arial" pitchFamily="34" charset="0"/>
              </a:rPr>
              <a:t>Vì</a:t>
            </a:r>
            <a:endParaRPr lang="en-US" sz="2600" dirty="0">
              <a:latin typeface="Arial" pitchFamily="34" charset="0"/>
              <a:cs typeface="Arial" pitchFamily="34" charset="0"/>
            </a:endParaRPr>
          </a:p>
        </p:txBody>
      </p:sp>
      <p:sp>
        <p:nvSpPr>
          <p:cNvPr id="37" name="Rectangle 36"/>
          <p:cNvSpPr/>
          <p:nvPr/>
        </p:nvSpPr>
        <p:spPr>
          <a:xfrm>
            <a:off x="381000" y="4330910"/>
            <a:ext cx="500458" cy="492443"/>
          </a:xfrm>
          <a:prstGeom prst="rect">
            <a:avLst/>
          </a:prstGeom>
        </p:spPr>
        <p:txBody>
          <a:bodyPr wrap="none">
            <a:spAutoFit/>
          </a:bodyPr>
          <a:lstStyle/>
          <a:p>
            <a:r>
              <a:rPr lang="en-US" sz="2600" dirty="0" err="1" smtClean="0">
                <a:latin typeface="Arial" pitchFamily="34" charset="0"/>
                <a:cs typeface="Arial" pitchFamily="34" charset="0"/>
              </a:rPr>
              <a:t>Vì</a:t>
            </a:r>
            <a:endParaRPr lang="en-US" sz="2600" dirty="0">
              <a:latin typeface="Arial" pitchFamily="34" charset="0"/>
              <a:cs typeface="Arial" pitchFamily="34" charset="0"/>
            </a:endParaRPr>
          </a:p>
        </p:txBody>
      </p:sp>
      <p:sp>
        <p:nvSpPr>
          <p:cNvPr id="39" name="Rectangle 38"/>
          <p:cNvSpPr/>
          <p:nvPr/>
        </p:nvSpPr>
        <p:spPr>
          <a:xfrm>
            <a:off x="2133600" y="4752070"/>
            <a:ext cx="444352" cy="492443"/>
          </a:xfrm>
          <a:prstGeom prst="rect">
            <a:avLst/>
          </a:prstGeom>
        </p:spPr>
        <p:txBody>
          <a:bodyPr wrap="none">
            <a:spAutoFit/>
          </a:bodyPr>
          <a:lstStyle/>
          <a:p>
            <a:r>
              <a:rPr lang="en-US" sz="2600" dirty="0" err="1" smtClean="0">
                <a:latin typeface="Arial" pitchFamily="34" charset="0"/>
                <a:cs typeface="Arial" pitchFamily="34" charset="0"/>
              </a:rPr>
              <a:t>vì</a:t>
            </a:r>
            <a:endParaRPr lang="en-US" sz="2600" dirty="0">
              <a:latin typeface="Arial" pitchFamily="34" charset="0"/>
              <a:cs typeface="Arial" pitchFamily="34" charset="0"/>
            </a:endParaRPr>
          </a:p>
        </p:txBody>
      </p:sp>
      <p:sp>
        <p:nvSpPr>
          <p:cNvPr id="40" name="Rectangle 39"/>
          <p:cNvSpPr/>
          <p:nvPr/>
        </p:nvSpPr>
        <p:spPr>
          <a:xfrm>
            <a:off x="457200" y="5154120"/>
            <a:ext cx="500458" cy="492443"/>
          </a:xfrm>
          <a:prstGeom prst="rect">
            <a:avLst/>
          </a:prstGeom>
        </p:spPr>
        <p:txBody>
          <a:bodyPr wrap="none">
            <a:spAutoFit/>
          </a:bodyPr>
          <a:lstStyle/>
          <a:p>
            <a:r>
              <a:rPr lang="en-US" sz="2600" dirty="0" err="1" smtClean="0">
                <a:latin typeface="Arial" pitchFamily="34" charset="0"/>
                <a:cs typeface="Arial" pitchFamily="34" charset="0"/>
              </a:rPr>
              <a:t>Vì</a:t>
            </a:r>
            <a:endParaRPr lang="en-US" sz="2600" dirty="0"/>
          </a:p>
        </p:txBody>
      </p:sp>
      <p:sp>
        <p:nvSpPr>
          <p:cNvPr id="14" name="TextBox 13"/>
          <p:cNvSpPr txBox="1"/>
          <p:nvPr/>
        </p:nvSpPr>
        <p:spPr>
          <a:xfrm>
            <a:off x="0" y="304801"/>
            <a:ext cx="4724400" cy="4555093"/>
          </a:xfrm>
          <a:prstGeom prst="rect">
            <a:avLst/>
          </a:prstGeom>
          <a:noFill/>
        </p:spPr>
        <p:txBody>
          <a:bodyPr wrap="square" rtlCol="0">
            <a:spAutoFit/>
          </a:bodyPr>
          <a:lstStyle/>
          <a:p>
            <a:pPr marL="514350" indent="-514350">
              <a:buAutoNum type="alphaLcPeriod"/>
            </a:pPr>
            <a:r>
              <a:rPr lang="en-US" sz="2600" dirty="0" err="1" smtClean="0">
                <a:latin typeface="Arial" pitchFamily="34" charset="0"/>
                <a:cs typeface="Arial" pitchFamily="34" charset="0"/>
              </a:rPr>
              <a:t>Trên</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đường</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hành</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quân</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xa</a:t>
            </a:r>
            <a:endParaRPr lang="en-US" sz="2600" dirty="0" smtClean="0">
              <a:latin typeface="Arial" pitchFamily="34" charset="0"/>
              <a:cs typeface="Arial" pitchFamily="34" charset="0"/>
            </a:endParaRPr>
          </a:p>
          <a:p>
            <a:pPr marL="514350" indent="-514350"/>
            <a:r>
              <a:rPr lang="en-US" sz="2600" dirty="0" smtClean="0">
                <a:latin typeface="Arial" pitchFamily="34" charset="0"/>
                <a:cs typeface="Arial" pitchFamily="34" charset="0"/>
              </a:rPr>
              <a:t>      </a:t>
            </a:r>
            <a:r>
              <a:rPr lang="en-US" sz="2600" dirty="0" err="1" smtClean="0">
                <a:latin typeface="Arial" pitchFamily="34" charset="0"/>
                <a:cs typeface="Arial" pitchFamily="34" charset="0"/>
              </a:rPr>
              <a:t>Dừng</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chân</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bên</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xóm</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nhỏ</a:t>
            </a:r>
            <a:endParaRPr lang="en-US" sz="2600" dirty="0" smtClean="0">
              <a:latin typeface="Arial" pitchFamily="34" charset="0"/>
              <a:cs typeface="Arial" pitchFamily="34" charset="0"/>
            </a:endParaRPr>
          </a:p>
          <a:p>
            <a:pPr marL="514350" indent="-514350"/>
            <a:r>
              <a:rPr lang="en-US" sz="2600" dirty="0" smtClean="0">
                <a:latin typeface="Arial" pitchFamily="34" charset="0"/>
                <a:cs typeface="Arial" pitchFamily="34" charset="0"/>
              </a:rPr>
              <a:t>      </a:t>
            </a:r>
            <a:r>
              <a:rPr lang="en-US" sz="2600" dirty="0" err="1" smtClean="0">
                <a:latin typeface="Arial" pitchFamily="34" charset="0"/>
                <a:cs typeface="Arial" pitchFamily="34" charset="0"/>
              </a:rPr>
              <a:t>Tiếng</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gà</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ai</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nhảy</a:t>
            </a:r>
            <a:r>
              <a:rPr lang="en-US" sz="2600" dirty="0" smtClean="0">
                <a:latin typeface="Arial" pitchFamily="34" charset="0"/>
                <a:cs typeface="Arial" pitchFamily="34" charset="0"/>
              </a:rPr>
              <a:t> ổ</a:t>
            </a:r>
          </a:p>
          <a:p>
            <a:pPr marL="514350" indent="-514350"/>
            <a:r>
              <a:rPr lang="en-US" sz="2600" dirty="0" smtClean="0">
                <a:latin typeface="Arial" pitchFamily="34" charset="0"/>
                <a:cs typeface="Arial" pitchFamily="34" charset="0"/>
              </a:rPr>
              <a:t>      </a:t>
            </a:r>
            <a:r>
              <a:rPr lang="en-US" sz="2600" dirty="0" err="1" smtClean="0">
                <a:latin typeface="Arial" pitchFamily="34" charset="0"/>
                <a:cs typeface="Arial" pitchFamily="34" charset="0"/>
              </a:rPr>
              <a:t>Cục</a:t>
            </a:r>
            <a:r>
              <a:rPr lang="en-US" sz="2600" dirty="0" smtClean="0">
                <a:latin typeface="Arial" pitchFamily="34" charset="0"/>
                <a:cs typeface="Arial" pitchFamily="34" charset="0"/>
              </a:rPr>
              <a:t>…</a:t>
            </a:r>
            <a:r>
              <a:rPr lang="en-US" sz="2600" dirty="0" err="1" smtClean="0">
                <a:latin typeface="Arial" pitchFamily="34" charset="0"/>
                <a:cs typeface="Arial" pitchFamily="34" charset="0"/>
              </a:rPr>
              <a:t>cục</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tác</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cục</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ta</a:t>
            </a:r>
            <a:endParaRPr lang="en-US" sz="2600" dirty="0" smtClean="0">
              <a:latin typeface="Arial" pitchFamily="34" charset="0"/>
              <a:cs typeface="Arial" pitchFamily="34" charset="0"/>
            </a:endParaRPr>
          </a:p>
          <a:p>
            <a:pPr marL="514350" indent="-514350"/>
            <a:r>
              <a:rPr lang="en-US" sz="2600" dirty="0" smtClean="0">
                <a:latin typeface="Arial" pitchFamily="34" charset="0"/>
                <a:cs typeface="Arial" pitchFamily="34" charset="0"/>
              </a:rPr>
              <a:t>	          </a:t>
            </a:r>
            <a:r>
              <a:rPr lang="en-US" sz="2600" dirty="0" err="1" smtClean="0">
                <a:latin typeface="Arial" pitchFamily="34" charset="0"/>
                <a:cs typeface="Arial" pitchFamily="34" charset="0"/>
              </a:rPr>
              <a:t>xao</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động</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nắng</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trưa</a:t>
            </a:r>
            <a:endParaRPr lang="en-US" sz="2600" dirty="0" smtClean="0">
              <a:latin typeface="Arial" pitchFamily="34" charset="0"/>
              <a:cs typeface="Arial" pitchFamily="34" charset="0"/>
            </a:endParaRPr>
          </a:p>
          <a:p>
            <a:pPr marL="514350" indent="-514350"/>
            <a:r>
              <a:rPr lang="en-US" sz="2600" dirty="0" smtClean="0">
                <a:latin typeface="Arial" pitchFamily="34" charset="0"/>
                <a:cs typeface="Arial" pitchFamily="34" charset="0"/>
              </a:rPr>
              <a:t>		      </a:t>
            </a:r>
            <a:r>
              <a:rPr lang="en-US" sz="2600" dirty="0" err="1" smtClean="0">
                <a:latin typeface="Arial" pitchFamily="34" charset="0"/>
                <a:cs typeface="Arial" pitchFamily="34" charset="0"/>
              </a:rPr>
              <a:t>bàn</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chân</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đỡ</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mỏi</a:t>
            </a:r>
            <a:endParaRPr lang="en-US" sz="2600" dirty="0" smtClean="0">
              <a:latin typeface="Arial" pitchFamily="34" charset="0"/>
              <a:cs typeface="Arial" pitchFamily="34" charset="0"/>
            </a:endParaRPr>
          </a:p>
          <a:p>
            <a:pPr marL="514350" indent="-514350"/>
            <a:r>
              <a:rPr lang="en-US" sz="2600" dirty="0" smtClean="0">
                <a:latin typeface="Arial" pitchFamily="34" charset="0"/>
                <a:cs typeface="Arial" pitchFamily="34" charset="0"/>
              </a:rPr>
              <a:t>                </a:t>
            </a:r>
            <a:r>
              <a:rPr lang="en-US" sz="2600" dirty="0" err="1" smtClean="0">
                <a:latin typeface="Arial" pitchFamily="34" charset="0"/>
                <a:cs typeface="Arial" pitchFamily="34" charset="0"/>
              </a:rPr>
              <a:t>gọi</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về</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tuổi</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thơ</a:t>
            </a:r>
            <a:r>
              <a:rPr lang="en-US" sz="2600" dirty="0" smtClean="0">
                <a:latin typeface="Arial" pitchFamily="34" charset="0"/>
                <a:cs typeface="Arial" pitchFamily="34" charset="0"/>
              </a:rPr>
              <a:t>.</a:t>
            </a:r>
            <a:endParaRPr lang="vi-VN" sz="2600" dirty="0" smtClean="0">
              <a:latin typeface="Arial" pitchFamily="34" charset="0"/>
              <a:cs typeface="Arial" pitchFamily="34" charset="0"/>
            </a:endParaRPr>
          </a:p>
          <a:p>
            <a:pPr marL="514350" indent="-514350"/>
            <a:r>
              <a:rPr lang="vi-VN" sz="2600" i="1" dirty="0" smtClean="0">
                <a:latin typeface="Arial" pitchFamily="34" charset="0"/>
                <a:cs typeface="Arial" pitchFamily="34" charset="0"/>
              </a:rPr>
              <a:t>			</a:t>
            </a:r>
            <a:r>
              <a:rPr lang="en-US" sz="2600" i="1" dirty="0" smtClean="0">
                <a:latin typeface="Arial" pitchFamily="34" charset="0"/>
                <a:cs typeface="Arial" pitchFamily="34" charset="0"/>
              </a:rPr>
              <a:t>( </a:t>
            </a:r>
            <a:r>
              <a:rPr lang="en-US" sz="2600" i="1" dirty="0" err="1" smtClean="0">
                <a:latin typeface="Arial" pitchFamily="34" charset="0"/>
                <a:cs typeface="Arial" pitchFamily="34" charset="0"/>
              </a:rPr>
              <a:t>Xuân</a:t>
            </a:r>
            <a:r>
              <a:rPr lang="en-US" sz="2600" i="1" dirty="0" smtClean="0">
                <a:latin typeface="Arial" pitchFamily="34" charset="0"/>
                <a:cs typeface="Arial" pitchFamily="34" charset="0"/>
              </a:rPr>
              <a:t> </a:t>
            </a:r>
            <a:r>
              <a:rPr lang="en-US" sz="2600" i="1" dirty="0" err="1" smtClean="0">
                <a:latin typeface="Arial" pitchFamily="34" charset="0"/>
                <a:cs typeface="Arial" pitchFamily="34" charset="0"/>
              </a:rPr>
              <a:t>Quỳnh</a:t>
            </a:r>
            <a:r>
              <a:rPr lang="en-US" sz="2600" i="1" dirty="0" smtClean="0">
                <a:latin typeface="Arial" pitchFamily="34" charset="0"/>
                <a:cs typeface="Arial" pitchFamily="34" charset="0"/>
              </a:rPr>
              <a:t> </a:t>
            </a:r>
            <a:r>
              <a:rPr lang="en-US" sz="2800" i="1" dirty="0" smtClean="0">
                <a:latin typeface="Arial" pitchFamily="34" charset="0"/>
                <a:cs typeface="Arial" pitchFamily="34" charset="0"/>
              </a:rPr>
              <a:t>)</a:t>
            </a:r>
            <a:r>
              <a:rPr lang="en-US" sz="2600" dirty="0" smtClean="0">
                <a:latin typeface="Arial" pitchFamily="34" charset="0"/>
                <a:cs typeface="Arial" pitchFamily="34" charset="0"/>
              </a:rPr>
              <a:t> </a:t>
            </a:r>
          </a:p>
          <a:p>
            <a:pPr marL="514350" indent="-514350"/>
            <a:endParaRPr lang="en-US" sz="2600" dirty="0" smtClean="0">
              <a:latin typeface="Arial" pitchFamily="34" charset="0"/>
              <a:cs typeface="Arial" pitchFamily="34" charset="0"/>
            </a:endParaRPr>
          </a:p>
          <a:p>
            <a:pPr marL="514350" indent="-514350"/>
            <a:endParaRPr lang="en-US" sz="2600" b="1" dirty="0" smtClean="0">
              <a:latin typeface="Arial" pitchFamily="34" charset="0"/>
              <a:cs typeface="Arial" pitchFamily="34" charset="0"/>
            </a:endParaRPr>
          </a:p>
          <a:p>
            <a:pPr marL="514350" indent="-514350"/>
            <a:r>
              <a:rPr lang="en-US" sz="2800" dirty="0" smtClean="0">
                <a:latin typeface="Arial" pitchFamily="34" charset="0"/>
                <a:cs typeface="Arial" pitchFamily="34" charset="0"/>
              </a:rPr>
              <a:t> </a:t>
            </a:r>
            <a:endParaRPr lang="en-US" sz="2800" dirty="0">
              <a:latin typeface="Arial" pitchFamily="34" charset="0"/>
              <a:cs typeface="Arial" pitchFamily="34" charset="0"/>
            </a:endParaRPr>
          </a:p>
        </p:txBody>
      </p:sp>
      <p:sp>
        <p:nvSpPr>
          <p:cNvPr id="2" name="Rectangle 1"/>
          <p:cNvSpPr/>
          <p:nvPr/>
        </p:nvSpPr>
        <p:spPr>
          <a:xfrm>
            <a:off x="587282" y="2692740"/>
            <a:ext cx="982961" cy="492443"/>
          </a:xfrm>
          <a:prstGeom prst="rect">
            <a:avLst/>
          </a:prstGeom>
        </p:spPr>
        <p:txBody>
          <a:bodyPr wrap="none">
            <a:spAutoFit/>
          </a:bodyPr>
          <a:lstStyle/>
          <a:p>
            <a:r>
              <a:rPr lang="en-US" sz="2600" dirty="0" err="1">
                <a:latin typeface="Arial" pitchFamily="34" charset="0"/>
                <a:cs typeface="Arial" pitchFamily="34" charset="0"/>
              </a:rPr>
              <a:t>Nghe</a:t>
            </a:r>
            <a:endParaRPr lang="en-US" sz="2600" dirty="0"/>
          </a:p>
        </p:txBody>
      </p:sp>
      <p:sp>
        <p:nvSpPr>
          <p:cNvPr id="9" name="Rectangle 8"/>
          <p:cNvSpPr/>
          <p:nvPr/>
        </p:nvSpPr>
        <p:spPr>
          <a:xfrm>
            <a:off x="568393" y="2296114"/>
            <a:ext cx="982961" cy="492443"/>
          </a:xfrm>
          <a:prstGeom prst="rect">
            <a:avLst/>
          </a:prstGeom>
        </p:spPr>
        <p:txBody>
          <a:bodyPr wrap="none">
            <a:spAutoFit/>
          </a:bodyPr>
          <a:lstStyle/>
          <a:p>
            <a:r>
              <a:rPr lang="en-US" sz="2600" dirty="0" err="1">
                <a:latin typeface="Arial" pitchFamily="34" charset="0"/>
                <a:cs typeface="Arial" pitchFamily="34" charset="0"/>
              </a:rPr>
              <a:t>Nghe</a:t>
            </a:r>
            <a:endParaRPr lang="en-US" sz="2600" dirty="0"/>
          </a:p>
        </p:txBody>
      </p:sp>
      <p:sp>
        <p:nvSpPr>
          <p:cNvPr id="10" name="Rectangle 9"/>
          <p:cNvSpPr/>
          <p:nvPr/>
        </p:nvSpPr>
        <p:spPr>
          <a:xfrm>
            <a:off x="568394" y="1913691"/>
            <a:ext cx="982961" cy="492443"/>
          </a:xfrm>
          <a:prstGeom prst="rect">
            <a:avLst/>
          </a:prstGeom>
        </p:spPr>
        <p:txBody>
          <a:bodyPr wrap="none">
            <a:spAutoFit/>
          </a:bodyPr>
          <a:lstStyle/>
          <a:p>
            <a:r>
              <a:rPr lang="en-US" sz="2600" dirty="0" err="1">
                <a:latin typeface="Arial" pitchFamily="34" charset="0"/>
                <a:cs typeface="Arial" pitchFamily="34" charset="0"/>
              </a:rPr>
              <a:t>Nghe</a:t>
            </a:r>
            <a:endParaRPr lang="en-US" sz="2600" dirty="0"/>
          </a:p>
        </p:txBody>
      </p:sp>
      <p:sp>
        <p:nvSpPr>
          <p:cNvPr id="13" name="TextBox 12"/>
          <p:cNvSpPr txBox="1"/>
          <p:nvPr/>
        </p:nvSpPr>
        <p:spPr>
          <a:xfrm>
            <a:off x="4648200" y="914400"/>
            <a:ext cx="4113627" cy="461665"/>
          </a:xfrm>
          <a:prstGeom prst="rect">
            <a:avLst/>
          </a:prstGeom>
          <a:noFill/>
        </p:spPr>
        <p:txBody>
          <a:bodyPr wrap="none" rtlCol="0">
            <a:spAutoFit/>
          </a:bodyPr>
          <a:lstStyle/>
          <a:p>
            <a:r>
              <a:rPr lang="vi-VN" sz="2400" dirty="0" smtClean="0"/>
              <a:t>Từ </a:t>
            </a:r>
            <a:r>
              <a:rPr lang="vi-VN" sz="2400" b="1" dirty="0" smtClean="0">
                <a:solidFill>
                  <a:srgbClr val="FF0000"/>
                </a:solidFill>
              </a:rPr>
              <a:t>“nghe” </a:t>
            </a:r>
            <a:r>
              <a:rPr lang="vi-VN" sz="2400" dirty="0" smtClean="0"/>
              <a:t>được l</a:t>
            </a:r>
            <a:r>
              <a:rPr lang="en-US" sz="2400" dirty="0" smtClean="0"/>
              <a:t>ặ</a:t>
            </a:r>
            <a:r>
              <a:rPr lang="vi-VN" sz="2400" dirty="0" smtClean="0"/>
              <a:t>p lại</a:t>
            </a:r>
            <a:r>
              <a:rPr lang="en-US" sz="2400" dirty="0" smtClean="0"/>
              <a:t> 3</a:t>
            </a:r>
            <a:r>
              <a:rPr lang="vi-VN" sz="2400" dirty="0" smtClean="0"/>
              <a:t> lần</a:t>
            </a:r>
          </a:p>
        </p:txBody>
      </p:sp>
      <p:sp>
        <p:nvSpPr>
          <p:cNvPr id="15" name="TextBox 14"/>
          <p:cNvSpPr txBox="1"/>
          <p:nvPr/>
        </p:nvSpPr>
        <p:spPr>
          <a:xfrm>
            <a:off x="4648200" y="1524000"/>
            <a:ext cx="4495800" cy="1569660"/>
          </a:xfrm>
          <a:prstGeom prst="rect">
            <a:avLst/>
          </a:prstGeom>
          <a:noFill/>
        </p:spPr>
        <p:txBody>
          <a:bodyPr wrap="square" rtlCol="0">
            <a:spAutoFit/>
          </a:bodyPr>
          <a:lstStyle/>
          <a:p>
            <a:r>
              <a:rPr lang="vi-VN" sz="2400" b="1" dirty="0" smtClean="0">
                <a:solidFill>
                  <a:srgbClr val="0070C0"/>
                </a:solidFill>
              </a:rPr>
              <a:t>=&gt; Tác dụng: Nhấn mạnh cảm xúc của người chiến sĩ khi nghe thấy</a:t>
            </a:r>
            <a:r>
              <a:rPr lang="en-US" sz="2400" b="1" dirty="0" smtClean="0">
                <a:solidFill>
                  <a:srgbClr val="0070C0"/>
                </a:solidFill>
              </a:rPr>
              <a:t> </a:t>
            </a:r>
            <a:r>
              <a:rPr lang="en-US" sz="2400" b="1" dirty="0" err="1" smtClean="0">
                <a:solidFill>
                  <a:srgbClr val="0070C0"/>
                </a:solidFill>
              </a:rPr>
              <a:t>âm</a:t>
            </a:r>
            <a:r>
              <a:rPr lang="en-US" sz="2400" b="1" dirty="0" smtClean="0">
                <a:solidFill>
                  <a:srgbClr val="0070C0"/>
                </a:solidFill>
              </a:rPr>
              <a:t> </a:t>
            </a:r>
            <a:r>
              <a:rPr lang="en-US" sz="2400" b="1" dirty="0" err="1" smtClean="0">
                <a:solidFill>
                  <a:srgbClr val="0070C0"/>
                </a:solidFill>
              </a:rPr>
              <a:t>thanh</a:t>
            </a:r>
            <a:r>
              <a:rPr lang="vi-VN" sz="2400" b="1" dirty="0" smtClean="0">
                <a:solidFill>
                  <a:srgbClr val="0070C0"/>
                </a:solidFill>
              </a:rPr>
              <a:t> tiếng gà</a:t>
            </a:r>
            <a:r>
              <a:rPr lang="en-US" sz="2400" b="1" dirty="0" smtClean="0">
                <a:solidFill>
                  <a:srgbClr val="0070C0"/>
                </a:solidFill>
              </a:rPr>
              <a:t> </a:t>
            </a:r>
            <a:r>
              <a:rPr lang="vi-VN" sz="2400" b="1" dirty="0" smtClean="0">
                <a:solidFill>
                  <a:srgbClr val="0070C0"/>
                </a:solidFill>
              </a:rPr>
              <a:t>.</a:t>
            </a:r>
          </a:p>
        </p:txBody>
      </p:sp>
      <p:sp>
        <p:nvSpPr>
          <p:cNvPr id="17" name="TextBox 16"/>
          <p:cNvSpPr txBox="1"/>
          <p:nvPr/>
        </p:nvSpPr>
        <p:spPr>
          <a:xfrm>
            <a:off x="4648200" y="3886200"/>
            <a:ext cx="3635932" cy="461665"/>
          </a:xfrm>
          <a:prstGeom prst="rect">
            <a:avLst/>
          </a:prstGeom>
          <a:noFill/>
        </p:spPr>
        <p:txBody>
          <a:bodyPr wrap="none" rtlCol="0">
            <a:spAutoFit/>
          </a:bodyPr>
          <a:lstStyle/>
          <a:p>
            <a:r>
              <a:rPr lang="vi-VN" sz="2400" dirty="0" smtClean="0"/>
              <a:t>Từ </a:t>
            </a:r>
            <a:r>
              <a:rPr lang="vi-VN" sz="2400" b="1" dirty="0" smtClean="0">
                <a:solidFill>
                  <a:srgbClr val="FF0000"/>
                </a:solidFill>
              </a:rPr>
              <a:t>“vì” </a:t>
            </a:r>
            <a:r>
              <a:rPr lang="vi-VN" sz="2400" dirty="0" smtClean="0"/>
              <a:t>được l</a:t>
            </a:r>
            <a:r>
              <a:rPr lang="en-US" sz="2400" dirty="0" smtClean="0"/>
              <a:t>ặ</a:t>
            </a:r>
            <a:r>
              <a:rPr lang="vi-VN" sz="2400" dirty="0" smtClean="0"/>
              <a:t>p lại </a:t>
            </a:r>
            <a:r>
              <a:rPr lang="en-US" sz="2400" dirty="0" smtClean="0"/>
              <a:t>4 </a:t>
            </a:r>
            <a:r>
              <a:rPr lang="vi-VN" sz="2400" dirty="0" smtClean="0"/>
              <a:t>lần</a:t>
            </a:r>
          </a:p>
        </p:txBody>
      </p:sp>
      <p:sp>
        <p:nvSpPr>
          <p:cNvPr id="18" name="TextBox 17"/>
          <p:cNvSpPr txBox="1"/>
          <p:nvPr/>
        </p:nvSpPr>
        <p:spPr>
          <a:xfrm>
            <a:off x="4648200" y="4419600"/>
            <a:ext cx="4495800" cy="1200329"/>
          </a:xfrm>
          <a:prstGeom prst="rect">
            <a:avLst/>
          </a:prstGeom>
          <a:noFill/>
        </p:spPr>
        <p:txBody>
          <a:bodyPr wrap="square" rtlCol="0">
            <a:spAutoFit/>
          </a:bodyPr>
          <a:lstStyle/>
          <a:p>
            <a:r>
              <a:rPr lang="vi-VN" sz="2400" b="1" dirty="0" smtClean="0">
                <a:solidFill>
                  <a:srgbClr val="0070C0"/>
                </a:solidFill>
              </a:rPr>
              <a:t>=&gt; Tác dụng: Khẳng định mục đích chiến đấu cao cả của người chiến sĩ.</a:t>
            </a:r>
          </a:p>
        </p:txBody>
      </p:sp>
    </p:spTree>
  </p:cSld>
  <p:clrMapOvr>
    <a:masterClrMapping/>
  </p:clrMapOvr>
  <p:transition>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down)">
                                      <p:cBhvr>
                                        <p:cTn id="7" dur="500"/>
                                        <p:tgtEl>
                                          <p:spTgt spid="14"/>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wipe(down)">
                                      <p:cBhvr>
                                        <p:cTn id="10" dur="500"/>
                                        <p:tgtEl>
                                          <p:spTgt spid="10"/>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wipe(down)">
                                      <p:cBhvr>
                                        <p:cTn id="13" dur="500"/>
                                        <p:tgtEl>
                                          <p:spTgt spid="2"/>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wipe(down)">
                                      <p:cBhvr>
                                        <p:cTn id="16" dur="500"/>
                                        <p:tgtEl>
                                          <p:spTgt spid="9"/>
                                        </p:tgtEl>
                                      </p:cBhvr>
                                    </p:animEffect>
                                  </p:childTnLst>
                                </p:cTn>
                              </p:par>
                            </p:childTnLst>
                          </p:cTn>
                        </p:par>
                      </p:childTnLst>
                    </p:cTn>
                  </p:par>
                  <p:par>
                    <p:cTn id="17" fill="hold">
                      <p:stCondLst>
                        <p:cond delay="indefinite"/>
                      </p:stCondLst>
                      <p:childTnLst>
                        <p:par>
                          <p:cTn id="18" fill="hold">
                            <p:stCondLst>
                              <p:cond delay="0"/>
                            </p:stCondLst>
                            <p:childTnLst>
                              <p:par>
                                <p:cTn id="19" presetID="4" presetClass="entr" presetSubtype="16"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box(in)">
                                      <p:cBhvr>
                                        <p:cTn id="21" dur="500"/>
                                        <p:tgtEl>
                                          <p:spTgt spid="6"/>
                                        </p:tgtEl>
                                      </p:cBhvr>
                                    </p:animEffect>
                                  </p:childTnLst>
                                </p:cTn>
                              </p:par>
                              <p:par>
                                <p:cTn id="22" presetID="4" presetClass="entr" presetSubtype="16" fill="hold" grpId="0" nodeType="withEffect">
                                  <p:stCondLst>
                                    <p:cond delay="0"/>
                                  </p:stCondLst>
                                  <p:childTnLst>
                                    <p:set>
                                      <p:cBhvr>
                                        <p:cTn id="23" dur="1" fill="hold">
                                          <p:stCondLst>
                                            <p:cond delay="0"/>
                                          </p:stCondLst>
                                        </p:cTn>
                                        <p:tgtEl>
                                          <p:spTgt spid="28">
                                            <p:txEl>
                                              <p:pRg st="0" end="0"/>
                                            </p:txEl>
                                          </p:spTgt>
                                        </p:tgtEl>
                                        <p:attrNameLst>
                                          <p:attrName>style.visibility</p:attrName>
                                        </p:attrNameLst>
                                      </p:cBhvr>
                                      <p:to>
                                        <p:strVal val="visible"/>
                                      </p:to>
                                    </p:set>
                                    <p:animEffect transition="in" filter="box(in)">
                                      <p:cBhvr>
                                        <p:cTn id="24" dur="500"/>
                                        <p:tgtEl>
                                          <p:spTgt spid="28">
                                            <p:txEl>
                                              <p:pRg st="0" end="0"/>
                                            </p:txEl>
                                          </p:spTgt>
                                        </p:tgtEl>
                                      </p:cBhvr>
                                    </p:animEffect>
                                  </p:childTnLst>
                                </p:cTn>
                              </p:par>
                              <p:par>
                                <p:cTn id="25" presetID="4" presetClass="entr" presetSubtype="16" fill="hold" grpId="0" nodeType="withEffect">
                                  <p:stCondLst>
                                    <p:cond delay="0"/>
                                  </p:stCondLst>
                                  <p:childTnLst>
                                    <p:set>
                                      <p:cBhvr>
                                        <p:cTn id="26" dur="1" fill="hold">
                                          <p:stCondLst>
                                            <p:cond delay="0"/>
                                          </p:stCondLst>
                                        </p:cTn>
                                        <p:tgtEl>
                                          <p:spTgt spid="37">
                                            <p:txEl>
                                              <p:pRg st="0" end="0"/>
                                            </p:txEl>
                                          </p:spTgt>
                                        </p:tgtEl>
                                        <p:attrNameLst>
                                          <p:attrName>style.visibility</p:attrName>
                                        </p:attrNameLst>
                                      </p:cBhvr>
                                      <p:to>
                                        <p:strVal val="visible"/>
                                      </p:to>
                                    </p:set>
                                    <p:animEffect transition="in" filter="box(in)">
                                      <p:cBhvr>
                                        <p:cTn id="27" dur="500"/>
                                        <p:tgtEl>
                                          <p:spTgt spid="37">
                                            <p:txEl>
                                              <p:pRg st="0" end="0"/>
                                            </p:txEl>
                                          </p:spTgt>
                                        </p:tgtEl>
                                      </p:cBhvr>
                                    </p:animEffect>
                                  </p:childTnLst>
                                </p:cTn>
                              </p:par>
                              <p:par>
                                <p:cTn id="28" presetID="4" presetClass="entr" presetSubtype="16" fill="hold" grpId="0" nodeType="withEffect">
                                  <p:stCondLst>
                                    <p:cond delay="0"/>
                                  </p:stCondLst>
                                  <p:childTnLst>
                                    <p:set>
                                      <p:cBhvr>
                                        <p:cTn id="29" dur="1" fill="hold">
                                          <p:stCondLst>
                                            <p:cond delay="0"/>
                                          </p:stCondLst>
                                        </p:cTn>
                                        <p:tgtEl>
                                          <p:spTgt spid="39">
                                            <p:txEl>
                                              <p:pRg st="0" end="0"/>
                                            </p:txEl>
                                          </p:spTgt>
                                        </p:tgtEl>
                                        <p:attrNameLst>
                                          <p:attrName>style.visibility</p:attrName>
                                        </p:attrNameLst>
                                      </p:cBhvr>
                                      <p:to>
                                        <p:strVal val="visible"/>
                                      </p:to>
                                    </p:set>
                                    <p:animEffect transition="in" filter="box(in)">
                                      <p:cBhvr>
                                        <p:cTn id="30" dur="500"/>
                                        <p:tgtEl>
                                          <p:spTgt spid="39">
                                            <p:txEl>
                                              <p:pRg st="0" end="0"/>
                                            </p:txEl>
                                          </p:spTgt>
                                        </p:tgtEl>
                                      </p:cBhvr>
                                    </p:animEffect>
                                  </p:childTnLst>
                                </p:cTn>
                              </p:par>
                              <p:par>
                                <p:cTn id="31" presetID="16" presetClass="entr" presetSubtype="21" fill="hold" grpId="0" nodeType="withEffect">
                                  <p:stCondLst>
                                    <p:cond delay="0"/>
                                  </p:stCondLst>
                                  <p:childTnLst>
                                    <p:set>
                                      <p:cBhvr>
                                        <p:cTn id="32" dur="1" fill="hold">
                                          <p:stCondLst>
                                            <p:cond delay="0"/>
                                          </p:stCondLst>
                                        </p:cTn>
                                        <p:tgtEl>
                                          <p:spTgt spid="40">
                                            <p:txEl>
                                              <p:pRg st="0" end="0"/>
                                            </p:txEl>
                                          </p:spTgt>
                                        </p:tgtEl>
                                        <p:attrNameLst>
                                          <p:attrName>style.visibility</p:attrName>
                                        </p:attrNameLst>
                                      </p:cBhvr>
                                      <p:to>
                                        <p:strVal val="visible"/>
                                      </p:to>
                                    </p:set>
                                    <p:animEffect transition="in" filter="barn(inVertical)">
                                      <p:cBhvr>
                                        <p:cTn id="33" dur="500"/>
                                        <p:tgtEl>
                                          <p:spTgt spid="40">
                                            <p:txEl>
                                              <p:pRg st="0" end="0"/>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mph" presetSubtype="2" fill="hold" grpId="1" nodeType="clickEffect">
                                  <p:stCondLst>
                                    <p:cond delay="0"/>
                                  </p:stCondLst>
                                  <p:childTnLst>
                                    <p:animClr clrSpc="rgb" dir="cw">
                                      <p:cBhvr override="childStyle">
                                        <p:cTn id="37" dur="2000" fill="hold"/>
                                        <p:tgtEl>
                                          <p:spTgt spid="10"/>
                                        </p:tgtEl>
                                        <p:attrNameLst>
                                          <p:attrName>style.color</p:attrName>
                                        </p:attrNameLst>
                                      </p:cBhvr>
                                      <p:to>
                                        <a:srgbClr val="FF0000"/>
                                      </p:to>
                                    </p:animClr>
                                  </p:childTnLst>
                                </p:cTn>
                              </p:par>
                              <p:par>
                                <p:cTn id="38" presetID="3" presetClass="emph" presetSubtype="2" fill="hold" grpId="1" nodeType="withEffect">
                                  <p:stCondLst>
                                    <p:cond delay="0"/>
                                  </p:stCondLst>
                                  <p:childTnLst>
                                    <p:animClr clrSpc="rgb" dir="cw">
                                      <p:cBhvr override="childStyle">
                                        <p:cTn id="39" dur="2000" fill="hold"/>
                                        <p:tgtEl>
                                          <p:spTgt spid="2"/>
                                        </p:tgtEl>
                                        <p:attrNameLst>
                                          <p:attrName>style.color</p:attrName>
                                        </p:attrNameLst>
                                      </p:cBhvr>
                                      <p:to>
                                        <a:srgbClr val="FF0000"/>
                                      </p:to>
                                    </p:animClr>
                                  </p:childTnLst>
                                </p:cTn>
                              </p:par>
                              <p:par>
                                <p:cTn id="40" presetID="3" presetClass="emph" presetSubtype="2" fill="hold" grpId="1" nodeType="withEffect">
                                  <p:stCondLst>
                                    <p:cond delay="0"/>
                                  </p:stCondLst>
                                  <p:childTnLst>
                                    <p:animClr clrSpc="rgb" dir="cw">
                                      <p:cBhvr override="childStyle">
                                        <p:cTn id="41" dur="2000" fill="hold"/>
                                        <p:tgtEl>
                                          <p:spTgt spid="9"/>
                                        </p:tgtEl>
                                        <p:attrNameLst>
                                          <p:attrName>style.color</p:attrName>
                                        </p:attrNameLst>
                                      </p:cBhvr>
                                      <p:to>
                                        <a:srgbClr val="FF0000"/>
                                      </p:to>
                                    </p:animClr>
                                  </p:childTnLst>
                                </p:cTn>
                              </p:par>
                            </p:childTnLst>
                          </p:cTn>
                        </p:par>
                      </p:childTnLst>
                    </p:cTn>
                  </p:par>
                  <p:par>
                    <p:cTn id="42" fill="hold">
                      <p:stCondLst>
                        <p:cond delay="indefinite"/>
                      </p:stCondLst>
                      <p:childTnLst>
                        <p:par>
                          <p:cTn id="43" fill="hold">
                            <p:stCondLst>
                              <p:cond delay="0"/>
                            </p:stCondLst>
                            <p:childTnLst>
                              <p:par>
                                <p:cTn id="44" presetID="3" presetClass="emph" presetSubtype="2" fill="hold" nodeType="clickEffect">
                                  <p:stCondLst>
                                    <p:cond delay="0"/>
                                  </p:stCondLst>
                                  <p:childTnLst>
                                    <p:animClr clrSpc="rgb" dir="cw">
                                      <p:cBhvr override="childStyle">
                                        <p:cTn id="45" dur="500" fill="hold"/>
                                        <p:tgtEl>
                                          <p:spTgt spid="37">
                                            <p:txEl>
                                              <p:pRg st="0" end="0"/>
                                            </p:txEl>
                                          </p:spTgt>
                                        </p:tgtEl>
                                        <p:attrNameLst>
                                          <p:attrName>style.color</p:attrName>
                                        </p:attrNameLst>
                                      </p:cBhvr>
                                      <p:to>
                                        <a:srgbClr val="EE0600"/>
                                      </p:to>
                                    </p:animClr>
                                  </p:childTnLst>
                                </p:cTn>
                              </p:par>
                              <p:par>
                                <p:cTn id="46" presetID="3" presetClass="emph" presetSubtype="2" fill="hold" nodeType="withEffect">
                                  <p:stCondLst>
                                    <p:cond delay="0"/>
                                  </p:stCondLst>
                                  <p:childTnLst>
                                    <p:animClr clrSpc="rgb" dir="cw">
                                      <p:cBhvr override="childStyle">
                                        <p:cTn id="47" dur="500" fill="hold"/>
                                        <p:tgtEl>
                                          <p:spTgt spid="28">
                                            <p:txEl>
                                              <p:pRg st="0" end="0"/>
                                            </p:txEl>
                                          </p:spTgt>
                                        </p:tgtEl>
                                        <p:attrNameLst>
                                          <p:attrName>style.color</p:attrName>
                                        </p:attrNameLst>
                                      </p:cBhvr>
                                      <p:to>
                                        <a:srgbClr val="EE0600"/>
                                      </p:to>
                                    </p:animClr>
                                  </p:childTnLst>
                                </p:cTn>
                              </p:par>
                              <p:par>
                                <p:cTn id="48" presetID="3" presetClass="emph" presetSubtype="2" fill="hold" nodeType="withEffect">
                                  <p:stCondLst>
                                    <p:cond delay="0"/>
                                  </p:stCondLst>
                                  <p:childTnLst>
                                    <p:animClr clrSpc="rgb" dir="cw">
                                      <p:cBhvr override="childStyle">
                                        <p:cTn id="49" dur="500" fill="hold"/>
                                        <p:tgtEl>
                                          <p:spTgt spid="39">
                                            <p:txEl>
                                              <p:pRg st="0" end="0"/>
                                            </p:txEl>
                                          </p:spTgt>
                                        </p:tgtEl>
                                        <p:attrNameLst>
                                          <p:attrName>style.color</p:attrName>
                                        </p:attrNameLst>
                                      </p:cBhvr>
                                      <p:to>
                                        <a:srgbClr val="EE0600"/>
                                      </p:to>
                                    </p:animClr>
                                  </p:childTnLst>
                                </p:cTn>
                              </p:par>
                              <p:par>
                                <p:cTn id="50" presetID="3" presetClass="emph" presetSubtype="2" fill="hold" nodeType="withEffect">
                                  <p:stCondLst>
                                    <p:cond delay="0"/>
                                  </p:stCondLst>
                                  <p:childTnLst>
                                    <p:animClr clrSpc="rgb" dir="cw">
                                      <p:cBhvr override="childStyle">
                                        <p:cTn id="51" dur="500" fill="hold"/>
                                        <p:tgtEl>
                                          <p:spTgt spid="40">
                                            <p:txEl>
                                              <p:pRg st="0" end="0"/>
                                            </p:txEl>
                                          </p:spTgt>
                                        </p:tgtEl>
                                        <p:attrNameLst>
                                          <p:attrName>style.color</p:attrName>
                                        </p:attrNameLst>
                                      </p:cBhvr>
                                      <p:to>
                                        <a:srgbClr val="EE0600"/>
                                      </p:to>
                                    </p:animClr>
                                  </p:childTnLst>
                                </p:cTn>
                              </p:par>
                            </p:childTnLst>
                          </p:cTn>
                        </p:par>
                      </p:childTnLst>
                    </p:cTn>
                  </p:par>
                  <p:par>
                    <p:cTn id="52" fill="hold">
                      <p:stCondLst>
                        <p:cond delay="indefinite"/>
                      </p:stCondLst>
                      <p:childTnLst>
                        <p:par>
                          <p:cTn id="53" fill="hold">
                            <p:stCondLst>
                              <p:cond delay="0"/>
                            </p:stCondLst>
                            <p:childTnLst>
                              <p:par>
                                <p:cTn id="54" presetID="9" presetClass="entr" presetSubtype="0" fill="hold" grpId="0" nodeType="clickEffect">
                                  <p:stCondLst>
                                    <p:cond delay="0"/>
                                  </p:stCondLst>
                                  <p:childTnLst>
                                    <p:set>
                                      <p:cBhvr>
                                        <p:cTn id="55" dur="1" fill="hold">
                                          <p:stCondLst>
                                            <p:cond delay="0"/>
                                          </p:stCondLst>
                                        </p:cTn>
                                        <p:tgtEl>
                                          <p:spTgt spid="13"/>
                                        </p:tgtEl>
                                        <p:attrNameLst>
                                          <p:attrName>style.visibility</p:attrName>
                                        </p:attrNameLst>
                                      </p:cBhvr>
                                      <p:to>
                                        <p:strVal val="visible"/>
                                      </p:to>
                                    </p:set>
                                    <p:animEffect transition="in" filter="dissolve">
                                      <p:cBhvr>
                                        <p:cTn id="56" dur="500"/>
                                        <p:tgtEl>
                                          <p:spTgt spid="13"/>
                                        </p:tgtEl>
                                      </p:cBhvr>
                                    </p:animEffect>
                                  </p:childTnLst>
                                </p:cTn>
                              </p:par>
                              <p:par>
                                <p:cTn id="57" presetID="9" presetClass="entr" presetSubtype="0" fill="hold" grpId="0" nodeType="withEffect">
                                  <p:stCondLst>
                                    <p:cond delay="0"/>
                                  </p:stCondLst>
                                  <p:childTnLst>
                                    <p:set>
                                      <p:cBhvr>
                                        <p:cTn id="58" dur="1" fill="hold">
                                          <p:stCondLst>
                                            <p:cond delay="0"/>
                                          </p:stCondLst>
                                        </p:cTn>
                                        <p:tgtEl>
                                          <p:spTgt spid="15"/>
                                        </p:tgtEl>
                                        <p:attrNameLst>
                                          <p:attrName>style.visibility</p:attrName>
                                        </p:attrNameLst>
                                      </p:cBhvr>
                                      <p:to>
                                        <p:strVal val="visible"/>
                                      </p:to>
                                    </p:set>
                                    <p:animEffect transition="in" filter="dissolve">
                                      <p:cBhvr>
                                        <p:cTn id="59" dur="500"/>
                                        <p:tgtEl>
                                          <p:spTgt spid="15"/>
                                        </p:tgtEl>
                                      </p:cBhvr>
                                    </p:animEffect>
                                  </p:childTnLst>
                                </p:cTn>
                              </p:par>
                            </p:childTnLst>
                          </p:cTn>
                        </p:par>
                      </p:childTnLst>
                    </p:cTn>
                  </p:par>
                  <p:par>
                    <p:cTn id="60" fill="hold">
                      <p:stCondLst>
                        <p:cond delay="indefinite"/>
                      </p:stCondLst>
                      <p:childTnLst>
                        <p:par>
                          <p:cTn id="61" fill="hold">
                            <p:stCondLst>
                              <p:cond delay="0"/>
                            </p:stCondLst>
                            <p:childTnLst>
                              <p:par>
                                <p:cTn id="62" presetID="9" presetClass="entr" presetSubtype="0" fill="hold" grpId="0" nodeType="clickEffect">
                                  <p:stCondLst>
                                    <p:cond delay="0"/>
                                  </p:stCondLst>
                                  <p:childTnLst>
                                    <p:set>
                                      <p:cBhvr>
                                        <p:cTn id="63" dur="1" fill="hold">
                                          <p:stCondLst>
                                            <p:cond delay="0"/>
                                          </p:stCondLst>
                                        </p:cTn>
                                        <p:tgtEl>
                                          <p:spTgt spid="18"/>
                                        </p:tgtEl>
                                        <p:attrNameLst>
                                          <p:attrName>style.visibility</p:attrName>
                                        </p:attrNameLst>
                                      </p:cBhvr>
                                      <p:to>
                                        <p:strVal val="visible"/>
                                      </p:to>
                                    </p:set>
                                    <p:animEffect transition="in" filter="dissolve">
                                      <p:cBhvr>
                                        <p:cTn id="64" dur="500"/>
                                        <p:tgtEl>
                                          <p:spTgt spid="18"/>
                                        </p:tgtEl>
                                      </p:cBhvr>
                                    </p:animEffect>
                                  </p:childTnLst>
                                </p:cTn>
                              </p:par>
                              <p:par>
                                <p:cTn id="65" presetID="9" presetClass="entr" presetSubtype="0" fill="hold" grpId="0" nodeType="withEffect">
                                  <p:stCondLst>
                                    <p:cond delay="0"/>
                                  </p:stCondLst>
                                  <p:childTnLst>
                                    <p:set>
                                      <p:cBhvr>
                                        <p:cTn id="66" dur="1" fill="hold">
                                          <p:stCondLst>
                                            <p:cond delay="0"/>
                                          </p:stCondLst>
                                        </p:cTn>
                                        <p:tgtEl>
                                          <p:spTgt spid="17"/>
                                        </p:tgtEl>
                                        <p:attrNameLst>
                                          <p:attrName>style.visibility</p:attrName>
                                        </p:attrNameLst>
                                      </p:cBhvr>
                                      <p:to>
                                        <p:strVal val="visible"/>
                                      </p:to>
                                    </p:set>
                                    <p:animEffect transition="in" filter="dissolve">
                                      <p:cBhvr>
                                        <p:cTn id="6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28" grpId="0" build="allAtOnce"/>
      <p:bldP spid="37" grpId="0" build="allAtOnce"/>
      <p:bldP spid="39" grpId="0" build="allAtOnce"/>
      <p:bldP spid="40" grpId="0" build="allAtOnce"/>
      <p:bldP spid="14" grpId="0"/>
      <p:bldP spid="2" grpId="0"/>
      <p:bldP spid="2" grpId="1"/>
      <p:bldP spid="9" grpId="0"/>
      <p:bldP spid="9" grpId="1"/>
      <p:bldP spid="10" grpId="0"/>
      <p:bldP spid="10" grpId="1"/>
      <p:bldP spid="13" grpId="0"/>
      <p:bldP spid="15" grpId="0"/>
      <p:bldP spid="17" grpId="0"/>
      <p:bldP spid="1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304800" y="1828800"/>
            <a:ext cx="1600200" cy="1600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rgbClr val="FF0000"/>
                </a:solidFill>
                <a:latin typeface="Arial" panose="020B0604020202020204" pitchFamily="34" charset="0"/>
                <a:cs typeface="Arial" panose="020B0604020202020204" pitchFamily="34" charset="0"/>
              </a:rPr>
              <a:t>ĐIỆP NGỮ</a:t>
            </a:r>
            <a:endParaRPr lang="en-US" sz="3200" b="1" dirty="0">
              <a:solidFill>
                <a:srgbClr val="FF0000"/>
              </a:solidFill>
              <a:latin typeface="Arial" panose="020B0604020202020204" pitchFamily="34" charset="0"/>
              <a:cs typeface="Arial" panose="020B0604020202020204" pitchFamily="34" charset="0"/>
            </a:endParaRPr>
          </a:p>
        </p:txBody>
      </p:sp>
      <p:cxnSp>
        <p:nvCxnSpPr>
          <p:cNvPr id="6" name="Straight Arrow Connector 5"/>
          <p:cNvCxnSpPr>
            <a:stCxn id="4" idx="3"/>
            <a:endCxn id="13" idx="1"/>
          </p:cNvCxnSpPr>
          <p:nvPr/>
        </p:nvCxnSpPr>
        <p:spPr>
          <a:xfrm flipV="1">
            <a:off x="1905000" y="1104900"/>
            <a:ext cx="609600" cy="1524000"/>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a:stCxn id="4" idx="3"/>
            <a:endCxn id="17" idx="1"/>
          </p:cNvCxnSpPr>
          <p:nvPr/>
        </p:nvCxnSpPr>
        <p:spPr>
          <a:xfrm>
            <a:off x="1905000" y="2628900"/>
            <a:ext cx="487045" cy="716915"/>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stCxn id="4" idx="3"/>
            <a:endCxn id="20" idx="1"/>
          </p:cNvCxnSpPr>
          <p:nvPr/>
        </p:nvCxnSpPr>
        <p:spPr>
          <a:xfrm>
            <a:off x="1905000" y="2628900"/>
            <a:ext cx="564515" cy="2819400"/>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sp>
        <p:nvSpPr>
          <p:cNvPr id="13" name="Rounded Rectangle 12"/>
          <p:cNvSpPr/>
          <p:nvPr/>
        </p:nvSpPr>
        <p:spPr>
          <a:xfrm>
            <a:off x="2514600" y="838200"/>
            <a:ext cx="1981200" cy="533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latin typeface="Arial" panose="020B0604020202020204" pitchFamily="34" charset="0"/>
                <a:cs typeface="Arial" panose="020B0604020202020204" pitchFamily="34" charset="0"/>
              </a:rPr>
              <a:t>HÌNH THỨC</a:t>
            </a:r>
            <a:endParaRPr lang="en-US" sz="2400" b="1" dirty="0">
              <a:latin typeface="Arial" panose="020B0604020202020204" pitchFamily="34" charset="0"/>
              <a:cs typeface="Arial" panose="020B0604020202020204" pitchFamily="34" charset="0"/>
            </a:endParaRPr>
          </a:p>
        </p:txBody>
      </p:sp>
      <p:sp>
        <p:nvSpPr>
          <p:cNvPr id="17" name="Rounded Rectangle 16"/>
          <p:cNvSpPr/>
          <p:nvPr/>
        </p:nvSpPr>
        <p:spPr>
          <a:xfrm>
            <a:off x="2392180" y="3079230"/>
            <a:ext cx="1905000" cy="533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latin typeface="Arial" panose="020B0604020202020204" pitchFamily="34" charset="0"/>
                <a:cs typeface="Arial" panose="020B0604020202020204" pitchFamily="34" charset="0"/>
              </a:rPr>
              <a:t>CẤU TẠO</a:t>
            </a:r>
            <a:endParaRPr lang="en-US" sz="2400" b="1" dirty="0">
              <a:latin typeface="Arial" panose="020B0604020202020204" pitchFamily="34" charset="0"/>
              <a:cs typeface="Arial" panose="020B0604020202020204" pitchFamily="34" charset="0"/>
            </a:endParaRPr>
          </a:p>
        </p:txBody>
      </p:sp>
      <p:sp>
        <p:nvSpPr>
          <p:cNvPr id="20" name="Rounded Rectangle 19"/>
          <p:cNvSpPr/>
          <p:nvPr/>
        </p:nvSpPr>
        <p:spPr>
          <a:xfrm>
            <a:off x="2469630" y="5181600"/>
            <a:ext cx="1905000" cy="533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latin typeface="Arial" panose="020B0604020202020204" pitchFamily="34" charset="0"/>
                <a:cs typeface="Arial" panose="020B0604020202020204" pitchFamily="34" charset="0"/>
              </a:rPr>
              <a:t>TÁC DỤNG</a:t>
            </a:r>
            <a:endParaRPr lang="en-US" sz="2400" b="1" dirty="0">
              <a:latin typeface="Arial" panose="020B0604020202020204" pitchFamily="34" charset="0"/>
              <a:cs typeface="Arial" panose="020B0604020202020204" pitchFamily="34" charset="0"/>
            </a:endParaRPr>
          </a:p>
        </p:txBody>
      </p:sp>
      <p:sp>
        <p:nvSpPr>
          <p:cNvPr id="26" name="TextBox 25"/>
          <p:cNvSpPr txBox="1"/>
          <p:nvPr/>
        </p:nvSpPr>
        <p:spPr>
          <a:xfrm>
            <a:off x="5615869" y="356120"/>
            <a:ext cx="2994731" cy="461665"/>
          </a:xfrm>
          <a:prstGeom prst="rect">
            <a:avLst/>
          </a:prstGeom>
          <a:noFill/>
        </p:spPr>
        <p:txBody>
          <a:bodyPr wrap="none" rtlCol="0">
            <a:spAutoFit/>
          </a:bodyPr>
          <a:lstStyle/>
          <a:p>
            <a:r>
              <a:rPr lang="en-US" sz="2400" dirty="0" err="1" smtClean="0">
                <a:latin typeface="Arial" panose="020B0604020202020204" pitchFamily="34" charset="0"/>
                <a:cs typeface="Arial" panose="020B0604020202020204" pitchFamily="34" charset="0"/>
              </a:rPr>
              <a:t>Cách</a:t>
            </a:r>
            <a:r>
              <a:rPr lang="en-US" sz="2400" dirty="0" smtClean="0">
                <a:latin typeface="Arial" panose="020B0604020202020204" pitchFamily="34" charset="0"/>
                <a:cs typeface="Arial" panose="020B0604020202020204" pitchFamily="34" charset="0"/>
              </a:rPr>
              <a:t> </a:t>
            </a:r>
            <a:r>
              <a:rPr lang="en-US" sz="2400" dirty="0" err="1" smtClean="0">
                <a:latin typeface="Arial" panose="020B0604020202020204" pitchFamily="34" charset="0"/>
                <a:cs typeface="Arial" panose="020B0604020202020204" pitchFamily="34" charset="0"/>
              </a:rPr>
              <a:t>lặp</a:t>
            </a:r>
            <a:r>
              <a:rPr lang="en-US" sz="2400" dirty="0" smtClean="0">
                <a:latin typeface="Arial" panose="020B0604020202020204" pitchFamily="34" charset="0"/>
                <a:cs typeface="Arial" panose="020B0604020202020204" pitchFamily="34" charset="0"/>
              </a:rPr>
              <a:t> </a:t>
            </a:r>
            <a:r>
              <a:rPr lang="en-US" sz="2400" dirty="0" err="1" smtClean="0">
                <a:latin typeface="Arial" panose="020B0604020202020204" pitchFamily="34" charset="0"/>
                <a:cs typeface="Arial" panose="020B0604020202020204" pitchFamily="34" charset="0"/>
              </a:rPr>
              <a:t>lại</a:t>
            </a:r>
            <a:r>
              <a:rPr lang="en-US" sz="2400" dirty="0" smtClean="0">
                <a:latin typeface="Arial" panose="020B0604020202020204" pitchFamily="34" charset="0"/>
                <a:cs typeface="Arial" panose="020B0604020202020204" pitchFamily="34" charset="0"/>
              </a:rPr>
              <a:t> </a:t>
            </a:r>
            <a:r>
              <a:rPr lang="en-US" sz="2400" dirty="0" err="1" smtClean="0">
                <a:latin typeface="Arial" panose="020B0604020202020204" pitchFamily="34" charset="0"/>
                <a:cs typeface="Arial" panose="020B0604020202020204" pitchFamily="34" charset="0"/>
              </a:rPr>
              <a:t>từ</a:t>
            </a:r>
            <a:r>
              <a:rPr lang="en-US" sz="2400" dirty="0" smtClean="0">
                <a:latin typeface="Arial" panose="020B0604020202020204" pitchFamily="34" charset="0"/>
                <a:cs typeface="Arial" panose="020B0604020202020204" pitchFamily="34" charset="0"/>
              </a:rPr>
              <a:t>, </a:t>
            </a:r>
            <a:r>
              <a:rPr lang="en-US" sz="2400" dirty="0" err="1" smtClean="0">
                <a:latin typeface="Arial" panose="020B0604020202020204" pitchFamily="34" charset="0"/>
                <a:cs typeface="Arial" panose="020B0604020202020204" pitchFamily="34" charset="0"/>
              </a:rPr>
              <a:t>ngữ</a:t>
            </a:r>
            <a:endParaRPr lang="en-US" sz="2400" dirty="0">
              <a:latin typeface="Arial" panose="020B0604020202020204" pitchFamily="34" charset="0"/>
              <a:cs typeface="Arial" panose="020B0604020202020204" pitchFamily="34" charset="0"/>
            </a:endParaRPr>
          </a:p>
        </p:txBody>
      </p:sp>
      <p:sp>
        <p:nvSpPr>
          <p:cNvPr id="27" name="TextBox 26"/>
          <p:cNvSpPr txBox="1"/>
          <p:nvPr/>
        </p:nvSpPr>
        <p:spPr>
          <a:xfrm>
            <a:off x="5410200" y="2514600"/>
            <a:ext cx="1758815" cy="461665"/>
          </a:xfrm>
          <a:prstGeom prst="rect">
            <a:avLst/>
          </a:prstGeom>
          <a:noFill/>
        </p:spPr>
        <p:txBody>
          <a:bodyPr wrap="none" rtlCol="0">
            <a:spAutoFit/>
          </a:bodyPr>
          <a:lstStyle/>
          <a:p>
            <a:r>
              <a:rPr lang="en-US" sz="2400" dirty="0" err="1" smtClean="0">
                <a:latin typeface="Arial" panose="020B0604020202020204" pitchFamily="34" charset="0"/>
                <a:cs typeface="Arial" panose="020B0604020202020204" pitchFamily="34" charset="0"/>
              </a:rPr>
              <a:t>Lặp</a:t>
            </a:r>
            <a:r>
              <a:rPr lang="en-US" sz="2400" dirty="0" smtClean="0">
                <a:latin typeface="Arial" panose="020B0604020202020204" pitchFamily="34" charset="0"/>
                <a:cs typeface="Arial" panose="020B0604020202020204" pitchFamily="34" charset="0"/>
              </a:rPr>
              <a:t> </a:t>
            </a:r>
            <a:r>
              <a:rPr lang="en-US" sz="2400" dirty="0" err="1" smtClean="0">
                <a:latin typeface="Arial" panose="020B0604020202020204" pitchFamily="34" charset="0"/>
                <a:cs typeface="Arial" panose="020B0604020202020204" pitchFamily="34" charset="0"/>
              </a:rPr>
              <a:t>một</a:t>
            </a:r>
            <a:r>
              <a:rPr lang="en-US" sz="2400" dirty="0" smtClean="0">
                <a:latin typeface="Arial" panose="020B0604020202020204" pitchFamily="34" charset="0"/>
                <a:cs typeface="Arial" panose="020B0604020202020204" pitchFamily="34" charset="0"/>
              </a:rPr>
              <a:t> </a:t>
            </a:r>
            <a:r>
              <a:rPr lang="en-US" sz="2400" dirty="0" err="1" smtClean="0">
                <a:latin typeface="Arial" panose="020B0604020202020204" pitchFamily="34" charset="0"/>
                <a:cs typeface="Arial" panose="020B0604020202020204" pitchFamily="34" charset="0"/>
              </a:rPr>
              <a:t>từ</a:t>
            </a:r>
            <a:r>
              <a:rPr lang="en-US" sz="2400" dirty="0" smtClean="0">
                <a:latin typeface="Arial" panose="020B0604020202020204" pitchFamily="34" charset="0"/>
                <a:cs typeface="Arial" panose="020B0604020202020204" pitchFamily="34" charset="0"/>
              </a:rPr>
              <a:t> </a:t>
            </a:r>
            <a:endParaRPr lang="en-US" sz="2400" dirty="0">
              <a:latin typeface="Arial" panose="020B0604020202020204" pitchFamily="34" charset="0"/>
              <a:cs typeface="Arial" panose="020B0604020202020204" pitchFamily="34" charset="0"/>
            </a:endParaRPr>
          </a:p>
        </p:txBody>
      </p:sp>
      <p:sp>
        <p:nvSpPr>
          <p:cNvPr id="28" name="TextBox 27"/>
          <p:cNvSpPr txBox="1"/>
          <p:nvPr/>
        </p:nvSpPr>
        <p:spPr>
          <a:xfrm>
            <a:off x="5486400" y="3200400"/>
            <a:ext cx="1931939" cy="461665"/>
          </a:xfrm>
          <a:prstGeom prst="rect">
            <a:avLst/>
          </a:prstGeom>
          <a:noFill/>
        </p:spPr>
        <p:txBody>
          <a:bodyPr wrap="none" rtlCol="0">
            <a:spAutoFit/>
          </a:bodyPr>
          <a:lstStyle/>
          <a:p>
            <a:r>
              <a:rPr lang="en-US" sz="2400" dirty="0" err="1" smtClean="0">
                <a:latin typeface="Arial" panose="020B0604020202020204" pitchFamily="34" charset="0"/>
                <a:cs typeface="Arial" panose="020B0604020202020204" pitchFamily="34" charset="0"/>
              </a:rPr>
              <a:t>Lặp</a:t>
            </a:r>
            <a:r>
              <a:rPr lang="en-US" sz="2400" dirty="0" smtClean="0">
                <a:latin typeface="Arial" panose="020B0604020202020204" pitchFamily="34" charset="0"/>
                <a:cs typeface="Arial" panose="020B0604020202020204" pitchFamily="34" charset="0"/>
              </a:rPr>
              <a:t> </a:t>
            </a:r>
            <a:r>
              <a:rPr lang="en-US" sz="2400" dirty="0" err="1" smtClean="0">
                <a:latin typeface="Arial" panose="020B0604020202020204" pitchFamily="34" charset="0"/>
                <a:cs typeface="Arial" panose="020B0604020202020204" pitchFamily="34" charset="0"/>
              </a:rPr>
              <a:t>một</a:t>
            </a:r>
            <a:r>
              <a:rPr lang="en-US" sz="2400" dirty="0" smtClean="0">
                <a:latin typeface="Arial" panose="020B0604020202020204" pitchFamily="34" charset="0"/>
                <a:cs typeface="Arial" panose="020B0604020202020204" pitchFamily="34" charset="0"/>
              </a:rPr>
              <a:t> </a:t>
            </a:r>
            <a:r>
              <a:rPr lang="en-US" sz="2400" dirty="0" err="1" smtClean="0">
                <a:latin typeface="Arial" panose="020B0604020202020204" pitchFamily="34" charset="0"/>
                <a:cs typeface="Arial" panose="020B0604020202020204" pitchFamily="34" charset="0"/>
              </a:rPr>
              <a:t>ngữ</a:t>
            </a:r>
            <a:endParaRPr lang="en-US" sz="2400" dirty="0">
              <a:latin typeface="Arial" panose="020B0604020202020204" pitchFamily="34" charset="0"/>
              <a:cs typeface="Arial" panose="020B0604020202020204" pitchFamily="34" charset="0"/>
            </a:endParaRPr>
          </a:p>
        </p:txBody>
      </p:sp>
      <p:sp>
        <p:nvSpPr>
          <p:cNvPr id="29" name="TextBox 28"/>
          <p:cNvSpPr txBox="1"/>
          <p:nvPr/>
        </p:nvSpPr>
        <p:spPr>
          <a:xfrm>
            <a:off x="5457670" y="3993630"/>
            <a:ext cx="1879041" cy="461665"/>
          </a:xfrm>
          <a:prstGeom prst="rect">
            <a:avLst/>
          </a:prstGeom>
          <a:noFill/>
        </p:spPr>
        <p:txBody>
          <a:bodyPr wrap="none" rtlCol="0">
            <a:spAutoFit/>
          </a:bodyPr>
          <a:lstStyle/>
          <a:p>
            <a:r>
              <a:rPr lang="en-US" sz="2400" dirty="0" err="1" smtClean="0">
                <a:latin typeface="Arial" panose="020B0604020202020204" pitchFamily="34" charset="0"/>
                <a:cs typeface="Arial" panose="020B0604020202020204" pitchFamily="34" charset="0"/>
              </a:rPr>
              <a:t>Lặp</a:t>
            </a:r>
            <a:r>
              <a:rPr lang="en-US" sz="2400" dirty="0" smtClean="0">
                <a:latin typeface="Arial" panose="020B0604020202020204" pitchFamily="34" charset="0"/>
                <a:cs typeface="Arial" panose="020B0604020202020204" pitchFamily="34" charset="0"/>
              </a:rPr>
              <a:t> </a:t>
            </a:r>
            <a:r>
              <a:rPr lang="en-US" sz="2400" dirty="0" err="1" smtClean="0">
                <a:latin typeface="Arial" panose="020B0604020202020204" pitchFamily="34" charset="0"/>
                <a:cs typeface="Arial" panose="020B0604020202020204" pitchFamily="34" charset="0"/>
              </a:rPr>
              <a:t>một</a:t>
            </a:r>
            <a:r>
              <a:rPr lang="en-US" sz="2400" dirty="0" smtClean="0">
                <a:latin typeface="Arial" panose="020B0604020202020204" pitchFamily="34" charset="0"/>
                <a:cs typeface="Arial" panose="020B0604020202020204" pitchFamily="34" charset="0"/>
              </a:rPr>
              <a:t> </a:t>
            </a:r>
            <a:r>
              <a:rPr lang="en-US" sz="2400" dirty="0" err="1" smtClean="0">
                <a:latin typeface="Arial" panose="020B0604020202020204" pitchFamily="34" charset="0"/>
                <a:cs typeface="Arial" panose="020B0604020202020204" pitchFamily="34" charset="0"/>
              </a:rPr>
              <a:t>câu</a:t>
            </a:r>
            <a:endParaRPr lang="en-US" sz="2400" dirty="0">
              <a:latin typeface="Arial" panose="020B0604020202020204" pitchFamily="34" charset="0"/>
              <a:cs typeface="Arial" panose="020B0604020202020204" pitchFamily="34" charset="0"/>
            </a:endParaRPr>
          </a:p>
        </p:txBody>
      </p:sp>
      <p:sp>
        <p:nvSpPr>
          <p:cNvPr id="30" name="TextBox 29"/>
          <p:cNvSpPr txBox="1"/>
          <p:nvPr/>
        </p:nvSpPr>
        <p:spPr>
          <a:xfrm>
            <a:off x="5517686" y="4800600"/>
            <a:ext cx="2864314" cy="830997"/>
          </a:xfrm>
          <a:prstGeom prst="rect">
            <a:avLst/>
          </a:prstGeom>
          <a:noFill/>
        </p:spPr>
        <p:txBody>
          <a:bodyPr wrap="square" rtlCol="0">
            <a:spAutoFit/>
          </a:bodyPr>
          <a:lstStyle/>
          <a:p>
            <a:r>
              <a:rPr lang="en-US" sz="2400" dirty="0" err="1" smtClean="0">
                <a:latin typeface="Arial" panose="020B0604020202020204" pitchFamily="34" charset="0"/>
                <a:cs typeface="Arial" panose="020B0604020202020204" pitchFamily="34" charset="0"/>
              </a:rPr>
              <a:t>Nhấn</a:t>
            </a:r>
            <a:r>
              <a:rPr lang="en-US" sz="2400" dirty="0" smtClean="0">
                <a:latin typeface="Arial" panose="020B0604020202020204" pitchFamily="34" charset="0"/>
                <a:cs typeface="Arial" panose="020B0604020202020204" pitchFamily="34" charset="0"/>
              </a:rPr>
              <a:t> </a:t>
            </a:r>
            <a:r>
              <a:rPr lang="en-US" sz="2400" dirty="0" err="1" smtClean="0">
                <a:latin typeface="Arial" panose="020B0604020202020204" pitchFamily="34" charset="0"/>
                <a:cs typeface="Arial" panose="020B0604020202020204" pitchFamily="34" charset="0"/>
              </a:rPr>
              <a:t>mạnh,làm</a:t>
            </a:r>
            <a:r>
              <a:rPr lang="en-US" sz="2400" dirty="0" smtClean="0">
                <a:latin typeface="Arial" panose="020B0604020202020204" pitchFamily="34" charset="0"/>
                <a:cs typeface="Arial" panose="020B0604020202020204" pitchFamily="34" charset="0"/>
              </a:rPr>
              <a:t> </a:t>
            </a:r>
            <a:r>
              <a:rPr lang="en-US" sz="2400" dirty="0" err="1" smtClean="0">
                <a:latin typeface="Arial" panose="020B0604020202020204" pitchFamily="34" charset="0"/>
                <a:cs typeface="Arial" panose="020B0604020202020204" pitchFamily="34" charset="0"/>
              </a:rPr>
              <a:t>nổi</a:t>
            </a:r>
            <a:r>
              <a:rPr lang="en-US" sz="2400" dirty="0" smtClean="0">
                <a:latin typeface="Arial" panose="020B0604020202020204" pitchFamily="34" charset="0"/>
                <a:cs typeface="Arial" panose="020B0604020202020204" pitchFamily="34" charset="0"/>
              </a:rPr>
              <a:t> </a:t>
            </a:r>
            <a:r>
              <a:rPr lang="en-US" sz="2400" dirty="0" err="1" smtClean="0">
                <a:latin typeface="Arial" panose="020B0604020202020204" pitchFamily="34" charset="0"/>
                <a:cs typeface="Arial" panose="020B0604020202020204" pitchFamily="34" charset="0"/>
              </a:rPr>
              <a:t>bật</a:t>
            </a:r>
            <a:r>
              <a:rPr lang="en-US" sz="2400" dirty="0" smtClean="0">
                <a:latin typeface="Arial" panose="020B0604020202020204" pitchFamily="34" charset="0"/>
                <a:cs typeface="Arial" panose="020B0604020202020204" pitchFamily="34" charset="0"/>
              </a:rPr>
              <a:t> ý</a:t>
            </a:r>
            <a:endParaRPr lang="en-US" sz="2400" dirty="0">
              <a:latin typeface="Arial" panose="020B0604020202020204" pitchFamily="34" charset="0"/>
              <a:cs typeface="Arial" panose="020B0604020202020204" pitchFamily="34" charset="0"/>
            </a:endParaRPr>
          </a:p>
        </p:txBody>
      </p:sp>
      <p:sp>
        <p:nvSpPr>
          <p:cNvPr id="31" name="TextBox 30"/>
          <p:cNvSpPr txBox="1"/>
          <p:nvPr/>
        </p:nvSpPr>
        <p:spPr>
          <a:xfrm>
            <a:off x="5517686" y="5715000"/>
            <a:ext cx="3196709" cy="830997"/>
          </a:xfrm>
          <a:prstGeom prst="rect">
            <a:avLst/>
          </a:prstGeom>
          <a:noFill/>
        </p:spPr>
        <p:txBody>
          <a:bodyPr wrap="none" rtlCol="0">
            <a:spAutoFit/>
          </a:bodyPr>
          <a:lstStyle/>
          <a:p>
            <a:r>
              <a:rPr lang="en-US" sz="2400" dirty="0" err="1" smtClean="0">
                <a:latin typeface="Arial" panose="020B0604020202020204" pitchFamily="34" charset="0"/>
                <a:cs typeface="Arial" panose="020B0604020202020204" pitchFamily="34" charset="0"/>
              </a:rPr>
              <a:t>khẳng</a:t>
            </a:r>
            <a:r>
              <a:rPr lang="en-US" sz="2400" dirty="0" smtClean="0">
                <a:latin typeface="Arial" panose="020B0604020202020204" pitchFamily="34" charset="0"/>
                <a:cs typeface="Arial" panose="020B0604020202020204" pitchFamily="34" charset="0"/>
              </a:rPr>
              <a:t> </a:t>
            </a:r>
            <a:r>
              <a:rPr lang="en-US" sz="2400" dirty="0" err="1" smtClean="0">
                <a:latin typeface="Arial" panose="020B0604020202020204" pitchFamily="34" charset="0"/>
                <a:cs typeface="Arial" panose="020B0604020202020204" pitchFamily="34" charset="0"/>
              </a:rPr>
              <a:t>định</a:t>
            </a:r>
            <a:r>
              <a:rPr lang="en-US" sz="2400" dirty="0" smtClean="0">
                <a:latin typeface="Arial" panose="020B0604020202020204" pitchFamily="34" charset="0"/>
                <a:cs typeface="Arial" panose="020B0604020202020204" pitchFamily="34" charset="0"/>
              </a:rPr>
              <a:t>, </a:t>
            </a:r>
            <a:r>
              <a:rPr lang="en-US" sz="2400" dirty="0" err="1" smtClean="0">
                <a:latin typeface="Arial" panose="020B0604020202020204" pitchFamily="34" charset="0"/>
                <a:cs typeface="Arial" panose="020B0604020202020204" pitchFamily="34" charset="0"/>
              </a:rPr>
              <a:t>gây</a:t>
            </a:r>
            <a:r>
              <a:rPr lang="en-US" sz="2400" dirty="0" smtClean="0">
                <a:latin typeface="Arial" panose="020B0604020202020204" pitchFamily="34" charset="0"/>
                <a:cs typeface="Arial" panose="020B0604020202020204" pitchFamily="34" charset="0"/>
              </a:rPr>
              <a:t> </a:t>
            </a:r>
            <a:r>
              <a:rPr lang="en-US" sz="2400" dirty="0" err="1" smtClean="0">
                <a:latin typeface="Arial" panose="020B0604020202020204" pitchFamily="34" charset="0"/>
                <a:cs typeface="Arial" panose="020B0604020202020204" pitchFamily="34" charset="0"/>
              </a:rPr>
              <a:t>cảm</a:t>
            </a:r>
            <a:r>
              <a:rPr lang="en-US" sz="2400" dirty="0" smtClean="0">
                <a:latin typeface="Arial" panose="020B0604020202020204" pitchFamily="34" charset="0"/>
                <a:cs typeface="Arial" panose="020B0604020202020204" pitchFamily="34" charset="0"/>
              </a:rPr>
              <a:t> </a:t>
            </a:r>
          </a:p>
          <a:p>
            <a:r>
              <a:rPr lang="en-US" sz="2400" dirty="0" err="1" smtClean="0">
                <a:latin typeface="Arial" panose="020B0604020202020204" pitchFamily="34" charset="0"/>
                <a:cs typeface="Arial" panose="020B0604020202020204" pitchFamily="34" charset="0"/>
              </a:rPr>
              <a:t>xúc</a:t>
            </a:r>
            <a:r>
              <a:rPr lang="en-US" sz="2400" dirty="0" smtClean="0">
                <a:latin typeface="Arial" panose="020B0604020202020204" pitchFamily="34" charset="0"/>
                <a:cs typeface="Arial" panose="020B0604020202020204" pitchFamily="34" charset="0"/>
              </a:rPr>
              <a:t> </a:t>
            </a:r>
            <a:r>
              <a:rPr lang="en-US" sz="2400" dirty="0" err="1" smtClean="0">
                <a:latin typeface="Arial" panose="020B0604020202020204" pitchFamily="34" charset="0"/>
                <a:cs typeface="Arial" panose="020B0604020202020204" pitchFamily="34" charset="0"/>
              </a:rPr>
              <a:t>mạnh</a:t>
            </a:r>
            <a:r>
              <a:rPr lang="en-US" sz="2400" dirty="0" smtClean="0">
                <a:latin typeface="Arial" panose="020B0604020202020204" pitchFamily="34" charset="0"/>
                <a:cs typeface="Arial" panose="020B0604020202020204" pitchFamily="34" charset="0"/>
              </a:rPr>
              <a:t>.</a:t>
            </a:r>
            <a:endParaRPr lang="en-US" sz="2400" dirty="0">
              <a:latin typeface="Arial" panose="020B0604020202020204" pitchFamily="34" charset="0"/>
              <a:cs typeface="Arial" panose="020B0604020202020204" pitchFamily="34" charset="0"/>
            </a:endParaRPr>
          </a:p>
        </p:txBody>
      </p:sp>
      <p:cxnSp>
        <p:nvCxnSpPr>
          <p:cNvPr id="38" name="Straight Arrow Connector 37"/>
          <p:cNvCxnSpPr>
            <a:stCxn id="17" idx="3"/>
            <a:endCxn id="28" idx="1"/>
          </p:cNvCxnSpPr>
          <p:nvPr/>
        </p:nvCxnSpPr>
        <p:spPr>
          <a:xfrm>
            <a:off x="4297180" y="3345930"/>
            <a:ext cx="1189220" cy="85303"/>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a:stCxn id="17" idx="3"/>
            <a:endCxn id="27" idx="1"/>
          </p:cNvCxnSpPr>
          <p:nvPr/>
        </p:nvCxnSpPr>
        <p:spPr>
          <a:xfrm flipV="1">
            <a:off x="4297180" y="2745433"/>
            <a:ext cx="1113020" cy="600497"/>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a:stCxn id="17" idx="3"/>
            <a:endCxn id="29" idx="1"/>
          </p:cNvCxnSpPr>
          <p:nvPr/>
        </p:nvCxnSpPr>
        <p:spPr>
          <a:xfrm>
            <a:off x="4297180" y="3345930"/>
            <a:ext cx="1160780" cy="878840"/>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a:stCxn id="20" idx="3"/>
            <a:endCxn id="30" idx="1"/>
          </p:cNvCxnSpPr>
          <p:nvPr/>
        </p:nvCxnSpPr>
        <p:spPr>
          <a:xfrm flipV="1">
            <a:off x="4374630" y="5216099"/>
            <a:ext cx="1143056" cy="232201"/>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a:stCxn id="20" idx="3"/>
            <a:endCxn id="31" idx="1"/>
          </p:cNvCxnSpPr>
          <p:nvPr/>
        </p:nvCxnSpPr>
        <p:spPr>
          <a:xfrm>
            <a:off x="4374630" y="5448300"/>
            <a:ext cx="1143056" cy="682199"/>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p:nvPr/>
        </p:nvCxnSpPr>
        <p:spPr>
          <a:xfrm flipV="1">
            <a:off x="4495800" y="685800"/>
            <a:ext cx="1146175" cy="419100"/>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cxnSp>
        <p:nvCxnSpPr>
          <p:cNvPr id="2" name="Straight Arrow Connector 1"/>
          <p:cNvCxnSpPr/>
          <p:nvPr/>
        </p:nvCxnSpPr>
        <p:spPr>
          <a:xfrm>
            <a:off x="4495800" y="1143000"/>
            <a:ext cx="1189355" cy="342900"/>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sp>
        <p:nvSpPr>
          <p:cNvPr id="3" name="TextBox 25"/>
          <p:cNvSpPr txBox="1"/>
          <p:nvPr/>
        </p:nvSpPr>
        <p:spPr>
          <a:xfrm>
            <a:off x="5638800" y="1219200"/>
            <a:ext cx="3505200" cy="829945"/>
          </a:xfrm>
          <a:prstGeom prst="rect">
            <a:avLst/>
          </a:prstGeom>
          <a:noFill/>
        </p:spPr>
        <p:txBody>
          <a:bodyPr wrap="square" rtlCol="0">
            <a:spAutoFit/>
          </a:bodyPr>
          <a:lstStyle/>
          <a:p>
            <a:r>
              <a:rPr lang="en-US" sz="2400" dirty="0" err="1" smtClean="0">
                <a:latin typeface="Arial" panose="020B0604020202020204" pitchFamily="34" charset="0"/>
                <a:cs typeface="Arial" panose="020B0604020202020204" pitchFamily="34" charset="0"/>
              </a:rPr>
              <a:t>Từ</a:t>
            </a:r>
            <a:r>
              <a:rPr lang="en-US" sz="2400" dirty="0" smtClean="0">
                <a:latin typeface="Arial" panose="020B0604020202020204" pitchFamily="34" charset="0"/>
                <a:cs typeface="Arial" panose="020B0604020202020204" pitchFamily="34" charset="0"/>
              </a:rPr>
              <a:t>, </a:t>
            </a:r>
            <a:r>
              <a:rPr lang="en-US" sz="2400" dirty="0" err="1" smtClean="0">
                <a:latin typeface="Arial" panose="020B0604020202020204" pitchFamily="34" charset="0"/>
                <a:cs typeface="Arial" panose="020B0604020202020204" pitchFamily="34" charset="0"/>
              </a:rPr>
              <a:t>ngữ</a:t>
            </a:r>
            <a:r>
              <a:rPr lang="en-US" sz="2400" dirty="0" smtClean="0">
                <a:latin typeface="Arial" panose="020B0604020202020204" pitchFamily="34" charset="0"/>
                <a:cs typeface="Arial" panose="020B0604020202020204" pitchFamily="34" charset="0"/>
              </a:rPr>
              <a:t> </a:t>
            </a:r>
            <a:r>
              <a:rPr lang="en-US" sz="2400" dirty="0" err="1" smtClean="0">
                <a:latin typeface="Arial" panose="020B0604020202020204" pitchFamily="34" charset="0"/>
                <a:cs typeface="Arial" panose="020B0604020202020204" pitchFamily="34" charset="0"/>
              </a:rPr>
              <a:t>lặp</a:t>
            </a:r>
            <a:r>
              <a:rPr lang="en-US" sz="2400" dirty="0" smtClean="0">
                <a:latin typeface="Arial" panose="020B0604020202020204" pitchFamily="34" charset="0"/>
                <a:cs typeface="Arial" panose="020B0604020202020204" pitchFamily="34" charset="0"/>
              </a:rPr>
              <a:t> </a:t>
            </a:r>
            <a:r>
              <a:rPr lang="en-US" sz="2400" dirty="0" err="1" smtClean="0">
                <a:latin typeface="Arial" panose="020B0604020202020204" pitchFamily="34" charset="0"/>
                <a:cs typeface="Arial" panose="020B0604020202020204" pitchFamily="34" charset="0"/>
              </a:rPr>
              <a:t>lại</a:t>
            </a:r>
            <a:r>
              <a:rPr lang="en-US" sz="2400" dirty="0" smtClean="0">
                <a:latin typeface="Arial" panose="020B0604020202020204" pitchFamily="34" charset="0"/>
                <a:cs typeface="Arial" panose="020B0604020202020204" pitchFamily="34" charset="0"/>
              </a:rPr>
              <a:t> </a:t>
            </a:r>
            <a:r>
              <a:rPr lang="en-US" sz="2400" dirty="0" err="1" smtClean="0">
                <a:latin typeface="Arial" panose="020B0604020202020204" pitchFamily="34" charset="0"/>
                <a:cs typeface="Arial" panose="020B0604020202020204" pitchFamily="34" charset="0"/>
              </a:rPr>
              <a:t>gọi</a:t>
            </a:r>
            <a:r>
              <a:rPr lang="en-US" sz="2400" dirty="0" smtClean="0">
                <a:latin typeface="Arial" panose="020B0604020202020204" pitchFamily="34" charset="0"/>
                <a:cs typeface="Arial" panose="020B0604020202020204" pitchFamily="34" charset="0"/>
              </a:rPr>
              <a:t> </a:t>
            </a:r>
            <a:r>
              <a:rPr lang="en-US" sz="2400" dirty="0" err="1" smtClean="0">
                <a:latin typeface="Arial" panose="020B0604020202020204" pitchFamily="34" charset="0"/>
                <a:cs typeface="Arial" panose="020B0604020202020204" pitchFamily="34" charset="0"/>
              </a:rPr>
              <a:t>là</a:t>
            </a:r>
            <a:r>
              <a:rPr lang="en-US" sz="2400" dirty="0" smtClean="0">
                <a:latin typeface="Arial" panose="020B0604020202020204" pitchFamily="34" charset="0"/>
                <a:cs typeface="Arial" panose="020B0604020202020204" pitchFamily="34" charset="0"/>
              </a:rPr>
              <a:t> </a:t>
            </a:r>
            <a:r>
              <a:rPr lang="en-US" sz="2400" dirty="0" err="1" smtClean="0">
                <a:latin typeface="Arial" panose="020B0604020202020204" pitchFamily="34" charset="0"/>
                <a:cs typeface="Arial" panose="020B0604020202020204" pitchFamily="34" charset="0"/>
              </a:rPr>
              <a:t>điệp</a:t>
            </a:r>
            <a:r>
              <a:rPr lang="en-US" sz="2400" dirty="0" smtClean="0">
                <a:latin typeface="Arial" panose="020B0604020202020204" pitchFamily="34" charset="0"/>
                <a:cs typeface="Arial" panose="020B0604020202020204" pitchFamily="34" charset="0"/>
              </a:rPr>
              <a:t> </a:t>
            </a:r>
            <a:r>
              <a:rPr lang="en-US" sz="2400" dirty="0" err="1" smtClean="0">
                <a:latin typeface="Arial" panose="020B0604020202020204" pitchFamily="34" charset="0"/>
                <a:cs typeface="Arial" panose="020B0604020202020204" pitchFamily="34" charset="0"/>
              </a:rPr>
              <a:t>ngữ</a:t>
            </a:r>
            <a:r>
              <a:rPr lang="en-US" sz="2400" dirty="0" smtClean="0">
                <a:latin typeface="Arial" panose="020B0604020202020204" pitchFamily="34" charset="0"/>
                <a:cs typeface="Arial" panose="020B0604020202020204" pitchFamily="34" charset="0"/>
              </a:rPr>
              <a:t>.</a:t>
            </a:r>
            <a:endParaRPr lang="en-US" sz="2400" dirty="0">
              <a:latin typeface="Arial" panose="020B0604020202020204" pitchFamily="34" charset="0"/>
              <a:cs typeface="Arial" panose="020B0604020202020204" pitchFamily="34" charset="0"/>
            </a:endParaRPr>
          </a:p>
        </p:txBody>
      </p:sp>
    </p:spTree>
  </p:cSld>
  <p:clrMapOvr>
    <a:masterClrMapping/>
  </p:clrMapOvr>
  <p:transition>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par>
                          <p:cTn id="8" fill="hold">
                            <p:stCondLst>
                              <p:cond delay="500"/>
                            </p:stCondLst>
                            <p:childTnLst>
                              <p:par>
                                <p:cTn id="9" presetID="4" presetClass="entr" presetSubtype="16"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box(in)">
                                      <p:cBhvr>
                                        <p:cTn id="11" dur="500"/>
                                        <p:tgtEl>
                                          <p:spTgt spid="13"/>
                                        </p:tgtEl>
                                      </p:cBhvr>
                                    </p:animEffect>
                                  </p:childTnLst>
                                </p:cTn>
                              </p:par>
                            </p:childTnLst>
                          </p:cTn>
                        </p:par>
                        <p:par>
                          <p:cTn id="12" fill="hold">
                            <p:stCondLst>
                              <p:cond delay="1000"/>
                            </p:stCondLst>
                            <p:childTnLst>
                              <p:par>
                                <p:cTn id="13" presetID="8" presetClass="entr" presetSubtype="16" fill="hold"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diamond(in)">
                                      <p:cBhvr>
                                        <p:cTn id="15" dur="2000"/>
                                        <p:tgtEl>
                                          <p:spTgt spid="6"/>
                                        </p:tgtEl>
                                      </p:cBhvr>
                                    </p:animEffect>
                                  </p:childTnLst>
                                </p:cTn>
                              </p:par>
                            </p:childTnLst>
                          </p:cTn>
                        </p:par>
                        <p:par>
                          <p:cTn id="16" fill="hold">
                            <p:stCondLst>
                              <p:cond delay="3000"/>
                            </p:stCondLst>
                            <p:childTnLst>
                              <p:par>
                                <p:cTn id="17" presetID="8" presetClass="entr" presetSubtype="16" fill="hold" nodeType="after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diamond(in)">
                                      <p:cBhvr>
                                        <p:cTn id="19" dur="2000"/>
                                        <p:tgtEl>
                                          <p:spTgt spid="12"/>
                                        </p:tgtEl>
                                      </p:cBhvr>
                                    </p:animEffect>
                                  </p:childTnLst>
                                </p:cTn>
                              </p:par>
                            </p:childTnLst>
                          </p:cTn>
                        </p:par>
                        <p:par>
                          <p:cTn id="20" fill="hold">
                            <p:stCondLst>
                              <p:cond delay="5000"/>
                            </p:stCondLst>
                            <p:childTnLst>
                              <p:par>
                                <p:cTn id="21" presetID="4" presetClass="entr" presetSubtype="16" fill="hold" grpId="0" nodeType="afterEffect">
                                  <p:stCondLst>
                                    <p:cond delay="0"/>
                                  </p:stCondLst>
                                  <p:childTnLst>
                                    <p:set>
                                      <p:cBhvr>
                                        <p:cTn id="22" dur="1" fill="hold">
                                          <p:stCondLst>
                                            <p:cond delay="0"/>
                                          </p:stCondLst>
                                        </p:cTn>
                                        <p:tgtEl>
                                          <p:spTgt spid="20"/>
                                        </p:tgtEl>
                                        <p:attrNameLst>
                                          <p:attrName>style.visibility</p:attrName>
                                        </p:attrNameLst>
                                      </p:cBhvr>
                                      <p:to>
                                        <p:strVal val="visible"/>
                                      </p:to>
                                    </p:set>
                                    <p:animEffect transition="in" filter="box(in)">
                                      <p:cBhvr>
                                        <p:cTn id="23" dur="500"/>
                                        <p:tgtEl>
                                          <p:spTgt spid="20"/>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nodeType="clickEffect">
                                  <p:stCondLst>
                                    <p:cond delay="0"/>
                                  </p:stCondLst>
                                  <p:childTnLst>
                                    <p:set>
                                      <p:cBhvr>
                                        <p:cTn id="27" dur="1" fill="hold">
                                          <p:stCondLst>
                                            <p:cond delay="0"/>
                                          </p:stCondLst>
                                        </p:cTn>
                                        <p:tgtEl>
                                          <p:spTgt spid="48"/>
                                        </p:tgtEl>
                                        <p:attrNameLst>
                                          <p:attrName>style.visibility</p:attrName>
                                        </p:attrNameLst>
                                      </p:cBhvr>
                                      <p:to>
                                        <p:strVal val="visible"/>
                                      </p:to>
                                    </p:set>
                                    <p:animEffect transition="in" filter="blinds(horizontal)">
                                      <p:cBhvr>
                                        <p:cTn id="28" dur="500"/>
                                        <p:tgtEl>
                                          <p:spTgt spid="48"/>
                                        </p:tgtEl>
                                      </p:cBhvr>
                                    </p:animEffect>
                                  </p:childTnLst>
                                </p:cTn>
                              </p:par>
                              <p:par>
                                <p:cTn id="29" presetID="3" presetClass="entr" presetSubtype="10" fill="hold" grpId="0" nodeType="withEffect">
                                  <p:stCondLst>
                                    <p:cond delay="0"/>
                                  </p:stCondLst>
                                  <p:childTnLst>
                                    <p:set>
                                      <p:cBhvr>
                                        <p:cTn id="30" dur="1" fill="hold">
                                          <p:stCondLst>
                                            <p:cond delay="0"/>
                                          </p:stCondLst>
                                        </p:cTn>
                                        <p:tgtEl>
                                          <p:spTgt spid="26"/>
                                        </p:tgtEl>
                                        <p:attrNameLst>
                                          <p:attrName>style.visibility</p:attrName>
                                        </p:attrNameLst>
                                      </p:cBhvr>
                                      <p:to>
                                        <p:strVal val="visible"/>
                                      </p:to>
                                    </p:set>
                                    <p:animEffect transition="in" filter="blinds(horizontal)">
                                      <p:cBhvr>
                                        <p:cTn id="31" dur="500"/>
                                        <p:tgtEl>
                                          <p:spTgt spid="26"/>
                                        </p:tgtEl>
                                      </p:cBhvr>
                                    </p:animEffec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nodeType="clickEffect">
                                  <p:stCondLst>
                                    <p:cond delay="0"/>
                                  </p:stCondLst>
                                  <p:childTnLst>
                                    <p:set>
                                      <p:cBhvr>
                                        <p:cTn id="35" dur="1" fill="hold">
                                          <p:stCondLst>
                                            <p:cond delay="0"/>
                                          </p:stCondLst>
                                        </p:cTn>
                                        <p:tgtEl>
                                          <p:spTgt spid="2"/>
                                        </p:tgtEl>
                                        <p:attrNameLst>
                                          <p:attrName>style.visibility</p:attrName>
                                        </p:attrNameLst>
                                      </p:cBhvr>
                                      <p:to>
                                        <p:strVal val="visible"/>
                                      </p:to>
                                    </p:set>
                                    <p:animEffect transition="in" filter="blinds(horizontal)">
                                      <p:cBhvr>
                                        <p:cTn id="36" dur="500"/>
                                        <p:tgtEl>
                                          <p:spTgt spid="2"/>
                                        </p:tgtEl>
                                      </p:cBhvr>
                                    </p:animEffect>
                                  </p:childTnLst>
                                </p:cTn>
                              </p:par>
                              <p:par>
                                <p:cTn id="37" presetID="3" presetClass="entr" presetSubtype="10" fill="hold" grpId="0" nodeType="withEffect">
                                  <p:stCondLst>
                                    <p:cond delay="0"/>
                                  </p:stCondLst>
                                  <p:childTnLst>
                                    <p:set>
                                      <p:cBhvr>
                                        <p:cTn id="38" dur="1" fill="hold">
                                          <p:stCondLst>
                                            <p:cond delay="0"/>
                                          </p:stCondLst>
                                        </p:cTn>
                                        <p:tgtEl>
                                          <p:spTgt spid="3"/>
                                        </p:tgtEl>
                                        <p:attrNameLst>
                                          <p:attrName>style.visibility</p:attrName>
                                        </p:attrNameLst>
                                      </p:cBhvr>
                                      <p:to>
                                        <p:strVal val="visible"/>
                                      </p:to>
                                    </p:set>
                                    <p:animEffect transition="in" filter="blinds(horizontal)">
                                      <p:cBhvr>
                                        <p:cTn id="39" dur="500"/>
                                        <p:tgtEl>
                                          <p:spTgt spid="3"/>
                                        </p:tgtEl>
                                      </p:cBhvr>
                                    </p:animEffect>
                                  </p:childTnLst>
                                </p:cTn>
                              </p:par>
                            </p:childTnLst>
                          </p:cTn>
                        </p:par>
                      </p:childTnLst>
                    </p:cTn>
                  </p:par>
                  <p:par>
                    <p:cTn id="40" fill="hold">
                      <p:stCondLst>
                        <p:cond delay="indefinite"/>
                      </p:stCondLst>
                      <p:childTnLst>
                        <p:par>
                          <p:cTn id="41" fill="hold">
                            <p:stCondLst>
                              <p:cond delay="0"/>
                            </p:stCondLst>
                            <p:childTnLst>
                              <p:par>
                                <p:cTn id="42" presetID="3" presetClass="entr" presetSubtype="10" fill="hold" grpId="0" nodeType="clickEffect">
                                  <p:stCondLst>
                                    <p:cond delay="0"/>
                                  </p:stCondLst>
                                  <p:childTnLst>
                                    <p:set>
                                      <p:cBhvr>
                                        <p:cTn id="43" dur="1" fill="hold">
                                          <p:stCondLst>
                                            <p:cond delay="0"/>
                                          </p:stCondLst>
                                        </p:cTn>
                                        <p:tgtEl>
                                          <p:spTgt spid="30"/>
                                        </p:tgtEl>
                                        <p:attrNameLst>
                                          <p:attrName>style.visibility</p:attrName>
                                        </p:attrNameLst>
                                      </p:cBhvr>
                                      <p:to>
                                        <p:strVal val="visible"/>
                                      </p:to>
                                    </p:set>
                                    <p:animEffect transition="in" filter="blinds(horizontal)">
                                      <p:cBhvr>
                                        <p:cTn id="44" dur="500"/>
                                        <p:tgtEl>
                                          <p:spTgt spid="30"/>
                                        </p:tgtEl>
                                      </p:cBhvr>
                                    </p:animEffect>
                                  </p:childTnLst>
                                </p:cTn>
                              </p:par>
                              <p:par>
                                <p:cTn id="45" presetID="3" presetClass="entr" presetSubtype="10" fill="hold" nodeType="withEffect">
                                  <p:stCondLst>
                                    <p:cond delay="0"/>
                                  </p:stCondLst>
                                  <p:childTnLst>
                                    <p:set>
                                      <p:cBhvr>
                                        <p:cTn id="46" dur="1" fill="hold">
                                          <p:stCondLst>
                                            <p:cond delay="0"/>
                                          </p:stCondLst>
                                        </p:cTn>
                                        <p:tgtEl>
                                          <p:spTgt spid="44"/>
                                        </p:tgtEl>
                                        <p:attrNameLst>
                                          <p:attrName>style.visibility</p:attrName>
                                        </p:attrNameLst>
                                      </p:cBhvr>
                                      <p:to>
                                        <p:strVal val="visible"/>
                                      </p:to>
                                    </p:set>
                                    <p:animEffect transition="in" filter="blinds(horizontal)">
                                      <p:cBhvr>
                                        <p:cTn id="47" dur="500"/>
                                        <p:tgtEl>
                                          <p:spTgt spid="44"/>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31"/>
                                        </p:tgtEl>
                                        <p:attrNameLst>
                                          <p:attrName>style.visibility</p:attrName>
                                        </p:attrNameLst>
                                      </p:cBhvr>
                                      <p:to>
                                        <p:strVal val="visible"/>
                                      </p:to>
                                    </p:set>
                                    <p:animEffect transition="in" filter="blinds(horizontal)">
                                      <p:cBhvr>
                                        <p:cTn id="52" dur="500"/>
                                        <p:tgtEl>
                                          <p:spTgt spid="31"/>
                                        </p:tgtEl>
                                      </p:cBhvr>
                                    </p:animEffect>
                                  </p:childTnLst>
                                </p:cTn>
                              </p:par>
                              <p:par>
                                <p:cTn id="53" presetID="3" presetClass="entr" presetSubtype="10" fill="hold" nodeType="withEffect">
                                  <p:stCondLst>
                                    <p:cond delay="0"/>
                                  </p:stCondLst>
                                  <p:childTnLst>
                                    <p:set>
                                      <p:cBhvr>
                                        <p:cTn id="54" dur="1" fill="hold">
                                          <p:stCondLst>
                                            <p:cond delay="0"/>
                                          </p:stCondLst>
                                        </p:cTn>
                                        <p:tgtEl>
                                          <p:spTgt spid="46"/>
                                        </p:tgtEl>
                                        <p:attrNameLst>
                                          <p:attrName>style.visibility</p:attrName>
                                        </p:attrNameLst>
                                      </p:cBhvr>
                                      <p:to>
                                        <p:strVal val="visible"/>
                                      </p:to>
                                    </p:set>
                                    <p:animEffect transition="in" filter="blinds(horizontal)">
                                      <p:cBhvr>
                                        <p:cTn id="55" dur="500"/>
                                        <p:tgtEl>
                                          <p:spTgt spid="46"/>
                                        </p:tgtEl>
                                      </p:cBhvr>
                                    </p:animEffect>
                                  </p:childTnLst>
                                </p:cTn>
                              </p:par>
                              <p:par>
                                <p:cTn id="56" presetID="8" presetClass="entr" presetSubtype="16" fill="hold" nodeType="withEffect">
                                  <p:stCondLst>
                                    <p:cond delay="0"/>
                                  </p:stCondLst>
                                  <p:childTnLst>
                                    <p:set>
                                      <p:cBhvr>
                                        <p:cTn id="57" dur="1" fill="hold">
                                          <p:stCondLst>
                                            <p:cond delay="0"/>
                                          </p:stCondLst>
                                        </p:cTn>
                                        <p:tgtEl>
                                          <p:spTgt spid="10"/>
                                        </p:tgtEl>
                                        <p:attrNameLst>
                                          <p:attrName>style.visibility</p:attrName>
                                        </p:attrNameLst>
                                      </p:cBhvr>
                                      <p:to>
                                        <p:strVal val="visible"/>
                                      </p:to>
                                    </p:set>
                                    <p:animEffect transition="in" filter="diamond(in)">
                                      <p:cBhvr>
                                        <p:cTn id="58" dur="2000"/>
                                        <p:tgtEl>
                                          <p:spTgt spid="10"/>
                                        </p:tgtEl>
                                      </p:cBhvr>
                                    </p:animEffect>
                                  </p:childTnLst>
                                </p:cTn>
                              </p:par>
                            </p:childTnLst>
                          </p:cTn>
                        </p:par>
                      </p:childTnLst>
                    </p:cTn>
                  </p:par>
                  <p:par>
                    <p:cTn id="59" fill="hold">
                      <p:stCondLst>
                        <p:cond delay="indefinite"/>
                      </p:stCondLst>
                      <p:childTnLst>
                        <p:par>
                          <p:cTn id="60" fill="hold">
                            <p:stCondLst>
                              <p:cond delay="0"/>
                            </p:stCondLst>
                            <p:childTnLst>
                              <p:par>
                                <p:cTn id="61" presetID="4" presetClass="entr" presetSubtype="16" fill="hold" grpId="0" nodeType="clickEffect">
                                  <p:stCondLst>
                                    <p:cond delay="0"/>
                                  </p:stCondLst>
                                  <p:childTnLst>
                                    <p:set>
                                      <p:cBhvr>
                                        <p:cTn id="62" dur="1" fill="hold">
                                          <p:stCondLst>
                                            <p:cond delay="0"/>
                                          </p:stCondLst>
                                        </p:cTn>
                                        <p:tgtEl>
                                          <p:spTgt spid="17"/>
                                        </p:tgtEl>
                                        <p:attrNameLst>
                                          <p:attrName>style.visibility</p:attrName>
                                        </p:attrNameLst>
                                      </p:cBhvr>
                                      <p:to>
                                        <p:strVal val="visible"/>
                                      </p:to>
                                    </p:set>
                                    <p:animEffect transition="in" filter="box(in)">
                                      <p:cBhvr>
                                        <p:cTn id="63" dur="500"/>
                                        <p:tgtEl>
                                          <p:spTgt spid="17"/>
                                        </p:tgtEl>
                                      </p:cBhvr>
                                    </p:animEffect>
                                  </p:childTnLst>
                                </p:cTn>
                              </p:par>
                            </p:childTnLst>
                          </p:cTn>
                        </p:par>
                      </p:childTnLst>
                    </p:cTn>
                  </p:par>
                  <p:par>
                    <p:cTn id="64" fill="hold">
                      <p:stCondLst>
                        <p:cond delay="indefinite"/>
                      </p:stCondLst>
                      <p:childTnLst>
                        <p:par>
                          <p:cTn id="65" fill="hold">
                            <p:stCondLst>
                              <p:cond delay="0"/>
                            </p:stCondLst>
                            <p:childTnLst>
                              <p:par>
                                <p:cTn id="66" presetID="3" presetClass="entr" presetSubtype="10" fill="hold" grpId="0" nodeType="clickEffect">
                                  <p:stCondLst>
                                    <p:cond delay="0"/>
                                  </p:stCondLst>
                                  <p:childTnLst>
                                    <p:set>
                                      <p:cBhvr>
                                        <p:cTn id="67" dur="1" fill="hold">
                                          <p:stCondLst>
                                            <p:cond delay="0"/>
                                          </p:stCondLst>
                                        </p:cTn>
                                        <p:tgtEl>
                                          <p:spTgt spid="27"/>
                                        </p:tgtEl>
                                        <p:attrNameLst>
                                          <p:attrName>style.visibility</p:attrName>
                                        </p:attrNameLst>
                                      </p:cBhvr>
                                      <p:to>
                                        <p:strVal val="visible"/>
                                      </p:to>
                                    </p:set>
                                    <p:animEffect transition="in" filter="blinds(horizontal)">
                                      <p:cBhvr>
                                        <p:cTn id="68" dur="500"/>
                                        <p:tgtEl>
                                          <p:spTgt spid="27"/>
                                        </p:tgtEl>
                                      </p:cBhvr>
                                    </p:animEffect>
                                  </p:childTnLst>
                                </p:cTn>
                              </p:par>
                            </p:childTnLst>
                          </p:cTn>
                        </p:par>
                      </p:childTnLst>
                    </p:cTn>
                  </p:par>
                  <p:par>
                    <p:cTn id="69" fill="hold">
                      <p:stCondLst>
                        <p:cond delay="indefinite"/>
                      </p:stCondLst>
                      <p:childTnLst>
                        <p:par>
                          <p:cTn id="70" fill="hold">
                            <p:stCondLst>
                              <p:cond delay="0"/>
                            </p:stCondLst>
                            <p:childTnLst>
                              <p:par>
                                <p:cTn id="71" presetID="3" presetClass="entr" presetSubtype="10" fill="hold" nodeType="clickEffect">
                                  <p:stCondLst>
                                    <p:cond delay="0"/>
                                  </p:stCondLst>
                                  <p:childTnLst>
                                    <p:set>
                                      <p:cBhvr>
                                        <p:cTn id="72" dur="1" fill="hold">
                                          <p:stCondLst>
                                            <p:cond delay="0"/>
                                          </p:stCondLst>
                                        </p:cTn>
                                        <p:tgtEl>
                                          <p:spTgt spid="38"/>
                                        </p:tgtEl>
                                        <p:attrNameLst>
                                          <p:attrName>style.visibility</p:attrName>
                                        </p:attrNameLst>
                                      </p:cBhvr>
                                      <p:to>
                                        <p:strVal val="visible"/>
                                      </p:to>
                                    </p:set>
                                    <p:animEffect transition="in" filter="blinds(horizontal)">
                                      <p:cBhvr>
                                        <p:cTn id="73" dur="500"/>
                                        <p:tgtEl>
                                          <p:spTgt spid="38"/>
                                        </p:tgtEl>
                                      </p:cBhvr>
                                    </p:animEffect>
                                  </p:childTnLst>
                                </p:cTn>
                              </p:par>
                              <p:par>
                                <p:cTn id="74" presetID="3" presetClass="entr" presetSubtype="10" fill="hold" grpId="0" nodeType="withEffect">
                                  <p:stCondLst>
                                    <p:cond delay="0"/>
                                  </p:stCondLst>
                                  <p:childTnLst>
                                    <p:set>
                                      <p:cBhvr>
                                        <p:cTn id="75" dur="1" fill="hold">
                                          <p:stCondLst>
                                            <p:cond delay="0"/>
                                          </p:stCondLst>
                                        </p:cTn>
                                        <p:tgtEl>
                                          <p:spTgt spid="28"/>
                                        </p:tgtEl>
                                        <p:attrNameLst>
                                          <p:attrName>style.visibility</p:attrName>
                                        </p:attrNameLst>
                                      </p:cBhvr>
                                      <p:to>
                                        <p:strVal val="visible"/>
                                      </p:to>
                                    </p:set>
                                    <p:animEffect transition="in" filter="blinds(horizontal)">
                                      <p:cBhvr>
                                        <p:cTn id="76" dur="500"/>
                                        <p:tgtEl>
                                          <p:spTgt spid="28"/>
                                        </p:tgtEl>
                                      </p:cBhvr>
                                    </p:animEffect>
                                  </p:childTnLst>
                                </p:cTn>
                              </p:par>
                              <p:par>
                                <p:cTn id="77" presetID="3" presetClass="entr" presetSubtype="10" fill="hold" nodeType="withEffect">
                                  <p:stCondLst>
                                    <p:cond delay="0"/>
                                  </p:stCondLst>
                                  <p:childTnLst>
                                    <p:set>
                                      <p:cBhvr>
                                        <p:cTn id="78" dur="1" fill="hold">
                                          <p:stCondLst>
                                            <p:cond delay="0"/>
                                          </p:stCondLst>
                                        </p:cTn>
                                        <p:tgtEl>
                                          <p:spTgt spid="40"/>
                                        </p:tgtEl>
                                        <p:attrNameLst>
                                          <p:attrName>style.visibility</p:attrName>
                                        </p:attrNameLst>
                                      </p:cBhvr>
                                      <p:to>
                                        <p:strVal val="visible"/>
                                      </p:to>
                                    </p:set>
                                    <p:animEffect transition="in" filter="blinds(horizontal)">
                                      <p:cBhvr>
                                        <p:cTn id="79" dur="500"/>
                                        <p:tgtEl>
                                          <p:spTgt spid="40"/>
                                        </p:tgtEl>
                                      </p:cBhvr>
                                    </p:animEffect>
                                  </p:childTnLst>
                                </p:cTn>
                              </p:par>
                            </p:childTnLst>
                          </p:cTn>
                        </p:par>
                      </p:childTnLst>
                    </p:cTn>
                  </p:par>
                  <p:par>
                    <p:cTn id="80" fill="hold">
                      <p:stCondLst>
                        <p:cond delay="indefinite"/>
                      </p:stCondLst>
                      <p:childTnLst>
                        <p:par>
                          <p:cTn id="81" fill="hold">
                            <p:stCondLst>
                              <p:cond delay="0"/>
                            </p:stCondLst>
                            <p:childTnLst>
                              <p:par>
                                <p:cTn id="82" presetID="3" presetClass="entr" presetSubtype="10" fill="hold" grpId="0" nodeType="clickEffect">
                                  <p:stCondLst>
                                    <p:cond delay="0"/>
                                  </p:stCondLst>
                                  <p:childTnLst>
                                    <p:set>
                                      <p:cBhvr>
                                        <p:cTn id="83" dur="1" fill="hold">
                                          <p:stCondLst>
                                            <p:cond delay="0"/>
                                          </p:stCondLst>
                                        </p:cTn>
                                        <p:tgtEl>
                                          <p:spTgt spid="29"/>
                                        </p:tgtEl>
                                        <p:attrNameLst>
                                          <p:attrName>style.visibility</p:attrName>
                                        </p:attrNameLst>
                                      </p:cBhvr>
                                      <p:to>
                                        <p:strVal val="visible"/>
                                      </p:to>
                                    </p:set>
                                    <p:animEffect transition="in" filter="blinds(horizontal)">
                                      <p:cBhvr>
                                        <p:cTn id="84" dur="500"/>
                                        <p:tgtEl>
                                          <p:spTgt spid="29"/>
                                        </p:tgtEl>
                                      </p:cBhvr>
                                    </p:animEffect>
                                  </p:childTnLst>
                                </p:cTn>
                              </p:par>
                              <p:par>
                                <p:cTn id="85" presetID="3" presetClass="entr" presetSubtype="10" fill="hold" nodeType="withEffect">
                                  <p:stCondLst>
                                    <p:cond delay="0"/>
                                  </p:stCondLst>
                                  <p:childTnLst>
                                    <p:set>
                                      <p:cBhvr>
                                        <p:cTn id="86" dur="1" fill="hold">
                                          <p:stCondLst>
                                            <p:cond delay="0"/>
                                          </p:stCondLst>
                                        </p:cTn>
                                        <p:tgtEl>
                                          <p:spTgt spid="42"/>
                                        </p:tgtEl>
                                        <p:attrNameLst>
                                          <p:attrName>style.visibility</p:attrName>
                                        </p:attrNameLst>
                                      </p:cBhvr>
                                      <p:to>
                                        <p:strVal val="visible"/>
                                      </p:to>
                                    </p:set>
                                    <p:animEffect transition="in" filter="blinds(horizontal)">
                                      <p:cBhvr>
                                        <p:cTn id="87"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3" grpId="0" bldLvl="0" animBg="1"/>
      <p:bldP spid="17" grpId="0" bldLvl="0" animBg="1"/>
      <p:bldP spid="20" grpId="0" bldLvl="0" animBg="1"/>
      <p:bldP spid="26" grpId="0"/>
      <p:bldP spid="27" grpId="0"/>
      <p:bldP spid="28" grpId="0"/>
      <p:bldP spid="29" grpId="0"/>
      <p:bldP spid="30" grpId="0"/>
      <p:bldP spid="31" grpId="0"/>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28600" y="209811"/>
            <a:ext cx="8305800" cy="2578719"/>
          </a:xfrm>
          <a:prstGeom prst="rect">
            <a:avLst/>
          </a:prstGeom>
          <a:noFill/>
        </p:spPr>
        <p:txBody>
          <a:bodyPr wrap="square" rtlCol="0">
            <a:spAutoFit/>
          </a:bodyPr>
          <a:lstStyle/>
          <a:p>
            <a:pPr>
              <a:spcAft>
                <a:spcPts val="600"/>
              </a:spcAft>
            </a:pPr>
            <a:r>
              <a:rPr lang="en-US" sz="2200" b="1" dirty="0" err="1" smtClean="0">
                <a:solidFill>
                  <a:srgbClr val="0070C0"/>
                </a:solidFill>
                <a:latin typeface="Arial" pitchFamily="34" charset="0"/>
                <a:cs typeface="Arial" pitchFamily="34" charset="0"/>
              </a:rPr>
              <a:t>Đọc</a:t>
            </a:r>
            <a:r>
              <a:rPr lang="en-US" sz="2200" b="1" dirty="0" smtClean="0">
                <a:solidFill>
                  <a:srgbClr val="0070C0"/>
                </a:solidFill>
                <a:latin typeface="Arial" pitchFamily="34" charset="0"/>
                <a:cs typeface="Arial" pitchFamily="34" charset="0"/>
              </a:rPr>
              <a:t> </a:t>
            </a:r>
            <a:r>
              <a:rPr lang="en-US" sz="2200" b="1" dirty="0" err="1" smtClean="0">
                <a:solidFill>
                  <a:srgbClr val="0070C0"/>
                </a:solidFill>
                <a:latin typeface="Arial" pitchFamily="34" charset="0"/>
                <a:cs typeface="Arial" pitchFamily="34" charset="0"/>
              </a:rPr>
              <a:t>kĩ</a:t>
            </a:r>
            <a:r>
              <a:rPr lang="en-US" sz="2200" b="1" dirty="0" smtClean="0">
                <a:solidFill>
                  <a:srgbClr val="0070C0"/>
                </a:solidFill>
                <a:latin typeface="Arial" pitchFamily="34" charset="0"/>
                <a:cs typeface="Arial" pitchFamily="34" charset="0"/>
              </a:rPr>
              <a:t> </a:t>
            </a:r>
            <a:r>
              <a:rPr lang="en-US" sz="2200" b="1" dirty="0" err="1" smtClean="0">
                <a:solidFill>
                  <a:srgbClr val="0070C0"/>
                </a:solidFill>
                <a:latin typeface="Arial" pitchFamily="34" charset="0"/>
                <a:cs typeface="Arial" pitchFamily="34" charset="0"/>
              </a:rPr>
              <a:t>hai</a:t>
            </a:r>
            <a:r>
              <a:rPr lang="en-US" sz="2200" b="1" dirty="0" smtClean="0">
                <a:solidFill>
                  <a:srgbClr val="0070C0"/>
                </a:solidFill>
                <a:latin typeface="Arial" pitchFamily="34" charset="0"/>
                <a:cs typeface="Arial" pitchFamily="34" charset="0"/>
              </a:rPr>
              <a:t> </a:t>
            </a:r>
            <a:r>
              <a:rPr lang="en-US" sz="2200" b="1" dirty="0" err="1" smtClean="0">
                <a:solidFill>
                  <a:srgbClr val="0070C0"/>
                </a:solidFill>
                <a:latin typeface="Arial" pitchFamily="34" charset="0"/>
                <a:cs typeface="Arial" pitchFamily="34" charset="0"/>
              </a:rPr>
              <a:t>đoạn</a:t>
            </a:r>
            <a:r>
              <a:rPr lang="en-US" sz="2200" b="1" dirty="0" smtClean="0">
                <a:solidFill>
                  <a:srgbClr val="0070C0"/>
                </a:solidFill>
                <a:latin typeface="Arial" pitchFamily="34" charset="0"/>
                <a:cs typeface="Arial" pitchFamily="34" charset="0"/>
              </a:rPr>
              <a:t> </a:t>
            </a:r>
            <a:r>
              <a:rPr lang="en-US" sz="2200" b="1" dirty="0" err="1" smtClean="0">
                <a:solidFill>
                  <a:srgbClr val="0070C0"/>
                </a:solidFill>
                <a:latin typeface="Arial" pitchFamily="34" charset="0"/>
                <a:cs typeface="Arial" pitchFamily="34" charset="0"/>
              </a:rPr>
              <a:t>văn</a:t>
            </a:r>
            <a:r>
              <a:rPr lang="en-US" sz="2200" b="1" dirty="0" smtClean="0">
                <a:solidFill>
                  <a:srgbClr val="0070C0"/>
                </a:solidFill>
                <a:latin typeface="Arial" pitchFamily="34" charset="0"/>
                <a:cs typeface="Arial" pitchFamily="34" charset="0"/>
              </a:rPr>
              <a:t> </a:t>
            </a:r>
            <a:r>
              <a:rPr lang="en-US" sz="2200" b="1" dirty="0" err="1" smtClean="0">
                <a:solidFill>
                  <a:srgbClr val="0070C0"/>
                </a:solidFill>
                <a:latin typeface="Arial" pitchFamily="34" charset="0"/>
                <a:cs typeface="Arial" pitchFamily="34" charset="0"/>
              </a:rPr>
              <a:t>sau</a:t>
            </a:r>
            <a:r>
              <a:rPr lang="en-US" sz="2200" b="1" dirty="0" smtClean="0">
                <a:solidFill>
                  <a:srgbClr val="0070C0"/>
                </a:solidFill>
                <a:latin typeface="Arial" pitchFamily="34" charset="0"/>
                <a:cs typeface="Arial" pitchFamily="34" charset="0"/>
              </a:rPr>
              <a:t>:</a:t>
            </a:r>
          </a:p>
          <a:p>
            <a:pPr algn="just">
              <a:lnSpc>
                <a:spcPct val="120000"/>
              </a:lnSpc>
              <a:spcAft>
                <a:spcPts val="600"/>
              </a:spcAft>
              <a:buNone/>
            </a:pPr>
            <a:r>
              <a:rPr lang="en-US" sz="2200" b="1" u="sng" dirty="0" err="1" smtClean="0">
                <a:latin typeface="Arial" pitchFamily="34" charset="0"/>
                <a:cs typeface="Arial" pitchFamily="34" charset="0"/>
              </a:rPr>
              <a:t>Đoạn</a:t>
            </a:r>
            <a:r>
              <a:rPr lang="en-US" sz="2200" b="1" u="sng" dirty="0" smtClean="0">
                <a:latin typeface="Arial" pitchFamily="34" charset="0"/>
                <a:cs typeface="Arial" pitchFamily="34" charset="0"/>
              </a:rPr>
              <a:t> 1</a:t>
            </a:r>
            <a:r>
              <a:rPr lang="en-US" sz="2200" b="1" dirty="0" smtClean="0">
                <a:latin typeface="Arial" pitchFamily="34" charset="0"/>
                <a:cs typeface="Arial" pitchFamily="34" charset="0"/>
              </a:rPr>
              <a:t>: </a:t>
            </a:r>
            <a:r>
              <a:rPr lang="en-US" sz="2200" b="1" i="1" dirty="0" smtClean="0">
                <a:solidFill>
                  <a:schemeClr val="tx2">
                    <a:lumMod val="75000"/>
                  </a:schemeClr>
                </a:solidFill>
                <a:latin typeface="Arial" pitchFamily="34" charset="0"/>
                <a:cs typeface="Arial" pitchFamily="34" charset="0"/>
              </a:rPr>
              <a:t>“</a:t>
            </a:r>
            <a:r>
              <a:rPr lang="en-US" sz="2200" b="1" i="1" dirty="0" err="1" smtClean="0">
                <a:solidFill>
                  <a:schemeClr val="tx2">
                    <a:lumMod val="75000"/>
                  </a:schemeClr>
                </a:solidFill>
                <a:latin typeface="Arial" pitchFamily="34" charset="0"/>
                <a:cs typeface="Arial" pitchFamily="34" charset="0"/>
              </a:rPr>
              <a:t>Tre</a:t>
            </a:r>
            <a:r>
              <a:rPr lang="en-US" sz="2200" b="1" i="1" dirty="0" smtClean="0">
                <a:solidFill>
                  <a:schemeClr val="tx2">
                    <a:lumMod val="75000"/>
                  </a:schemeClr>
                </a:solidFill>
                <a:latin typeface="Arial" pitchFamily="34" charset="0"/>
                <a:cs typeface="Arial" pitchFamily="34" charset="0"/>
              </a:rPr>
              <a:t> </a:t>
            </a:r>
            <a:r>
              <a:rPr lang="en-US" sz="2200" b="1" i="1" dirty="0" err="1" smtClean="0">
                <a:solidFill>
                  <a:schemeClr val="tx2">
                    <a:lumMod val="75000"/>
                  </a:schemeClr>
                </a:solidFill>
                <a:latin typeface="Arial" pitchFamily="34" charset="0"/>
                <a:cs typeface="Arial" pitchFamily="34" charset="0"/>
              </a:rPr>
              <a:t>giữ</a:t>
            </a:r>
            <a:r>
              <a:rPr lang="en-US" sz="2200" b="1" i="1" dirty="0" smtClean="0">
                <a:solidFill>
                  <a:schemeClr val="tx2">
                    <a:lumMod val="75000"/>
                  </a:schemeClr>
                </a:solidFill>
                <a:latin typeface="Arial" pitchFamily="34" charset="0"/>
                <a:cs typeface="Arial" pitchFamily="34" charset="0"/>
              </a:rPr>
              <a:t> </a:t>
            </a:r>
            <a:r>
              <a:rPr lang="en-US" sz="2200" b="1" i="1" dirty="0" err="1" smtClean="0">
                <a:solidFill>
                  <a:schemeClr val="tx2">
                    <a:lumMod val="75000"/>
                  </a:schemeClr>
                </a:solidFill>
                <a:latin typeface="Arial" pitchFamily="34" charset="0"/>
                <a:cs typeface="Arial" pitchFamily="34" charset="0"/>
              </a:rPr>
              <a:t>làng</a:t>
            </a:r>
            <a:r>
              <a:rPr lang="en-US" sz="2200" b="1" i="1" dirty="0" smtClean="0">
                <a:solidFill>
                  <a:schemeClr val="tx2">
                    <a:lumMod val="75000"/>
                  </a:schemeClr>
                </a:solidFill>
                <a:latin typeface="Arial" pitchFamily="34" charset="0"/>
                <a:cs typeface="Arial" pitchFamily="34" charset="0"/>
              </a:rPr>
              <a:t>, </a:t>
            </a:r>
            <a:r>
              <a:rPr lang="en-US" sz="2200" b="1" i="1" dirty="0" err="1" smtClean="0">
                <a:solidFill>
                  <a:schemeClr val="tx2">
                    <a:lumMod val="75000"/>
                  </a:schemeClr>
                </a:solidFill>
                <a:latin typeface="Arial" pitchFamily="34" charset="0"/>
                <a:cs typeface="Arial" pitchFamily="34" charset="0"/>
              </a:rPr>
              <a:t>giữ</a:t>
            </a:r>
            <a:r>
              <a:rPr lang="en-US" sz="2200" b="1" i="1" dirty="0" smtClean="0">
                <a:solidFill>
                  <a:schemeClr val="tx2">
                    <a:lumMod val="75000"/>
                  </a:schemeClr>
                </a:solidFill>
                <a:latin typeface="Arial" pitchFamily="34" charset="0"/>
                <a:cs typeface="Arial" pitchFamily="34" charset="0"/>
              </a:rPr>
              <a:t> </a:t>
            </a:r>
            <a:r>
              <a:rPr lang="en-US" sz="2200" b="1" i="1" dirty="0" err="1" smtClean="0">
                <a:solidFill>
                  <a:schemeClr val="tx2">
                    <a:lumMod val="75000"/>
                  </a:schemeClr>
                </a:solidFill>
                <a:latin typeface="Arial" pitchFamily="34" charset="0"/>
                <a:cs typeface="Arial" pitchFamily="34" charset="0"/>
              </a:rPr>
              <a:t>nước</a:t>
            </a:r>
            <a:r>
              <a:rPr lang="en-US" sz="2200" b="1" i="1" dirty="0" smtClean="0">
                <a:solidFill>
                  <a:schemeClr val="tx2">
                    <a:lumMod val="75000"/>
                  </a:schemeClr>
                </a:solidFill>
                <a:latin typeface="Arial" pitchFamily="34" charset="0"/>
                <a:cs typeface="Arial" pitchFamily="34" charset="0"/>
              </a:rPr>
              <a:t>, </a:t>
            </a:r>
            <a:r>
              <a:rPr lang="en-US" sz="2200" b="1" i="1" dirty="0" err="1" smtClean="0">
                <a:solidFill>
                  <a:schemeClr val="tx2">
                    <a:lumMod val="75000"/>
                  </a:schemeClr>
                </a:solidFill>
                <a:latin typeface="Arial" pitchFamily="34" charset="0"/>
                <a:cs typeface="Arial" pitchFamily="34" charset="0"/>
              </a:rPr>
              <a:t>giữ</a:t>
            </a:r>
            <a:r>
              <a:rPr lang="en-US" sz="2200" b="1" i="1" dirty="0" smtClean="0">
                <a:solidFill>
                  <a:schemeClr val="tx2">
                    <a:lumMod val="75000"/>
                  </a:schemeClr>
                </a:solidFill>
                <a:latin typeface="Arial" pitchFamily="34" charset="0"/>
                <a:cs typeface="Arial" pitchFamily="34" charset="0"/>
              </a:rPr>
              <a:t> </a:t>
            </a:r>
            <a:r>
              <a:rPr lang="en-US" sz="2200" b="1" i="1" dirty="0" err="1" smtClean="0">
                <a:solidFill>
                  <a:schemeClr val="tx2">
                    <a:lumMod val="75000"/>
                  </a:schemeClr>
                </a:solidFill>
                <a:latin typeface="Arial" pitchFamily="34" charset="0"/>
                <a:cs typeface="Arial" pitchFamily="34" charset="0"/>
              </a:rPr>
              <a:t>mái</a:t>
            </a:r>
            <a:r>
              <a:rPr lang="en-US" sz="2200" b="1" i="1" dirty="0" smtClean="0">
                <a:solidFill>
                  <a:schemeClr val="tx2">
                    <a:lumMod val="75000"/>
                  </a:schemeClr>
                </a:solidFill>
                <a:latin typeface="Arial" pitchFamily="34" charset="0"/>
                <a:cs typeface="Arial" pitchFamily="34" charset="0"/>
              </a:rPr>
              <a:t> </a:t>
            </a:r>
            <a:r>
              <a:rPr lang="en-US" sz="2200" b="1" i="1" dirty="0" err="1" smtClean="0">
                <a:solidFill>
                  <a:schemeClr val="tx2">
                    <a:lumMod val="75000"/>
                  </a:schemeClr>
                </a:solidFill>
                <a:latin typeface="Arial" pitchFamily="34" charset="0"/>
                <a:cs typeface="Arial" pitchFamily="34" charset="0"/>
              </a:rPr>
              <a:t>nhà</a:t>
            </a:r>
            <a:r>
              <a:rPr lang="en-US" sz="2200" b="1" i="1" dirty="0" smtClean="0">
                <a:solidFill>
                  <a:schemeClr val="tx2">
                    <a:lumMod val="75000"/>
                  </a:schemeClr>
                </a:solidFill>
                <a:latin typeface="Arial" pitchFamily="34" charset="0"/>
                <a:cs typeface="Arial" pitchFamily="34" charset="0"/>
              </a:rPr>
              <a:t> </a:t>
            </a:r>
            <a:r>
              <a:rPr lang="en-US" sz="2200" b="1" i="1" dirty="0" err="1" smtClean="0">
                <a:solidFill>
                  <a:schemeClr val="tx2">
                    <a:lumMod val="75000"/>
                  </a:schemeClr>
                </a:solidFill>
                <a:latin typeface="Arial" pitchFamily="34" charset="0"/>
                <a:cs typeface="Arial" pitchFamily="34" charset="0"/>
              </a:rPr>
              <a:t>tranh</a:t>
            </a:r>
            <a:r>
              <a:rPr lang="en-US" sz="2200" b="1" i="1" dirty="0" smtClean="0">
                <a:solidFill>
                  <a:schemeClr val="tx2">
                    <a:lumMod val="75000"/>
                  </a:schemeClr>
                </a:solidFill>
                <a:latin typeface="Arial" pitchFamily="34" charset="0"/>
                <a:cs typeface="Arial" pitchFamily="34" charset="0"/>
              </a:rPr>
              <a:t>, </a:t>
            </a:r>
            <a:r>
              <a:rPr lang="en-US" sz="2200" b="1" i="1" dirty="0" err="1" smtClean="0">
                <a:solidFill>
                  <a:schemeClr val="tx2">
                    <a:lumMod val="75000"/>
                  </a:schemeClr>
                </a:solidFill>
                <a:latin typeface="Arial" pitchFamily="34" charset="0"/>
                <a:cs typeface="Arial" pitchFamily="34" charset="0"/>
              </a:rPr>
              <a:t>giữ</a:t>
            </a:r>
            <a:r>
              <a:rPr lang="en-US" sz="2200" b="1" i="1" dirty="0" smtClean="0">
                <a:solidFill>
                  <a:schemeClr val="tx2">
                    <a:lumMod val="75000"/>
                  </a:schemeClr>
                </a:solidFill>
                <a:latin typeface="Arial" pitchFamily="34" charset="0"/>
                <a:cs typeface="Arial" pitchFamily="34" charset="0"/>
              </a:rPr>
              <a:t> </a:t>
            </a:r>
            <a:r>
              <a:rPr lang="en-US" sz="2200" b="1" i="1" dirty="0" err="1" smtClean="0">
                <a:solidFill>
                  <a:schemeClr val="tx2">
                    <a:lumMod val="75000"/>
                  </a:schemeClr>
                </a:solidFill>
                <a:latin typeface="Arial" pitchFamily="34" charset="0"/>
                <a:cs typeface="Arial" pitchFamily="34" charset="0"/>
              </a:rPr>
              <a:t>đồng</a:t>
            </a:r>
            <a:r>
              <a:rPr lang="en-US" sz="2200" b="1" i="1" dirty="0" smtClean="0">
                <a:solidFill>
                  <a:schemeClr val="tx2">
                    <a:lumMod val="75000"/>
                  </a:schemeClr>
                </a:solidFill>
                <a:latin typeface="Arial" pitchFamily="34" charset="0"/>
                <a:cs typeface="Arial" pitchFamily="34" charset="0"/>
              </a:rPr>
              <a:t> </a:t>
            </a:r>
            <a:r>
              <a:rPr lang="en-US" sz="2200" b="1" i="1" dirty="0" err="1" smtClean="0">
                <a:solidFill>
                  <a:schemeClr val="tx2">
                    <a:lumMod val="75000"/>
                  </a:schemeClr>
                </a:solidFill>
                <a:latin typeface="Arial" pitchFamily="34" charset="0"/>
                <a:cs typeface="Arial" pitchFamily="34" charset="0"/>
              </a:rPr>
              <a:t>lúa</a:t>
            </a:r>
            <a:r>
              <a:rPr lang="en-US" sz="2200" b="1" i="1" dirty="0" smtClean="0">
                <a:solidFill>
                  <a:schemeClr val="tx2">
                    <a:lumMod val="75000"/>
                  </a:schemeClr>
                </a:solidFill>
                <a:latin typeface="Arial" pitchFamily="34" charset="0"/>
                <a:cs typeface="Arial" pitchFamily="34" charset="0"/>
              </a:rPr>
              <a:t> </a:t>
            </a:r>
            <a:r>
              <a:rPr lang="en-US" sz="2200" b="1" i="1" dirty="0" err="1" smtClean="0">
                <a:solidFill>
                  <a:schemeClr val="tx2">
                    <a:lumMod val="75000"/>
                  </a:schemeClr>
                </a:solidFill>
                <a:latin typeface="Arial" pitchFamily="34" charset="0"/>
                <a:cs typeface="Arial" pitchFamily="34" charset="0"/>
              </a:rPr>
              <a:t>chín</a:t>
            </a:r>
            <a:r>
              <a:rPr lang="en-US" sz="2200" b="1" i="1" dirty="0" smtClean="0">
                <a:solidFill>
                  <a:schemeClr val="tx2">
                    <a:lumMod val="75000"/>
                  </a:schemeClr>
                </a:solidFill>
                <a:latin typeface="Arial" pitchFamily="34" charset="0"/>
                <a:cs typeface="Arial" pitchFamily="34" charset="0"/>
              </a:rPr>
              <a:t>. </a:t>
            </a:r>
            <a:r>
              <a:rPr lang="en-US" sz="2200" b="1" i="1" dirty="0" err="1" smtClean="0">
                <a:solidFill>
                  <a:schemeClr val="tx2">
                    <a:lumMod val="75000"/>
                  </a:schemeClr>
                </a:solidFill>
                <a:latin typeface="Arial" pitchFamily="34" charset="0"/>
                <a:cs typeface="Arial" pitchFamily="34" charset="0"/>
              </a:rPr>
              <a:t>Tre</a:t>
            </a:r>
            <a:r>
              <a:rPr lang="en-US" sz="2200" b="1" i="1" dirty="0" smtClean="0">
                <a:solidFill>
                  <a:schemeClr val="tx2">
                    <a:lumMod val="75000"/>
                  </a:schemeClr>
                </a:solidFill>
                <a:latin typeface="Arial" pitchFamily="34" charset="0"/>
                <a:cs typeface="Arial" pitchFamily="34" charset="0"/>
              </a:rPr>
              <a:t> hi </a:t>
            </a:r>
            <a:r>
              <a:rPr lang="en-US" sz="2200" b="1" i="1" dirty="0" err="1" smtClean="0">
                <a:solidFill>
                  <a:schemeClr val="tx2">
                    <a:lumMod val="75000"/>
                  </a:schemeClr>
                </a:solidFill>
                <a:latin typeface="Arial" pitchFamily="34" charset="0"/>
                <a:cs typeface="Arial" pitchFamily="34" charset="0"/>
              </a:rPr>
              <a:t>sinh</a:t>
            </a:r>
            <a:r>
              <a:rPr lang="en-US" sz="2200" b="1" i="1" dirty="0" smtClean="0">
                <a:solidFill>
                  <a:schemeClr val="tx2">
                    <a:lumMod val="75000"/>
                  </a:schemeClr>
                </a:solidFill>
                <a:latin typeface="Arial" pitchFamily="34" charset="0"/>
                <a:cs typeface="Arial" pitchFamily="34" charset="0"/>
              </a:rPr>
              <a:t> </a:t>
            </a:r>
            <a:r>
              <a:rPr lang="en-US" sz="2200" b="1" i="1" dirty="0" err="1" smtClean="0">
                <a:solidFill>
                  <a:schemeClr val="tx2">
                    <a:lumMod val="75000"/>
                  </a:schemeClr>
                </a:solidFill>
                <a:latin typeface="Arial" pitchFamily="34" charset="0"/>
                <a:cs typeface="Arial" pitchFamily="34" charset="0"/>
              </a:rPr>
              <a:t>để</a:t>
            </a:r>
            <a:r>
              <a:rPr lang="en-US" sz="2200" b="1" i="1" dirty="0" smtClean="0">
                <a:solidFill>
                  <a:schemeClr val="tx2">
                    <a:lumMod val="75000"/>
                  </a:schemeClr>
                </a:solidFill>
                <a:latin typeface="Arial" pitchFamily="34" charset="0"/>
                <a:cs typeface="Arial" pitchFamily="34" charset="0"/>
              </a:rPr>
              <a:t> </a:t>
            </a:r>
            <a:r>
              <a:rPr lang="en-US" sz="2200" b="1" i="1" dirty="0" err="1" smtClean="0">
                <a:solidFill>
                  <a:schemeClr val="tx2">
                    <a:lumMod val="75000"/>
                  </a:schemeClr>
                </a:solidFill>
                <a:latin typeface="Arial" pitchFamily="34" charset="0"/>
                <a:cs typeface="Arial" pitchFamily="34" charset="0"/>
              </a:rPr>
              <a:t>bảo</a:t>
            </a:r>
            <a:r>
              <a:rPr lang="en-US" sz="2200" b="1" i="1" dirty="0" smtClean="0">
                <a:solidFill>
                  <a:schemeClr val="tx2">
                    <a:lumMod val="75000"/>
                  </a:schemeClr>
                </a:solidFill>
                <a:latin typeface="Arial" pitchFamily="34" charset="0"/>
                <a:cs typeface="Arial" pitchFamily="34" charset="0"/>
              </a:rPr>
              <a:t> </a:t>
            </a:r>
            <a:r>
              <a:rPr lang="en-US" sz="2200" b="1" i="1" dirty="0" err="1" smtClean="0">
                <a:solidFill>
                  <a:schemeClr val="tx2">
                    <a:lumMod val="75000"/>
                  </a:schemeClr>
                </a:solidFill>
                <a:latin typeface="Arial" pitchFamily="34" charset="0"/>
                <a:cs typeface="Arial" pitchFamily="34" charset="0"/>
              </a:rPr>
              <a:t>vệ</a:t>
            </a:r>
            <a:r>
              <a:rPr lang="en-US" sz="2200" b="1" i="1" dirty="0" smtClean="0">
                <a:solidFill>
                  <a:schemeClr val="tx2">
                    <a:lumMod val="75000"/>
                  </a:schemeClr>
                </a:solidFill>
                <a:latin typeface="Arial" pitchFamily="34" charset="0"/>
                <a:cs typeface="Arial" pitchFamily="34" charset="0"/>
              </a:rPr>
              <a:t> con </a:t>
            </a:r>
            <a:r>
              <a:rPr lang="en-US" sz="2200" b="1" i="1" dirty="0" err="1" smtClean="0">
                <a:solidFill>
                  <a:schemeClr val="tx2">
                    <a:lumMod val="75000"/>
                  </a:schemeClr>
                </a:solidFill>
                <a:latin typeface="Arial" pitchFamily="34" charset="0"/>
                <a:cs typeface="Arial" pitchFamily="34" charset="0"/>
              </a:rPr>
              <a:t>người</a:t>
            </a:r>
            <a:r>
              <a:rPr lang="en-US" sz="2200" b="1" i="1" dirty="0" smtClean="0">
                <a:solidFill>
                  <a:schemeClr val="tx2">
                    <a:lumMod val="75000"/>
                  </a:schemeClr>
                </a:solidFill>
                <a:latin typeface="Arial" pitchFamily="34" charset="0"/>
                <a:cs typeface="Arial" pitchFamily="34" charset="0"/>
              </a:rPr>
              <a:t>.</a:t>
            </a:r>
            <a:r>
              <a:rPr lang="vi-VN" sz="2200" b="1" i="1" dirty="0" smtClean="0">
                <a:solidFill>
                  <a:schemeClr val="tx2">
                    <a:lumMod val="75000"/>
                  </a:schemeClr>
                </a:solidFill>
                <a:latin typeface="Arial" pitchFamily="34" charset="0"/>
                <a:cs typeface="Arial" pitchFamily="34" charset="0"/>
              </a:rPr>
              <a:t>..”</a:t>
            </a:r>
            <a:endParaRPr lang="en-US" sz="2200" b="1" dirty="0" smtClean="0">
              <a:solidFill>
                <a:schemeClr val="tx2">
                  <a:lumMod val="75000"/>
                </a:schemeClr>
              </a:solidFill>
              <a:latin typeface="Arial" pitchFamily="34" charset="0"/>
              <a:cs typeface="Arial" pitchFamily="34" charset="0"/>
            </a:endParaRPr>
          </a:p>
          <a:p>
            <a:pPr algn="just">
              <a:lnSpc>
                <a:spcPct val="120000"/>
              </a:lnSpc>
              <a:spcAft>
                <a:spcPts val="600"/>
              </a:spcAft>
              <a:buNone/>
            </a:pPr>
            <a:r>
              <a:rPr lang="en-US" sz="2200" b="1" u="sng" dirty="0" err="1" smtClean="0">
                <a:solidFill>
                  <a:schemeClr val="tx1">
                    <a:lumMod val="75000"/>
                    <a:lumOff val="25000"/>
                  </a:schemeClr>
                </a:solidFill>
                <a:latin typeface="Arial" pitchFamily="34" charset="0"/>
                <a:cs typeface="Arial" pitchFamily="34" charset="0"/>
              </a:rPr>
              <a:t>Đoạn</a:t>
            </a:r>
            <a:r>
              <a:rPr lang="en-US" sz="2200" b="1" u="sng" dirty="0" smtClean="0">
                <a:solidFill>
                  <a:schemeClr val="tx1">
                    <a:lumMod val="75000"/>
                    <a:lumOff val="25000"/>
                  </a:schemeClr>
                </a:solidFill>
                <a:latin typeface="Arial" pitchFamily="34" charset="0"/>
                <a:cs typeface="Arial" pitchFamily="34" charset="0"/>
              </a:rPr>
              <a:t> 2</a:t>
            </a:r>
            <a:r>
              <a:rPr lang="en-US" sz="2200" dirty="0" smtClean="0">
                <a:latin typeface="Arial" pitchFamily="34" charset="0"/>
                <a:cs typeface="Arial" pitchFamily="34" charset="0"/>
              </a:rPr>
              <a:t>: </a:t>
            </a:r>
            <a:r>
              <a:rPr lang="en-US" sz="2200" b="1" i="1" dirty="0" smtClean="0">
                <a:solidFill>
                  <a:schemeClr val="tx2">
                    <a:lumMod val="75000"/>
                  </a:schemeClr>
                </a:solidFill>
                <a:latin typeface="Arial" pitchFamily="34" charset="0"/>
                <a:cs typeface="Arial" pitchFamily="34" charset="0"/>
              </a:rPr>
              <a:t>“</a:t>
            </a:r>
            <a:r>
              <a:rPr lang="en-US" sz="2200" b="1" i="1" dirty="0" err="1" smtClean="0">
                <a:solidFill>
                  <a:schemeClr val="tx2">
                    <a:lumMod val="75000"/>
                  </a:schemeClr>
                </a:solidFill>
                <a:latin typeface="Arial" pitchFamily="34" charset="0"/>
                <a:cs typeface="Arial" pitchFamily="34" charset="0"/>
              </a:rPr>
              <a:t>Phía</a:t>
            </a:r>
            <a:r>
              <a:rPr lang="en-US" sz="2200" b="1" i="1" dirty="0" smtClean="0">
                <a:solidFill>
                  <a:schemeClr val="tx2">
                    <a:lumMod val="75000"/>
                  </a:schemeClr>
                </a:solidFill>
                <a:latin typeface="Arial" pitchFamily="34" charset="0"/>
                <a:cs typeface="Arial" pitchFamily="34" charset="0"/>
              </a:rPr>
              <a:t> </a:t>
            </a:r>
            <a:r>
              <a:rPr lang="en-US" sz="2200" b="1" i="1" dirty="0" err="1" smtClean="0">
                <a:solidFill>
                  <a:schemeClr val="tx2">
                    <a:lumMod val="75000"/>
                  </a:schemeClr>
                </a:solidFill>
                <a:latin typeface="Arial" pitchFamily="34" charset="0"/>
                <a:cs typeface="Arial" pitchFamily="34" charset="0"/>
              </a:rPr>
              <a:t>sau</a:t>
            </a:r>
            <a:r>
              <a:rPr lang="en-US" sz="2200" b="1" i="1" dirty="0" smtClean="0">
                <a:solidFill>
                  <a:schemeClr val="tx2">
                    <a:lumMod val="75000"/>
                  </a:schemeClr>
                </a:solidFill>
                <a:latin typeface="Arial" pitchFamily="34" charset="0"/>
                <a:cs typeface="Arial" pitchFamily="34" charset="0"/>
              </a:rPr>
              <a:t> </a:t>
            </a:r>
            <a:r>
              <a:rPr lang="en-US" sz="2200" b="1" i="1" dirty="0" err="1" smtClean="0">
                <a:solidFill>
                  <a:schemeClr val="tx2">
                    <a:lumMod val="75000"/>
                  </a:schemeClr>
                </a:solidFill>
                <a:latin typeface="Arial" pitchFamily="34" charset="0"/>
                <a:cs typeface="Arial" pitchFamily="34" charset="0"/>
              </a:rPr>
              <a:t>nhà</a:t>
            </a:r>
            <a:r>
              <a:rPr lang="en-US" sz="2200" b="1" i="1" dirty="0" smtClean="0">
                <a:solidFill>
                  <a:schemeClr val="tx2">
                    <a:lumMod val="75000"/>
                  </a:schemeClr>
                </a:solidFill>
                <a:latin typeface="Arial" pitchFamily="34" charset="0"/>
                <a:cs typeface="Arial" pitchFamily="34" charset="0"/>
              </a:rPr>
              <a:t> </a:t>
            </a:r>
            <a:r>
              <a:rPr lang="en-US" sz="2200" b="1" i="1" dirty="0" err="1" smtClean="0">
                <a:solidFill>
                  <a:schemeClr val="tx2">
                    <a:lumMod val="75000"/>
                  </a:schemeClr>
                </a:solidFill>
                <a:latin typeface="Arial" pitchFamily="34" charset="0"/>
                <a:cs typeface="Arial" pitchFamily="34" charset="0"/>
              </a:rPr>
              <a:t>em</a:t>
            </a:r>
            <a:r>
              <a:rPr lang="en-US" sz="2200" b="1" i="1" dirty="0" smtClean="0">
                <a:solidFill>
                  <a:schemeClr val="tx2">
                    <a:lumMod val="75000"/>
                  </a:schemeClr>
                </a:solidFill>
                <a:latin typeface="Arial" pitchFamily="34" charset="0"/>
                <a:cs typeface="Arial" pitchFamily="34" charset="0"/>
              </a:rPr>
              <a:t> </a:t>
            </a:r>
            <a:r>
              <a:rPr lang="en-US" sz="2200" b="1" i="1" dirty="0" err="1" smtClean="0">
                <a:solidFill>
                  <a:schemeClr val="tx2">
                    <a:lumMod val="75000"/>
                  </a:schemeClr>
                </a:solidFill>
                <a:latin typeface="Arial" pitchFamily="34" charset="0"/>
                <a:cs typeface="Arial" pitchFamily="34" charset="0"/>
              </a:rPr>
              <a:t>có</a:t>
            </a:r>
            <a:r>
              <a:rPr lang="en-US" sz="2200" b="1" i="1" dirty="0" smtClean="0">
                <a:solidFill>
                  <a:schemeClr val="tx2">
                    <a:lumMod val="75000"/>
                  </a:schemeClr>
                </a:solidFill>
                <a:latin typeface="Arial" pitchFamily="34" charset="0"/>
                <a:cs typeface="Arial" pitchFamily="34" charset="0"/>
              </a:rPr>
              <a:t> </a:t>
            </a:r>
            <a:r>
              <a:rPr lang="en-US" sz="2200" b="1" i="1" dirty="0" err="1" smtClean="0">
                <a:solidFill>
                  <a:schemeClr val="tx2">
                    <a:lumMod val="75000"/>
                  </a:schemeClr>
                </a:solidFill>
                <a:latin typeface="Arial" pitchFamily="34" charset="0"/>
                <a:cs typeface="Arial" pitchFamily="34" charset="0"/>
              </a:rPr>
              <a:t>một</a:t>
            </a:r>
            <a:r>
              <a:rPr lang="en-US" sz="2200" b="1" i="1" dirty="0" smtClean="0">
                <a:solidFill>
                  <a:schemeClr val="tx2">
                    <a:lumMod val="75000"/>
                  </a:schemeClr>
                </a:solidFill>
                <a:latin typeface="Arial" pitchFamily="34" charset="0"/>
                <a:cs typeface="Arial" pitchFamily="34" charset="0"/>
              </a:rPr>
              <a:t> </a:t>
            </a:r>
            <a:r>
              <a:rPr lang="en-US" sz="2200" b="1" i="1" dirty="0" err="1" smtClean="0">
                <a:solidFill>
                  <a:schemeClr val="tx2">
                    <a:lumMod val="75000"/>
                  </a:schemeClr>
                </a:solidFill>
                <a:latin typeface="Arial" pitchFamily="34" charset="0"/>
                <a:cs typeface="Arial" pitchFamily="34" charset="0"/>
              </a:rPr>
              <a:t>mảnh</a:t>
            </a:r>
            <a:r>
              <a:rPr lang="en-US" sz="2200" b="1" i="1" dirty="0" smtClean="0">
                <a:solidFill>
                  <a:schemeClr val="tx2">
                    <a:lumMod val="75000"/>
                  </a:schemeClr>
                </a:solidFill>
                <a:latin typeface="Arial" pitchFamily="34" charset="0"/>
                <a:cs typeface="Arial" pitchFamily="34" charset="0"/>
              </a:rPr>
              <a:t> v</a:t>
            </a:r>
            <a:r>
              <a:rPr lang="vi-VN" sz="2200" b="1" i="1" dirty="0" smtClean="0">
                <a:solidFill>
                  <a:schemeClr val="tx2">
                    <a:lumMod val="75000"/>
                  </a:schemeClr>
                </a:solidFill>
                <a:latin typeface="Arial" pitchFamily="34" charset="0"/>
                <a:cs typeface="Arial" pitchFamily="34" charset="0"/>
              </a:rPr>
              <a:t>ư</a:t>
            </a:r>
            <a:r>
              <a:rPr lang="en-US" sz="2200" b="1" i="1" dirty="0" err="1" smtClean="0">
                <a:solidFill>
                  <a:schemeClr val="tx2">
                    <a:lumMod val="75000"/>
                  </a:schemeClr>
                </a:solidFill>
                <a:latin typeface="Arial" pitchFamily="34" charset="0"/>
                <a:cs typeface="Arial" pitchFamily="34" charset="0"/>
              </a:rPr>
              <a:t>ờn</a:t>
            </a:r>
            <a:r>
              <a:rPr lang="en-US" sz="2200" b="1" i="1" dirty="0" smtClean="0">
                <a:solidFill>
                  <a:schemeClr val="tx2">
                    <a:lumMod val="75000"/>
                  </a:schemeClr>
                </a:solidFill>
                <a:latin typeface="Arial" pitchFamily="34" charset="0"/>
                <a:cs typeface="Arial" pitchFamily="34" charset="0"/>
              </a:rPr>
              <a:t>. </a:t>
            </a:r>
            <a:r>
              <a:rPr lang="en-US" sz="2200" b="1" i="1" dirty="0" err="1" smtClean="0">
                <a:solidFill>
                  <a:schemeClr val="tx2">
                    <a:lumMod val="75000"/>
                  </a:schemeClr>
                </a:solidFill>
                <a:latin typeface="Arial" pitchFamily="34" charset="0"/>
                <a:cs typeface="Arial" pitchFamily="34" charset="0"/>
              </a:rPr>
              <a:t>Mảnh</a:t>
            </a:r>
            <a:r>
              <a:rPr lang="en-US" sz="2200" b="1" i="1" dirty="0" smtClean="0">
                <a:solidFill>
                  <a:schemeClr val="tx2">
                    <a:lumMod val="75000"/>
                  </a:schemeClr>
                </a:solidFill>
                <a:latin typeface="Arial" pitchFamily="34" charset="0"/>
                <a:cs typeface="Arial" pitchFamily="34" charset="0"/>
              </a:rPr>
              <a:t> v</a:t>
            </a:r>
            <a:r>
              <a:rPr lang="vi-VN" sz="2200" b="1" i="1" dirty="0" smtClean="0">
                <a:solidFill>
                  <a:schemeClr val="tx2">
                    <a:lumMod val="75000"/>
                  </a:schemeClr>
                </a:solidFill>
                <a:latin typeface="Arial" pitchFamily="34" charset="0"/>
                <a:cs typeface="Arial" pitchFamily="34" charset="0"/>
              </a:rPr>
              <a:t>ư</a:t>
            </a:r>
            <a:r>
              <a:rPr lang="en-US" sz="2200" b="1" i="1" dirty="0" err="1" smtClean="0">
                <a:solidFill>
                  <a:schemeClr val="tx2">
                    <a:lumMod val="75000"/>
                  </a:schemeClr>
                </a:solidFill>
                <a:latin typeface="Arial" pitchFamily="34" charset="0"/>
                <a:cs typeface="Arial" pitchFamily="34" charset="0"/>
              </a:rPr>
              <a:t>ờn</a:t>
            </a:r>
            <a:r>
              <a:rPr lang="en-US" sz="2200" b="1" i="1" dirty="0" smtClean="0">
                <a:solidFill>
                  <a:schemeClr val="tx2">
                    <a:lumMod val="75000"/>
                  </a:schemeClr>
                </a:solidFill>
                <a:latin typeface="Arial" pitchFamily="34" charset="0"/>
                <a:cs typeface="Arial" pitchFamily="34" charset="0"/>
              </a:rPr>
              <a:t> ở </a:t>
            </a:r>
            <a:r>
              <a:rPr lang="en-US" sz="2200" b="1" i="1" dirty="0" err="1" smtClean="0">
                <a:solidFill>
                  <a:schemeClr val="tx2">
                    <a:lumMod val="75000"/>
                  </a:schemeClr>
                </a:solidFill>
                <a:latin typeface="Arial" pitchFamily="34" charset="0"/>
                <a:cs typeface="Arial" pitchFamily="34" charset="0"/>
              </a:rPr>
              <a:t>phía</a:t>
            </a:r>
            <a:r>
              <a:rPr lang="en-US" sz="2200" b="1" i="1" dirty="0" smtClean="0">
                <a:solidFill>
                  <a:schemeClr val="tx2">
                    <a:lumMod val="75000"/>
                  </a:schemeClr>
                </a:solidFill>
                <a:latin typeface="Arial" pitchFamily="34" charset="0"/>
                <a:cs typeface="Arial" pitchFamily="34" charset="0"/>
              </a:rPr>
              <a:t> </a:t>
            </a:r>
            <a:r>
              <a:rPr lang="en-US" sz="2200" b="1" i="1" dirty="0" err="1" smtClean="0">
                <a:solidFill>
                  <a:schemeClr val="tx2">
                    <a:lumMod val="75000"/>
                  </a:schemeClr>
                </a:solidFill>
                <a:latin typeface="Arial" pitchFamily="34" charset="0"/>
                <a:cs typeface="Arial" pitchFamily="34" charset="0"/>
              </a:rPr>
              <a:t>sau</a:t>
            </a:r>
            <a:r>
              <a:rPr lang="en-US" sz="2200" b="1" i="1" dirty="0" smtClean="0">
                <a:solidFill>
                  <a:schemeClr val="tx2">
                    <a:lumMod val="75000"/>
                  </a:schemeClr>
                </a:solidFill>
                <a:latin typeface="Arial" pitchFamily="34" charset="0"/>
                <a:cs typeface="Arial" pitchFamily="34" charset="0"/>
              </a:rPr>
              <a:t> </a:t>
            </a:r>
            <a:r>
              <a:rPr lang="en-US" sz="2200" b="1" i="1" dirty="0" err="1" smtClean="0">
                <a:solidFill>
                  <a:schemeClr val="tx2">
                    <a:lumMod val="75000"/>
                  </a:schemeClr>
                </a:solidFill>
                <a:latin typeface="Arial" pitchFamily="34" charset="0"/>
                <a:cs typeface="Arial" pitchFamily="34" charset="0"/>
              </a:rPr>
              <a:t>nhà</a:t>
            </a:r>
            <a:r>
              <a:rPr lang="en-US" sz="2200" b="1" i="1" dirty="0" smtClean="0">
                <a:solidFill>
                  <a:schemeClr val="tx2">
                    <a:lumMod val="75000"/>
                  </a:schemeClr>
                </a:solidFill>
                <a:latin typeface="Arial" pitchFamily="34" charset="0"/>
                <a:cs typeface="Arial" pitchFamily="34" charset="0"/>
              </a:rPr>
              <a:t> </a:t>
            </a:r>
            <a:r>
              <a:rPr lang="en-US" sz="2200" b="1" i="1" dirty="0" err="1" smtClean="0">
                <a:solidFill>
                  <a:schemeClr val="tx2">
                    <a:lumMod val="75000"/>
                  </a:schemeClr>
                </a:solidFill>
                <a:latin typeface="Arial" pitchFamily="34" charset="0"/>
                <a:cs typeface="Arial" pitchFamily="34" charset="0"/>
              </a:rPr>
              <a:t>em</a:t>
            </a:r>
            <a:r>
              <a:rPr lang="en-US" sz="2200" b="1" i="1" dirty="0" smtClean="0">
                <a:solidFill>
                  <a:schemeClr val="tx2">
                    <a:lumMod val="75000"/>
                  </a:schemeClr>
                </a:solidFill>
                <a:latin typeface="Arial" pitchFamily="34" charset="0"/>
                <a:cs typeface="Arial" pitchFamily="34" charset="0"/>
              </a:rPr>
              <a:t>, </a:t>
            </a:r>
            <a:r>
              <a:rPr lang="en-US" sz="2200" b="1" i="1" dirty="0" err="1" smtClean="0">
                <a:solidFill>
                  <a:schemeClr val="tx2">
                    <a:lumMod val="75000"/>
                  </a:schemeClr>
                </a:solidFill>
                <a:latin typeface="Arial" pitchFamily="34" charset="0"/>
                <a:cs typeface="Arial" pitchFamily="34" charset="0"/>
              </a:rPr>
              <a:t>em</a:t>
            </a:r>
            <a:r>
              <a:rPr lang="en-US" sz="2200" b="1" i="1" dirty="0" smtClean="0">
                <a:solidFill>
                  <a:schemeClr val="tx2">
                    <a:lumMod val="75000"/>
                  </a:schemeClr>
                </a:solidFill>
                <a:latin typeface="Arial" pitchFamily="34" charset="0"/>
                <a:cs typeface="Arial" pitchFamily="34" charset="0"/>
              </a:rPr>
              <a:t> </a:t>
            </a:r>
            <a:r>
              <a:rPr lang="en-US" sz="2200" b="1" i="1" dirty="0" err="1" smtClean="0">
                <a:solidFill>
                  <a:schemeClr val="tx2">
                    <a:lumMod val="75000"/>
                  </a:schemeClr>
                </a:solidFill>
                <a:latin typeface="Arial" pitchFamily="34" charset="0"/>
                <a:cs typeface="Arial" pitchFamily="34" charset="0"/>
              </a:rPr>
              <a:t>trồng</a:t>
            </a:r>
            <a:r>
              <a:rPr lang="en-US" sz="2200" b="1" i="1" dirty="0" smtClean="0">
                <a:solidFill>
                  <a:schemeClr val="tx2">
                    <a:lumMod val="75000"/>
                  </a:schemeClr>
                </a:solidFill>
                <a:latin typeface="Arial" pitchFamily="34" charset="0"/>
                <a:cs typeface="Arial" pitchFamily="34" charset="0"/>
              </a:rPr>
              <a:t> </a:t>
            </a:r>
            <a:r>
              <a:rPr lang="en-US" sz="2200" b="1" i="1" dirty="0" err="1" smtClean="0">
                <a:solidFill>
                  <a:schemeClr val="tx2">
                    <a:lumMod val="75000"/>
                  </a:schemeClr>
                </a:solidFill>
                <a:latin typeface="Arial" pitchFamily="34" charset="0"/>
                <a:cs typeface="Arial" pitchFamily="34" charset="0"/>
              </a:rPr>
              <a:t>rất</a:t>
            </a:r>
            <a:r>
              <a:rPr lang="en-US" sz="2200" b="1" i="1" dirty="0" smtClean="0">
                <a:solidFill>
                  <a:schemeClr val="tx2">
                    <a:lumMod val="75000"/>
                  </a:schemeClr>
                </a:solidFill>
                <a:latin typeface="Arial" pitchFamily="34" charset="0"/>
                <a:cs typeface="Arial" pitchFamily="34" charset="0"/>
              </a:rPr>
              <a:t> </a:t>
            </a:r>
            <a:r>
              <a:rPr lang="en-US" sz="2200" b="1" i="1" dirty="0" err="1" smtClean="0">
                <a:solidFill>
                  <a:schemeClr val="tx2">
                    <a:lumMod val="75000"/>
                  </a:schemeClr>
                </a:solidFill>
                <a:latin typeface="Arial" pitchFamily="34" charset="0"/>
                <a:cs typeface="Arial" pitchFamily="34" charset="0"/>
              </a:rPr>
              <a:t>nhiều</a:t>
            </a:r>
            <a:r>
              <a:rPr lang="en-US" sz="2200" b="1" i="1" dirty="0" smtClean="0">
                <a:solidFill>
                  <a:schemeClr val="tx2">
                    <a:lumMod val="75000"/>
                  </a:schemeClr>
                </a:solidFill>
                <a:latin typeface="Arial" pitchFamily="34" charset="0"/>
                <a:cs typeface="Arial" pitchFamily="34" charset="0"/>
              </a:rPr>
              <a:t> </a:t>
            </a:r>
            <a:r>
              <a:rPr lang="en-US" sz="2200" b="1" i="1" dirty="0" err="1" smtClean="0">
                <a:solidFill>
                  <a:schemeClr val="tx2">
                    <a:lumMod val="75000"/>
                  </a:schemeClr>
                </a:solidFill>
                <a:latin typeface="Arial" pitchFamily="34" charset="0"/>
                <a:cs typeface="Arial" pitchFamily="34" charset="0"/>
              </a:rPr>
              <a:t>loài</a:t>
            </a:r>
            <a:r>
              <a:rPr lang="en-US" sz="2200" b="1" i="1" dirty="0" smtClean="0">
                <a:solidFill>
                  <a:schemeClr val="tx2">
                    <a:lumMod val="75000"/>
                  </a:schemeClr>
                </a:solidFill>
                <a:latin typeface="Arial" pitchFamily="34" charset="0"/>
                <a:cs typeface="Arial" pitchFamily="34" charset="0"/>
              </a:rPr>
              <a:t> </a:t>
            </a:r>
            <a:r>
              <a:rPr lang="en-US" sz="2200" b="1" i="1" dirty="0" err="1" smtClean="0">
                <a:solidFill>
                  <a:schemeClr val="tx2">
                    <a:lumMod val="75000"/>
                  </a:schemeClr>
                </a:solidFill>
                <a:latin typeface="Arial" pitchFamily="34" charset="0"/>
                <a:cs typeface="Arial" pitchFamily="34" charset="0"/>
              </a:rPr>
              <a:t>hoa</a:t>
            </a:r>
            <a:r>
              <a:rPr lang="en-US" sz="2200" b="1" i="1" dirty="0" smtClean="0">
                <a:solidFill>
                  <a:schemeClr val="tx2">
                    <a:lumMod val="75000"/>
                  </a:schemeClr>
                </a:solidFill>
                <a:latin typeface="Arial" pitchFamily="34" charset="0"/>
                <a:cs typeface="Arial" pitchFamily="34" charset="0"/>
              </a:rPr>
              <a:t>. </a:t>
            </a:r>
            <a:r>
              <a:rPr lang="en-US" sz="2200" b="1" i="1" dirty="0" err="1" smtClean="0">
                <a:solidFill>
                  <a:schemeClr val="tx2">
                    <a:lumMod val="75000"/>
                  </a:schemeClr>
                </a:solidFill>
                <a:latin typeface="Arial" pitchFamily="34" charset="0"/>
                <a:cs typeface="Arial" pitchFamily="34" charset="0"/>
              </a:rPr>
              <a:t>Em</a:t>
            </a:r>
            <a:r>
              <a:rPr lang="en-US" sz="2200" b="1" i="1" dirty="0" smtClean="0">
                <a:solidFill>
                  <a:schemeClr val="tx2">
                    <a:lumMod val="75000"/>
                  </a:schemeClr>
                </a:solidFill>
                <a:latin typeface="Arial" pitchFamily="34" charset="0"/>
                <a:cs typeface="Arial" pitchFamily="34" charset="0"/>
              </a:rPr>
              <a:t> </a:t>
            </a:r>
            <a:r>
              <a:rPr lang="en-US" sz="2200" b="1" i="1" dirty="0" err="1" smtClean="0">
                <a:solidFill>
                  <a:schemeClr val="tx2">
                    <a:lumMod val="75000"/>
                  </a:schemeClr>
                </a:solidFill>
                <a:latin typeface="Arial" pitchFamily="34" charset="0"/>
                <a:cs typeface="Arial" pitchFamily="34" charset="0"/>
              </a:rPr>
              <a:t>trồng</a:t>
            </a:r>
            <a:r>
              <a:rPr lang="en-US" sz="2200" b="1" i="1" dirty="0" smtClean="0">
                <a:solidFill>
                  <a:schemeClr val="tx2">
                    <a:lumMod val="75000"/>
                  </a:schemeClr>
                </a:solidFill>
                <a:latin typeface="Arial" pitchFamily="34" charset="0"/>
                <a:cs typeface="Arial" pitchFamily="34" charset="0"/>
              </a:rPr>
              <a:t> </a:t>
            </a:r>
            <a:r>
              <a:rPr lang="en-US" sz="2200" b="1" i="1" dirty="0" err="1" smtClean="0">
                <a:solidFill>
                  <a:schemeClr val="tx2">
                    <a:lumMod val="75000"/>
                  </a:schemeClr>
                </a:solidFill>
                <a:latin typeface="Arial" pitchFamily="34" charset="0"/>
                <a:cs typeface="Arial" pitchFamily="34" charset="0"/>
              </a:rPr>
              <a:t>hoa</a:t>
            </a:r>
            <a:r>
              <a:rPr lang="en-US" sz="2200" b="1" i="1" dirty="0" smtClean="0">
                <a:solidFill>
                  <a:schemeClr val="tx2">
                    <a:lumMod val="75000"/>
                  </a:schemeClr>
                </a:solidFill>
                <a:latin typeface="Arial" pitchFamily="34" charset="0"/>
                <a:cs typeface="Arial" pitchFamily="34" charset="0"/>
              </a:rPr>
              <a:t> </a:t>
            </a:r>
            <a:r>
              <a:rPr lang="en-US" sz="2200" b="1" i="1" dirty="0" err="1" smtClean="0">
                <a:solidFill>
                  <a:schemeClr val="tx2">
                    <a:lumMod val="75000"/>
                  </a:schemeClr>
                </a:solidFill>
                <a:latin typeface="Arial" pitchFamily="34" charset="0"/>
                <a:cs typeface="Arial" pitchFamily="34" charset="0"/>
              </a:rPr>
              <a:t>cúc</a:t>
            </a:r>
            <a:r>
              <a:rPr lang="en-US" sz="2200" b="1" i="1" dirty="0" smtClean="0">
                <a:solidFill>
                  <a:schemeClr val="tx2">
                    <a:lumMod val="75000"/>
                  </a:schemeClr>
                </a:solidFill>
                <a:latin typeface="Arial" pitchFamily="34" charset="0"/>
                <a:cs typeface="Arial" pitchFamily="34" charset="0"/>
              </a:rPr>
              <a:t>. </a:t>
            </a:r>
            <a:r>
              <a:rPr lang="en-US" sz="2200" b="1" i="1" dirty="0" err="1" smtClean="0">
                <a:solidFill>
                  <a:schemeClr val="tx2">
                    <a:lumMod val="75000"/>
                  </a:schemeClr>
                </a:solidFill>
                <a:latin typeface="Arial" pitchFamily="34" charset="0"/>
                <a:cs typeface="Arial" pitchFamily="34" charset="0"/>
              </a:rPr>
              <a:t>Em</a:t>
            </a:r>
            <a:r>
              <a:rPr lang="en-US" sz="2200" b="1" i="1" dirty="0" smtClean="0">
                <a:solidFill>
                  <a:schemeClr val="tx2">
                    <a:lumMod val="75000"/>
                  </a:schemeClr>
                </a:solidFill>
                <a:latin typeface="Arial" pitchFamily="34" charset="0"/>
                <a:cs typeface="Arial" pitchFamily="34" charset="0"/>
              </a:rPr>
              <a:t> </a:t>
            </a:r>
            <a:r>
              <a:rPr lang="en-US" sz="2200" b="1" i="1" dirty="0" err="1" smtClean="0">
                <a:solidFill>
                  <a:schemeClr val="tx2">
                    <a:lumMod val="75000"/>
                  </a:schemeClr>
                </a:solidFill>
                <a:latin typeface="Arial" pitchFamily="34" charset="0"/>
                <a:cs typeface="Arial" pitchFamily="34" charset="0"/>
              </a:rPr>
              <a:t>trồng</a:t>
            </a:r>
            <a:r>
              <a:rPr lang="en-US" sz="2200" b="1" i="1" dirty="0" smtClean="0">
                <a:solidFill>
                  <a:schemeClr val="tx2">
                    <a:lumMod val="75000"/>
                  </a:schemeClr>
                </a:solidFill>
                <a:latin typeface="Arial" pitchFamily="34" charset="0"/>
                <a:cs typeface="Arial" pitchFamily="34" charset="0"/>
              </a:rPr>
              <a:t> </a:t>
            </a:r>
            <a:r>
              <a:rPr lang="en-US" sz="2200" b="1" i="1" dirty="0" err="1" smtClean="0">
                <a:solidFill>
                  <a:schemeClr val="tx2">
                    <a:lumMod val="75000"/>
                  </a:schemeClr>
                </a:solidFill>
                <a:latin typeface="Arial" pitchFamily="34" charset="0"/>
                <a:cs typeface="Arial" pitchFamily="34" charset="0"/>
              </a:rPr>
              <a:t>hoa</a:t>
            </a:r>
            <a:r>
              <a:rPr lang="en-US" sz="2200" b="1" i="1" dirty="0" smtClean="0">
                <a:solidFill>
                  <a:schemeClr val="tx2">
                    <a:lumMod val="75000"/>
                  </a:schemeClr>
                </a:solidFill>
                <a:latin typeface="Arial" pitchFamily="34" charset="0"/>
                <a:cs typeface="Arial" pitchFamily="34" charset="0"/>
              </a:rPr>
              <a:t> </a:t>
            </a:r>
            <a:r>
              <a:rPr lang="en-US" sz="2200" b="1" i="1" dirty="0" err="1" smtClean="0">
                <a:solidFill>
                  <a:schemeClr val="tx2">
                    <a:lumMod val="75000"/>
                  </a:schemeClr>
                </a:solidFill>
                <a:latin typeface="Arial" pitchFamily="34" charset="0"/>
                <a:cs typeface="Arial" pitchFamily="34" charset="0"/>
              </a:rPr>
              <a:t>th</a:t>
            </a:r>
            <a:r>
              <a:rPr lang="vi-VN" sz="2200" b="1" i="1" dirty="0" smtClean="0">
                <a:solidFill>
                  <a:schemeClr val="tx2">
                    <a:lumMod val="75000"/>
                  </a:schemeClr>
                </a:solidFill>
                <a:latin typeface="Arial" pitchFamily="34" charset="0"/>
                <a:cs typeface="Arial" pitchFamily="34" charset="0"/>
              </a:rPr>
              <a:t>ư</a:t>
            </a:r>
            <a:r>
              <a:rPr lang="en-US" sz="2200" b="1" i="1" dirty="0" err="1" smtClean="0">
                <a:solidFill>
                  <a:schemeClr val="tx2">
                    <a:lumMod val="75000"/>
                  </a:schemeClr>
                </a:solidFill>
                <a:latin typeface="Arial" pitchFamily="34" charset="0"/>
                <a:cs typeface="Arial" pitchFamily="34" charset="0"/>
              </a:rPr>
              <a:t>ợc</a:t>
            </a:r>
            <a:r>
              <a:rPr lang="en-US" sz="2200" b="1" i="1" dirty="0" smtClean="0">
                <a:solidFill>
                  <a:schemeClr val="tx2">
                    <a:lumMod val="75000"/>
                  </a:schemeClr>
                </a:solidFill>
                <a:latin typeface="Arial" pitchFamily="34" charset="0"/>
                <a:cs typeface="Arial" pitchFamily="34" charset="0"/>
              </a:rPr>
              <a:t> d</a:t>
            </a:r>
            <a:r>
              <a:rPr lang="vi-VN" sz="2200" b="1" i="1" dirty="0" smtClean="0">
                <a:solidFill>
                  <a:schemeClr val="tx2">
                    <a:lumMod val="75000"/>
                  </a:schemeClr>
                </a:solidFill>
                <a:latin typeface="Arial" pitchFamily="34" charset="0"/>
                <a:cs typeface="Arial" pitchFamily="34" charset="0"/>
              </a:rPr>
              <a:t>ư</a:t>
            </a:r>
            <a:r>
              <a:rPr lang="en-US" sz="2200" b="1" i="1" dirty="0" err="1" smtClean="0">
                <a:solidFill>
                  <a:schemeClr val="tx2">
                    <a:lumMod val="75000"/>
                  </a:schemeClr>
                </a:solidFill>
                <a:latin typeface="Arial" pitchFamily="34" charset="0"/>
                <a:cs typeface="Arial" pitchFamily="34" charset="0"/>
              </a:rPr>
              <a:t>ợc</a:t>
            </a:r>
            <a:r>
              <a:rPr lang="vi-VN" sz="2200" b="1" i="1" dirty="0" smtClean="0">
                <a:solidFill>
                  <a:schemeClr val="tx2">
                    <a:lumMod val="75000"/>
                  </a:schemeClr>
                </a:solidFill>
                <a:latin typeface="Arial" pitchFamily="34" charset="0"/>
                <a:cs typeface="Arial" pitchFamily="34" charset="0"/>
              </a:rPr>
              <a:t> </a:t>
            </a:r>
            <a:r>
              <a:rPr lang="en-US" sz="2200" b="1" i="1" dirty="0" smtClean="0">
                <a:solidFill>
                  <a:schemeClr val="tx2">
                    <a:lumMod val="75000"/>
                  </a:schemeClr>
                </a:solidFill>
                <a:latin typeface="Arial" pitchFamily="34" charset="0"/>
                <a:cs typeface="Arial" pitchFamily="34" charset="0"/>
              </a:rPr>
              <a:t>…”</a:t>
            </a:r>
          </a:p>
        </p:txBody>
      </p:sp>
      <p:pic>
        <p:nvPicPr>
          <p:cNvPr id="3" name="Picture 31" descr="Cau hoi"/>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0" y="3352800"/>
            <a:ext cx="12954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990600" y="3510815"/>
            <a:ext cx="7696200" cy="978729"/>
          </a:xfrm>
          <a:prstGeom prst="rect">
            <a:avLst/>
          </a:prstGeom>
          <a:solidFill>
            <a:schemeClr val="accent3">
              <a:lumMod val="60000"/>
              <a:lumOff val="40000"/>
            </a:schemeClr>
          </a:solidFill>
        </p:spPr>
        <p:txBody>
          <a:bodyPr wrap="square" rtlCol="0">
            <a:spAutoFit/>
          </a:bodyPr>
          <a:lstStyle/>
          <a:p>
            <a:pPr algn="just">
              <a:lnSpc>
                <a:spcPct val="120000"/>
              </a:lnSpc>
              <a:buNone/>
            </a:pPr>
            <a:r>
              <a:rPr lang="en-US" sz="2400" b="1" dirty="0" err="1">
                <a:solidFill>
                  <a:srgbClr val="0070C0"/>
                </a:solidFill>
                <a:latin typeface="Arial" pitchFamily="34" charset="0"/>
                <a:cs typeface="Arial" pitchFamily="34" charset="0"/>
              </a:rPr>
              <a:t>Có</a:t>
            </a:r>
            <a:r>
              <a:rPr lang="en-US" sz="2400" b="1" dirty="0">
                <a:solidFill>
                  <a:srgbClr val="0070C0"/>
                </a:solidFill>
                <a:latin typeface="Arial" pitchFamily="34" charset="0"/>
                <a:cs typeface="Arial" pitchFamily="34" charset="0"/>
              </a:rPr>
              <a:t> ý </a:t>
            </a:r>
            <a:r>
              <a:rPr lang="en-US" sz="2400" b="1" dirty="0" err="1">
                <a:solidFill>
                  <a:srgbClr val="0070C0"/>
                </a:solidFill>
                <a:latin typeface="Arial" pitchFamily="34" charset="0"/>
                <a:cs typeface="Arial" pitchFamily="34" charset="0"/>
              </a:rPr>
              <a:t>kiến</a:t>
            </a:r>
            <a:r>
              <a:rPr lang="en-US" sz="2400" b="1" dirty="0">
                <a:solidFill>
                  <a:srgbClr val="0070C0"/>
                </a:solidFill>
                <a:latin typeface="Arial" pitchFamily="34" charset="0"/>
                <a:cs typeface="Arial" pitchFamily="34" charset="0"/>
              </a:rPr>
              <a:t> </a:t>
            </a:r>
            <a:r>
              <a:rPr lang="en-US" sz="2400" b="1" dirty="0" err="1">
                <a:solidFill>
                  <a:srgbClr val="0070C0"/>
                </a:solidFill>
                <a:latin typeface="Arial" pitchFamily="34" charset="0"/>
                <a:cs typeface="Arial" pitchFamily="34" charset="0"/>
              </a:rPr>
              <a:t>cho</a:t>
            </a:r>
            <a:r>
              <a:rPr lang="en-US" sz="2400" b="1" dirty="0">
                <a:solidFill>
                  <a:srgbClr val="0070C0"/>
                </a:solidFill>
                <a:latin typeface="Arial" pitchFamily="34" charset="0"/>
                <a:cs typeface="Arial" pitchFamily="34" charset="0"/>
              </a:rPr>
              <a:t> </a:t>
            </a:r>
            <a:r>
              <a:rPr lang="en-US" sz="2400" b="1" dirty="0" err="1">
                <a:solidFill>
                  <a:srgbClr val="0070C0"/>
                </a:solidFill>
                <a:latin typeface="Arial" pitchFamily="34" charset="0"/>
                <a:cs typeface="Arial" pitchFamily="34" charset="0"/>
              </a:rPr>
              <a:t>rằng</a:t>
            </a:r>
            <a:r>
              <a:rPr lang="en-US" sz="2400" b="1" dirty="0">
                <a:solidFill>
                  <a:srgbClr val="0070C0"/>
                </a:solidFill>
                <a:latin typeface="Arial" pitchFamily="34" charset="0"/>
                <a:cs typeface="Arial" pitchFamily="34" charset="0"/>
              </a:rPr>
              <a:t> : </a:t>
            </a:r>
            <a:r>
              <a:rPr lang="en-US" sz="2400" b="1" dirty="0" err="1">
                <a:solidFill>
                  <a:srgbClr val="FF0000"/>
                </a:solidFill>
                <a:latin typeface="Arial" pitchFamily="34" charset="0"/>
                <a:cs typeface="Arial" pitchFamily="34" charset="0"/>
              </a:rPr>
              <a:t>hai</a:t>
            </a:r>
            <a:r>
              <a:rPr lang="en-US" sz="2400" b="1" dirty="0">
                <a:solidFill>
                  <a:srgbClr val="FF0000"/>
                </a:solidFill>
                <a:latin typeface="Arial" pitchFamily="34" charset="0"/>
                <a:cs typeface="Arial" pitchFamily="34" charset="0"/>
              </a:rPr>
              <a:t> </a:t>
            </a:r>
            <a:r>
              <a:rPr lang="en-US" sz="2400" b="1" dirty="0" err="1">
                <a:solidFill>
                  <a:srgbClr val="FF0000"/>
                </a:solidFill>
                <a:latin typeface="Arial" pitchFamily="34" charset="0"/>
                <a:cs typeface="Arial" pitchFamily="34" charset="0"/>
              </a:rPr>
              <a:t>đoạn</a:t>
            </a:r>
            <a:r>
              <a:rPr lang="en-US" sz="2400" b="1" dirty="0">
                <a:solidFill>
                  <a:srgbClr val="FF0000"/>
                </a:solidFill>
                <a:latin typeface="Arial" pitchFamily="34" charset="0"/>
                <a:cs typeface="Arial" pitchFamily="34" charset="0"/>
              </a:rPr>
              <a:t> </a:t>
            </a:r>
            <a:r>
              <a:rPr lang="en-US" sz="2400" b="1" dirty="0" err="1">
                <a:solidFill>
                  <a:srgbClr val="FF0000"/>
                </a:solidFill>
                <a:latin typeface="Arial" pitchFamily="34" charset="0"/>
                <a:cs typeface="Arial" pitchFamily="34" charset="0"/>
              </a:rPr>
              <a:t>văn</a:t>
            </a:r>
            <a:r>
              <a:rPr lang="en-US" sz="2400" b="1" dirty="0">
                <a:solidFill>
                  <a:srgbClr val="FF0000"/>
                </a:solidFill>
                <a:latin typeface="Arial" pitchFamily="34" charset="0"/>
                <a:cs typeface="Arial" pitchFamily="34" charset="0"/>
              </a:rPr>
              <a:t> </a:t>
            </a:r>
            <a:r>
              <a:rPr lang="en-US" sz="2400" b="1" dirty="0" err="1">
                <a:solidFill>
                  <a:srgbClr val="FF0000"/>
                </a:solidFill>
                <a:latin typeface="Arial" pitchFamily="34" charset="0"/>
                <a:cs typeface="Arial" pitchFamily="34" charset="0"/>
              </a:rPr>
              <a:t>đều</a:t>
            </a:r>
            <a:r>
              <a:rPr lang="en-US" sz="2400" b="1" dirty="0">
                <a:solidFill>
                  <a:srgbClr val="FF0000"/>
                </a:solidFill>
                <a:latin typeface="Arial" pitchFamily="34" charset="0"/>
                <a:cs typeface="Arial" pitchFamily="34" charset="0"/>
              </a:rPr>
              <a:t> </a:t>
            </a:r>
            <a:r>
              <a:rPr lang="en-US" sz="2400" b="1" dirty="0" err="1">
                <a:solidFill>
                  <a:srgbClr val="FF0000"/>
                </a:solidFill>
                <a:latin typeface="Arial" pitchFamily="34" charset="0"/>
                <a:cs typeface="Arial" pitchFamily="34" charset="0"/>
              </a:rPr>
              <a:t>sử</a:t>
            </a:r>
            <a:r>
              <a:rPr lang="en-US" sz="2400" b="1" dirty="0">
                <a:solidFill>
                  <a:srgbClr val="FF0000"/>
                </a:solidFill>
                <a:latin typeface="Arial" pitchFamily="34" charset="0"/>
                <a:cs typeface="Arial" pitchFamily="34" charset="0"/>
              </a:rPr>
              <a:t> </a:t>
            </a:r>
            <a:r>
              <a:rPr lang="en-US" sz="2400" b="1" dirty="0" err="1">
                <a:solidFill>
                  <a:srgbClr val="FF0000"/>
                </a:solidFill>
                <a:latin typeface="Arial" pitchFamily="34" charset="0"/>
                <a:cs typeface="Arial" pitchFamily="34" charset="0"/>
              </a:rPr>
              <a:t>dụng</a:t>
            </a:r>
            <a:r>
              <a:rPr lang="en-US" sz="2400" b="1" dirty="0">
                <a:solidFill>
                  <a:srgbClr val="FF0000"/>
                </a:solidFill>
                <a:latin typeface="Arial" pitchFamily="34" charset="0"/>
                <a:cs typeface="Arial" pitchFamily="34" charset="0"/>
              </a:rPr>
              <a:t> </a:t>
            </a:r>
            <a:r>
              <a:rPr lang="en-US" sz="2400" b="1" dirty="0" err="1">
                <a:solidFill>
                  <a:srgbClr val="FF0000"/>
                </a:solidFill>
                <a:latin typeface="Arial" pitchFamily="34" charset="0"/>
                <a:cs typeface="Arial" pitchFamily="34" charset="0"/>
              </a:rPr>
              <a:t>điệp</a:t>
            </a:r>
            <a:r>
              <a:rPr lang="en-US" sz="2400" b="1" dirty="0">
                <a:solidFill>
                  <a:srgbClr val="FF0000"/>
                </a:solidFill>
                <a:latin typeface="Arial" pitchFamily="34" charset="0"/>
                <a:cs typeface="Arial" pitchFamily="34" charset="0"/>
              </a:rPr>
              <a:t> </a:t>
            </a:r>
            <a:r>
              <a:rPr lang="en-US" sz="2400" b="1" dirty="0" err="1">
                <a:solidFill>
                  <a:srgbClr val="FF0000"/>
                </a:solidFill>
                <a:latin typeface="Arial" pitchFamily="34" charset="0"/>
                <a:cs typeface="Arial" pitchFamily="34" charset="0"/>
              </a:rPr>
              <a:t>ngữ</a:t>
            </a:r>
            <a:r>
              <a:rPr lang="en-US" sz="2400" b="1" dirty="0">
                <a:solidFill>
                  <a:srgbClr val="FF0000"/>
                </a:solidFill>
                <a:latin typeface="Arial" pitchFamily="34" charset="0"/>
                <a:cs typeface="Arial" pitchFamily="34" charset="0"/>
              </a:rPr>
              <a:t> </a:t>
            </a:r>
            <a:r>
              <a:rPr lang="en-US" sz="2400" b="1" dirty="0">
                <a:solidFill>
                  <a:srgbClr val="0070C0"/>
                </a:solidFill>
                <a:latin typeface="Arial" pitchFamily="34" charset="0"/>
                <a:cs typeface="Arial" pitchFamily="34" charset="0"/>
              </a:rPr>
              <a:t>. </a:t>
            </a:r>
            <a:r>
              <a:rPr lang="en-US" sz="2400" b="1" dirty="0" err="1">
                <a:solidFill>
                  <a:srgbClr val="0070C0"/>
                </a:solidFill>
                <a:latin typeface="Arial" pitchFamily="34" charset="0"/>
                <a:cs typeface="Arial" pitchFamily="34" charset="0"/>
              </a:rPr>
              <a:t>Em</a:t>
            </a:r>
            <a:r>
              <a:rPr lang="en-US" sz="2400" b="1" dirty="0">
                <a:solidFill>
                  <a:srgbClr val="0070C0"/>
                </a:solidFill>
                <a:latin typeface="Arial" pitchFamily="34" charset="0"/>
                <a:cs typeface="Arial" pitchFamily="34" charset="0"/>
              </a:rPr>
              <a:t> </a:t>
            </a:r>
            <a:r>
              <a:rPr lang="en-US" sz="2400" b="1" dirty="0" err="1">
                <a:solidFill>
                  <a:srgbClr val="0070C0"/>
                </a:solidFill>
                <a:latin typeface="Arial" pitchFamily="34" charset="0"/>
                <a:cs typeface="Arial" pitchFamily="34" charset="0"/>
              </a:rPr>
              <a:t>có</a:t>
            </a:r>
            <a:r>
              <a:rPr lang="en-US" sz="2400" b="1" dirty="0">
                <a:solidFill>
                  <a:srgbClr val="0070C0"/>
                </a:solidFill>
                <a:latin typeface="Arial" pitchFamily="34" charset="0"/>
                <a:cs typeface="Arial" pitchFamily="34" charset="0"/>
              </a:rPr>
              <a:t> </a:t>
            </a:r>
            <a:r>
              <a:rPr lang="en-US" sz="2400" b="1" dirty="0" err="1">
                <a:solidFill>
                  <a:srgbClr val="0070C0"/>
                </a:solidFill>
                <a:latin typeface="Arial" pitchFamily="34" charset="0"/>
                <a:cs typeface="Arial" pitchFamily="34" charset="0"/>
              </a:rPr>
              <a:t>đồng</a:t>
            </a:r>
            <a:r>
              <a:rPr lang="en-US" sz="2400" b="1" dirty="0">
                <a:solidFill>
                  <a:srgbClr val="0070C0"/>
                </a:solidFill>
                <a:latin typeface="Arial" pitchFamily="34" charset="0"/>
                <a:cs typeface="Arial" pitchFamily="34" charset="0"/>
              </a:rPr>
              <a:t> ý </a:t>
            </a:r>
            <a:r>
              <a:rPr lang="en-US" sz="2400" b="1" dirty="0" err="1">
                <a:solidFill>
                  <a:srgbClr val="0070C0"/>
                </a:solidFill>
                <a:latin typeface="Arial" pitchFamily="34" charset="0"/>
                <a:cs typeface="Arial" pitchFamily="34" charset="0"/>
              </a:rPr>
              <a:t>với</a:t>
            </a:r>
            <a:r>
              <a:rPr lang="en-US" sz="2400" b="1" dirty="0">
                <a:solidFill>
                  <a:srgbClr val="0070C0"/>
                </a:solidFill>
                <a:latin typeface="Arial" pitchFamily="34" charset="0"/>
                <a:cs typeface="Arial" pitchFamily="34" charset="0"/>
              </a:rPr>
              <a:t> ý </a:t>
            </a:r>
            <a:r>
              <a:rPr lang="en-US" sz="2400" b="1" dirty="0" err="1">
                <a:solidFill>
                  <a:srgbClr val="0070C0"/>
                </a:solidFill>
                <a:latin typeface="Arial" pitchFamily="34" charset="0"/>
                <a:cs typeface="Arial" pitchFamily="34" charset="0"/>
              </a:rPr>
              <a:t>kiến</a:t>
            </a:r>
            <a:r>
              <a:rPr lang="en-US" sz="2400" b="1" dirty="0">
                <a:solidFill>
                  <a:srgbClr val="0070C0"/>
                </a:solidFill>
                <a:latin typeface="Arial" pitchFamily="34" charset="0"/>
                <a:cs typeface="Arial" pitchFamily="34" charset="0"/>
              </a:rPr>
              <a:t> </a:t>
            </a:r>
            <a:r>
              <a:rPr lang="en-US" sz="2400" b="1" dirty="0" err="1">
                <a:solidFill>
                  <a:srgbClr val="0070C0"/>
                </a:solidFill>
                <a:latin typeface="Arial" pitchFamily="34" charset="0"/>
                <a:cs typeface="Arial" pitchFamily="34" charset="0"/>
              </a:rPr>
              <a:t>đó</a:t>
            </a:r>
            <a:r>
              <a:rPr lang="en-US" sz="2400" b="1" dirty="0">
                <a:solidFill>
                  <a:srgbClr val="0070C0"/>
                </a:solidFill>
                <a:latin typeface="Arial" pitchFamily="34" charset="0"/>
                <a:cs typeface="Arial" pitchFamily="34" charset="0"/>
              </a:rPr>
              <a:t> </a:t>
            </a:r>
            <a:r>
              <a:rPr lang="en-US" sz="2400" b="1" dirty="0" err="1">
                <a:solidFill>
                  <a:srgbClr val="0070C0"/>
                </a:solidFill>
                <a:latin typeface="Arial" pitchFamily="34" charset="0"/>
                <a:cs typeface="Arial" pitchFamily="34" charset="0"/>
              </a:rPr>
              <a:t>không</a:t>
            </a:r>
            <a:r>
              <a:rPr lang="en-US" sz="2400" b="1" dirty="0">
                <a:solidFill>
                  <a:srgbClr val="0070C0"/>
                </a:solidFill>
                <a:latin typeface="Arial" pitchFamily="34" charset="0"/>
                <a:cs typeface="Arial" pitchFamily="34" charset="0"/>
              </a:rPr>
              <a:t> ? </a:t>
            </a:r>
            <a:r>
              <a:rPr lang="en-US" sz="2400" b="1" dirty="0" err="1">
                <a:solidFill>
                  <a:srgbClr val="0070C0"/>
                </a:solidFill>
                <a:latin typeface="Arial" pitchFamily="34" charset="0"/>
                <a:cs typeface="Arial" pitchFamily="34" charset="0"/>
              </a:rPr>
              <a:t>Vì</a:t>
            </a:r>
            <a:r>
              <a:rPr lang="en-US" sz="2400" b="1" dirty="0">
                <a:solidFill>
                  <a:srgbClr val="0070C0"/>
                </a:solidFill>
                <a:latin typeface="Arial" pitchFamily="34" charset="0"/>
                <a:cs typeface="Arial" pitchFamily="34" charset="0"/>
              </a:rPr>
              <a:t> </a:t>
            </a:r>
            <a:r>
              <a:rPr lang="en-US" sz="2400" b="1" dirty="0" err="1">
                <a:solidFill>
                  <a:srgbClr val="0070C0"/>
                </a:solidFill>
                <a:latin typeface="Arial" pitchFamily="34" charset="0"/>
                <a:cs typeface="Arial" pitchFamily="34" charset="0"/>
              </a:rPr>
              <a:t>sao</a:t>
            </a:r>
            <a:r>
              <a:rPr lang="en-US" sz="2400" b="1" dirty="0">
                <a:solidFill>
                  <a:srgbClr val="0070C0"/>
                </a:solidFill>
                <a:latin typeface="Arial" pitchFamily="34" charset="0"/>
                <a:cs typeface="Arial" pitchFamily="34" charset="0"/>
              </a:rPr>
              <a:t> </a:t>
            </a:r>
            <a:r>
              <a:rPr lang="en-US" sz="2400" b="1" dirty="0" smtClean="0">
                <a:solidFill>
                  <a:srgbClr val="0070C0"/>
                </a:solidFill>
                <a:latin typeface="Arial" pitchFamily="34" charset="0"/>
                <a:cs typeface="Arial" pitchFamily="34" charset="0"/>
              </a:rPr>
              <a:t>?</a:t>
            </a:r>
            <a:endParaRPr lang="en-US" sz="2400" b="1" dirty="0">
              <a:solidFill>
                <a:srgbClr val="0070C0"/>
              </a:solidFill>
              <a:latin typeface="Arial" pitchFamily="34" charset="0"/>
              <a:cs typeface="Arial" pitchFamily="34" charset="0"/>
            </a:endParaRPr>
          </a:p>
        </p:txBody>
      </p:sp>
      <p:sp>
        <p:nvSpPr>
          <p:cNvPr id="4" name="TextBox 3"/>
          <p:cNvSpPr txBox="1"/>
          <p:nvPr/>
        </p:nvSpPr>
        <p:spPr>
          <a:xfrm>
            <a:off x="2133600" y="4728576"/>
            <a:ext cx="4648200" cy="1200329"/>
          </a:xfrm>
          <a:prstGeom prst="rect">
            <a:avLst/>
          </a:prstGeom>
          <a:noFill/>
        </p:spPr>
        <p:txBody>
          <a:bodyPr wrap="square" rtlCol="0">
            <a:spAutoFit/>
          </a:bodyPr>
          <a:lstStyle/>
          <a:p>
            <a:pPr marL="285750" indent="-285750" algn="just">
              <a:buFontTx/>
              <a:buChar char="-"/>
            </a:pPr>
            <a:r>
              <a:rPr lang="en-US" sz="2400" b="1" dirty="0" err="1" smtClean="0">
                <a:latin typeface="Arial" pitchFamily="34" charset="0"/>
                <a:cs typeface="Arial" pitchFamily="34" charset="0"/>
              </a:rPr>
              <a:t>Thảo</a:t>
            </a:r>
            <a:r>
              <a:rPr lang="en-US" sz="2400" b="1" dirty="0" smtClean="0">
                <a:latin typeface="Arial" pitchFamily="34" charset="0"/>
                <a:cs typeface="Arial" pitchFamily="34" charset="0"/>
              </a:rPr>
              <a:t> </a:t>
            </a:r>
            <a:r>
              <a:rPr lang="en-US" sz="2400" b="1" dirty="0" err="1">
                <a:latin typeface="Arial" pitchFamily="34" charset="0"/>
                <a:cs typeface="Arial" pitchFamily="34" charset="0"/>
              </a:rPr>
              <a:t>luận</a:t>
            </a:r>
            <a:r>
              <a:rPr lang="en-US" sz="2400" b="1" dirty="0">
                <a:latin typeface="Arial" pitchFamily="34" charset="0"/>
                <a:cs typeface="Arial" pitchFamily="34" charset="0"/>
              </a:rPr>
              <a:t> </a:t>
            </a:r>
            <a:r>
              <a:rPr lang="en-US" sz="2400" b="1" dirty="0" err="1">
                <a:latin typeface="Arial" pitchFamily="34" charset="0"/>
                <a:cs typeface="Arial" pitchFamily="34" charset="0"/>
              </a:rPr>
              <a:t>nhóm</a:t>
            </a:r>
            <a:r>
              <a:rPr lang="en-US" sz="2400" b="1" dirty="0">
                <a:latin typeface="Arial" pitchFamily="34" charset="0"/>
                <a:cs typeface="Arial" pitchFamily="34" charset="0"/>
              </a:rPr>
              <a:t> </a:t>
            </a:r>
            <a:r>
              <a:rPr lang="en-US" sz="2400" b="1" dirty="0" err="1" smtClean="0">
                <a:latin typeface="Arial" pitchFamily="34" charset="0"/>
                <a:cs typeface="Arial" pitchFamily="34" charset="0"/>
              </a:rPr>
              <a:t>lớn</a:t>
            </a:r>
            <a:r>
              <a:rPr lang="en-US" sz="2400" b="1" dirty="0" smtClean="0">
                <a:latin typeface="Arial" pitchFamily="34" charset="0"/>
                <a:cs typeface="Arial" pitchFamily="34" charset="0"/>
              </a:rPr>
              <a:t>.</a:t>
            </a:r>
          </a:p>
          <a:p>
            <a:pPr marL="285750" indent="-285750" algn="just">
              <a:buFontTx/>
              <a:buChar char="-"/>
            </a:pPr>
            <a:r>
              <a:rPr lang="en-US" sz="2400" b="1" dirty="0" err="1" smtClean="0">
                <a:latin typeface="Arial" pitchFamily="34" charset="0"/>
                <a:cs typeface="Arial" pitchFamily="34" charset="0"/>
              </a:rPr>
              <a:t>Thời</a:t>
            </a:r>
            <a:r>
              <a:rPr lang="en-US" sz="2400" b="1" dirty="0" smtClean="0">
                <a:latin typeface="Arial" pitchFamily="34" charset="0"/>
                <a:cs typeface="Arial" pitchFamily="34" charset="0"/>
              </a:rPr>
              <a:t> </a:t>
            </a:r>
            <a:r>
              <a:rPr lang="en-US" sz="2400" b="1" dirty="0" err="1">
                <a:latin typeface="Arial" pitchFamily="34" charset="0"/>
                <a:cs typeface="Arial" pitchFamily="34" charset="0"/>
              </a:rPr>
              <a:t>gian</a:t>
            </a:r>
            <a:r>
              <a:rPr lang="en-US" sz="2400" b="1" dirty="0">
                <a:latin typeface="Arial" pitchFamily="34" charset="0"/>
                <a:cs typeface="Arial" pitchFamily="34" charset="0"/>
              </a:rPr>
              <a:t> : 3 </a:t>
            </a:r>
            <a:r>
              <a:rPr lang="en-US" sz="2400" b="1" dirty="0" err="1">
                <a:latin typeface="Arial" pitchFamily="34" charset="0"/>
                <a:cs typeface="Arial" pitchFamily="34" charset="0"/>
              </a:rPr>
              <a:t>phút</a:t>
            </a:r>
            <a:r>
              <a:rPr lang="en-US" sz="2400" b="1" dirty="0">
                <a:latin typeface="Arial" pitchFamily="34" charset="0"/>
                <a:cs typeface="Arial" pitchFamily="34" charset="0"/>
              </a:rPr>
              <a:t> </a:t>
            </a:r>
          </a:p>
          <a:p>
            <a:pPr algn="just"/>
            <a:r>
              <a:rPr lang="en-US" sz="2400" b="1" dirty="0" smtClean="0">
                <a:latin typeface="Arial" pitchFamily="34" charset="0"/>
                <a:cs typeface="Arial" pitchFamily="34" charset="0"/>
              </a:rPr>
              <a:t>-  </a:t>
            </a:r>
            <a:r>
              <a:rPr lang="en-US" sz="2400" b="1" dirty="0" err="1">
                <a:latin typeface="Arial" pitchFamily="34" charset="0"/>
                <a:cs typeface="Arial" pitchFamily="34" charset="0"/>
              </a:rPr>
              <a:t>Đại</a:t>
            </a:r>
            <a:r>
              <a:rPr lang="en-US" sz="2400" b="1" dirty="0">
                <a:latin typeface="Arial" pitchFamily="34" charset="0"/>
                <a:cs typeface="Arial" pitchFamily="34" charset="0"/>
              </a:rPr>
              <a:t> </a:t>
            </a:r>
            <a:r>
              <a:rPr lang="en-US" sz="2400" b="1" dirty="0" err="1">
                <a:latin typeface="Arial" pitchFamily="34" charset="0"/>
                <a:cs typeface="Arial" pitchFamily="34" charset="0"/>
              </a:rPr>
              <a:t>diện</a:t>
            </a:r>
            <a:r>
              <a:rPr lang="en-US" sz="2400" b="1" dirty="0">
                <a:latin typeface="Arial" pitchFamily="34" charset="0"/>
                <a:cs typeface="Arial" pitchFamily="34" charset="0"/>
              </a:rPr>
              <a:t> </a:t>
            </a:r>
            <a:r>
              <a:rPr lang="en-US" sz="2400" b="1" dirty="0" err="1">
                <a:latin typeface="Arial" pitchFamily="34" charset="0"/>
                <a:cs typeface="Arial" pitchFamily="34" charset="0"/>
              </a:rPr>
              <a:t>nhóm</a:t>
            </a:r>
            <a:r>
              <a:rPr lang="en-US" sz="2400" b="1" dirty="0">
                <a:latin typeface="Arial" pitchFamily="34" charset="0"/>
                <a:cs typeface="Arial" pitchFamily="34" charset="0"/>
              </a:rPr>
              <a:t> </a:t>
            </a:r>
            <a:r>
              <a:rPr lang="en-US" sz="2400" b="1" dirty="0" err="1">
                <a:latin typeface="Arial" pitchFamily="34" charset="0"/>
                <a:cs typeface="Arial" pitchFamily="34" charset="0"/>
              </a:rPr>
              <a:t>trình</a:t>
            </a:r>
            <a:r>
              <a:rPr lang="en-US" sz="2400" b="1" dirty="0">
                <a:latin typeface="Arial" pitchFamily="34" charset="0"/>
                <a:cs typeface="Arial" pitchFamily="34" charset="0"/>
              </a:rPr>
              <a:t> </a:t>
            </a:r>
            <a:r>
              <a:rPr lang="en-US" sz="2400" b="1" dirty="0" err="1">
                <a:latin typeface="Arial" pitchFamily="34" charset="0"/>
                <a:cs typeface="Arial" pitchFamily="34" charset="0"/>
              </a:rPr>
              <a:t>bày</a:t>
            </a:r>
            <a:r>
              <a:rPr lang="en-US" sz="2400" b="1" dirty="0">
                <a:latin typeface="Arial" pitchFamily="34" charset="0"/>
                <a:cs typeface="Arial" pitchFamily="34" charset="0"/>
              </a:rPr>
              <a:t>. </a:t>
            </a:r>
            <a:endParaRPr lang="en-US" sz="2400" dirty="0">
              <a:latin typeface="Arial" pitchFamily="34" charset="0"/>
              <a:cs typeface="Arial" pitchFamily="34" charset="0"/>
            </a:endParaRPr>
          </a:p>
        </p:txBody>
      </p:sp>
    </p:spTree>
  </p:cSld>
  <p:clrMapOvr>
    <a:masterClrMapping/>
  </p:clrMapOvr>
  <p:transition>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blinds(horizontal)">
                                      <p:cBhvr>
                                        <p:cTn id="10" dur="500"/>
                                        <p:tgtEl>
                                          <p:spTgt spid="5">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Effect transition="in" filter="blinds(horizontal)">
                                      <p:cBhvr>
                                        <p:cTn id="13" dur="500"/>
                                        <p:tgtEl>
                                          <p:spTgt spid="5">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3"/>
                                        </p:tgtEl>
                                        <p:attrNameLst>
                                          <p:attrName>style.visibility</p:attrName>
                                        </p:attrNameLst>
                                      </p:cBhvr>
                                      <p:to>
                                        <p:strVal val="visible"/>
                                      </p:to>
                                    </p:set>
                                  </p:childTnLst>
                                </p:cTn>
                              </p:par>
                              <p:par>
                                <p:cTn id="18" presetID="1" presetClass="entr" presetSubtype="0" fill="hold" grpId="0" nodeType="withEffect">
                                  <p:stCondLst>
                                    <p:cond delay="0"/>
                                  </p:stCondLst>
                                  <p:childTnLst>
                                    <p:set>
                                      <p:cBhvr>
                                        <p:cTn id="19" dur="1" fill="hold">
                                          <p:stCondLst>
                                            <p:cond delay="0"/>
                                          </p:stCondLst>
                                        </p:cTn>
                                        <p:tgtEl>
                                          <p:spTgt spid="2"/>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4"/>
                                        </p:tgtEl>
                                        <p:attrNameLst>
                                          <p:attrName>style.visibility</p:attrName>
                                        </p:attrNameLst>
                                      </p:cBhvr>
                                      <p:to>
                                        <p:strVal val="visible"/>
                                      </p:to>
                                    </p:set>
                                    <p:animEffect transition="in" filter="fade">
                                      <p:cBhvr>
                                        <p:cTn id="24"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9980" y="457200"/>
            <a:ext cx="4542020" cy="1569660"/>
          </a:xfrm>
          <a:prstGeom prst="rect">
            <a:avLst/>
          </a:prstGeom>
          <a:solidFill>
            <a:schemeClr val="accent3">
              <a:lumMod val="60000"/>
              <a:lumOff val="40000"/>
            </a:schemeClr>
          </a:solidFill>
        </p:spPr>
        <p:txBody>
          <a:bodyPr wrap="square">
            <a:spAutoFit/>
          </a:bodyPr>
          <a:lstStyle/>
          <a:p>
            <a:pPr algn="just">
              <a:lnSpc>
                <a:spcPct val="120000"/>
              </a:lnSpc>
              <a:spcAft>
                <a:spcPts val="600"/>
              </a:spcAft>
              <a:buNone/>
              <a:tabLst>
                <a:tab pos="630238" algn="l"/>
              </a:tabLst>
            </a:pPr>
            <a:r>
              <a:rPr lang="en-US" sz="2000" b="1" u="sng" dirty="0" err="1" smtClean="0">
                <a:latin typeface="Arial" pitchFamily="34" charset="0"/>
                <a:cs typeface="Arial" pitchFamily="34" charset="0"/>
              </a:rPr>
              <a:t>Đoạn</a:t>
            </a:r>
            <a:r>
              <a:rPr lang="en-US" sz="2000" b="1" u="sng" dirty="0" smtClean="0">
                <a:latin typeface="Arial" pitchFamily="34" charset="0"/>
                <a:cs typeface="Arial" pitchFamily="34" charset="0"/>
              </a:rPr>
              <a:t> 1</a:t>
            </a:r>
            <a:r>
              <a:rPr lang="en-US" sz="2000" b="1" dirty="0" smtClean="0">
                <a:latin typeface="Arial" pitchFamily="34" charset="0"/>
                <a:cs typeface="Arial" pitchFamily="34" charset="0"/>
              </a:rPr>
              <a:t>: </a:t>
            </a:r>
            <a:r>
              <a:rPr lang="en-US" sz="2000" b="1" i="1" dirty="0" smtClean="0">
                <a:latin typeface="Arial" pitchFamily="34" charset="0"/>
                <a:cs typeface="Arial" pitchFamily="34" charset="0"/>
              </a:rPr>
              <a:t>“</a:t>
            </a:r>
            <a:r>
              <a:rPr lang="vi-VN" sz="2000" b="1" i="1" dirty="0" smtClean="0">
                <a:latin typeface="Arial" pitchFamily="34" charset="0"/>
                <a:cs typeface="Arial" pitchFamily="34" charset="0"/>
              </a:rPr>
              <a:t>             </a:t>
            </a:r>
            <a:r>
              <a:rPr lang="en-US" sz="2000" b="1" i="1" dirty="0" err="1" smtClean="0">
                <a:latin typeface="Arial" pitchFamily="34" charset="0"/>
                <a:cs typeface="Arial" pitchFamily="34" charset="0"/>
              </a:rPr>
              <a:t>làng</a:t>
            </a:r>
            <a:r>
              <a:rPr lang="en-US" sz="2000" b="1" i="1" dirty="0" smtClean="0">
                <a:latin typeface="Arial" pitchFamily="34" charset="0"/>
                <a:cs typeface="Arial" pitchFamily="34" charset="0"/>
              </a:rPr>
              <a:t>, </a:t>
            </a:r>
            <a:r>
              <a:rPr lang="vi-VN" sz="2000" b="1" i="1" dirty="0" smtClean="0">
                <a:latin typeface="Arial" pitchFamily="34" charset="0"/>
                <a:cs typeface="Arial" pitchFamily="34" charset="0"/>
              </a:rPr>
              <a:t>     </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nước</a:t>
            </a:r>
            <a:r>
              <a:rPr lang="en-US" sz="2000" b="1" i="1" dirty="0" smtClean="0">
                <a:latin typeface="Arial" pitchFamily="34" charset="0"/>
                <a:cs typeface="Arial" pitchFamily="34" charset="0"/>
              </a:rPr>
              <a:t>, </a:t>
            </a:r>
            <a:r>
              <a:rPr lang="vi-VN" sz="2000" b="1" i="1" dirty="0" smtClean="0">
                <a:latin typeface="Arial" pitchFamily="34" charset="0"/>
                <a:cs typeface="Arial" pitchFamily="34" charset="0"/>
              </a:rPr>
              <a:t>	</a:t>
            </a:r>
            <a:r>
              <a:rPr lang="en-US" sz="2000" b="1" i="1" dirty="0" err="1" smtClean="0">
                <a:latin typeface="Arial" pitchFamily="34" charset="0"/>
                <a:cs typeface="Arial" pitchFamily="34" charset="0"/>
              </a:rPr>
              <a:t>mái</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nhà</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tranh</a:t>
            </a:r>
            <a:r>
              <a:rPr lang="en-US" sz="2000" b="1" i="1" dirty="0" smtClean="0">
                <a:latin typeface="Arial" pitchFamily="34" charset="0"/>
                <a:cs typeface="Arial" pitchFamily="34" charset="0"/>
              </a:rPr>
              <a:t>, </a:t>
            </a:r>
            <a:r>
              <a:rPr lang="vi-VN" sz="2000" b="1" i="1" dirty="0" smtClean="0">
                <a:latin typeface="Arial" pitchFamily="34" charset="0"/>
                <a:cs typeface="Arial" pitchFamily="34" charset="0"/>
              </a:rPr>
              <a:t>   </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đồng</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lúa</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chín</a:t>
            </a:r>
            <a:r>
              <a:rPr lang="en-US" sz="2000" b="1" i="1" dirty="0" smtClean="0">
                <a:latin typeface="Arial" pitchFamily="34" charset="0"/>
                <a:cs typeface="Arial" pitchFamily="34" charset="0"/>
              </a:rPr>
              <a:t>. </a:t>
            </a:r>
            <a:r>
              <a:rPr lang="vi-VN" sz="2000" b="1" i="1" dirty="0" smtClean="0">
                <a:latin typeface="Arial" pitchFamily="34" charset="0"/>
                <a:cs typeface="Arial" pitchFamily="34" charset="0"/>
              </a:rPr>
              <a:t>    </a:t>
            </a:r>
            <a:r>
              <a:rPr lang="en-US" sz="2000" b="1" i="1" dirty="0" smtClean="0">
                <a:latin typeface="Arial" pitchFamily="34" charset="0"/>
                <a:cs typeface="Arial" pitchFamily="34" charset="0"/>
              </a:rPr>
              <a:t>hi </a:t>
            </a:r>
            <a:r>
              <a:rPr lang="en-US" sz="2000" b="1" i="1" dirty="0" err="1" smtClean="0">
                <a:latin typeface="Arial" pitchFamily="34" charset="0"/>
                <a:cs typeface="Arial" pitchFamily="34" charset="0"/>
              </a:rPr>
              <a:t>sinh</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để</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bảo</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vệ</a:t>
            </a:r>
            <a:r>
              <a:rPr lang="en-US" sz="2000" b="1" i="1" dirty="0" smtClean="0">
                <a:latin typeface="Arial" pitchFamily="34" charset="0"/>
                <a:cs typeface="Arial" pitchFamily="34" charset="0"/>
              </a:rPr>
              <a:t> con </a:t>
            </a:r>
            <a:r>
              <a:rPr lang="en-US" sz="2000" b="1" i="1" dirty="0" err="1" smtClean="0">
                <a:latin typeface="Arial" pitchFamily="34" charset="0"/>
                <a:cs typeface="Arial" pitchFamily="34" charset="0"/>
              </a:rPr>
              <a:t>người</a:t>
            </a:r>
            <a:r>
              <a:rPr lang="en-US" sz="2000" b="1" i="1" dirty="0" smtClean="0">
                <a:latin typeface="Arial" pitchFamily="34" charset="0"/>
                <a:cs typeface="Arial" pitchFamily="34" charset="0"/>
              </a:rPr>
              <a:t>. </a:t>
            </a:r>
            <a:endParaRPr lang="en-US" sz="2000" b="1" dirty="0" smtClean="0">
              <a:latin typeface="Arial" pitchFamily="34" charset="0"/>
              <a:cs typeface="Arial" pitchFamily="34" charset="0"/>
            </a:endParaRPr>
          </a:p>
        </p:txBody>
      </p:sp>
      <p:sp>
        <p:nvSpPr>
          <p:cNvPr id="5" name="Rectangle 4"/>
          <p:cNvSpPr/>
          <p:nvPr/>
        </p:nvSpPr>
        <p:spPr>
          <a:xfrm>
            <a:off x="4648200" y="473440"/>
            <a:ext cx="4267200" cy="1938992"/>
          </a:xfrm>
          <a:prstGeom prst="rect">
            <a:avLst/>
          </a:prstGeom>
          <a:solidFill>
            <a:schemeClr val="accent3">
              <a:lumMod val="60000"/>
              <a:lumOff val="40000"/>
            </a:schemeClr>
          </a:solidFill>
        </p:spPr>
        <p:txBody>
          <a:bodyPr wrap="square">
            <a:spAutoFit/>
          </a:bodyPr>
          <a:lstStyle/>
          <a:p>
            <a:pPr algn="just">
              <a:lnSpc>
                <a:spcPct val="120000"/>
              </a:lnSpc>
              <a:spcAft>
                <a:spcPts val="600"/>
              </a:spcAft>
              <a:buNone/>
            </a:pPr>
            <a:r>
              <a:rPr lang="en-US" sz="2000" b="1" u="sng" dirty="0" err="1" smtClean="0">
                <a:latin typeface="Arial" pitchFamily="34" charset="0"/>
                <a:cs typeface="Arial" pitchFamily="34" charset="0"/>
              </a:rPr>
              <a:t>Đoạn</a:t>
            </a:r>
            <a:r>
              <a:rPr lang="en-US" sz="2000" b="1" u="sng" dirty="0" smtClean="0">
                <a:latin typeface="Arial" pitchFamily="34" charset="0"/>
                <a:cs typeface="Arial" pitchFamily="34" charset="0"/>
              </a:rPr>
              <a:t> 2</a:t>
            </a:r>
            <a:r>
              <a:rPr lang="en-US" sz="2000" dirty="0" smtClean="0">
                <a:latin typeface="Arial" pitchFamily="34" charset="0"/>
                <a:cs typeface="Arial" pitchFamily="34" charset="0"/>
              </a:rPr>
              <a:t>: </a:t>
            </a:r>
            <a:r>
              <a:rPr lang="en-US" sz="2000" b="1" i="1" dirty="0" smtClean="0">
                <a:latin typeface="Arial" pitchFamily="34" charset="0"/>
                <a:cs typeface="Arial" pitchFamily="34" charset="0"/>
              </a:rPr>
              <a:t>“</a:t>
            </a:r>
            <a:r>
              <a:rPr lang="vi-VN" sz="2000" b="1" i="1" dirty="0" smtClean="0">
                <a:latin typeface="Arial" pitchFamily="34" charset="0"/>
                <a:cs typeface="Arial" pitchFamily="34" charset="0"/>
              </a:rPr>
              <a:t>			</a:t>
            </a:r>
            <a:r>
              <a:rPr lang="en-US" sz="2000" b="1" i="1" dirty="0" err="1" smtClean="0">
                <a:latin typeface="Arial" pitchFamily="34" charset="0"/>
                <a:cs typeface="Arial" pitchFamily="34" charset="0"/>
              </a:rPr>
              <a:t>có</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một</a:t>
            </a:r>
            <a:r>
              <a:rPr lang="vi-VN" sz="2000" b="1" i="1" dirty="0" smtClean="0">
                <a:latin typeface="Arial" pitchFamily="34" charset="0"/>
                <a:cs typeface="Arial" pitchFamily="34" charset="0"/>
              </a:rPr>
              <a:t>	               </a:t>
            </a:r>
            <a:r>
              <a:rPr lang="en-US" sz="2000" b="1" i="1" dirty="0" smtClean="0">
                <a:latin typeface="Arial" pitchFamily="34" charset="0"/>
                <a:cs typeface="Arial" pitchFamily="34" charset="0"/>
              </a:rPr>
              <a:t>. </a:t>
            </a:r>
            <a:r>
              <a:rPr lang="vi-VN" sz="2000" b="1" i="1" dirty="0" smtClean="0">
                <a:latin typeface="Arial" pitchFamily="34" charset="0"/>
                <a:cs typeface="Arial" pitchFamily="34" charset="0"/>
              </a:rPr>
              <a:t>                </a:t>
            </a:r>
            <a:r>
              <a:rPr lang="en-US" sz="2000" b="1" i="1" dirty="0" smtClean="0">
                <a:latin typeface="Arial" pitchFamily="34" charset="0"/>
                <a:cs typeface="Arial" pitchFamily="34" charset="0"/>
              </a:rPr>
              <a:t>ở</a:t>
            </a:r>
            <a:r>
              <a:rPr lang="vi-VN" sz="2000" b="1" i="1" dirty="0" smtClean="0">
                <a:latin typeface="Arial" pitchFamily="34" charset="0"/>
                <a:cs typeface="Arial" pitchFamily="34" charset="0"/>
              </a:rPr>
              <a:t>              	                 </a:t>
            </a:r>
            <a:r>
              <a:rPr lang="en-US" sz="2000" b="1" i="1" dirty="0" smtClean="0">
                <a:latin typeface="Arial" pitchFamily="34" charset="0"/>
                <a:cs typeface="Arial" pitchFamily="34" charset="0"/>
              </a:rPr>
              <a:t>, </a:t>
            </a:r>
            <a:r>
              <a:rPr lang="vi-VN" sz="2000" b="1" i="1" dirty="0" smtClean="0">
                <a:latin typeface="Arial" pitchFamily="34" charset="0"/>
                <a:cs typeface="Arial" pitchFamily="34" charset="0"/>
              </a:rPr>
              <a:t>		</a:t>
            </a:r>
            <a:r>
              <a:rPr lang="en-US" sz="2000" b="1" i="1" dirty="0" err="1" smtClean="0">
                <a:latin typeface="Arial" pitchFamily="34" charset="0"/>
                <a:cs typeface="Arial" pitchFamily="34" charset="0"/>
              </a:rPr>
              <a:t>rất</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nhiều</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loài</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hoa</a:t>
            </a:r>
            <a:r>
              <a:rPr lang="en-US" sz="2000" b="1" i="1" dirty="0" smtClean="0">
                <a:latin typeface="Arial" pitchFamily="34" charset="0"/>
                <a:cs typeface="Arial" pitchFamily="34" charset="0"/>
              </a:rPr>
              <a:t>. </a:t>
            </a:r>
            <a:r>
              <a:rPr lang="vi-VN" sz="2000" b="1" i="1" dirty="0" smtClean="0">
                <a:latin typeface="Arial" pitchFamily="34" charset="0"/>
                <a:cs typeface="Arial" pitchFamily="34" charset="0"/>
              </a:rPr>
              <a:t>           </a:t>
            </a:r>
            <a:r>
              <a:rPr lang="en-US" sz="2000" b="1" i="1" dirty="0" err="1" smtClean="0">
                <a:latin typeface="Arial" pitchFamily="34" charset="0"/>
                <a:cs typeface="Arial" pitchFamily="34" charset="0"/>
              </a:rPr>
              <a:t>hoa</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cúc</a:t>
            </a:r>
            <a:r>
              <a:rPr lang="en-US" sz="2000" b="1" i="1" dirty="0" smtClean="0">
                <a:latin typeface="Arial" pitchFamily="34" charset="0"/>
                <a:cs typeface="Arial" pitchFamily="34" charset="0"/>
              </a:rPr>
              <a:t>. </a:t>
            </a:r>
            <a:r>
              <a:rPr lang="vi-VN" sz="2000" b="1" i="1" dirty="0" smtClean="0">
                <a:latin typeface="Arial" pitchFamily="34" charset="0"/>
                <a:cs typeface="Arial" pitchFamily="34" charset="0"/>
              </a:rPr>
              <a:t>	      </a:t>
            </a:r>
            <a:r>
              <a:rPr lang="en-US" sz="2000" b="1" i="1" dirty="0" err="1" smtClean="0">
                <a:latin typeface="Arial" pitchFamily="34" charset="0"/>
                <a:cs typeface="Arial" pitchFamily="34" charset="0"/>
              </a:rPr>
              <a:t>hoa</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th</a:t>
            </a:r>
            <a:r>
              <a:rPr lang="vi-VN" sz="2000" b="1" i="1" dirty="0" smtClean="0">
                <a:latin typeface="Arial" pitchFamily="34" charset="0"/>
                <a:cs typeface="Arial" pitchFamily="34" charset="0"/>
              </a:rPr>
              <a:t>ư</a:t>
            </a:r>
            <a:r>
              <a:rPr lang="en-US" sz="2000" b="1" i="1" dirty="0" err="1" smtClean="0">
                <a:latin typeface="Arial" pitchFamily="34" charset="0"/>
                <a:cs typeface="Arial" pitchFamily="34" charset="0"/>
              </a:rPr>
              <a:t>ợc</a:t>
            </a:r>
            <a:r>
              <a:rPr lang="en-US" sz="2000" b="1" i="1" dirty="0" smtClean="0">
                <a:latin typeface="Arial" pitchFamily="34" charset="0"/>
                <a:cs typeface="Arial" pitchFamily="34" charset="0"/>
              </a:rPr>
              <a:t> d</a:t>
            </a:r>
            <a:r>
              <a:rPr lang="vi-VN" sz="2000" b="1" i="1" dirty="0" smtClean="0">
                <a:latin typeface="Arial" pitchFamily="34" charset="0"/>
                <a:cs typeface="Arial" pitchFamily="34" charset="0"/>
              </a:rPr>
              <a:t>ư</a:t>
            </a:r>
            <a:r>
              <a:rPr lang="en-US" sz="2000" b="1" i="1" dirty="0" err="1" smtClean="0">
                <a:latin typeface="Arial" pitchFamily="34" charset="0"/>
                <a:cs typeface="Arial" pitchFamily="34" charset="0"/>
              </a:rPr>
              <a:t>ợc</a:t>
            </a:r>
            <a:r>
              <a:rPr lang="en-US" sz="2000" b="1" i="1" dirty="0" smtClean="0">
                <a:latin typeface="Arial" pitchFamily="34" charset="0"/>
                <a:cs typeface="Arial" pitchFamily="34" charset="0"/>
              </a:rPr>
              <a:t>. …”</a:t>
            </a:r>
          </a:p>
        </p:txBody>
      </p:sp>
      <p:cxnSp>
        <p:nvCxnSpPr>
          <p:cNvPr id="7" name="Straight Connector 6"/>
          <p:cNvCxnSpPr/>
          <p:nvPr/>
        </p:nvCxnSpPr>
        <p:spPr>
          <a:xfrm rot="5400000">
            <a:off x="2551906" y="4610100"/>
            <a:ext cx="4039394" cy="79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259830" y="2971800"/>
            <a:ext cx="4038600" cy="830997"/>
          </a:xfrm>
          <a:prstGeom prst="rect">
            <a:avLst/>
          </a:prstGeom>
          <a:noFill/>
        </p:spPr>
        <p:txBody>
          <a:bodyPr wrap="square" rtlCol="0">
            <a:spAutoFit/>
          </a:bodyPr>
          <a:lstStyle/>
          <a:p>
            <a:r>
              <a:rPr lang="en-US" sz="2400" b="1" dirty="0" smtClean="0">
                <a:solidFill>
                  <a:schemeClr val="accent1">
                    <a:lumMod val="75000"/>
                  </a:schemeClr>
                </a:solidFill>
                <a:latin typeface="Arial" pitchFamily="34" charset="0"/>
                <a:cs typeface="Arial" pitchFamily="34" charset="0"/>
              </a:rPr>
              <a:t>- </a:t>
            </a:r>
            <a:r>
              <a:rPr lang="en-US" sz="2400" b="1" dirty="0" err="1" smtClean="0">
                <a:solidFill>
                  <a:schemeClr val="accent1">
                    <a:lumMod val="75000"/>
                  </a:schemeClr>
                </a:solidFill>
                <a:latin typeface="Arial" pitchFamily="34" charset="0"/>
                <a:cs typeface="Arial" pitchFamily="34" charset="0"/>
              </a:rPr>
              <a:t>Nhấn</a:t>
            </a:r>
            <a:r>
              <a:rPr lang="en-US" sz="2400" b="1" dirty="0" smtClean="0">
                <a:solidFill>
                  <a:schemeClr val="accent1">
                    <a:lumMod val="75000"/>
                  </a:schemeClr>
                </a:solidFill>
                <a:latin typeface="Arial" pitchFamily="34" charset="0"/>
                <a:cs typeface="Arial" pitchFamily="34" charset="0"/>
              </a:rPr>
              <a:t> </a:t>
            </a:r>
            <a:r>
              <a:rPr lang="en-US" sz="2400" b="1" dirty="0" err="1" smtClean="0">
                <a:solidFill>
                  <a:schemeClr val="accent1">
                    <a:lumMod val="75000"/>
                  </a:schemeClr>
                </a:solidFill>
                <a:latin typeface="Arial" pitchFamily="34" charset="0"/>
                <a:cs typeface="Arial" pitchFamily="34" charset="0"/>
              </a:rPr>
              <a:t>mạnh</a:t>
            </a:r>
            <a:r>
              <a:rPr lang="en-US" sz="2400" b="1" dirty="0" smtClean="0">
                <a:solidFill>
                  <a:schemeClr val="accent1">
                    <a:lumMod val="75000"/>
                  </a:schemeClr>
                </a:solidFill>
                <a:latin typeface="Arial" pitchFamily="34" charset="0"/>
                <a:cs typeface="Arial" pitchFamily="34" charset="0"/>
              </a:rPr>
              <a:t>, </a:t>
            </a:r>
            <a:r>
              <a:rPr lang="en-US" sz="2400" b="1" dirty="0" err="1" smtClean="0">
                <a:solidFill>
                  <a:schemeClr val="accent1">
                    <a:lumMod val="75000"/>
                  </a:schemeClr>
                </a:solidFill>
                <a:latin typeface="Arial" pitchFamily="34" charset="0"/>
                <a:cs typeface="Arial" pitchFamily="34" charset="0"/>
              </a:rPr>
              <a:t>khẳng</a:t>
            </a:r>
            <a:r>
              <a:rPr lang="en-US" sz="2400" b="1" dirty="0" smtClean="0">
                <a:solidFill>
                  <a:schemeClr val="accent1">
                    <a:lumMod val="75000"/>
                  </a:schemeClr>
                </a:solidFill>
                <a:latin typeface="Arial" pitchFamily="34" charset="0"/>
                <a:cs typeface="Arial" pitchFamily="34" charset="0"/>
              </a:rPr>
              <a:t> </a:t>
            </a:r>
            <a:r>
              <a:rPr lang="en-US" sz="2400" b="1" dirty="0" err="1" smtClean="0">
                <a:solidFill>
                  <a:schemeClr val="accent1">
                    <a:lumMod val="75000"/>
                  </a:schemeClr>
                </a:solidFill>
                <a:latin typeface="Arial" pitchFamily="34" charset="0"/>
                <a:cs typeface="Arial" pitchFamily="34" charset="0"/>
              </a:rPr>
              <a:t>đinh</a:t>
            </a:r>
            <a:r>
              <a:rPr lang="en-US" sz="2400" b="1" dirty="0" smtClean="0">
                <a:solidFill>
                  <a:schemeClr val="accent1">
                    <a:lumMod val="75000"/>
                  </a:schemeClr>
                </a:solidFill>
                <a:latin typeface="Arial" pitchFamily="34" charset="0"/>
                <a:cs typeface="Arial" pitchFamily="34" charset="0"/>
              </a:rPr>
              <a:t> </a:t>
            </a:r>
            <a:r>
              <a:rPr lang="en-US" sz="2400" b="1" dirty="0" err="1" smtClean="0">
                <a:solidFill>
                  <a:schemeClr val="accent1">
                    <a:lumMod val="75000"/>
                  </a:schemeClr>
                </a:solidFill>
                <a:latin typeface="Arial" pitchFamily="34" charset="0"/>
                <a:cs typeface="Arial" pitchFamily="34" charset="0"/>
              </a:rPr>
              <a:t>vai</a:t>
            </a:r>
            <a:r>
              <a:rPr lang="en-US" sz="2400" b="1" dirty="0" smtClean="0">
                <a:solidFill>
                  <a:schemeClr val="accent1">
                    <a:lumMod val="75000"/>
                  </a:schemeClr>
                </a:solidFill>
                <a:latin typeface="Arial" pitchFamily="34" charset="0"/>
                <a:cs typeface="Arial" pitchFamily="34" charset="0"/>
              </a:rPr>
              <a:t> </a:t>
            </a:r>
            <a:r>
              <a:rPr lang="en-US" sz="2400" b="1" dirty="0" err="1" smtClean="0">
                <a:solidFill>
                  <a:schemeClr val="accent1">
                    <a:lumMod val="75000"/>
                  </a:schemeClr>
                </a:solidFill>
                <a:latin typeface="Arial" pitchFamily="34" charset="0"/>
                <a:cs typeface="Arial" pitchFamily="34" charset="0"/>
              </a:rPr>
              <a:t>trò</a:t>
            </a:r>
            <a:r>
              <a:rPr lang="en-US" sz="2400" b="1" dirty="0" smtClean="0">
                <a:solidFill>
                  <a:schemeClr val="accent1">
                    <a:lumMod val="75000"/>
                  </a:schemeClr>
                </a:solidFill>
                <a:latin typeface="Arial" pitchFamily="34" charset="0"/>
                <a:cs typeface="Arial" pitchFamily="34" charset="0"/>
              </a:rPr>
              <a:t> </a:t>
            </a:r>
            <a:r>
              <a:rPr lang="en-US" sz="2400" b="1" dirty="0" err="1" smtClean="0">
                <a:solidFill>
                  <a:schemeClr val="accent1">
                    <a:lumMod val="75000"/>
                  </a:schemeClr>
                </a:solidFill>
                <a:latin typeface="Arial" pitchFamily="34" charset="0"/>
                <a:cs typeface="Arial" pitchFamily="34" charset="0"/>
              </a:rPr>
              <a:t>của</a:t>
            </a:r>
            <a:r>
              <a:rPr lang="en-US" sz="2400" b="1" dirty="0" smtClean="0">
                <a:solidFill>
                  <a:schemeClr val="accent1">
                    <a:lumMod val="75000"/>
                  </a:schemeClr>
                </a:solidFill>
                <a:latin typeface="Arial" pitchFamily="34" charset="0"/>
                <a:cs typeface="Arial" pitchFamily="34" charset="0"/>
              </a:rPr>
              <a:t> </a:t>
            </a:r>
            <a:r>
              <a:rPr lang="en-US" sz="2400" b="1" dirty="0" err="1" smtClean="0">
                <a:solidFill>
                  <a:schemeClr val="accent1">
                    <a:lumMod val="75000"/>
                  </a:schemeClr>
                </a:solidFill>
                <a:latin typeface="Arial" pitchFamily="34" charset="0"/>
                <a:cs typeface="Arial" pitchFamily="34" charset="0"/>
              </a:rPr>
              <a:t>cây</a:t>
            </a:r>
            <a:r>
              <a:rPr lang="en-US" sz="2400" b="1" dirty="0" smtClean="0">
                <a:solidFill>
                  <a:schemeClr val="accent1">
                    <a:lumMod val="75000"/>
                  </a:schemeClr>
                </a:solidFill>
                <a:latin typeface="Arial" pitchFamily="34" charset="0"/>
                <a:cs typeface="Arial" pitchFamily="34" charset="0"/>
              </a:rPr>
              <a:t> </a:t>
            </a:r>
            <a:r>
              <a:rPr lang="en-US" sz="2400" b="1" dirty="0" err="1" smtClean="0">
                <a:solidFill>
                  <a:schemeClr val="accent1">
                    <a:lumMod val="75000"/>
                  </a:schemeClr>
                </a:solidFill>
                <a:latin typeface="Arial" pitchFamily="34" charset="0"/>
                <a:cs typeface="Arial" pitchFamily="34" charset="0"/>
              </a:rPr>
              <a:t>tre</a:t>
            </a:r>
            <a:r>
              <a:rPr lang="en-US" sz="2400" b="1" dirty="0" smtClean="0">
                <a:solidFill>
                  <a:schemeClr val="accent1">
                    <a:lumMod val="75000"/>
                  </a:schemeClr>
                </a:solidFill>
                <a:latin typeface="Arial" pitchFamily="34" charset="0"/>
                <a:cs typeface="Arial" pitchFamily="34" charset="0"/>
              </a:rPr>
              <a:t>.</a:t>
            </a:r>
            <a:endParaRPr lang="en-US" sz="2400" b="1" dirty="0">
              <a:solidFill>
                <a:schemeClr val="accent1">
                  <a:lumMod val="75000"/>
                </a:schemeClr>
              </a:solidFill>
              <a:latin typeface="Arial" pitchFamily="34" charset="0"/>
              <a:cs typeface="Arial" pitchFamily="34" charset="0"/>
            </a:endParaRPr>
          </a:p>
        </p:txBody>
      </p:sp>
      <p:sp>
        <p:nvSpPr>
          <p:cNvPr id="18" name="Rectangle 17"/>
          <p:cNvSpPr/>
          <p:nvPr/>
        </p:nvSpPr>
        <p:spPr>
          <a:xfrm>
            <a:off x="4800601" y="3038010"/>
            <a:ext cx="4114799" cy="830997"/>
          </a:xfrm>
          <a:prstGeom prst="rect">
            <a:avLst/>
          </a:prstGeom>
        </p:spPr>
        <p:txBody>
          <a:bodyPr wrap="square">
            <a:spAutoFit/>
          </a:bodyPr>
          <a:lstStyle/>
          <a:p>
            <a:r>
              <a:rPr lang="en-US" sz="2400" b="1" dirty="0" smtClean="0">
                <a:solidFill>
                  <a:schemeClr val="accent1">
                    <a:lumMod val="75000"/>
                  </a:schemeClr>
                </a:solidFill>
                <a:latin typeface="Arial" pitchFamily="34" charset="0"/>
                <a:cs typeface="Arial" pitchFamily="34" charset="0"/>
              </a:rPr>
              <a:t>- </a:t>
            </a:r>
            <a:r>
              <a:rPr lang="en-US" sz="2400" b="1" dirty="0" err="1" smtClean="0">
                <a:solidFill>
                  <a:schemeClr val="accent1">
                    <a:lumMod val="75000"/>
                  </a:schemeClr>
                </a:solidFill>
                <a:latin typeface="Arial" pitchFamily="34" charset="0"/>
                <a:cs typeface="Arial" pitchFamily="34" charset="0"/>
              </a:rPr>
              <a:t>Câu</a:t>
            </a:r>
            <a:r>
              <a:rPr lang="en-US" sz="2400" b="1" dirty="0" smtClean="0">
                <a:solidFill>
                  <a:schemeClr val="accent1">
                    <a:lumMod val="75000"/>
                  </a:schemeClr>
                </a:solidFill>
                <a:latin typeface="Arial" pitchFamily="34" charset="0"/>
                <a:cs typeface="Arial" pitchFamily="34" charset="0"/>
              </a:rPr>
              <a:t> </a:t>
            </a:r>
            <a:r>
              <a:rPr lang="en-US" sz="2400" b="1" dirty="0" err="1" smtClean="0">
                <a:solidFill>
                  <a:schemeClr val="accent1">
                    <a:lumMod val="75000"/>
                  </a:schemeClr>
                </a:solidFill>
                <a:latin typeface="Arial" pitchFamily="34" charset="0"/>
                <a:cs typeface="Arial" pitchFamily="34" charset="0"/>
              </a:rPr>
              <a:t>văn</a:t>
            </a:r>
            <a:r>
              <a:rPr lang="en-US" sz="2400" b="1" dirty="0" smtClean="0">
                <a:solidFill>
                  <a:schemeClr val="accent1">
                    <a:lumMod val="75000"/>
                  </a:schemeClr>
                </a:solidFill>
                <a:latin typeface="Arial" pitchFamily="34" charset="0"/>
                <a:cs typeface="Arial" pitchFamily="34" charset="0"/>
              </a:rPr>
              <a:t> </a:t>
            </a:r>
            <a:r>
              <a:rPr lang="en-US" sz="2400" b="1" dirty="0" err="1" smtClean="0">
                <a:solidFill>
                  <a:schemeClr val="accent1">
                    <a:lumMod val="75000"/>
                  </a:schemeClr>
                </a:solidFill>
                <a:latin typeface="Arial" pitchFamily="34" charset="0"/>
                <a:cs typeface="Arial" pitchFamily="34" charset="0"/>
              </a:rPr>
              <a:t>rườm</a:t>
            </a:r>
            <a:r>
              <a:rPr lang="en-US" sz="2400" b="1" dirty="0" smtClean="0">
                <a:solidFill>
                  <a:schemeClr val="accent1">
                    <a:lumMod val="75000"/>
                  </a:schemeClr>
                </a:solidFill>
                <a:latin typeface="Arial" pitchFamily="34" charset="0"/>
                <a:cs typeface="Arial" pitchFamily="34" charset="0"/>
              </a:rPr>
              <a:t> </a:t>
            </a:r>
            <a:r>
              <a:rPr lang="en-US" sz="2400" b="1" dirty="0" err="1" smtClean="0">
                <a:solidFill>
                  <a:schemeClr val="accent1">
                    <a:lumMod val="75000"/>
                  </a:schemeClr>
                </a:solidFill>
                <a:latin typeface="Arial" pitchFamily="34" charset="0"/>
                <a:cs typeface="Arial" pitchFamily="34" charset="0"/>
              </a:rPr>
              <a:t>rà</a:t>
            </a:r>
            <a:r>
              <a:rPr lang="en-US" sz="2400" b="1" dirty="0" smtClean="0">
                <a:solidFill>
                  <a:schemeClr val="accent1">
                    <a:lumMod val="75000"/>
                  </a:schemeClr>
                </a:solidFill>
                <a:latin typeface="Arial" pitchFamily="34" charset="0"/>
                <a:cs typeface="Arial" pitchFamily="34" charset="0"/>
              </a:rPr>
              <a:t>, </a:t>
            </a:r>
            <a:r>
              <a:rPr lang="en-US" sz="2400" b="1" dirty="0" err="1" smtClean="0">
                <a:solidFill>
                  <a:schemeClr val="accent1">
                    <a:lumMod val="75000"/>
                  </a:schemeClr>
                </a:solidFill>
                <a:latin typeface="Arial" pitchFamily="34" charset="0"/>
                <a:cs typeface="Arial" pitchFamily="34" charset="0"/>
              </a:rPr>
              <a:t>nặng</a:t>
            </a:r>
            <a:r>
              <a:rPr lang="en-US" sz="2400" b="1" dirty="0" smtClean="0">
                <a:solidFill>
                  <a:schemeClr val="accent1">
                    <a:lumMod val="75000"/>
                  </a:schemeClr>
                </a:solidFill>
                <a:latin typeface="Arial" pitchFamily="34" charset="0"/>
                <a:cs typeface="Arial" pitchFamily="34" charset="0"/>
              </a:rPr>
              <a:t> </a:t>
            </a:r>
            <a:r>
              <a:rPr lang="en-US" sz="2400" b="1" dirty="0" err="1" smtClean="0">
                <a:solidFill>
                  <a:schemeClr val="accent1">
                    <a:lumMod val="75000"/>
                  </a:schemeClr>
                </a:solidFill>
                <a:latin typeface="Arial" pitchFamily="34" charset="0"/>
                <a:cs typeface="Arial" pitchFamily="34" charset="0"/>
              </a:rPr>
              <a:t>nề</a:t>
            </a:r>
            <a:r>
              <a:rPr lang="en-US" sz="2400" b="1" dirty="0" smtClean="0">
                <a:solidFill>
                  <a:schemeClr val="accent1">
                    <a:lumMod val="75000"/>
                  </a:schemeClr>
                </a:solidFill>
                <a:latin typeface="Arial" pitchFamily="34" charset="0"/>
                <a:cs typeface="Arial" pitchFamily="34" charset="0"/>
              </a:rPr>
              <a:t>, </a:t>
            </a:r>
            <a:r>
              <a:rPr lang="en-US" sz="2400" b="1" dirty="0" err="1" smtClean="0">
                <a:solidFill>
                  <a:schemeClr val="accent1">
                    <a:lumMod val="75000"/>
                  </a:schemeClr>
                </a:solidFill>
                <a:latin typeface="Arial" pitchFamily="34" charset="0"/>
                <a:cs typeface="Arial" pitchFamily="34" charset="0"/>
              </a:rPr>
              <a:t>tối</a:t>
            </a:r>
            <a:r>
              <a:rPr lang="en-US" sz="2400" b="1" dirty="0" smtClean="0">
                <a:solidFill>
                  <a:schemeClr val="accent1">
                    <a:lumMod val="75000"/>
                  </a:schemeClr>
                </a:solidFill>
                <a:latin typeface="Arial" pitchFamily="34" charset="0"/>
                <a:cs typeface="Arial" pitchFamily="34" charset="0"/>
              </a:rPr>
              <a:t> </a:t>
            </a:r>
            <a:r>
              <a:rPr lang="en-US" sz="2400" b="1" dirty="0" err="1" smtClean="0">
                <a:solidFill>
                  <a:schemeClr val="accent1">
                    <a:lumMod val="75000"/>
                  </a:schemeClr>
                </a:solidFill>
                <a:latin typeface="Arial" pitchFamily="34" charset="0"/>
                <a:cs typeface="Arial" pitchFamily="34" charset="0"/>
              </a:rPr>
              <a:t>nghĩa</a:t>
            </a:r>
            <a:r>
              <a:rPr lang="en-US" sz="2400" b="1" dirty="0" smtClean="0">
                <a:solidFill>
                  <a:schemeClr val="accent1">
                    <a:lumMod val="75000"/>
                  </a:schemeClr>
                </a:solidFill>
                <a:latin typeface="Arial" pitchFamily="34" charset="0"/>
                <a:cs typeface="Arial" pitchFamily="34" charset="0"/>
              </a:rPr>
              <a:t>.</a:t>
            </a:r>
            <a:endParaRPr lang="en-US" sz="2400" b="1" dirty="0">
              <a:solidFill>
                <a:schemeClr val="accent1">
                  <a:lumMod val="75000"/>
                </a:schemeClr>
              </a:solidFill>
              <a:latin typeface="Arial" pitchFamily="34" charset="0"/>
              <a:cs typeface="Arial" pitchFamily="34" charset="0"/>
            </a:endParaRPr>
          </a:p>
        </p:txBody>
      </p:sp>
      <p:sp>
        <p:nvSpPr>
          <p:cNvPr id="19" name="TextBox 18"/>
          <p:cNvSpPr txBox="1"/>
          <p:nvPr/>
        </p:nvSpPr>
        <p:spPr>
          <a:xfrm>
            <a:off x="304800" y="4588240"/>
            <a:ext cx="3962400" cy="461665"/>
          </a:xfrm>
          <a:prstGeom prst="rect">
            <a:avLst/>
          </a:prstGeom>
          <a:noFill/>
        </p:spPr>
        <p:txBody>
          <a:bodyPr wrap="square" rtlCol="0">
            <a:spAutoFit/>
          </a:bodyPr>
          <a:lstStyle/>
          <a:p>
            <a:r>
              <a:rPr lang="en-US" sz="2400" b="1" dirty="0" smtClean="0">
                <a:solidFill>
                  <a:schemeClr val="accent1">
                    <a:lumMod val="75000"/>
                  </a:schemeClr>
                </a:solidFill>
                <a:latin typeface="Arial" pitchFamily="34" charset="0"/>
                <a:cs typeface="Arial" pitchFamily="34" charset="0"/>
              </a:rPr>
              <a:t>- </a:t>
            </a:r>
            <a:r>
              <a:rPr lang="en-US" sz="2400" b="1" dirty="0" err="1" smtClean="0">
                <a:solidFill>
                  <a:schemeClr val="accent1">
                    <a:lumMod val="75000"/>
                  </a:schemeClr>
                </a:solidFill>
                <a:latin typeface="Arial" pitchFamily="34" charset="0"/>
                <a:cs typeface="Arial" pitchFamily="34" charset="0"/>
              </a:rPr>
              <a:t>Được</a:t>
            </a:r>
            <a:r>
              <a:rPr lang="en-US" sz="2400" b="1" dirty="0" smtClean="0">
                <a:solidFill>
                  <a:schemeClr val="accent1">
                    <a:lumMod val="75000"/>
                  </a:schemeClr>
                </a:solidFill>
                <a:latin typeface="Arial" pitchFamily="34" charset="0"/>
                <a:cs typeface="Arial" pitchFamily="34" charset="0"/>
              </a:rPr>
              <a:t> </a:t>
            </a:r>
            <a:r>
              <a:rPr lang="en-US" sz="2400" b="1" dirty="0" err="1" smtClean="0">
                <a:solidFill>
                  <a:schemeClr val="accent1">
                    <a:lumMod val="75000"/>
                  </a:schemeClr>
                </a:solidFill>
                <a:latin typeface="Arial" pitchFamily="34" charset="0"/>
                <a:cs typeface="Arial" pitchFamily="34" charset="0"/>
              </a:rPr>
              <a:t>dùng</a:t>
            </a:r>
            <a:r>
              <a:rPr lang="en-US" sz="2400" b="1" dirty="0" smtClean="0">
                <a:solidFill>
                  <a:schemeClr val="accent1">
                    <a:lumMod val="75000"/>
                  </a:schemeClr>
                </a:solidFill>
                <a:latin typeface="Arial" pitchFamily="34" charset="0"/>
                <a:cs typeface="Arial" pitchFamily="34" charset="0"/>
              </a:rPr>
              <a:t> </a:t>
            </a:r>
            <a:r>
              <a:rPr lang="en-US" sz="2400" b="1" dirty="0" err="1" smtClean="0">
                <a:solidFill>
                  <a:schemeClr val="accent1">
                    <a:lumMod val="75000"/>
                  </a:schemeClr>
                </a:solidFill>
                <a:latin typeface="Arial" pitchFamily="34" charset="0"/>
                <a:cs typeface="Arial" pitchFamily="34" charset="0"/>
              </a:rPr>
              <a:t>có</a:t>
            </a:r>
            <a:r>
              <a:rPr lang="en-US" sz="2400" b="1" dirty="0" smtClean="0">
                <a:solidFill>
                  <a:schemeClr val="accent1">
                    <a:lumMod val="75000"/>
                  </a:schemeClr>
                </a:solidFill>
                <a:latin typeface="Arial" pitchFamily="34" charset="0"/>
                <a:cs typeface="Arial" pitchFamily="34" charset="0"/>
              </a:rPr>
              <a:t> </a:t>
            </a:r>
            <a:r>
              <a:rPr lang="en-US" sz="2400" b="1" dirty="0" err="1" smtClean="0">
                <a:solidFill>
                  <a:schemeClr val="accent1">
                    <a:lumMod val="75000"/>
                  </a:schemeClr>
                </a:solidFill>
                <a:latin typeface="Arial" pitchFamily="34" charset="0"/>
                <a:cs typeface="Arial" pitchFamily="34" charset="0"/>
              </a:rPr>
              <a:t>chủ</a:t>
            </a:r>
            <a:r>
              <a:rPr lang="en-US" sz="2400" b="1" dirty="0" smtClean="0">
                <a:solidFill>
                  <a:schemeClr val="accent1">
                    <a:lumMod val="75000"/>
                  </a:schemeClr>
                </a:solidFill>
                <a:latin typeface="Arial" pitchFamily="34" charset="0"/>
                <a:cs typeface="Arial" pitchFamily="34" charset="0"/>
              </a:rPr>
              <a:t> ý. </a:t>
            </a:r>
            <a:endParaRPr lang="en-US" sz="2400" b="1" dirty="0">
              <a:solidFill>
                <a:schemeClr val="accent1">
                  <a:lumMod val="75000"/>
                </a:schemeClr>
              </a:solidFill>
              <a:latin typeface="Arial" pitchFamily="34" charset="0"/>
              <a:cs typeface="Arial" pitchFamily="34" charset="0"/>
            </a:endParaRPr>
          </a:p>
        </p:txBody>
      </p:sp>
      <p:sp>
        <p:nvSpPr>
          <p:cNvPr id="20" name="TextBox 19"/>
          <p:cNvSpPr txBox="1"/>
          <p:nvPr/>
        </p:nvSpPr>
        <p:spPr>
          <a:xfrm>
            <a:off x="4800600" y="4572000"/>
            <a:ext cx="3962400" cy="830997"/>
          </a:xfrm>
          <a:prstGeom prst="rect">
            <a:avLst/>
          </a:prstGeom>
          <a:noFill/>
        </p:spPr>
        <p:txBody>
          <a:bodyPr wrap="square" rtlCol="0">
            <a:spAutoFit/>
          </a:bodyPr>
          <a:lstStyle/>
          <a:p>
            <a:r>
              <a:rPr lang="en-US" sz="2400" b="1" dirty="0" smtClean="0">
                <a:solidFill>
                  <a:schemeClr val="accent1">
                    <a:lumMod val="75000"/>
                  </a:schemeClr>
                </a:solidFill>
                <a:latin typeface="Arial" pitchFamily="34" charset="0"/>
                <a:cs typeface="Arial" pitchFamily="34" charset="0"/>
              </a:rPr>
              <a:t>- Do </a:t>
            </a:r>
            <a:r>
              <a:rPr lang="en-US" sz="2400" b="1" dirty="0" err="1" smtClean="0">
                <a:solidFill>
                  <a:schemeClr val="accent1">
                    <a:lumMod val="75000"/>
                  </a:schemeClr>
                </a:solidFill>
                <a:latin typeface="Arial" pitchFamily="34" charset="0"/>
                <a:cs typeface="Arial" pitchFamily="34" charset="0"/>
              </a:rPr>
              <a:t>vô</a:t>
            </a:r>
            <a:r>
              <a:rPr lang="en-US" sz="2400" b="1" dirty="0" smtClean="0">
                <a:solidFill>
                  <a:schemeClr val="accent1">
                    <a:lumMod val="75000"/>
                  </a:schemeClr>
                </a:solidFill>
                <a:latin typeface="Arial" pitchFamily="34" charset="0"/>
                <a:cs typeface="Arial" pitchFamily="34" charset="0"/>
              </a:rPr>
              <a:t> ý, </a:t>
            </a:r>
            <a:r>
              <a:rPr lang="en-US" sz="2400" b="1" dirty="0" err="1" smtClean="0">
                <a:solidFill>
                  <a:schemeClr val="accent1">
                    <a:lumMod val="75000"/>
                  </a:schemeClr>
                </a:solidFill>
                <a:latin typeface="Arial" pitchFamily="34" charset="0"/>
                <a:cs typeface="Arial" pitchFamily="34" charset="0"/>
              </a:rPr>
              <a:t>năng</a:t>
            </a:r>
            <a:r>
              <a:rPr lang="en-US" sz="2400" b="1" dirty="0" smtClean="0">
                <a:solidFill>
                  <a:schemeClr val="accent1">
                    <a:lumMod val="75000"/>
                  </a:schemeClr>
                </a:solidFill>
                <a:latin typeface="Arial" pitchFamily="34" charset="0"/>
                <a:cs typeface="Arial" pitchFamily="34" charset="0"/>
              </a:rPr>
              <a:t> </a:t>
            </a:r>
            <a:r>
              <a:rPr lang="en-US" sz="2400" b="1" dirty="0" err="1" smtClean="0">
                <a:solidFill>
                  <a:schemeClr val="accent1">
                    <a:lumMod val="75000"/>
                  </a:schemeClr>
                </a:solidFill>
                <a:latin typeface="Arial" pitchFamily="34" charset="0"/>
                <a:cs typeface="Arial" pitchFamily="34" charset="0"/>
              </a:rPr>
              <a:t>lực</a:t>
            </a:r>
            <a:r>
              <a:rPr lang="en-US" sz="2400" b="1" dirty="0" smtClean="0">
                <a:solidFill>
                  <a:schemeClr val="accent1">
                    <a:lumMod val="75000"/>
                  </a:schemeClr>
                </a:solidFill>
                <a:latin typeface="Arial" pitchFamily="34" charset="0"/>
                <a:cs typeface="Arial" pitchFamily="34" charset="0"/>
              </a:rPr>
              <a:t> </a:t>
            </a:r>
            <a:r>
              <a:rPr lang="en-US" sz="2400" b="1" dirty="0" err="1" smtClean="0">
                <a:solidFill>
                  <a:schemeClr val="accent1">
                    <a:lumMod val="75000"/>
                  </a:schemeClr>
                </a:solidFill>
                <a:latin typeface="Arial" pitchFamily="34" charset="0"/>
                <a:cs typeface="Arial" pitchFamily="34" charset="0"/>
              </a:rPr>
              <a:t>diễn</a:t>
            </a:r>
            <a:r>
              <a:rPr lang="en-US" sz="2400" b="1" dirty="0" smtClean="0">
                <a:solidFill>
                  <a:schemeClr val="accent1">
                    <a:lumMod val="75000"/>
                  </a:schemeClr>
                </a:solidFill>
                <a:latin typeface="Arial" pitchFamily="34" charset="0"/>
                <a:cs typeface="Arial" pitchFamily="34" charset="0"/>
              </a:rPr>
              <a:t> </a:t>
            </a:r>
            <a:r>
              <a:rPr lang="en-US" sz="2400" b="1" dirty="0" err="1" smtClean="0">
                <a:solidFill>
                  <a:schemeClr val="accent1">
                    <a:lumMod val="75000"/>
                  </a:schemeClr>
                </a:solidFill>
                <a:latin typeface="Arial" pitchFamily="34" charset="0"/>
                <a:cs typeface="Arial" pitchFamily="34" charset="0"/>
              </a:rPr>
              <a:t>đạt</a:t>
            </a:r>
            <a:r>
              <a:rPr lang="en-US" sz="2400" b="1" dirty="0" smtClean="0">
                <a:solidFill>
                  <a:schemeClr val="accent1">
                    <a:lumMod val="75000"/>
                  </a:schemeClr>
                </a:solidFill>
                <a:latin typeface="Arial" pitchFamily="34" charset="0"/>
                <a:cs typeface="Arial" pitchFamily="34" charset="0"/>
              </a:rPr>
              <a:t> </a:t>
            </a:r>
            <a:r>
              <a:rPr lang="en-US" sz="2400" b="1" dirty="0" err="1" smtClean="0">
                <a:solidFill>
                  <a:schemeClr val="accent1">
                    <a:lumMod val="75000"/>
                  </a:schemeClr>
                </a:solidFill>
                <a:latin typeface="Arial" pitchFamily="34" charset="0"/>
                <a:cs typeface="Arial" pitchFamily="34" charset="0"/>
              </a:rPr>
              <a:t>yếu</a:t>
            </a:r>
            <a:r>
              <a:rPr lang="en-US" sz="2400" b="1" dirty="0" smtClean="0">
                <a:solidFill>
                  <a:schemeClr val="accent1">
                    <a:lumMod val="75000"/>
                  </a:schemeClr>
                </a:solidFill>
                <a:latin typeface="Arial" pitchFamily="34" charset="0"/>
                <a:cs typeface="Arial" pitchFamily="34" charset="0"/>
              </a:rPr>
              <a:t>.</a:t>
            </a:r>
            <a:endParaRPr lang="en-US" sz="2400" b="1" dirty="0">
              <a:solidFill>
                <a:schemeClr val="accent1">
                  <a:lumMod val="75000"/>
                </a:schemeClr>
              </a:solidFill>
              <a:latin typeface="Arial" pitchFamily="34" charset="0"/>
              <a:cs typeface="Arial" pitchFamily="34" charset="0"/>
            </a:endParaRPr>
          </a:p>
        </p:txBody>
      </p:sp>
      <p:sp>
        <p:nvSpPr>
          <p:cNvPr id="21" name="Right Arrow 20"/>
          <p:cNvSpPr/>
          <p:nvPr/>
        </p:nvSpPr>
        <p:spPr>
          <a:xfrm>
            <a:off x="457200" y="5867400"/>
            <a:ext cx="838200" cy="30480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2">
                  <a:lumMod val="75000"/>
                </a:schemeClr>
              </a:solidFill>
            </a:endParaRPr>
          </a:p>
        </p:txBody>
      </p:sp>
      <p:sp>
        <p:nvSpPr>
          <p:cNvPr id="22" name="TextBox 21"/>
          <p:cNvSpPr txBox="1"/>
          <p:nvPr/>
        </p:nvSpPr>
        <p:spPr>
          <a:xfrm>
            <a:off x="1295400" y="5725180"/>
            <a:ext cx="3124200" cy="523220"/>
          </a:xfrm>
          <a:prstGeom prst="rect">
            <a:avLst/>
          </a:prstGeom>
          <a:noFill/>
        </p:spPr>
        <p:txBody>
          <a:bodyPr wrap="square" rtlCol="0">
            <a:spAutoFit/>
          </a:bodyPr>
          <a:lstStyle/>
          <a:p>
            <a:r>
              <a:rPr lang="en-US" sz="2800" b="1" dirty="0" err="1" smtClean="0">
                <a:solidFill>
                  <a:srgbClr val="FF0000"/>
                </a:solidFill>
                <a:latin typeface="Times New Roman" pitchFamily="18" charset="0"/>
                <a:cs typeface="Times New Roman" pitchFamily="18" charset="0"/>
              </a:rPr>
              <a:t>Phép</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điệp</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ngữ</a:t>
            </a:r>
            <a:r>
              <a:rPr lang="en-US" sz="2800" dirty="0" smtClean="0">
                <a:solidFill>
                  <a:srgbClr val="FF0000"/>
                </a:solidFill>
                <a:latin typeface="Times New Roman" pitchFamily="18" charset="0"/>
                <a:cs typeface="Times New Roman" pitchFamily="18" charset="0"/>
              </a:rPr>
              <a:t> </a:t>
            </a:r>
            <a:endParaRPr lang="en-US" sz="2800" dirty="0">
              <a:solidFill>
                <a:srgbClr val="FF0000"/>
              </a:solidFill>
              <a:latin typeface="Times New Roman" pitchFamily="18" charset="0"/>
              <a:cs typeface="Times New Roman" pitchFamily="18" charset="0"/>
            </a:endParaRPr>
          </a:p>
        </p:txBody>
      </p:sp>
      <p:sp>
        <p:nvSpPr>
          <p:cNvPr id="23" name="Right Arrow 22"/>
          <p:cNvSpPr/>
          <p:nvPr/>
        </p:nvSpPr>
        <p:spPr>
          <a:xfrm>
            <a:off x="4724400" y="5943600"/>
            <a:ext cx="762000" cy="30480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p:nvPr/>
        </p:nvSpPr>
        <p:spPr>
          <a:xfrm>
            <a:off x="5715000" y="5801380"/>
            <a:ext cx="3124200" cy="523220"/>
          </a:xfrm>
          <a:prstGeom prst="rect">
            <a:avLst/>
          </a:prstGeom>
          <a:noFill/>
        </p:spPr>
        <p:txBody>
          <a:bodyPr wrap="square" rtlCol="0">
            <a:spAutoFit/>
          </a:bodyPr>
          <a:lstStyle/>
          <a:p>
            <a:r>
              <a:rPr lang="en-US" sz="2800" b="1" dirty="0" err="1" smtClean="0">
                <a:solidFill>
                  <a:srgbClr val="FF0000"/>
                </a:solidFill>
                <a:latin typeface="Times New Roman" pitchFamily="18" charset="0"/>
                <a:cs typeface="Times New Roman" pitchFamily="18" charset="0"/>
              </a:rPr>
              <a:t>Lỗi</a:t>
            </a:r>
            <a:r>
              <a:rPr lang="en-US" sz="2800" b="1" dirty="0" smtClean="0">
                <a:solidFill>
                  <a:srgbClr val="FF0000"/>
                </a:solidFill>
                <a:latin typeface="Times New Roman" pitchFamily="18" charset="0"/>
                <a:cs typeface="Times New Roman" pitchFamily="18" charset="0"/>
              </a:rPr>
              <a:t>  </a:t>
            </a:r>
            <a:r>
              <a:rPr lang="en-US" sz="2800" b="1" dirty="0" err="1" smtClean="0">
                <a:solidFill>
                  <a:srgbClr val="FF0000"/>
                </a:solidFill>
                <a:latin typeface="Times New Roman" pitchFamily="18" charset="0"/>
                <a:cs typeface="Times New Roman" pitchFamily="18" charset="0"/>
              </a:rPr>
              <a:t>lặp</a:t>
            </a:r>
            <a:r>
              <a:rPr lang="en-US" sz="2800" dirty="0" smtClean="0">
                <a:solidFill>
                  <a:srgbClr val="FF0000"/>
                </a:solidFill>
                <a:latin typeface="Times New Roman" pitchFamily="18" charset="0"/>
                <a:cs typeface="Times New Roman" pitchFamily="18" charset="0"/>
              </a:rPr>
              <a:t> </a:t>
            </a:r>
            <a:endParaRPr lang="en-US" sz="2800" dirty="0">
              <a:solidFill>
                <a:srgbClr val="FF0000"/>
              </a:solidFill>
              <a:latin typeface="Times New Roman" pitchFamily="18" charset="0"/>
              <a:cs typeface="Times New Roman" pitchFamily="18" charset="0"/>
            </a:endParaRPr>
          </a:p>
        </p:txBody>
      </p:sp>
      <p:sp>
        <p:nvSpPr>
          <p:cNvPr id="25" name="Rectangle 24"/>
          <p:cNvSpPr/>
          <p:nvPr/>
        </p:nvSpPr>
        <p:spPr>
          <a:xfrm>
            <a:off x="1371600" y="473440"/>
            <a:ext cx="1130631" cy="400110"/>
          </a:xfrm>
          <a:prstGeom prst="rect">
            <a:avLst/>
          </a:prstGeom>
        </p:spPr>
        <p:txBody>
          <a:bodyPr wrap="none">
            <a:spAutoFit/>
          </a:bodyPr>
          <a:lstStyle/>
          <a:p>
            <a:r>
              <a:rPr lang="en-US" sz="2000" b="1" i="1" dirty="0" err="1" smtClean="0">
                <a:latin typeface="Arial" pitchFamily="34" charset="0"/>
                <a:cs typeface="Arial" pitchFamily="34" charset="0"/>
              </a:rPr>
              <a:t>Tre</a:t>
            </a:r>
            <a:r>
              <a:rPr lang="en-US" sz="2000" b="1" i="1" dirty="0" smtClean="0">
                <a:latin typeface="Arial" pitchFamily="34" charset="0"/>
                <a:cs typeface="Arial" pitchFamily="34" charset="0"/>
              </a:rPr>
              <a:t> </a:t>
            </a:r>
            <a:r>
              <a:rPr lang="vi-VN" sz="2000" b="1" i="1" dirty="0" smtClean="0">
                <a:latin typeface="Arial" pitchFamily="34" charset="0"/>
                <a:cs typeface="Arial" pitchFamily="34" charset="0"/>
              </a:rPr>
              <a:t> </a:t>
            </a:r>
            <a:r>
              <a:rPr lang="en-US" sz="2000" b="1" i="1" dirty="0" err="1" smtClean="0">
                <a:latin typeface="Arial" pitchFamily="34" charset="0"/>
                <a:cs typeface="Arial" pitchFamily="34" charset="0"/>
              </a:rPr>
              <a:t>giữ</a:t>
            </a:r>
            <a:endParaRPr lang="en-US" sz="2000" dirty="0"/>
          </a:p>
        </p:txBody>
      </p:sp>
      <p:sp>
        <p:nvSpPr>
          <p:cNvPr id="26" name="Rectangle 25"/>
          <p:cNvSpPr/>
          <p:nvPr/>
        </p:nvSpPr>
        <p:spPr>
          <a:xfrm>
            <a:off x="3170420" y="487180"/>
            <a:ext cx="665567" cy="400110"/>
          </a:xfrm>
          <a:prstGeom prst="rect">
            <a:avLst/>
          </a:prstGeom>
        </p:spPr>
        <p:txBody>
          <a:bodyPr wrap="none">
            <a:spAutoFit/>
          </a:bodyPr>
          <a:lstStyle/>
          <a:p>
            <a:r>
              <a:rPr lang="en-US" sz="2000" b="1" i="1" dirty="0" err="1" smtClean="0">
                <a:latin typeface="Arial" pitchFamily="34" charset="0"/>
                <a:cs typeface="Arial" pitchFamily="34" charset="0"/>
              </a:rPr>
              <a:t>giữ</a:t>
            </a:r>
            <a:r>
              <a:rPr lang="en-US" sz="2000" b="1" i="1" dirty="0" smtClean="0">
                <a:latin typeface="Arial" pitchFamily="34" charset="0"/>
                <a:cs typeface="Arial" pitchFamily="34" charset="0"/>
              </a:rPr>
              <a:t> </a:t>
            </a:r>
            <a:endParaRPr lang="en-US" sz="2000" dirty="0"/>
          </a:p>
        </p:txBody>
      </p:sp>
      <p:sp>
        <p:nvSpPr>
          <p:cNvPr id="27" name="Rectangle 26"/>
          <p:cNvSpPr/>
          <p:nvPr/>
        </p:nvSpPr>
        <p:spPr>
          <a:xfrm>
            <a:off x="104930" y="869430"/>
            <a:ext cx="808220" cy="400110"/>
          </a:xfrm>
          <a:prstGeom prst="rect">
            <a:avLst/>
          </a:prstGeom>
        </p:spPr>
        <p:txBody>
          <a:bodyPr wrap="square">
            <a:spAutoFit/>
          </a:bodyPr>
          <a:lstStyle/>
          <a:p>
            <a:r>
              <a:rPr lang="en-US" sz="2000" b="1" i="1" dirty="0" err="1" smtClean="0">
                <a:latin typeface="Arial" pitchFamily="34" charset="0"/>
                <a:cs typeface="Arial" pitchFamily="34" charset="0"/>
              </a:rPr>
              <a:t>giữ</a:t>
            </a:r>
            <a:r>
              <a:rPr lang="en-US" sz="2000" b="1" i="1" dirty="0" smtClean="0">
                <a:latin typeface="Arial" pitchFamily="34" charset="0"/>
                <a:cs typeface="Arial" pitchFamily="34" charset="0"/>
              </a:rPr>
              <a:t> </a:t>
            </a:r>
            <a:endParaRPr lang="en-US" sz="2000" dirty="0"/>
          </a:p>
        </p:txBody>
      </p:sp>
      <p:sp>
        <p:nvSpPr>
          <p:cNvPr id="28" name="Rectangle 27"/>
          <p:cNvSpPr/>
          <p:nvPr/>
        </p:nvSpPr>
        <p:spPr>
          <a:xfrm>
            <a:off x="2664500" y="854440"/>
            <a:ext cx="808220" cy="400110"/>
          </a:xfrm>
          <a:prstGeom prst="rect">
            <a:avLst/>
          </a:prstGeom>
        </p:spPr>
        <p:txBody>
          <a:bodyPr wrap="square">
            <a:spAutoFit/>
          </a:bodyPr>
          <a:lstStyle/>
          <a:p>
            <a:r>
              <a:rPr lang="en-US" sz="2000" b="1" i="1" dirty="0" err="1" smtClean="0">
                <a:latin typeface="Arial" pitchFamily="34" charset="0"/>
                <a:cs typeface="Arial" pitchFamily="34" charset="0"/>
              </a:rPr>
              <a:t>giữ</a:t>
            </a:r>
            <a:r>
              <a:rPr lang="en-US" sz="2000" b="1" i="1" dirty="0" smtClean="0">
                <a:latin typeface="Arial" pitchFamily="34" charset="0"/>
                <a:cs typeface="Arial" pitchFamily="34" charset="0"/>
              </a:rPr>
              <a:t> </a:t>
            </a:r>
            <a:endParaRPr lang="en-US" sz="2000" dirty="0"/>
          </a:p>
        </p:txBody>
      </p:sp>
      <p:sp>
        <p:nvSpPr>
          <p:cNvPr id="29" name="Rectangle 28"/>
          <p:cNvSpPr/>
          <p:nvPr/>
        </p:nvSpPr>
        <p:spPr>
          <a:xfrm>
            <a:off x="838200" y="1219200"/>
            <a:ext cx="579198" cy="400110"/>
          </a:xfrm>
          <a:prstGeom prst="rect">
            <a:avLst/>
          </a:prstGeom>
        </p:spPr>
        <p:txBody>
          <a:bodyPr wrap="none">
            <a:spAutoFit/>
          </a:bodyPr>
          <a:lstStyle/>
          <a:p>
            <a:r>
              <a:rPr lang="en-US" sz="2000" b="1" i="1" dirty="0" err="1" smtClean="0">
                <a:latin typeface="Arial" pitchFamily="34" charset="0"/>
                <a:cs typeface="Arial" pitchFamily="34" charset="0"/>
              </a:rPr>
              <a:t>Tre</a:t>
            </a:r>
            <a:endParaRPr lang="en-US" sz="2000" dirty="0"/>
          </a:p>
        </p:txBody>
      </p:sp>
      <p:sp>
        <p:nvSpPr>
          <p:cNvPr id="30" name="Rectangle 29"/>
          <p:cNvSpPr/>
          <p:nvPr/>
        </p:nvSpPr>
        <p:spPr>
          <a:xfrm>
            <a:off x="5973580" y="503420"/>
            <a:ext cx="2207656" cy="400110"/>
          </a:xfrm>
          <a:prstGeom prst="rect">
            <a:avLst/>
          </a:prstGeom>
        </p:spPr>
        <p:txBody>
          <a:bodyPr wrap="none">
            <a:spAutoFit/>
          </a:bodyPr>
          <a:lstStyle/>
          <a:p>
            <a:r>
              <a:rPr lang="en-US" sz="2000" b="1" i="1" dirty="0" err="1" smtClean="0">
                <a:latin typeface="Arial" pitchFamily="34" charset="0"/>
                <a:cs typeface="Arial" pitchFamily="34" charset="0"/>
              </a:rPr>
              <a:t>Phía</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sau</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nhà</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em</a:t>
            </a:r>
            <a:endParaRPr lang="en-US" sz="2000" dirty="0"/>
          </a:p>
        </p:txBody>
      </p:sp>
      <p:sp>
        <p:nvSpPr>
          <p:cNvPr id="31" name="Rectangle 30"/>
          <p:cNvSpPr/>
          <p:nvPr/>
        </p:nvSpPr>
        <p:spPr>
          <a:xfrm>
            <a:off x="5181600" y="883170"/>
            <a:ext cx="1593706" cy="400110"/>
          </a:xfrm>
          <a:prstGeom prst="rect">
            <a:avLst/>
          </a:prstGeom>
        </p:spPr>
        <p:txBody>
          <a:bodyPr wrap="none">
            <a:spAutoFit/>
          </a:bodyPr>
          <a:lstStyle/>
          <a:p>
            <a:r>
              <a:rPr lang="en-US" sz="2000" b="1" i="1" dirty="0" err="1" smtClean="0">
                <a:latin typeface="Arial" pitchFamily="34" charset="0"/>
                <a:cs typeface="Arial" pitchFamily="34" charset="0"/>
              </a:rPr>
              <a:t>mảnh</a:t>
            </a:r>
            <a:r>
              <a:rPr lang="en-US" sz="2000" b="1" i="1" dirty="0" smtClean="0">
                <a:latin typeface="Arial" pitchFamily="34" charset="0"/>
                <a:cs typeface="Arial" pitchFamily="34" charset="0"/>
              </a:rPr>
              <a:t> v</a:t>
            </a:r>
            <a:r>
              <a:rPr lang="vi-VN" sz="2000" b="1" i="1" dirty="0" smtClean="0">
                <a:latin typeface="Arial" pitchFamily="34" charset="0"/>
                <a:cs typeface="Arial" pitchFamily="34" charset="0"/>
              </a:rPr>
              <a:t>ư</a:t>
            </a:r>
            <a:r>
              <a:rPr lang="en-US" sz="2000" b="1" i="1" dirty="0" err="1" smtClean="0">
                <a:latin typeface="Arial" pitchFamily="34" charset="0"/>
                <a:cs typeface="Arial" pitchFamily="34" charset="0"/>
              </a:rPr>
              <a:t>ờn</a:t>
            </a:r>
            <a:endParaRPr lang="en-US" sz="2000" dirty="0"/>
          </a:p>
        </p:txBody>
      </p:sp>
      <p:sp>
        <p:nvSpPr>
          <p:cNvPr id="32" name="Rectangle 31"/>
          <p:cNvSpPr/>
          <p:nvPr/>
        </p:nvSpPr>
        <p:spPr>
          <a:xfrm>
            <a:off x="6768060" y="883170"/>
            <a:ext cx="1579278" cy="400110"/>
          </a:xfrm>
          <a:prstGeom prst="rect">
            <a:avLst/>
          </a:prstGeom>
        </p:spPr>
        <p:txBody>
          <a:bodyPr wrap="none">
            <a:spAutoFit/>
          </a:bodyPr>
          <a:lstStyle/>
          <a:p>
            <a:r>
              <a:rPr lang="vi-VN" sz="2000" b="1" i="1" dirty="0" smtClean="0">
                <a:latin typeface="Arial" pitchFamily="34" charset="0"/>
                <a:cs typeface="Arial" pitchFamily="34" charset="0"/>
              </a:rPr>
              <a:t>M</a:t>
            </a:r>
            <a:r>
              <a:rPr lang="en-US" sz="2000" b="1" i="1" dirty="0" err="1" smtClean="0">
                <a:latin typeface="Arial" pitchFamily="34" charset="0"/>
                <a:cs typeface="Arial" pitchFamily="34" charset="0"/>
              </a:rPr>
              <a:t>ảnh</a:t>
            </a:r>
            <a:r>
              <a:rPr lang="en-US" sz="2000" b="1" i="1" dirty="0" smtClean="0">
                <a:latin typeface="Arial" pitchFamily="34" charset="0"/>
                <a:cs typeface="Arial" pitchFamily="34" charset="0"/>
              </a:rPr>
              <a:t> v</a:t>
            </a:r>
            <a:r>
              <a:rPr lang="vi-VN" sz="2000" b="1" i="1" dirty="0" smtClean="0">
                <a:latin typeface="Arial" pitchFamily="34" charset="0"/>
                <a:cs typeface="Arial" pitchFamily="34" charset="0"/>
              </a:rPr>
              <a:t>ư</a:t>
            </a:r>
            <a:r>
              <a:rPr lang="en-US" sz="2000" b="1" i="1" dirty="0" err="1" smtClean="0">
                <a:latin typeface="Arial" pitchFamily="34" charset="0"/>
                <a:cs typeface="Arial" pitchFamily="34" charset="0"/>
              </a:rPr>
              <a:t>ờn</a:t>
            </a:r>
            <a:endParaRPr lang="en-US" sz="2000" dirty="0"/>
          </a:p>
        </p:txBody>
      </p:sp>
      <p:sp>
        <p:nvSpPr>
          <p:cNvPr id="34" name="Rectangle 33"/>
          <p:cNvSpPr/>
          <p:nvPr/>
        </p:nvSpPr>
        <p:spPr>
          <a:xfrm>
            <a:off x="4696920" y="1249180"/>
            <a:ext cx="2313480" cy="400110"/>
          </a:xfrm>
          <a:prstGeom prst="rect">
            <a:avLst/>
          </a:prstGeom>
        </p:spPr>
        <p:txBody>
          <a:bodyPr wrap="square">
            <a:spAutoFit/>
          </a:bodyPr>
          <a:lstStyle/>
          <a:p>
            <a:r>
              <a:rPr lang="vi-VN" sz="2000" b="1" i="1" dirty="0" smtClean="0">
                <a:latin typeface="Arial" pitchFamily="34" charset="0"/>
                <a:cs typeface="Arial" pitchFamily="34" charset="0"/>
              </a:rPr>
              <a:t>p</a:t>
            </a:r>
            <a:r>
              <a:rPr lang="en-US" sz="2000" b="1" i="1" dirty="0" err="1" smtClean="0">
                <a:latin typeface="Arial" pitchFamily="34" charset="0"/>
                <a:cs typeface="Arial" pitchFamily="34" charset="0"/>
              </a:rPr>
              <a:t>hía</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sau</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nhà</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em</a:t>
            </a:r>
            <a:endParaRPr lang="en-US" sz="2000" dirty="0"/>
          </a:p>
        </p:txBody>
      </p:sp>
      <p:sp>
        <p:nvSpPr>
          <p:cNvPr id="35" name="Rectangle 34"/>
          <p:cNvSpPr/>
          <p:nvPr/>
        </p:nvSpPr>
        <p:spPr>
          <a:xfrm>
            <a:off x="6521970" y="1615190"/>
            <a:ext cx="1380506" cy="400110"/>
          </a:xfrm>
          <a:prstGeom prst="rect">
            <a:avLst/>
          </a:prstGeom>
        </p:spPr>
        <p:txBody>
          <a:bodyPr wrap="none">
            <a:spAutoFit/>
          </a:bodyPr>
          <a:lstStyle/>
          <a:p>
            <a:r>
              <a:rPr lang="vi-VN" sz="2000" b="1" i="1" dirty="0" smtClean="0">
                <a:latin typeface="Arial" pitchFamily="34" charset="0"/>
                <a:cs typeface="Arial" pitchFamily="34" charset="0"/>
              </a:rPr>
              <a:t>E</a:t>
            </a:r>
            <a:r>
              <a:rPr lang="en-US" sz="2000" b="1" i="1" dirty="0" smtClean="0">
                <a:latin typeface="Arial" pitchFamily="34" charset="0"/>
                <a:cs typeface="Arial" pitchFamily="34" charset="0"/>
              </a:rPr>
              <a:t>m </a:t>
            </a:r>
            <a:r>
              <a:rPr lang="en-US" sz="2000" b="1" i="1" dirty="0" err="1" smtClean="0">
                <a:latin typeface="Arial" pitchFamily="34" charset="0"/>
                <a:cs typeface="Arial" pitchFamily="34" charset="0"/>
              </a:rPr>
              <a:t>trồng</a:t>
            </a:r>
            <a:r>
              <a:rPr lang="en-US" sz="2000" b="1" i="1" dirty="0" smtClean="0">
                <a:latin typeface="Arial" pitchFamily="34" charset="0"/>
                <a:cs typeface="Arial" pitchFamily="34" charset="0"/>
              </a:rPr>
              <a:t> </a:t>
            </a:r>
            <a:endParaRPr lang="en-US" sz="2000" dirty="0"/>
          </a:p>
        </p:txBody>
      </p:sp>
      <p:sp>
        <p:nvSpPr>
          <p:cNvPr id="36" name="Rectangle 35"/>
          <p:cNvSpPr/>
          <p:nvPr/>
        </p:nvSpPr>
        <p:spPr>
          <a:xfrm>
            <a:off x="6934200" y="1234190"/>
            <a:ext cx="1351652" cy="400110"/>
          </a:xfrm>
          <a:prstGeom prst="rect">
            <a:avLst/>
          </a:prstGeom>
        </p:spPr>
        <p:txBody>
          <a:bodyPr wrap="none">
            <a:spAutoFit/>
          </a:bodyPr>
          <a:lstStyle/>
          <a:p>
            <a:r>
              <a:rPr lang="en-US" sz="2000" b="1" i="1" dirty="0" err="1" smtClean="0">
                <a:latin typeface="Arial" pitchFamily="34" charset="0"/>
                <a:cs typeface="Arial" pitchFamily="34" charset="0"/>
              </a:rPr>
              <a:t>em</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trồng</a:t>
            </a:r>
            <a:r>
              <a:rPr lang="en-US" sz="2000" b="1" i="1" dirty="0" smtClean="0">
                <a:latin typeface="Arial" pitchFamily="34" charset="0"/>
                <a:cs typeface="Arial" pitchFamily="34" charset="0"/>
              </a:rPr>
              <a:t> </a:t>
            </a:r>
            <a:endParaRPr lang="en-US" sz="2000" dirty="0"/>
          </a:p>
        </p:txBody>
      </p:sp>
      <p:sp>
        <p:nvSpPr>
          <p:cNvPr id="37" name="Rectangle 36"/>
          <p:cNvSpPr/>
          <p:nvPr/>
        </p:nvSpPr>
        <p:spPr>
          <a:xfrm>
            <a:off x="4725650" y="1981200"/>
            <a:ext cx="1380506" cy="400110"/>
          </a:xfrm>
          <a:prstGeom prst="rect">
            <a:avLst/>
          </a:prstGeom>
        </p:spPr>
        <p:txBody>
          <a:bodyPr wrap="none">
            <a:spAutoFit/>
          </a:bodyPr>
          <a:lstStyle/>
          <a:p>
            <a:r>
              <a:rPr lang="vi-VN" sz="2000" b="1" i="1" dirty="0" smtClean="0">
                <a:latin typeface="Arial" pitchFamily="34" charset="0"/>
                <a:cs typeface="Arial" pitchFamily="34" charset="0"/>
              </a:rPr>
              <a:t>E</a:t>
            </a:r>
            <a:r>
              <a:rPr lang="en-US" sz="2000" b="1" i="1" dirty="0" smtClean="0">
                <a:latin typeface="Arial" pitchFamily="34" charset="0"/>
                <a:cs typeface="Arial" pitchFamily="34" charset="0"/>
              </a:rPr>
              <a:t>m </a:t>
            </a:r>
            <a:r>
              <a:rPr lang="en-US" sz="2000" b="1" i="1" dirty="0" err="1" smtClean="0">
                <a:latin typeface="Arial" pitchFamily="34" charset="0"/>
                <a:cs typeface="Arial" pitchFamily="34" charset="0"/>
              </a:rPr>
              <a:t>trồng</a:t>
            </a:r>
            <a:r>
              <a:rPr lang="en-US" sz="2000" b="1" i="1" dirty="0" smtClean="0">
                <a:latin typeface="Arial" pitchFamily="34" charset="0"/>
                <a:cs typeface="Arial" pitchFamily="34" charset="0"/>
              </a:rPr>
              <a:t> </a:t>
            </a:r>
            <a:endParaRPr lang="en-US" sz="2000" dirty="0"/>
          </a:p>
        </p:txBody>
      </p:sp>
    </p:spTree>
  </p:cSld>
  <p:clrMapOvr>
    <a:masterClrMapping/>
  </p:clrMapOvr>
  <p:transition>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grpId="0" nodeType="clickEffect">
                                  <p:stCondLst>
                                    <p:cond delay="0"/>
                                  </p:stCondLst>
                                  <p:childTnLst>
                                    <p:animClr clrSpc="rgb" dir="cw">
                                      <p:cBhvr override="childStyle">
                                        <p:cTn id="6" dur="2000" fill="hold"/>
                                        <p:tgtEl>
                                          <p:spTgt spid="25"/>
                                        </p:tgtEl>
                                        <p:attrNameLst>
                                          <p:attrName>style.color</p:attrName>
                                        </p:attrNameLst>
                                      </p:cBhvr>
                                      <p:to>
                                        <a:srgbClr val="FF0000"/>
                                      </p:to>
                                    </p:animClr>
                                  </p:childTnLst>
                                </p:cTn>
                              </p:par>
                              <p:par>
                                <p:cTn id="7" presetID="3" presetClass="emph" presetSubtype="2" fill="hold" grpId="0" nodeType="withEffect">
                                  <p:stCondLst>
                                    <p:cond delay="0"/>
                                  </p:stCondLst>
                                  <p:childTnLst>
                                    <p:animClr clrSpc="rgb" dir="cw">
                                      <p:cBhvr override="childStyle">
                                        <p:cTn id="8" dur="2000" fill="hold"/>
                                        <p:tgtEl>
                                          <p:spTgt spid="26"/>
                                        </p:tgtEl>
                                        <p:attrNameLst>
                                          <p:attrName>style.color</p:attrName>
                                        </p:attrNameLst>
                                      </p:cBhvr>
                                      <p:to>
                                        <a:srgbClr val="FF0000"/>
                                      </p:to>
                                    </p:animClr>
                                  </p:childTnLst>
                                </p:cTn>
                              </p:par>
                              <p:par>
                                <p:cTn id="9" presetID="3" presetClass="emph" presetSubtype="2" fill="hold" grpId="0" nodeType="withEffect">
                                  <p:stCondLst>
                                    <p:cond delay="0"/>
                                  </p:stCondLst>
                                  <p:childTnLst>
                                    <p:animClr clrSpc="rgb" dir="cw">
                                      <p:cBhvr override="childStyle">
                                        <p:cTn id="10" dur="2000" fill="hold"/>
                                        <p:tgtEl>
                                          <p:spTgt spid="27"/>
                                        </p:tgtEl>
                                        <p:attrNameLst>
                                          <p:attrName>style.color</p:attrName>
                                        </p:attrNameLst>
                                      </p:cBhvr>
                                      <p:to>
                                        <a:srgbClr val="FF0000"/>
                                      </p:to>
                                    </p:animClr>
                                  </p:childTnLst>
                                </p:cTn>
                              </p:par>
                              <p:par>
                                <p:cTn id="11" presetID="3" presetClass="emph" presetSubtype="2" fill="hold" grpId="0" nodeType="withEffect">
                                  <p:stCondLst>
                                    <p:cond delay="0"/>
                                  </p:stCondLst>
                                  <p:childTnLst>
                                    <p:animClr clrSpc="rgb" dir="cw">
                                      <p:cBhvr override="childStyle">
                                        <p:cTn id="12" dur="2000" fill="hold"/>
                                        <p:tgtEl>
                                          <p:spTgt spid="28"/>
                                        </p:tgtEl>
                                        <p:attrNameLst>
                                          <p:attrName>style.color</p:attrName>
                                        </p:attrNameLst>
                                      </p:cBhvr>
                                      <p:to>
                                        <a:srgbClr val="FF0000"/>
                                      </p:to>
                                    </p:animClr>
                                  </p:childTnLst>
                                </p:cTn>
                              </p:par>
                              <p:par>
                                <p:cTn id="13" presetID="3" presetClass="emph" presetSubtype="2" fill="hold" grpId="0" nodeType="withEffect">
                                  <p:stCondLst>
                                    <p:cond delay="0"/>
                                  </p:stCondLst>
                                  <p:childTnLst>
                                    <p:animClr clrSpc="rgb" dir="cw">
                                      <p:cBhvr override="childStyle">
                                        <p:cTn id="14" dur="2000" fill="hold"/>
                                        <p:tgtEl>
                                          <p:spTgt spid="29"/>
                                        </p:tgtEl>
                                        <p:attrNameLst>
                                          <p:attrName>style.color</p:attrName>
                                        </p:attrNameLst>
                                      </p:cBhvr>
                                      <p:to>
                                        <a:srgbClr val="FF0000"/>
                                      </p:to>
                                    </p:animClr>
                                  </p:childTnLst>
                                </p:cTn>
                              </p:par>
                            </p:childTnLst>
                          </p:cTn>
                        </p:par>
                      </p:childTnLst>
                    </p:cTn>
                  </p:par>
                  <p:par>
                    <p:cTn id="15" fill="hold">
                      <p:stCondLst>
                        <p:cond delay="indefinite"/>
                      </p:stCondLst>
                      <p:childTnLst>
                        <p:par>
                          <p:cTn id="16" fill="hold">
                            <p:stCondLst>
                              <p:cond delay="0"/>
                            </p:stCondLst>
                            <p:childTnLst>
                              <p:par>
                                <p:cTn id="17" presetID="3" presetClass="emph" presetSubtype="2" fill="hold" grpId="0" nodeType="clickEffect">
                                  <p:stCondLst>
                                    <p:cond delay="0"/>
                                  </p:stCondLst>
                                  <p:childTnLst>
                                    <p:animClr clrSpc="rgb" dir="cw">
                                      <p:cBhvr override="childStyle">
                                        <p:cTn id="18" dur="2000" fill="hold"/>
                                        <p:tgtEl>
                                          <p:spTgt spid="30"/>
                                        </p:tgtEl>
                                        <p:attrNameLst>
                                          <p:attrName>style.color</p:attrName>
                                        </p:attrNameLst>
                                      </p:cBhvr>
                                      <p:to>
                                        <a:srgbClr val="FF0000"/>
                                      </p:to>
                                    </p:animClr>
                                  </p:childTnLst>
                                </p:cTn>
                              </p:par>
                              <p:par>
                                <p:cTn id="19" presetID="3" presetClass="emph" presetSubtype="2" fill="hold" grpId="0" nodeType="withEffect">
                                  <p:stCondLst>
                                    <p:cond delay="0"/>
                                  </p:stCondLst>
                                  <p:childTnLst>
                                    <p:animClr clrSpc="rgb" dir="cw">
                                      <p:cBhvr override="childStyle">
                                        <p:cTn id="20" dur="2000" fill="hold"/>
                                        <p:tgtEl>
                                          <p:spTgt spid="31"/>
                                        </p:tgtEl>
                                        <p:attrNameLst>
                                          <p:attrName>style.color</p:attrName>
                                        </p:attrNameLst>
                                      </p:cBhvr>
                                      <p:to>
                                        <a:srgbClr val="FF0000"/>
                                      </p:to>
                                    </p:animClr>
                                  </p:childTnLst>
                                </p:cTn>
                              </p:par>
                              <p:par>
                                <p:cTn id="21" presetID="3" presetClass="emph" presetSubtype="2" fill="hold" grpId="0" nodeType="withEffect">
                                  <p:stCondLst>
                                    <p:cond delay="0"/>
                                  </p:stCondLst>
                                  <p:childTnLst>
                                    <p:animClr clrSpc="rgb" dir="cw">
                                      <p:cBhvr override="childStyle">
                                        <p:cTn id="22" dur="2000" fill="hold"/>
                                        <p:tgtEl>
                                          <p:spTgt spid="32"/>
                                        </p:tgtEl>
                                        <p:attrNameLst>
                                          <p:attrName>style.color</p:attrName>
                                        </p:attrNameLst>
                                      </p:cBhvr>
                                      <p:to>
                                        <a:srgbClr val="FF0000"/>
                                      </p:to>
                                    </p:animClr>
                                  </p:childTnLst>
                                </p:cTn>
                              </p:par>
                              <p:par>
                                <p:cTn id="23" presetID="3" presetClass="emph" presetSubtype="2" fill="hold" grpId="0" nodeType="withEffect">
                                  <p:stCondLst>
                                    <p:cond delay="0"/>
                                  </p:stCondLst>
                                  <p:childTnLst>
                                    <p:animClr clrSpc="rgb" dir="cw">
                                      <p:cBhvr override="childStyle">
                                        <p:cTn id="24" dur="2000" fill="hold"/>
                                        <p:tgtEl>
                                          <p:spTgt spid="34"/>
                                        </p:tgtEl>
                                        <p:attrNameLst>
                                          <p:attrName>style.color</p:attrName>
                                        </p:attrNameLst>
                                      </p:cBhvr>
                                      <p:to>
                                        <a:srgbClr val="FF0000"/>
                                      </p:to>
                                    </p:animClr>
                                  </p:childTnLst>
                                </p:cTn>
                              </p:par>
                              <p:par>
                                <p:cTn id="25" presetID="3" presetClass="emph" presetSubtype="2" fill="hold" grpId="0" nodeType="withEffect">
                                  <p:stCondLst>
                                    <p:cond delay="0"/>
                                  </p:stCondLst>
                                  <p:childTnLst>
                                    <p:animClr clrSpc="rgb" dir="cw">
                                      <p:cBhvr override="childStyle">
                                        <p:cTn id="26" dur="2000" fill="hold"/>
                                        <p:tgtEl>
                                          <p:spTgt spid="35"/>
                                        </p:tgtEl>
                                        <p:attrNameLst>
                                          <p:attrName>style.color</p:attrName>
                                        </p:attrNameLst>
                                      </p:cBhvr>
                                      <p:to>
                                        <a:srgbClr val="FF0000"/>
                                      </p:to>
                                    </p:animClr>
                                  </p:childTnLst>
                                </p:cTn>
                              </p:par>
                              <p:par>
                                <p:cTn id="27" presetID="3" presetClass="emph" presetSubtype="2" fill="hold" grpId="0" nodeType="withEffect">
                                  <p:stCondLst>
                                    <p:cond delay="0"/>
                                  </p:stCondLst>
                                  <p:childTnLst>
                                    <p:animClr clrSpc="rgb" dir="cw">
                                      <p:cBhvr override="childStyle">
                                        <p:cTn id="28" dur="2000" fill="hold"/>
                                        <p:tgtEl>
                                          <p:spTgt spid="36"/>
                                        </p:tgtEl>
                                        <p:attrNameLst>
                                          <p:attrName>style.color</p:attrName>
                                        </p:attrNameLst>
                                      </p:cBhvr>
                                      <p:to>
                                        <a:srgbClr val="FF0000"/>
                                      </p:to>
                                    </p:animClr>
                                  </p:childTnLst>
                                </p:cTn>
                              </p:par>
                              <p:par>
                                <p:cTn id="29" presetID="3" presetClass="emph" presetSubtype="2" fill="hold" grpId="0" nodeType="withEffect">
                                  <p:stCondLst>
                                    <p:cond delay="0"/>
                                  </p:stCondLst>
                                  <p:childTnLst>
                                    <p:animClr clrSpc="rgb" dir="cw">
                                      <p:cBhvr override="childStyle">
                                        <p:cTn id="30" dur="2000" fill="hold"/>
                                        <p:tgtEl>
                                          <p:spTgt spid="37"/>
                                        </p:tgtEl>
                                        <p:attrNameLst>
                                          <p:attrName>style.color</p:attrName>
                                        </p:attrNameLst>
                                      </p:cBhvr>
                                      <p:to>
                                        <a:srgbClr val="FF0000"/>
                                      </p:to>
                                    </p:animClr>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16"/>
                                        </p:tgtEl>
                                        <p:attrNameLst>
                                          <p:attrName>style.visibility</p:attrName>
                                        </p:attrNameLst>
                                      </p:cBhvr>
                                      <p:to>
                                        <p:strVal val="visible"/>
                                      </p:to>
                                    </p:set>
                                    <p:animEffect transition="in" filter="blinds(horizontal)">
                                      <p:cBhvr>
                                        <p:cTn id="35" dur="500"/>
                                        <p:tgtEl>
                                          <p:spTgt spid="16"/>
                                        </p:tgtEl>
                                      </p:cBhvr>
                                    </p:animEffect>
                                  </p:childTnLst>
                                </p:cTn>
                              </p:par>
                              <p:par>
                                <p:cTn id="36" presetID="3" presetClass="entr" presetSubtype="10" fill="hold" grpId="0" nodeType="withEffect">
                                  <p:stCondLst>
                                    <p:cond delay="0"/>
                                  </p:stCondLst>
                                  <p:childTnLst>
                                    <p:set>
                                      <p:cBhvr>
                                        <p:cTn id="37" dur="1" fill="hold">
                                          <p:stCondLst>
                                            <p:cond delay="0"/>
                                          </p:stCondLst>
                                        </p:cTn>
                                        <p:tgtEl>
                                          <p:spTgt spid="18"/>
                                        </p:tgtEl>
                                        <p:attrNameLst>
                                          <p:attrName>style.visibility</p:attrName>
                                        </p:attrNameLst>
                                      </p:cBhvr>
                                      <p:to>
                                        <p:strVal val="visible"/>
                                      </p:to>
                                    </p:set>
                                    <p:animEffect transition="in" filter="blinds(horizontal)">
                                      <p:cBhvr>
                                        <p:cTn id="38" dur="500"/>
                                        <p:tgtEl>
                                          <p:spTgt spid="18"/>
                                        </p:tgtEl>
                                      </p:cBhvr>
                                    </p:animEffect>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9"/>
                                        </p:tgtEl>
                                        <p:attrNameLst>
                                          <p:attrName>style.visibility</p:attrName>
                                        </p:attrNameLst>
                                      </p:cBhvr>
                                      <p:to>
                                        <p:strVal val="visible"/>
                                      </p:to>
                                    </p:set>
                                    <p:anim calcmode="lin" valueType="num">
                                      <p:cBhvr additive="base">
                                        <p:cTn id="43" dur="500" fill="hold"/>
                                        <p:tgtEl>
                                          <p:spTgt spid="19"/>
                                        </p:tgtEl>
                                        <p:attrNameLst>
                                          <p:attrName>ppt_x</p:attrName>
                                        </p:attrNameLst>
                                      </p:cBhvr>
                                      <p:tavLst>
                                        <p:tav tm="0">
                                          <p:val>
                                            <p:strVal val="#ppt_x"/>
                                          </p:val>
                                        </p:tav>
                                        <p:tav tm="100000">
                                          <p:val>
                                            <p:strVal val="#ppt_x"/>
                                          </p:val>
                                        </p:tav>
                                      </p:tavLst>
                                    </p:anim>
                                    <p:anim calcmode="lin" valueType="num">
                                      <p:cBhvr additive="base">
                                        <p:cTn id="44" dur="500" fill="hold"/>
                                        <p:tgtEl>
                                          <p:spTgt spid="19"/>
                                        </p:tgtEl>
                                        <p:attrNameLst>
                                          <p:attrName>ppt_y</p:attrName>
                                        </p:attrNameLst>
                                      </p:cBhvr>
                                      <p:tavLst>
                                        <p:tav tm="0">
                                          <p:val>
                                            <p:strVal val="1+#ppt_h/2"/>
                                          </p:val>
                                        </p:tav>
                                        <p:tav tm="100000">
                                          <p:val>
                                            <p:strVal val="#ppt_y"/>
                                          </p:val>
                                        </p:tav>
                                      </p:tavLst>
                                    </p:anim>
                                  </p:childTnLst>
                                </p:cTn>
                              </p:par>
                              <p:par>
                                <p:cTn id="45" presetID="3" presetClass="entr" presetSubtype="10" fill="hold" grpId="0" nodeType="withEffect">
                                  <p:stCondLst>
                                    <p:cond delay="0"/>
                                  </p:stCondLst>
                                  <p:childTnLst>
                                    <p:set>
                                      <p:cBhvr>
                                        <p:cTn id="46" dur="1" fill="hold">
                                          <p:stCondLst>
                                            <p:cond delay="0"/>
                                          </p:stCondLst>
                                        </p:cTn>
                                        <p:tgtEl>
                                          <p:spTgt spid="20"/>
                                        </p:tgtEl>
                                        <p:attrNameLst>
                                          <p:attrName>style.visibility</p:attrName>
                                        </p:attrNameLst>
                                      </p:cBhvr>
                                      <p:to>
                                        <p:strVal val="visible"/>
                                      </p:to>
                                    </p:set>
                                    <p:animEffect transition="in" filter="blinds(horizontal)">
                                      <p:cBhvr>
                                        <p:cTn id="47" dur="500"/>
                                        <p:tgtEl>
                                          <p:spTgt spid="20"/>
                                        </p:tgtEl>
                                      </p:cBhvr>
                                    </p:animEffect>
                                  </p:childTnLst>
                                </p:cTn>
                              </p:par>
                            </p:childTnLst>
                          </p:cTn>
                        </p:par>
                      </p:childTnLst>
                    </p:cTn>
                  </p:par>
                  <p:par>
                    <p:cTn id="48" fill="hold">
                      <p:stCondLst>
                        <p:cond delay="indefinite"/>
                      </p:stCondLst>
                      <p:childTnLst>
                        <p:par>
                          <p:cTn id="49" fill="hold">
                            <p:stCondLst>
                              <p:cond delay="0"/>
                            </p:stCondLst>
                            <p:childTnLst>
                              <p:par>
                                <p:cTn id="50" presetID="5" presetClass="entr" presetSubtype="10" fill="hold" grpId="0" nodeType="clickEffect">
                                  <p:stCondLst>
                                    <p:cond delay="0"/>
                                  </p:stCondLst>
                                  <p:childTnLst>
                                    <p:set>
                                      <p:cBhvr>
                                        <p:cTn id="51" dur="1" fill="hold">
                                          <p:stCondLst>
                                            <p:cond delay="0"/>
                                          </p:stCondLst>
                                        </p:cTn>
                                        <p:tgtEl>
                                          <p:spTgt spid="21"/>
                                        </p:tgtEl>
                                        <p:attrNameLst>
                                          <p:attrName>style.visibility</p:attrName>
                                        </p:attrNameLst>
                                      </p:cBhvr>
                                      <p:to>
                                        <p:strVal val="visible"/>
                                      </p:to>
                                    </p:set>
                                    <p:animEffect transition="in" filter="checkerboard(across)">
                                      <p:cBhvr>
                                        <p:cTn id="52" dur="500"/>
                                        <p:tgtEl>
                                          <p:spTgt spid="21"/>
                                        </p:tgtEl>
                                      </p:cBhvr>
                                    </p:animEffect>
                                  </p:childTnLst>
                                </p:cTn>
                              </p:par>
                              <p:par>
                                <p:cTn id="53" presetID="5" presetClass="entr" presetSubtype="10" fill="hold" grpId="0" nodeType="withEffect">
                                  <p:stCondLst>
                                    <p:cond delay="0"/>
                                  </p:stCondLst>
                                  <p:childTnLst>
                                    <p:set>
                                      <p:cBhvr>
                                        <p:cTn id="54" dur="1" fill="hold">
                                          <p:stCondLst>
                                            <p:cond delay="0"/>
                                          </p:stCondLst>
                                        </p:cTn>
                                        <p:tgtEl>
                                          <p:spTgt spid="22"/>
                                        </p:tgtEl>
                                        <p:attrNameLst>
                                          <p:attrName>style.visibility</p:attrName>
                                        </p:attrNameLst>
                                      </p:cBhvr>
                                      <p:to>
                                        <p:strVal val="visible"/>
                                      </p:to>
                                    </p:set>
                                    <p:animEffect transition="in" filter="checkerboard(across)">
                                      <p:cBhvr>
                                        <p:cTn id="55" dur="500"/>
                                        <p:tgtEl>
                                          <p:spTgt spid="22"/>
                                        </p:tgtEl>
                                      </p:cBhvr>
                                    </p:animEffect>
                                  </p:childTnLst>
                                </p:cTn>
                              </p:par>
                              <p:par>
                                <p:cTn id="56" presetID="5" presetClass="entr" presetSubtype="10" fill="hold" grpId="0" nodeType="withEffect">
                                  <p:stCondLst>
                                    <p:cond delay="0"/>
                                  </p:stCondLst>
                                  <p:childTnLst>
                                    <p:set>
                                      <p:cBhvr>
                                        <p:cTn id="57" dur="1" fill="hold">
                                          <p:stCondLst>
                                            <p:cond delay="0"/>
                                          </p:stCondLst>
                                        </p:cTn>
                                        <p:tgtEl>
                                          <p:spTgt spid="23"/>
                                        </p:tgtEl>
                                        <p:attrNameLst>
                                          <p:attrName>style.visibility</p:attrName>
                                        </p:attrNameLst>
                                      </p:cBhvr>
                                      <p:to>
                                        <p:strVal val="visible"/>
                                      </p:to>
                                    </p:set>
                                    <p:animEffect transition="in" filter="checkerboard(across)">
                                      <p:cBhvr>
                                        <p:cTn id="58" dur="500"/>
                                        <p:tgtEl>
                                          <p:spTgt spid="23"/>
                                        </p:tgtEl>
                                      </p:cBhvr>
                                    </p:animEffect>
                                  </p:childTnLst>
                                </p:cTn>
                              </p:par>
                              <p:par>
                                <p:cTn id="59" presetID="5" presetClass="entr" presetSubtype="10" fill="hold" grpId="0" nodeType="withEffect">
                                  <p:stCondLst>
                                    <p:cond delay="0"/>
                                  </p:stCondLst>
                                  <p:childTnLst>
                                    <p:set>
                                      <p:cBhvr>
                                        <p:cTn id="60" dur="1" fill="hold">
                                          <p:stCondLst>
                                            <p:cond delay="0"/>
                                          </p:stCondLst>
                                        </p:cTn>
                                        <p:tgtEl>
                                          <p:spTgt spid="24"/>
                                        </p:tgtEl>
                                        <p:attrNameLst>
                                          <p:attrName>style.visibility</p:attrName>
                                        </p:attrNameLst>
                                      </p:cBhvr>
                                      <p:to>
                                        <p:strVal val="visible"/>
                                      </p:to>
                                    </p:set>
                                    <p:animEffect transition="in" filter="checkerboard(across)">
                                      <p:cBhvr>
                                        <p:cTn id="61" dur="500"/>
                                        <p:tgtEl>
                                          <p:spTgt spid="24"/>
                                        </p:tgtEl>
                                      </p:cBhvr>
                                    </p:animEffect>
                                  </p:childTnLst>
                                </p:cTn>
                              </p:par>
                              <p:par>
                                <p:cTn id="62" presetID="22" presetClass="emph" presetSubtype="0" fill="hold" grpId="1" nodeType="withEffect">
                                  <p:stCondLst>
                                    <p:cond delay="0"/>
                                  </p:stCondLst>
                                  <p:childTnLst>
                                    <p:animClr clrSpc="hsl" dir="cw">
                                      <p:cBhvr override="childStyle">
                                        <p:cTn id="63" dur="500" fill="hold"/>
                                        <p:tgtEl>
                                          <p:spTgt spid="22"/>
                                        </p:tgtEl>
                                        <p:attrNameLst>
                                          <p:attrName>style.color</p:attrName>
                                        </p:attrNameLst>
                                      </p:cBhvr>
                                      <p:by>
                                        <p:hsl h="-7200000" s="0" l="0"/>
                                      </p:by>
                                    </p:animClr>
                                    <p:animClr clrSpc="hsl" dir="cw">
                                      <p:cBhvr>
                                        <p:cTn id="64" dur="500" fill="hold"/>
                                        <p:tgtEl>
                                          <p:spTgt spid="22"/>
                                        </p:tgtEl>
                                        <p:attrNameLst>
                                          <p:attrName>fillcolor</p:attrName>
                                        </p:attrNameLst>
                                      </p:cBhvr>
                                      <p:by>
                                        <p:hsl h="-7200000" s="0" l="0"/>
                                      </p:by>
                                    </p:animClr>
                                    <p:animClr clrSpc="hsl" dir="cw">
                                      <p:cBhvr>
                                        <p:cTn id="65" dur="500" fill="hold"/>
                                        <p:tgtEl>
                                          <p:spTgt spid="22"/>
                                        </p:tgtEl>
                                        <p:attrNameLst>
                                          <p:attrName>stroke.color</p:attrName>
                                        </p:attrNameLst>
                                      </p:cBhvr>
                                      <p:by>
                                        <p:hsl h="-7200000" s="0" l="0"/>
                                      </p:by>
                                    </p:animClr>
                                    <p:set>
                                      <p:cBhvr>
                                        <p:cTn id="66" dur="500" fill="hold"/>
                                        <p:tgtEl>
                                          <p:spTgt spid="22"/>
                                        </p:tgtEl>
                                        <p:attrNameLst>
                                          <p:attrName>fill.type</p:attrName>
                                        </p:attrNameLst>
                                      </p:cBhvr>
                                      <p:to>
                                        <p:strVal val="solid"/>
                                      </p:to>
                                    </p:set>
                                  </p:childTnLst>
                                </p:cTn>
                              </p:par>
                              <p:par>
                                <p:cTn id="67" presetID="22" presetClass="emph" presetSubtype="0" fill="hold" grpId="1" nodeType="withEffect">
                                  <p:stCondLst>
                                    <p:cond delay="0"/>
                                  </p:stCondLst>
                                  <p:childTnLst>
                                    <p:animClr clrSpc="hsl" dir="cw">
                                      <p:cBhvr override="childStyle">
                                        <p:cTn id="68" dur="500" fill="hold"/>
                                        <p:tgtEl>
                                          <p:spTgt spid="24"/>
                                        </p:tgtEl>
                                        <p:attrNameLst>
                                          <p:attrName>style.color</p:attrName>
                                        </p:attrNameLst>
                                      </p:cBhvr>
                                      <p:by>
                                        <p:hsl h="-7200000" s="0" l="0"/>
                                      </p:by>
                                    </p:animClr>
                                    <p:animClr clrSpc="hsl" dir="cw">
                                      <p:cBhvr>
                                        <p:cTn id="69" dur="500" fill="hold"/>
                                        <p:tgtEl>
                                          <p:spTgt spid="24"/>
                                        </p:tgtEl>
                                        <p:attrNameLst>
                                          <p:attrName>fillcolor</p:attrName>
                                        </p:attrNameLst>
                                      </p:cBhvr>
                                      <p:by>
                                        <p:hsl h="-7200000" s="0" l="0"/>
                                      </p:by>
                                    </p:animClr>
                                    <p:animClr clrSpc="hsl" dir="cw">
                                      <p:cBhvr>
                                        <p:cTn id="70" dur="500" fill="hold"/>
                                        <p:tgtEl>
                                          <p:spTgt spid="24"/>
                                        </p:tgtEl>
                                        <p:attrNameLst>
                                          <p:attrName>stroke.color</p:attrName>
                                        </p:attrNameLst>
                                      </p:cBhvr>
                                      <p:by>
                                        <p:hsl h="-7200000" s="0" l="0"/>
                                      </p:by>
                                    </p:animClr>
                                    <p:set>
                                      <p:cBhvr>
                                        <p:cTn id="71" dur="500" fill="hold"/>
                                        <p:tgtEl>
                                          <p:spTgt spid="24"/>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8" grpId="0"/>
      <p:bldP spid="19" grpId="0"/>
      <p:bldP spid="20" grpId="0"/>
      <p:bldP spid="21" grpId="0" animBg="1"/>
      <p:bldP spid="22" grpId="0"/>
      <p:bldP spid="22" grpId="1"/>
      <p:bldP spid="23" grpId="0" animBg="1"/>
      <p:bldP spid="24" grpId="0"/>
      <p:bldP spid="24" grpId="1"/>
      <p:bldP spid="25" grpId="0"/>
      <p:bldP spid="26" grpId="0"/>
      <p:bldP spid="27" grpId="0"/>
      <p:bldP spid="28" grpId="0"/>
      <p:bldP spid="29" grpId="0"/>
      <p:bldP spid="30" grpId="0"/>
      <p:bldP spid="31" grpId="0"/>
      <p:bldP spid="32" grpId="0"/>
      <p:bldP spid="34" grpId="0"/>
      <p:bldP spid="35" grpId="0"/>
      <p:bldP spid="36" grpId="0"/>
      <p:bldP spid="37" grpId="0"/>
    </p:bldLst>
  </p:timing>
</p:sld>
</file>

<file path=ppt/tags/tag1.xml><?xml version="1.0" encoding="utf-8"?>
<p:tagLst xmlns:a="http://schemas.openxmlformats.org/drawingml/2006/main" xmlns:r="http://schemas.openxmlformats.org/officeDocument/2006/relationships" xmlns:p="http://schemas.openxmlformats.org/presentationml/2006/main">
  <p:tag name="ISPRING_SCORM_RATE_SLIDES" val="0"/>
  <p:tag name="ISPRING_SCORM_RATE_QUIZZES" val="0"/>
  <p:tag name="ISPRING_SCORM_PASSING_SCORE" val="0.000000"/>
  <p:tag name="ISPRING_ULTRA_SCORM_COURSE_ID" val="845C8F30-6D3F-4BE2-AD2B-6B1B8518F93E"/>
  <p:tag name="ISPRING_SCORM_ENDPOINT" val="&lt;endpoint&gt;&lt;enable&gt;0&lt;/enable&gt;&lt;lrs&gt;http://&lt;/lrs&gt;&lt;auth&gt;0&lt;/auth&gt;&lt;login&gt;&lt;/login&gt;&lt;password&gt;&lt;/password&gt;&lt;key&gt;&lt;/key&gt;&lt;name&gt;&lt;/name&gt;&lt;email&gt;&lt;/email&gt;&lt;/endpoint&gt;&#10;"/>
  <p:tag name="ISPRINGONLINEFOLDERID" val="0"/>
  <p:tag name="ISPRINGONLINEFOLDERPATH" val="Content List"/>
  <p:tag name="ISPRINGCLOUDFOLDERID" val="0"/>
  <p:tag name="ISPRINGCLOUDFOLDERPATH" val="Repository"/>
  <p:tag name="ISPRING_OUTPUT_FOLDER" val="C:\Users\User\Desktop\elearning"/>
  <p:tag name="ISPRING_PRESENTATION_TITLE" val="van 7- tiet 55"/>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3145</TotalTime>
  <Words>1389</Words>
  <Application>Microsoft Office PowerPoint</Application>
  <PresentationFormat>On-screen Show (4:3)</PresentationFormat>
  <Paragraphs>272</Paragraphs>
  <Slides>21</Slides>
  <Notes>1</Notes>
  <HiddenSlides>0</HiddenSlides>
  <MMClips>3</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HƯỚNG DẪN VỀ NHÀ</vt:lpstr>
      <vt:lpstr>PowerPoint Presentation</vt:lpstr>
      <vt:lpstr>PowerPoint Presentation</vt:lpstr>
    </vt:vector>
  </TitlesOfParts>
  <Company>andongnhi.violet.vn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van 7- tiet 55</dc:title>
  <dc:creator>andongnhi</dc:creator>
  <cp:lastModifiedBy>User</cp:lastModifiedBy>
  <cp:revision>132</cp:revision>
  <dcterms:created xsi:type="dcterms:W3CDTF">2017-11-01T15:20:01Z</dcterms:created>
  <dcterms:modified xsi:type="dcterms:W3CDTF">2018-02-26T09:31:41Z</dcterms:modified>
</cp:coreProperties>
</file>