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75" r:id="rId3"/>
    <p:sldId id="257" r:id="rId4"/>
    <p:sldId id="258" r:id="rId5"/>
    <p:sldId id="260" r:id="rId6"/>
    <p:sldId id="274" r:id="rId7"/>
    <p:sldId id="276" r:id="rId8"/>
    <p:sldId id="280" r:id="rId9"/>
    <p:sldId id="279" r:id="rId10"/>
    <p:sldId id="277" r:id="rId11"/>
    <p:sldId id="261" r:id="rId12"/>
    <p:sldId id="262" r:id="rId13"/>
    <p:sldId id="273" r:id="rId14"/>
    <p:sldId id="272" r:id="rId15"/>
    <p:sldId id="271" r:id="rId16"/>
  </p:sldIdLst>
  <p:sldSz cx="9144000" cy="6858000" type="screen4x3"/>
  <p:notesSz cx="6858000" cy="9144000"/>
  <p:defaultTextStyle>
    <a:defPPr>
      <a:defRPr lang="en-US"/>
    </a:defPPr>
    <a:lvl1pPr algn="ctr" rtl="0" eaLnBrk="0" fontAlgn="base" hangingPunct="0">
      <a:spcBef>
        <a:spcPct val="20000"/>
      </a:spcBef>
      <a:spcAft>
        <a:spcPct val="0"/>
      </a:spcAft>
      <a:buClr>
        <a:srgbClr val="3366CC"/>
      </a:buClr>
      <a:defRPr kumimoji="1" sz="2000" b="1" i="1" kern="1200">
        <a:solidFill>
          <a:schemeClr val="tx1"/>
        </a:solidFill>
        <a:latin typeface="Times New Roman" pitchFamily="18" charset="0"/>
        <a:ea typeface="+mn-ea"/>
        <a:cs typeface="+mn-cs"/>
      </a:defRPr>
    </a:lvl1pPr>
    <a:lvl2pPr marL="457200" algn="ctr" rtl="0" eaLnBrk="0" fontAlgn="base" hangingPunct="0">
      <a:spcBef>
        <a:spcPct val="20000"/>
      </a:spcBef>
      <a:spcAft>
        <a:spcPct val="0"/>
      </a:spcAft>
      <a:buClr>
        <a:srgbClr val="3366CC"/>
      </a:buClr>
      <a:defRPr kumimoji="1" sz="2000" b="1" i="1" kern="1200">
        <a:solidFill>
          <a:schemeClr val="tx1"/>
        </a:solidFill>
        <a:latin typeface="Times New Roman" pitchFamily="18" charset="0"/>
        <a:ea typeface="+mn-ea"/>
        <a:cs typeface="+mn-cs"/>
      </a:defRPr>
    </a:lvl2pPr>
    <a:lvl3pPr marL="914400" algn="ctr" rtl="0" eaLnBrk="0" fontAlgn="base" hangingPunct="0">
      <a:spcBef>
        <a:spcPct val="20000"/>
      </a:spcBef>
      <a:spcAft>
        <a:spcPct val="0"/>
      </a:spcAft>
      <a:buClr>
        <a:srgbClr val="3366CC"/>
      </a:buClr>
      <a:defRPr kumimoji="1" sz="2000" b="1" i="1" kern="1200">
        <a:solidFill>
          <a:schemeClr val="tx1"/>
        </a:solidFill>
        <a:latin typeface="Times New Roman" pitchFamily="18" charset="0"/>
        <a:ea typeface="+mn-ea"/>
        <a:cs typeface="+mn-cs"/>
      </a:defRPr>
    </a:lvl3pPr>
    <a:lvl4pPr marL="1371600" algn="ctr" rtl="0" eaLnBrk="0" fontAlgn="base" hangingPunct="0">
      <a:spcBef>
        <a:spcPct val="20000"/>
      </a:spcBef>
      <a:spcAft>
        <a:spcPct val="0"/>
      </a:spcAft>
      <a:buClr>
        <a:srgbClr val="3366CC"/>
      </a:buClr>
      <a:defRPr kumimoji="1" sz="2000" b="1" i="1" kern="1200">
        <a:solidFill>
          <a:schemeClr val="tx1"/>
        </a:solidFill>
        <a:latin typeface="Times New Roman" pitchFamily="18" charset="0"/>
        <a:ea typeface="+mn-ea"/>
        <a:cs typeface="+mn-cs"/>
      </a:defRPr>
    </a:lvl4pPr>
    <a:lvl5pPr marL="1828800" algn="ctr" rtl="0" eaLnBrk="0" fontAlgn="base" hangingPunct="0">
      <a:spcBef>
        <a:spcPct val="20000"/>
      </a:spcBef>
      <a:spcAft>
        <a:spcPct val="0"/>
      </a:spcAft>
      <a:buClr>
        <a:srgbClr val="3366CC"/>
      </a:buClr>
      <a:defRPr kumimoji="1" sz="2000" b="1" i="1" kern="1200">
        <a:solidFill>
          <a:schemeClr val="tx1"/>
        </a:solidFill>
        <a:latin typeface="Times New Roman" pitchFamily="18" charset="0"/>
        <a:ea typeface="+mn-ea"/>
        <a:cs typeface="+mn-cs"/>
      </a:defRPr>
    </a:lvl5pPr>
    <a:lvl6pPr marL="2286000" algn="l" defTabSz="914400" rtl="0" eaLnBrk="1" latinLnBrk="0" hangingPunct="1">
      <a:defRPr kumimoji="1" sz="2000" b="1" i="1" kern="1200">
        <a:solidFill>
          <a:schemeClr val="tx1"/>
        </a:solidFill>
        <a:latin typeface="Times New Roman" pitchFamily="18" charset="0"/>
        <a:ea typeface="+mn-ea"/>
        <a:cs typeface="+mn-cs"/>
      </a:defRPr>
    </a:lvl6pPr>
    <a:lvl7pPr marL="2743200" algn="l" defTabSz="914400" rtl="0" eaLnBrk="1" latinLnBrk="0" hangingPunct="1">
      <a:defRPr kumimoji="1" sz="2000" b="1" i="1" kern="1200">
        <a:solidFill>
          <a:schemeClr val="tx1"/>
        </a:solidFill>
        <a:latin typeface="Times New Roman" pitchFamily="18" charset="0"/>
        <a:ea typeface="+mn-ea"/>
        <a:cs typeface="+mn-cs"/>
      </a:defRPr>
    </a:lvl7pPr>
    <a:lvl8pPr marL="3200400" algn="l" defTabSz="914400" rtl="0" eaLnBrk="1" latinLnBrk="0" hangingPunct="1">
      <a:defRPr kumimoji="1" sz="2000" b="1" i="1" kern="1200">
        <a:solidFill>
          <a:schemeClr val="tx1"/>
        </a:solidFill>
        <a:latin typeface="Times New Roman" pitchFamily="18" charset="0"/>
        <a:ea typeface="+mn-ea"/>
        <a:cs typeface="+mn-cs"/>
      </a:defRPr>
    </a:lvl8pPr>
    <a:lvl9pPr marL="3657600" algn="l" defTabSz="914400" rtl="0" eaLnBrk="1" latinLnBrk="0" hangingPunct="1">
      <a:defRPr kumimoji="1" sz="2000" b="1"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99FF99"/>
    <a:srgbClr val="CCCC00"/>
    <a:srgbClr val="CC3300"/>
    <a:srgbClr val="99CCFF"/>
    <a:srgbClr val="663300"/>
    <a:srgbClr val="666633"/>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644" autoAdjust="0"/>
    <p:restoredTop sz="97635" autoAdjust="0"/>
  </p:normalViewPr>
  <p:slideViewPr>
    <p:cSldViewPr>
      <p:cViewPr varScale="1">
        <p:scale>
          <a:sx n="69" d="100"/>
          <a:sy n="69" d="100"/>
        </p:scale>
        <p:origin x="7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subTitle" sz="quarter" idx="1"/>
          </p:nvPr>
        </p:nvSpPr>
        <p:spPr>
          <a:xfrm>
            <a:off x="3657600" y="2362200"/>
            <a:ext cx="5181600" cy="403225"/>
          </a:xfrm>
        </p:spPr>
        <p:txBody>
          <a:bodyPr>
            <a:spAutoFit/>
          </a:bodyPr>
          <a:lstStyle>
            <a:lvl1pPr marL="0" indent="0">
              <a:lnSpc>
                <a:spcPct val="85000"/>
              </a:lnSpc>
              <a:buFontTx/>
              <a:buNone/>
              <a:defRPr sz="2400"/>
            </a:lvl1pPr>
          </a:lstStyle>
          <a:p>
            <a:r>
              <a:rPr lang="en-US" smtClean="0"/>
              <a:t>Click to edit Master subtitle style</a:t>
            </a:r>
            <a:endParaRPr lang="en-US"/>
          </a:p>
        </p:txBody>
      </p:sp>
      <p:sp>
        <p:nvSpPr>
          <p:cNvPr id="173059" name="Rectangle 3"/>
          <p:cNvSpPr>
            <a:spLocks noChangeArrowheads="1"/>
          </p:cNvSpPr>
          <p:nvPr/>
        </p:nvSpPr>
        <p:spPr bwMode="auto">
          <a:xfrm>
            <a:off x="0" y="1676400"/>
            <a:ext cx="9148763" cy="1320800"/>
          </a:xfrm>
          <a:prstGeom prst="rect">
            <a:avLst/>
          </a:prstGeom>
          <a:noFill/>
          <a:ln w="9525">
            <a:noFill/>
            <a:miter lim="800000"/>
            <a:headEnd/>
            <a:tailEnd/>
          </a:ln>
          <a:effectLst/>
        </p:spPr>
        <p:txBody>
          <a:bodyPr/>
          <a:lstStyle/>
          <a:p>
            <a:endParaRPr lang="en-US"/>
          </a:p>
        </p:txBody>
      </p:sp>
      <p:sp>
        <p:nvSpPr>
          <p:cNvPr id="173060" name="Rectangle 4"/>
          <p:cNvSpPr>
            <a:spLocks noGrp="1" noChangeArrowheads="1"/>
          </p:cNvSpPr>
          <p:nvPr>
            <p:ph type="ctrTitle" sz="quarter"/>
          </p:nvPr>
        </p:nvSpPr>
        <p:spPr>
          <a:xfrm>
            <a:off x="3657600" y="1368425"/>
            <a:ext cx="5181600" cy="661988"/>
          </a:xfrm>
        </p:spPr>
        <p:txBody>
          <a:bodyPr anchor="b"/>
          <a:lstStyle>
            <a:lvl1pPr>
              <a:defRPr/>
            </a:lvl1pPr>
          </a:lstStyle>
          <a:p>
            <a:r>
              <a:rPr lang="en-US" smtClean="0"/>
              <a:t>Click to edit Master title style</a:t>
            </a:r>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5000" y="333375"/>
            <a:ext cx="1835150" cy="614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74788" y="333375"/>
            <a:ext cx="5357812" cy="614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74788" y="1341438"/>
            <a:ext cx="3595687" cy="5135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2875" y="1341438"/>
            <a:ext cx="3597275" cy="5135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bwMode="auto">
          <a:xfrm>
            <a:off x="1619250" y="333375"/>
            <a:ext cx="7200900" cy="6619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spAutoFit/>
          </a:bodyPr>
          <a:lstStyle/>
          <a:p>
            <a:pPr lvl="0"/>
            <a:r>
              <a:rPr lang="en-US" smtClean="0"/>
              <a:t>Click add title</a:t>
            </a:r>
          </a:p>
        </p:txBody>
      </p:sp>
      <p:sp>
        <p:nvSpPr>
          <p:cNvPr id="172035" name="Rectangle 3"/>
          <p:cNvSpPr>
            <a:spLocks noGrp="1" noChangeArrowheads="1"/>
          </p:cNvSpPr>
          <p:nvPr>
            <p:ph type="body" idx="1"/>
          </p:nvPr>
        </p:nvSpPr>
        <p:spPr bwMode="auto">
          <a:xfrm>
            <a:off x="1474788" y="1341438"/>
            <a:ext cx="7345362" cy="513556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add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ransition spd="med">
    <p:wipe dir="r"/>
  </p:transition>
  <p:timing>
    <p:tnLst>
      <p:par>
        <p:cTn id="1" dur="indefinite" restart="never" nodeType="tmRoot"/>
      </p:par>
    </p:tnLst>
  </p:timing>
  <p:txStyles>
    <p:titleStyle>
      <a:lvl1pPr algn="l" rtl="0" eaLnBrk="1" fontAlgn="base" hangingPunct="1">
        <a:lnSpc>
          <a:spcPct val="85000"/>
        </a:lnSpc>
        <a:spcBef>
          <a:spcPct val="0"/>
        </a:spcBef>
        <a:spcAft>
          <a:spcPct val="0"/>
        </a:spcAft>
        <a:defRPr kumimoji="1" sz="4400" b="1">
          <a:solidFill>
            <a:srgbClr val="FF3300"/>
          </a:solidFill>
          <a:latin typeface="+mj-lt"/>
          <a:ea typeface="+mj-ea"/>
          <a:cs typeface="+mj-cs"/>
        </a:defRPr>
      </a:lvl1pPr>
      <a:lvl2pPr algn="l" rtl="0" eaLnBrk="1" fontAlgn="base" hangingPunct="1">
        <a:lnSpc>
          <a:spcPct val="85000"/>
        </a:lnSpc>
        <a:spcBef>
          <a:spcPct val="0"/>
        </a:spcBef>
        <a:spcAft>
          <a:spcPct val="0"/>
        </a:spcAft>
        <a:defRPr kumimoji="1" sz="4400" b="1">
          <a:solidFill>
            <a:srgbClr val="FF3300"/>
          </a:solidFill>
          <a:latin typeface="Tahoma" pitchFamily="34" charset="0"/>
        </a:defRPr>
      </a:lvl2pPr>
      <a:lvl3pPr algn="l" rtl="0" eaLnBrk="1" fontAlgn="base" hangingPunct="1">
        <a:lnSpc>
          <a:spcPct val="85000"/>
        </a:lnSpc>
        <a:spcBef>
          <a:spcPct val="0"/>
        </a:spcBef>
        <a:spcAft>
          <a:spcPct val="0"/>
        </a:spcAft>
        <a:defRPr kumimoji="1" sz="4400" b="1">
          <a:solidFill>
            <a:srgbClr val="FF3300"/>
          </a:solidFill>
          <a:latin typeface="Tahoma" pitchFamily="34" charset="0"/>
        </a:defRPr>
      </a:lvl3pPr>
      <a:lvl4pPr algn="l" rtl="0" eaLnBrk="1" fontAlgn="base" hangingPunct="1">
        <a:lnSpc>
          <a:spcPct val="85000"/>
        </a:lnSpc>
        <a:spcBef>
          <a:spcPct val="0"/>
        </a:spcBef>
        <a:spcAft>
          <a:spcPct val="0"/>
        </a:spcAft>
        <a:defRPr kumimoji="1" sz="4400" b="1">
          <a:solidFill>
            <a:srgbClr val="FF3300"/>
          </a:solidFill>
          <a:latin typeface="Tahoma" pitchFamily="34" charset="0"/>
        </a:defRPr>
      </a:lvl4pPr>
      <a:lvl5pPr algn="l" rtl="0" eaLnBrk="1" fontAlgn="base" hangingPunct="1">
        <a:lnSpc>
          <a:spcPct val="85000"/>
        </a:lnSpc>
        <a:spcBef>
          <a:spcPct val="0"/>
        </a:spcBef>
        <a:spcAft>
          <a:spcPct val="0"/>
        </a:spcAft>
        <a:defRPr kumimoji="1" sz="4400" b="1">
          <a:solidFill>
            <a:srgbClr val="FF3300"/>
          </a:solidFill>
          <a:latin typeface="Tahoma" pitchFamily="34" charset="0"/>
        </a:defRPr>
      </a:lvl5pPr>
      <a:lvl6pPr marL="457200" algn="l" rtl="0" eaLnBrk="1" fontAlgn="base" hangingPunct="1">
        <a:lnSpc>
          <a:spcPct val="85000"/>
        </a:lnSpc>
        <a:spcBef>
          <a:spcPct val="0"/>
        </a:spcBef>
        <a:spcAft>
          <a:spcPct val="0"/>
        </a:spcAft>
        <a:defRPr kumimoji="1" sz="4400" b="1">
          <a:solidFill>
            <a:srgbClr val="FF3300"/>
          </a:solidFill>
          <a:latin typeface="Tahoma" pitchFamily="34" charset="0"/>
        </a:defRPr>
      </a:lvl6pPr>
      <a:lvl7pPr marL="914400" algn="l" rtl="0" eaLnBrk="1" fontAlgn="base" hangingPunct="1">
        <a:lnSpc>
          <a:spcPct val="85000"/>
        </a:lnSpc>
        <a:spcBef>
          <a:spcPct val="0"/>
        </a:spcBef>
        <a:spcAft>
          <a:spcPct val="0"/>
        </a:spcAft>
        <a:defRPr kumimoji="1" sz="4400" b="1">
          <a:solidFill>
            <a:srgbClr val="FF3300"/>
          </a:solidFill>
          <a:latin typeface="Tahoma" pitchFamily="34" charset="0"/>
        </a:defRPr>
      </a:lvl7pPr>
      <a:lvl8pPr marL="1371600" algn="l" rtl="0" eaLnBrk="1" fontAlgn="base" hangingPunct="1">
        <a:lnSpc>
          <a:spcPct val="85000"/>
        </a:lnSpc>
        <a:spcBef>
          <a:spcPct val="0"/>
        </a:spcBef>
        <a:spcAft>
          <a:spcPct val="0"/>
        </a:spcAft>
        <a:defRPr kumimoji="1" sz="4400" b="1">
          <a:solidFill>
            <a:srgbClr val="FF3300"/>
          </a:solidFill>
          <a:latin typeface="Tahoma" pitchFamily="34" charset="0"/>
        </a:defRPr>
      </a:lvl8pPr>
      <a:lvl9pPr marL="1828800" algn="l" rtl="0" eaLnBrk="1" fontAlgn="base" hangingPunct="1">
        <a:lnSpc>
          <a:spcPct val="85000"/>
        </a:lnSpc>
        <a:spcBef>
          <a:spcPct val="0"/>
        </a:spcBef>
        <a:spcAft>
          <a:spcPct val="0"/>
        </a:spcAft>
        <a:defRPr kumimoji="1" sz="4400" b="1">
          <a:solidFill>
            <a:srgbClr val="FF3300"/>
          </a:solidFill>
          <a:latin typeface="Tahoma" pitchFamily="34" charset="0"/>
        </a:defRPr>
      </a:lvl9pPr>
    </p:titleStyle>
    <p:bodyStyle>
      <a:lvl1pPr marL="342900" indent="-342900" algn="l" rtl="0" eaLnBrk="1" fontAlgn="base" hangingPunct="1">
        <a:spcBef>
          <a:spcPct val="20000"/>
        </a:spcBef>
        <a:spcAft>
          <a:spcPct val="0"/>
        </a:spcAft>
        <a:buClr>
          <a:srgbClr val="3366CC"/>
        </a:buClr>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3366CC"/>
        </a:buClr>
        <a:buChar char="•"/>
        <a:defRPr kumimoji="1" sz="2400">
          <a:solidFill>
            <a:schemeClr val="tx1"/>
          </a:solidFill>
          <a:latin typeface="+mn-lt"/>
        </a:defRPr>
      </a:lvl2pPr>
      <a:lvl3pPr marL="1143000" indent="-228600" algn="l" rtl="0" eaLnBrk="1" fontAlgn="base" hangingPunct="1">
        <a:spcBef>
          <a:spcPct val="20000"/>
        </a:spcBef>
        <a:spcAft>
          <a:spcPct val="0"/>
        </a:spcAft>
        <a:buClr>
          <a:srgbClr val="3366CC"/>
        </a:buClr>
        <a:buChar char="•"/>
        <a:defRPr kumimoji="1" sz="2000">
          <a:solidFill>
            <a:schemeClr val="tx1"/>
          </a:solidFill>
          <a:latin typeface="+mn-lt"/>
        </a:defRPr>
      </a:lvl3pPr>
      <a:lvl4pPr marL="1600200" indent="-228600" algn="l" rtl="0" eaLnBrk="1" fontAlgn="base" hangingPunct="1">
        <a:spcBef>
          <a:spcPct val="20000"/>
        </a:spcBef>
        <a:spcAft>
          <a:spcPct val="0"/>
        </a:spcAft>
        <a:buClr>
          <a:srgbClr val="3366CC"/>
        </a:buClr>
        <a:buChar char="•"/>
        <a:defRPr kumimoji="1" sz="2000">
          <a:solidFill>
            <a:schemeClr val="tx1"/>
          </a:solidFill>
          <a:latin typeface="+mn-lt"/>
        </a:defRPr>
      </a:lvl4pPr>
      <a:lvl5pPr marL="2057400" indent="-228600" algn="l" rtl="0" eaLnBrk="1" fontAlgn="base" hangingPunct="1">
        <a:spcBef>
          <a:spcPct val="20000"/>
        </a:spcBef>
        <a:spcAft>
          <a:spcPct val="0"/>
        </a:spcAft>
        <a:buClr>
          <a:srgbClr val="3366CC"/>
        </a:buClr>
        <a:buChar char="•"/>
        <a:defRPr kumimoji="1">
          <a:solidFill>
            <a:schemeClr val="tx1"/>
          </a:solidFill>
          <a:latin typeface="+mn-lt"/>
        </a:defRPr>
      </a:lvl5pPr>
      <a:lvl6pPr marL="2514600" indent="-228600" algn="l" rtl="0" eaLnBrk="1" fontAlgn="base" hangingPunct="1">
        <a:spcBef>
          <a:spcPct val="20000"/>
        </a:spcBef>
        <a:spcAft>
          <a:spcPct val="0"/>
        </a:spcAft>
        <a:buClr>
          <a:srgbClr val="3366CC"/>
        </a:buClr>
        <a:buChar char="•"/>
        <a:defRPr kumimoji="1">
          <a:solidFill>
            <a:schemeClr val="tx1"/>
          </a:solidFill>
          <a:latin typeface="+mn-lt"/>
        </a:defRPr>
      </a:lvl6pPr>
      <a:lvl7pPr marL="2971800" indent="-228600" algn="l" rtl="0" eaLnBrk="1" fontAlgn="base" hangingPunct="1">
        <a:spcBef>
          <a:spcPct val="20000"/>
        </a:spcBef>
        <a:spcAft>
          <a:spcPct val="0"/>
        </a:spcAft>
        <a:buClr>
          <a:srgbClr val="3366CC"/>
        </a:buClr>
        <a:buChar char="•"/>
        <a:defRPr kumimoji="1">
          <a:solidFill>
            <a:schemeClr val="tx1"/>
          </a:solidFill>
          <a:latin typeface="+mn-lt"/>
        </a:defRPr>
      </a:lvl7pPr>
      <a:lvl8pPr marL="3429000" indent="-228600" algn="l" rtl="0" eaLnBrk="1" fontAlgn="base" hangingPunct="1">
        <a:spcBef>
          <a:spcPct val="20000"/>
        </a:spcBef>
        <a:spcAft>
          <a:spcPct val="0"/>
        </a:spcAft>
        <a:buClr>
          <a:srgbClr val="3366CC"/>
        </a:buClr>
        <a:buChar char="•"/>
        <a:defRPr kumimoji="1">
          <a:solidFill>
            <a:schemeClr val="tx1"/>
          </a:solidFill>
          <a:latin typeface="+mn-lt"/>
        </a:defRPr>
      </a:lvl8pPr>
      <a:lvl9pPr marL="3886200" indent="-228600" algn="l" rtl="0" eaLnBrk="1" fontAlgn="base" hangingPunct="1">
        <a:spcBef>
          <a:spcPct val="20000"/>
        </a:spcBef>
        <a:spcAft>
          <a:spcPct val="0"/>
        </a:spcAft>
        <a:buClr>
          <a:srgbClr val="3366CC"/>
        </a:buClr>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0.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 Id="rId9" Type="http://schemas.openxmlformats.org/officeDocument/2006/relationships/hyperlink" Target="file:///G:\Trochoi.xl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Trochoi.xl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4.gif"/><Relationship Id="rId11" Type="http://schemas.openxmlformats.org/officeDocument/2006/relationships/image" Target="../media/image17.png"/><Relationship Id="rId5" Type="http://schemas.openxmlformats.org/officeDocument/2006/relationships/image" Target="../media/image13.wmf"/><Relationship Id="rId10" Type="http://schemas.openxmlformats.org/officeDocument/2006/relationships/image" Target="../media/image16.jpeg"/><Relationship Id="rId4" Type="http://schemas.openxmlformats.org/officeDocument/2006/relationships/image" Target="../media/image12.gif"/><Relationship Id="rId9" Type="http://schemas.openxmlformats.org/officeDocument/2006/relationships/image" Target="../media/image10.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gif"/><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gif"/><Relationship Id="rId5" Type="http://schemas.openxmlformats.org/officeDocument/2006/relationships/image" Target="../media/image21.gif"/><Relationship Id="rId10" Type="http://schemas.openxmlformats.org/officeDocument/2006/relationships/image" Target="../media/image26.gif"/><Relationship Id="rId4" Type="http://schemas.openxmlformats.org/officeDocument/2006/relationships/image" Target="../media/image20.png"/><Relationship Id="rId9" Type="http://schemas.openxmlformats.org/officeDocument/2006/relationships/image" Target="../media/image2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5" name="Rectangle 67"/>
          <p:cNvSpPr>
            <a:spLocks noChangeArrowheads="1"/>
          </p:cNvSpPr>
          <p:nvPr/>
        </p:nvSpPr>
        <p:spPr bwMode="auto">
          <a:xfrm>
            <a:off x="2819400" y="304800"/>
            <a:ext cx="3689350" cy="641350"/>
          </a:xfrm>
          <a:prstGeom prst="rect">
            <a:avLst/>
          </a:prstGeom>
          <a:noFill/>
          <a:ln w="9525" algn="ctr">
            <a:noFill/>
            <a:miter lim="800000"/>
            <a:headEnd/>
            <a:tailEnd/>
          </a:ln>
          <a:effectLst/>
        </p:spPr>
        <p:txBody>
          <a:bodyPr wrap="none" lIns="92075" tIns="46038" rIns="92075" bIns="46038" anchor="ctr">
            <a:spAutoFit/>
          </a:bodyPr>
          <a:lstStyle/>
          <a:p>
            <a:pPr algn="l">
              <a:spcBef>
                <a:spcPct val="0"/>
              </a:spcBef>
              <a:buClrTx/>
            </a:pPr>
            <a:r>
              <a:rPr lang="en-US" sz="3600" i="0">
                <a:solidFill>
                  <a:srgbClr val="FF0066"/>
                </a:solidFill>
                <a:effectLst>
                  <a:outerShdw blurRad="38100" dist="38100" dir="2700000" algn="tl">
                    <a:srgbClr val="C0C0C0"/>
                  </a:outerShdw>
                </a:effectLst>
              </a:rPr>
              <a:t> Kiểm Tra Bài Cũ</a:t>
            </a:r>
          </a:p>
        </p:txBody>
      </p:sp>
      <p:sp>
        <p:nvSpPr>
          <p:cNvPr id="2116" name="Text Box 68"/>
          <p:cNvSpPr txBox="1">
            <a:spLocks noChangeArrowheads="1"/>
          </p:cNvSpPr>
          <p:nvPr/>
        </p:nvSpPr>
        <p:spPr bwMode="auto">
          <a:xfrm>
            <a:off x="304800" y="1066800"/>
            <a:ext cx="8458200" cy="1015663"/>
          </a:xfrm>
          <a:prstGeom prst="rect">
            <a:avLst/>
          </a:prstGeom>
          <a:noFill/>
          <a:ln w="9525">
            <a:noFill/>
            <a:miter lim="800000"/>
            <a:headEnd/>
            <a:tailEnd/>
          </a:ln>
          <a:effectLst/>
        </p:spPr>
        <p:txBody>
          <a:bodyPr wrap="square">
            <a:spAutoFit/>
          </a:bodyPr>
          <a:lstStyle/>
          <a:p>
            <a:pPr marL="342900" indent="-342900" algn="l" eaLnBrk="1" hangingPunct="1">
              <a:spcBef>
                <a:spcPct val="0"/>
              </a:spcBef>
              <a:buClrTx/>
            </a:pPr>
            <a:r>
              <a:rPr kumimoji="0" lang="en-US" sz="3000" b="0" i="0" err="1" smtClean="0"/>
              <a:t>Câu</a:t>
            </a:r>
            <a:r>
              <a:rPr kumimoji="0" lang="en-US" sz="3000" b="0" i="0" smtClean="0"/>
              <a:t> 1: Em </a:t>
            </a:r>
            <a:r>
              <a:rPr kumimoji="0" lang="en-US" sz="3000" b="0" i="0" err="1"/>
              <a:t>hãy</a:t>
            </a:r>
            <a:r>
              <a:rPr kumimoji="0" lang="en-US" sz="3000" b="0" i="0"/>
              <a:t> </a:t>
            </a:r>
            <a:r>
              <a:rPr kumimoji="0" lang="en-US" sz="3000" b="0" i="0" err="1"/>
              <a:t>nêu</a:t>
            </a:r>
            <a:r>
              <a:rPr kumimoji="0" lang="en-US" sz="3000" b="0" i="0"/>
              <a:t> 3 </a:t>
            </a:r>
            <a:r>
              <a:rPr kumimoji="0" lang="en-US" sz="3000" b="0" i="0" err="1"/>
              <a:t>dạng</a:t>
            </a:r>
            <a:r>
              <a:rPr kumimoji="0" lang="en-US" sz="3000" b="0" i="0"/>
              <a:t> </a:t>
            </a:r>
            <a:r>
              <a:rPr kumimoji="0" lang="en-US" sz="3000" b="0" i="0" err="1"/>
              <a:t>thông</a:t>
            </a:r>
            <a:r>
              <a:rPr kumimoji="0" lang="en-US" sz="3000" b="0" i="0"/>
              <a:t> tin </a:t>
            </a:r>
            <a:r>
              <a:rPr kumimoji="0" lang="en-US" sz="3000" b="0" i="0" err="1"/>
              <a:t>cơ</a:t>
            </a:r>
            <a:r>
              <a:rPr kumimoji="0" lang="en-US" sz="3000" b="0" i="0"/>
              <a:t> </a:t>
            </a:r>
            <a:r>
              <a:rPr kumimoji="0" lang="en-US" sz="3000" b="0" i="0" err="1"/>
              <a:t>bản</a:t>
            </a:r>
            <a:r>
              <a:rPr kumimoji="0" lang="en-US" sz="3000" b="0" i="0"/>
              <a:t> </a:t>
            </a:r>
            <a:r>
              <a:rPr kumimoji="0" lang="en-US" sz="3000" b="0" i="0" err="1"/>
              <a:t>mà</a:t>
            </a:r>
            <a:r>
              <a:rPr kumimoji="0" lang="en-US" sz="3000" b="0" i="0"/>
              <a:t> </a:t>
            </a:r>
            <a:r>
              <a:rPr kumimoji="0" lang="en-US" sz="3000" b="0" i="0" err="1"/>
              <a:t>máy</a:t>
            </a:r>
            <a:r>
              <a:rPr kumimoji="0" lang="en-US" sz="3000" b="0" i="0"/>
              <a:t> </a:t>
            </a:r>
            <a:r>
              <a:rPr kumimoji="0" lang="en-US" sz="3000" b="0" i="0" err="1"/>
              <a:t>tính</a:t>
            </a:r>
            <a:r>
              <a:rPr kumimoji="0" lang="en-US" sz="3000" b="0" i="0"/>
              <a:t> </a:t>
            </a:r>
            <a:r>
              <a:rPr kumimoji="0" lang="en-US" sz="3000" b="0" i="0" err="1"/>
              <a:t>có</a:t>
            </a:r>
            <a:r>
              <a:rPr kumimoji="0" lang="en-US" sz="3000" b="0" i="0"/>
              <a:t> </a:t>
            </a:r>
            <a:r>
              <a:rPr kumimoji="0" lang="en-US" sz="3000" b="0" i="0" err="1"/>
              <a:t>thể</a:t>
            </a:r>
            <a:r>
              <a:rPr kumimoji="0" lang="en-US" sz="3000" b="0" i="0"/>
              <a:t> </a:t>
            </a:r>
            <a:r>
              <a:rPr kumimoji="0" lang="en-US" sz="3000" b="0" i="0" err="1" smtClean="0"/>
              <a:t>tiếp</a:t>
            </a:r>
            <a:r>
              <a:rPr kumimoji="0" lang="en-US" sz="3000" b="0" i="0" smtClean="0"/>
              <a:t> </a:t>
            </a:r>
            <a:r>
              <a:rPr kumimoji="0" lang="en-US" sz="3000" b="0" i="0" err="1"/>
              <a:t>nhận</a:t>
            </a:r>
            <a:r>
              <a:rPr kumimoji="0" lang="en-US" sz="3000" b="0" i="0"/>
              <a:t> </a:t>
            </a:r>
            <a:r>
              <a:rPr kumimoji="0" lang="en-US" sz="3000" b="0" i="0" err="1"/>
              <a:t>và</a:t>
            </a:r>
            <a:r>
              <a:rPr kumimoji="0" lang="en-US" sz="3000" b="0" i="0"/>
              <a:t> </a:t>
            </a:r>
            <a:r>
              <a:rPr kumimoji="0" lang="en-US" sz="3000" b="0" i="0" err="1"/>
              <a:t>xử</a:t>
            </a:r>
            <a:r>
              <a:rPr kumimoji="0" lang="en-US" sz="3000" b="0" i="0"/>
              <a:t> </a:t>
            </a:r>
            <a:r>
              <a:rPr kumimoji="0" lang="en-US" sz="3000" b="0" i="0" err="1"/>
              <a:t>lí</a:t>
            </a:r>
            <a:r>
              <a:rPr kumimoji="0" lang="en-US" sz="3000" b="0" i="0"/>
              <a:t>? Cho </a:t>
            </a:r>
            <a:r>
              <a:rPr kumimoji="0" lang="en-US" sz="3000" b="0" i="0" err="1"/>
              <a:t>ví</a:t>
            </a:r>
            <a:r>
              <a:rPr kumimoji="0" lang="en-US" sz="3000" b="0" i="0"/>
              <a:t> </a:t>
            </a:r>
            <a:r>
              <a:rPr kumimoji="0" lang="en-US" sz="3000" b="0" i="0" err="1"/>
              <a:t>dụ</a:t>
            </a:r>
            <a:r>
              <a:rPr kumimoji="0" lang="en-US" sz="3000" b="0" i="0"/>
              <a:t> minh </a:t>
            </a:r>
            <a:r>
              <a:rPr kumimoji="0" lang="en-US" sz="3000" b="0" i="0" err="1"/>
              <a:t>họa</a:t>
            </a:r>
            <a:r>
              <a:rPr kumimoji="0" lang="en-US" sz="3000" b="0" i="0"/>
              <a:t>?</a:t>
            </a:r>
          </a:p>
        </p:txBody>
      </p:sp>
      <p:sp>
        <p:nvSpPr>
          <p:cNvPr id="2117" name="Text Box 69"/>
          <p:cNvSpPr txBox="1">
            <a:spLocks noChangeArrowheads="1"/>
          </p:cNvSpPr>
          <p:nvPr/>
        </p:nvSpPr>
        <p:spPr bwMode="auto">
          <a:xfrm>
            <a:off x="381000" y="3131403"/>
            <a:ext cx="7924800" cy="830997"/>
          </a:xfrm>
          <a:prstGeom prst="rect">
            <a:avLst/>
          </a:prstGeom>
          <a:noFill/>
          <a:ln w="9525">
            <a:noFill/>
            <a:miter lim="800000"/>
            <a:headEnd/>
            <a:tailEnd/>
          </a:ln>
          <a:effectLst/>
        </p:spPr>
        <p:txBody>
          <a:bodyPr wrap="square">
            <a:spAutoFit/>
          </a:bodyPr>
          <a:lstStyle/>
          <a:p>
            <a:pPr algn="just" eaLnBrk="1" hangingPunct="1">
              <a:spcBef>
                <a:spcPct val="0"/>
              </a:spcBef>
              <a:buClrTx/>
              <a:buFont typeface="Wingdings" pitchFamily="2" charset="2"/>
              <a:buChar char="v"/>
            </a:pPr>
            <a:r>
              <a:rPr kumimoji="0" lang="en-US" sz="2400" i="0">
                <a:solidFill>
                  <a:srgbClr val="0000FF"/>
                </a:solidFill>
              </a:rPr>
              <a:t> Dạng hình ảnh: Là những thông tin thu được từ những bức tranh, những đoạn phim …</a:t>
            </a:r>
          </a:p>
        </p:txBody>
      </p:sp>
      <p:sp>
        <p:nvSpPr>
          <p:cNvPr id="2118" name="Text Box 70"/>
          <p:cNvSpPr txBox="1">
            <a:spLocks noChangeArrowheads="1"/>
          </p:cNvSpPr>
          <p:nvPr/>
        </p:nvSpPr>
        <p:spPr bwMode="auto">
          <a:xfrm>
            <a:off x="381000" y="3957935"/>
            <a:ext cx="8382000" cy="461665"/>
          </a:xfrm>
          <a:prstGeom prst="rect">
            <a:avLst/>
          </a:prstGeom>
          <a:noFill/>
          <a:ln w="9525">
            <a:noFill/>
            <a:miter lim="800000"/>
            <a:headEnd/>
            <a:tailEnd/>
          </a:ln>
          <a:effectLst/>
        </p:spPr>
        <p:txBody>
          <a:bodyPr wrap="square">
            <a:spAutoFit/>
          </a:bodyPr>
          <a:lstStyle/>
          <a:p>
            <a:pPr algn="just" eaLnBrk="1" hangingPunct="1">
              <a:spcBef>
                <a:spcPct val="0"/>
              </a:spcBef>
              <a:buClrTx/>
              <a:buFont typeface="Wingdings" pitchFamily="2" charset="2"/>
              <a:buChar char="v"/>
            </a:pPr>
            <a:r>
              <a:rPr kumimoji="0" lang="en-US" sz="2400" i="0">
                <a:solidFill>
                  <a:srgbClr val="0000FF"/>
                </a:solidFill>
              </a:rPr>
              <a:t> Dạng âm thanh: Là những thông tin mà em nghe thấy được.</a:t>
            </a:r>
            <a:endParaRPr kumimoji="0" lang="en-US" sz="2400">
              <a:solidFill>
                <a:srgbClr val="0000FF"/>
              </a:solidFill>
            </a:endParaRPr>
          </a:p>
        </p:txBody>
      </p:sp>
      <p:sp>
        <p:nvSpPr>
          <p:cNvPr id="2119" name="Text Box 71"/>
          <p:cNvSpPr txBox="1">
            <a:spLocks noChangeArrowheads="1"/>
          </p:cNvSpPr>
          <p:nvPr/>
        </p:nvSpPr>
        <p:spPr bwMode="auto">
          <a:xfrm>
            <a:off x="457200" y="2209800"/>
            <a:ext cx="8229600" cy="830997"/>
          </a:xfrm>
          <a:prstGeom prst="rect">
            <a:avLst/>
          </a:prstGeom>
          <a:noFill/>
          <a:ln w="9525">
            <a:noFill/>
            <a:miter lim="800000"/>
            <a:headEnd/>
            <a:tailEnd/>
          </a:ln>
          <a:effectLst/>
        </p:spPr>
        <p:txBody>
          <a:bodyPr wrap="square">
            <a:spAutoFit/>
          </a:bodyPr>
          <a:lstStyle/>
          <a:p>
            <a:pPr algn="just" eaLnBrk="1" hangingPunct="1">
              <a:spcBef>
                <a:spcPct val="0"/>
              </a:spcBef>
              <a:buClrTx/>
              <a:buFont typeface="Wingdings" pitchFamily="2" charset="2"/>
              <a:buChar char="v"/>
            </a:pPr>
            <a:r>
              <a:rPr kumimoji="0" lang="en-US" sz="2400" i="0">
                <a:solidFill>
                  <a:srgbClr val="0000FF"/>
                </a:solidFill>
              </a:rPr>
              <a:t> </a:t>
            </a:r>
            <a:r>
              <a:rPr kumimoji="0" lang="en-US" sz="2400" i="0" err="1">
                <a:solidFill>
                  <a:srgbClr val="0000FF"/>
                </a:solidFill>
              </a:rPr>
              <a:t>Dạng</a:t>
            </a:r>
            <a:r>
              <a:rPr kumimoji="0" lang="en-US" sz="2400" i="0">
                <a:solidFill>
                  <a:srgbClr val="0000FF"/>
                </a:solidFill>
              </a:rPr>
              <a:t> </a:t>
            </a:r>
            <a:r>
              <a:rPr kumimoji="0" lang="en-US" sz="2400" i="0" err="1">
                <a:solidFill>
                  <a:srgbClr val="0000FF"/>
                </a:solidFill>
              </a:rPr>
              <a:t>văn</a:t>
            </a:r>
            <a:r>
              <a:rPr kumimoji="0" lang="en-US" sz="2400" i="0">
                <a:solidFill>
                  <a:srgbClr val="0000FF"/>
                </a:solidFill>
              </a:rPr>
              <a:t> </a:t>
            </a:r>
            <a:r>
              <a:rPr kumimoji="0" lang="en-US" sz="2400" i="0" err="1">
                <a:solidFill>
                  <a:srgbClr val="0000FF"/>
                </a:solidFill>
              </a:rPr>
              <a:t>bản</a:t>
            </a:r>
            <a:r>
              <a:rPr kumimoji="0" lang="en-US" sz="2400" i="0">
                <a:solidFill>
                  <a:srgbClr val="0000FF"/>
                </a:solidFill>
              </a:rPr>
              <a:t>: </a:t>
            </a:r>
            <a:r>
              <a:rPr kumimoji="0" lang="en-US" sz="2400" i="0" err="1">
                <a:solidFill>
                  <a:srgbClr val="0000FF"/>
                </a:solidFill>
              </a:rPr>
              <a:t>Là</a:t>
            </a:r>
            <a:r>
              <a:rPr kumimoji="0" lang="en-US" sz="2400" i="0">
                <a:solidFill>
                  <a:srgbClr val="0000FF"/>
                </a:solidFill>
              </a:rPr>
              <a:t> </a:t>
            </a:r>
            <a:r>
              <a:rPr kumimoji="0" lang="en-US" sz="2400" i="0" err="1" smtClean="0">
                <a:solidFill>
                  <a:srgbClr val="0000FF"/>
                </a:solidFill>
              </a:rPr>
              <a:t>những</a:t>
            </a:r>
            <a:r>
              <a:rPr kumimoji="0" lang="en-US" sz="2400" i="0" smtClean="0">
                <a:solidFill>
                  <a:srgbClr val="0000FF"/>
                </a:solidFill>
              </a:rPr>
              <a:t> </a:t>
            </a:r>
            <a:r>
              <a:rPr kumimoji="0" lang="en-US" sz="2400" i="0" err="1" smtClean="0">
                <a:solidFill>
                  <a:srgbClr val="0000FF"/>
                </a:solidFill>
              </a:rPr>
              <a:t>thông</a:t>
            </a:r>
            <a:r>
              <a:rPr kumimoji="0" lang="en-US" sz="2400" i="0" smtClean="0">
                <a:solidFill>
                  <a:srgbClr val="0000FF"/>
                </a:solidFill>
              </a:rPr>
              <a:t> tin </a:t>
            </a:r>
            <a:r>
              <a:rPr kumimoji="0" lang="en-US" sz="2400" i="0" err="1" smtClean="0">
                <a:solidFill>
                  <a:srgbClr val="0000FF"/>
                </a:solidFill>
              </a:rPr>
              <a:t>thu</a:t>
            </a:r>
            <a:r>
              <a:rPr kumimoji="0" lang="en-US" sz="2400" i="0" smtClean="0">
                <a:solidFill>
                  <a:srgbClr val="0000FF"/>
                </a:solidFill>
              </a:rPr>
              <a:t> </a:t>
            </a:r>
            <a:r>
              <a:rPr kumimoji="0" lang="en-US" sz="2400" i="0" err="1">
                <a:solidFill>
                  <a:srgbClr val="0000FF"/>
                </a:solidFill>
              </a:rPr>
              <a:t>được</a:t>
            </a:r>
            <a:r>
              <a:rPr kumimoji="0" lang="en-US" sz="2400" i="0">
                <a:solidFill>
                  <a:srgbClr val="0000FF"/>
                </a:solidFill>
              </a:rPr>
              <a:t> </a:t>
            </a:r>
            <a:r>
              <a:rPr kumimoji="0" lang="en-US" sz="2400" i="0" err="1">
                <a:solidFill>
                  <a:srgbClr val="0000FF"/>
                </a:solidFill>
              </a:rPr>
              <a:t>từ</a:t>
            </a:r>
            <a:r>
              <a:rPr kumimoji="0" lang="en-US" sz="2400" i="0">
                <a:solidFill>
                  <a:srgbClr val="0000FF"/>
                </a:solidFill>
              </a:rPr>
              <a:t> </a:t>
            </a:r>
            <a:r>
              <a:rPr kumimoji="0" lang="en-US" sz="2400" i="0" err="1">
                <a:solidFill>
                  <a:srgbClr val="0000FF"/>
                </a:solidFill>
              </a:rPr>
              <a:t>sách</a:t>
            </a:r>
            <a:r>
              <a:rPr kumimoji="0" lang="en-US" sz="2400" i="0">
                <a:solidFill>
                  <a:srgbClr val="0000FF"/>
                </a:solidFill>
              </a:rPr>
              <a:t> </a:t>
            </a:r>
            <a:r>
              <a:rPr kumimoji="0" lang="en-US" sz="2400" i="0" err="1">
                <a:solidFill>
                  <a:srgbClr val="0000FF"/>
                </a:solidFill>
              </a:rPr>
              <a:t>vở</a:t>
            </a:r>
            <a:r>
              <a:rPr kumimoji="0" lang="en-US" sz="2400" i="0">
                <a:solidFill>
                  <a:srgbClr val="0000FF"/>
                </a:solidFill>
              </a:rPr>
              <a:t>, </a:t>
            </a:r>
            <a:r>
              <a:rPr kumimoji="0" lang="en-US" sz="2400" i="0" err="1">
                <a:solidFill>
                  <a:srgbClr val="0000FF"/>
                </a:solidFill>
              </a:rPr>
              <a:t>báo</a:t>
            </a:r>
            <a:r>
              <a:rPr kumimoji="0" lang="en-US" sz="2400" i="0">
                <a:solidFill>
                  <a:srgbClr val="0000FF"/>
                </a:solidFill>
              </a:rPr>
              <a:t>, </a:t>
            </a:r>
            <a:r>
              <a:rPr kumimoji="0" lang="en-US" sz="2400" i="0" err="1">
                <a:solidFill>
                  <a:srgbClr val="0000FF"/>
                </a:solidFill>
              </a:rPr>
              <a:t>tạp</a:t>
            </a:r>
            <a:r>
              <a:rPr kumimoji="0" lang="en-US" sz="2400" i="0">
                <a:solidFill>
                  <a:srgbClr val="0000FF"/>
                </a:solidFill>
              </a:rPr>
              <a:t> </a:t>
            </a:r>
            <a:r>
              <a:rPr kumimoji="0" lang="en-US" sz="2400" i="0" err="1">
                <a:solidFill>
                  <a:srgbClr val="0000FF"/>
                </a:solidFill>
              </a:rPr>
              <a:t>chí</a:t>
            </a:r>
            <a:r>
              <a:rPr kumimoji="0" lang="en-US" sz="2400" i="0">
                <a:solidFill>
                  <a:srgbClr val="0000FF"/>
                </a:solidFill>
              </a:rPr>
              <a:t> …</a:t>
            </a:r>
          </a:p>
        </p:txBody>
      </p:sp>
      <p:sp>
        <p:nvSpPr>
          <p:cNvPr id="2121" name="Rectangle 73"/>
          <p:cNvSpPr>
            <a:spLocks noChangeArrowheads="1"/>
          </p:cNvSpPr>
          <p:nvPr/>
        </p:nvSpPr>
        <p:spPr bwMode="auto">
          <a:xfrm>
            <a:off x="457200" y="5486400"/>
            <a:ext cx="8001000" cy="720839"/>
          </a:xfrm>
          <a:prstGeom prst="rect">
            <a:avLst/>
          </a:prstGeom>
          <a:noFill/>
          <a:ln w="9525">
            <a:noFill/>
            <a:miter lim="800000"/>
            <a:headEnd/>
            <a:tailEnd/>
          </a:ln>
          <a:effectLst/>
        </p:spPr>
        <p:txBody>
          <a:bodyPr lIns="92075" tIns="46038" rIns="92075" bIns="46038">
            <a:spAutoFit/>
          </a:bodyPr>
          <a:lstStyle/>
          <a:p>
            <a:pPr algn="just">
              <a:lnSpc>
                <a:spcPct val="85000"/>
              </a:lnSpc>
              <a:buFont typeface="Wingdings" pitchFamily="2" charset="2"/>
              <a:buChar char="v"/>
            </a:pPr>
            <a:r>
              <a:rPr lang="en-US" sz="2400" i="0">
                <a:solidFill>
                  <a:srgbClr val="0000FF"/>
                </a:solidFill>
              </a:rPr>
              <a:t> </a:t>
            </a:r>
            <a:r>
              <a:rPr lang="en-US" sz="2400" i="0" err="1">
                <a:solidFill>
                  <a:srgbClr val="0000FF"/>
                </a:solidFill>
              </a:rPr>
              <a:t>Biểu</a:t>
            </a:r>
            <a:r>
              <a:rPr lang="en-US" sz="2400" i="0">
                <a:solidFill>
                  <a:srgbClr val="0000FF"/>
                </a:solidFill>
              </a:rPr>
              <a:t> </a:t>
            </a:r>
            <a:r>
              <a:rPr lang="en-US" sz="2400" i="0" err="1">
                <a:solidFill>
                  <a:srgbClr val="0000FF"/>
                </a:solidFill>
              </a:rPr>
              <a:t>điễn</a:t>
            </a:r>
            <a:r>
              <a:rPr lang="en-US" sz="2400" i="0">
                <a:solidFill>
                  <a:srgbClr val="0000FF"/>
                </a:solidFill>
              </a:rPr>
              <a:t> </a:t>
            </a:r>
            <a:r>
              <a:rPr lang="en-US" sz="2400" i="0" err="1">
                <a:solidFill>
                  <a:srgbClr val="0000FF"/>
                </a:solidFill>
              </a:rPr>
              <a:t>thông</a:t>
            </a:r>
            <a:r>
              <a:rPr lang="en-US" sz="2400" i="0">
                <a:solidFill>
                  <a:srgbClr val="0000FF"/>
                </a:solidFill>
              </a:rPr>
              <a:t> tin </a:t>
            </a:r>
            <a:r>
              <a:rPr lang="en-US" sz="2400" i="0" err="1">
                <a:solidFill>
                  <a:srgbClr val="0000FF"/>
                </a:solidFill>
              </a:rPr>
              <a:t>có</a:t>
            </a:r>
            <a:r>
              <a:rPr lang="en-US" sz="2400" i="0">
                <a:solidFill>
                  <a:srgbClr val="0000FF"/>
                </a:solidFill>
              </a:rPr>
              <a:t> </a:t>
            </a:r>
            <a:r>
              <a:rPr lang="en-US" sz="2400" i="0" err="1">
                <a:solidFill>
                  <a:srgbClr val="0000FF"/>
                </a:solidFill>
              </a:rPr>
              <a:t>vai</a:t>
            </a:r>
            <a:r>
              <a:rPr lang="en-US" sz="2400" i="0">
                <a:solidFill>
                  <a:srgbClr val="0000FF"/>
                </a:solidFill>
              </a:rPr>
              <a:t> </a:t>
            </a:r>
            <a:r>
              <a:rPr lang="en-US" sz="2400" i="0" err="1">
                <a:solidFill>
                  <a:srgbClr val="0000FF"/>
                </a:solidFill>
              </a:rPr>
              <a:t>trò</a:t>
            </a:r>
            <a:r>
              <a:rPr lang="en-US" sz="2400" i="0">
                <a:solidFill>
                  <a:srgbClr val="0000FF"/>
                </a:solidFill>
              </a:rPr>
              <a:t> </a:t>
            </a:r>
            <a:r>
              <a:rPr lang="en-US" sz="2400" i="0" err="1">
                <a:solidFill>
                  <a:srgbClr val="0000FF"/>
                </a:solidFill>
              </a:rPr>
              <a:t>quyết</a:t>
            </a:r>
            <a:r>
              <a:rPr lang="en-US" sz="2400" i="0">
                <a:solidFill>
                  <a:srgbClr val="0000FF"/>
                </a:solidFill>
              </a:rPr>
              <a:t> </a:t>
            </a:r>
            <a:r>
              <a:rPr lang="en-US" sz="2400" i="0" err="1">
                <a:solidFill>
                  <a:srgbClr val="0000FF"/>
                </a:solidFill>
              </a:rPr>
              <a:t>định</a:t>
            </a:r>
            <a:r>
              <a:rPr lang="en-US" sz="2400" i="0">
                <a:solidFill>
                  <a:srgbClr val="0000FF"/>
                </a:solidFill>
              </a:rPr>
              <a:t> </a:t>
            </a:r>
            <a:r>
              <a:rPr lang="en-US" sz="2400" i="0" err="1">
                <a:solidFill>
                  <a:srgbClr val="0000FF"/>
                </a:solidFill>
              </a:rPr>
              <a:t>trong</a:t>
            </a:r>
            <a:r>
              <a:rPr lang="en-US" sz="2400" i="0">
                <a:solidFill>
                  <a:srgbClr val="0000FF"/>
                </a:solidFill>
              </a:rPr>
              <a:t> </a:t>
            </a:r>
            <a:r>
              <a:rPr lang="en-US" sz="2400" i="0" err="1">
                <a:solidFill>
                  <a:srgbClr val="0000FF"/>
                </a:solidFill>
              </a:rPr>
              <a:t>các</a:t>
            </a:r>
            <a:r>
              <a:rPr lang="en-US" sz="2400" i="0">
                <a:solidFill>
                  <a:srgbClr val="0000FF"/>
                </a:solidFill>
              </a:rPr>
              <a:t> </a:t>
            </a:r>
            <a:r>
              <a:rPr lang="en-US" sz="2400" i="0" err="1">
                <a:solidFill>
                  <a:srgbClr val="0000FF"/>
                </a:solidFill>
              </a:rPr>
              <a:t>hoạt</a:t>
            </a:r>
            <a:r>
              <a:rPr lang="en-US" sz="2400" i="0">
                <a:solidFill>
                  <a:srgbClr val="0000FF"/>
                </a:solidFill>
              </a:rPr>
              <a:t> </a:t>
            </a:r>
            <a:r>
              <a:rPr lang="en-US" sz="2400" i="0" err="1">
                <a:solidFill>
                  <a:srgbClr val="0000FF"/>
                </a:solidFill>
              </a:rPr>
              <a:t>động</a:t>
            </a:r>
            <a:r>
              <a:rPr lang="en-US" sz="2400" i="0">
                <a:solidFill>
                  <a:srgbClr val="0000FF"/>
                </a:solidFill>
              </a:rPr>
              <a:t> </a:t>
            </a:r>
            <a:r>
              <a:rPr lang="en-US" sz="2400" i="0" err="1">
                <a:solidFill>
                  <a:srgbClr val="0000FF"/>
                </a:solidFill>
              </a:rPr>
              <a:t>thông</a:t>
            </a:r>
            <a:r>
              <a:rPr lang="en-US" sz="2400" i="0">
                <a:solidFill>
                  <a:srgbClr val="0000FF"/>
                </a:solidFill>
              </a:rPr>
              <a:t> tin </a:t>
            </a:r>
            <a:r>
              <a:rPr lang="en-US" sz="2400" i="0" err="1">
                <a:solidFill>
                  <a:srgbClr val="0000FF"/>
                </a:solidFill>
              </a:rPr>
              <a:t>nói</a:t>
            </a:r>
            <a:r>
              <a:rPr lang="en-US" sz="2400" i="0">
                <a:solidFill>
                  <a:srgbClr val="0000FF"/>
                </a:solidFill>
              </a:rPr>
              <a:t> </a:t>
            </a:r>
            <a:r>
              <a:rPr lang="en-US" sz="2400" i="0" err="1">
                <a:solidFill>
                  <a:srgbClr val="0000FF"/>
                </a:solidFill>
              </a:rPr>
              <a:t>chung</a:t>
            </a:r>
            <a:r>
              <a:rPr lang="en-US" sz="2400" i="0">
                <a:solidFill>
                  <a:srgbClr val="0000FF"/>
                </a:solidFill>
              </a:rPr>
              <a:t> </a:t>
            </a:r>
            <a:r>
              <a:rPr lang="en-US" sz="2400" i="0" err="1">
                <a:solidFill>
                  <a:srgbClr val="0000FF"/>
                </a:solidFill>
              </a:rPr>
              <a:t>và</a:t>
            </a:r>
            <a:r>
              <a:rPr lang="en-US" sz="2400" i="0">
                <a:solidFill>
                  <a:srgbClr val="0000FF"/>
                </a:solidFill>
              </a:rPr>
              <a:t> </a:t>
            </a:r>
            <a:r>
              <a:rPr lang="en-US" sz="2400" i="0" err="1">
                <a:solidFill>
                  <a:srgbClr val="0000FF"/>
                </a:solidFill>
              </a:rPr>
              <a:t>xử</a:t>
            </a:r>
            <a:r>
              <a:rPr lang="en-US" sz="2400" i="0">
                <a:solidFill>
                  <a:srgbClr val="0000FF"/>
                </a:solidFill>
              </a:rPr>
              <a:t> </a:t>
            </a:r>
            <a:r>
              <a:rPr lang="en-US" sz="2400" i="0" err="1">
                <a:solidFill>
                  <a:srgbClr val="0000FF"/>
                </a:solidFill>
              </a:rPr>
              <a:t>lí</a:t>
            </a:r>
            <a:r>
              <a:rPr lang="en-US" sz="2400" i="0">
                <a:solidFill>
                  <a:srgbClr val="0000FF"/>
                </a:solidFill>
              </a:rPr>
              <a:t> </a:t>
            </a:r>
            <a:r>
              <a:rPr lang="en-US" sz="2400" i="0" err="1">
                <a:solidFill>
                  <a:srgbClr val="0000FF"/>
                </a:solidFill>
              </a:rPr>
              <a:t>thông</a:t>
            </a:r>
            <a:r>
              <a:rPr lang="en-US" sz="2400" i="0">
                <a:solidFill>
                  <a:srgbClr val="0000FF"/>
                </a:solidFill>
              </a:rPr>
              <a:t> tin </a:t>
            </a:r>
            <a:r>
              <a:rPr lang="en-US" sz="2400" i="0" err="1">
                <a:solidFill>
                  <a:srgbClr val="0000FF"/>
                </a:solidFill>
              </a:rPr>
              <a:t>nói</a:t>
            </a:r>
            <a:r>
              <a:rPr lang="en-US" sz="2400" i="0">
                <a:solidFill>
                  <a:srgbClr val="0000FF"/>
                </a:solidFill>
              </a:rPr>
              <a:t> </a:t>
            </a:r>
            <a:r>
              <a:rPr lang="en-US" sz="2400" i="0" smtClean="0">
                <a:solidFill>
                  <a:srgbClr val="0000FF"/>
                </a:solidFill>
              </a:rPr>
              <a:t>riêng</a:t>
            </a:r>
            <a:r>
              <a:rPr lang="en-US" sz="2400" i="0">
                <a:solidFill>
                  <a:srgbClr val="0000FF"/>
                </a:solidFill>
              </a:rPr>
              <a:t>.</a:t>
            </a:r>
            <a:endParaRPr lang="en-US" sz="2400" i="0" smtClean="0">
              <a:solidFill>
                <a:srgbClr val="0000FF"/>
              </a:solidFill>
            </a:endParaRPr>
          </a:p>
        </p:txBody>
      </p:sp>
      <p:sp>
        <p:nvSpPr>
          <p:cNvPr id="2122" name="Rectangle 74"/>
          <p:cNvSpPr>
            <a:spLocks noChangeArrowheads="1"/>
          </p:cNvSpPr>
          <p:nvPr/>
        </p:nvSpPr>
        <p:spPr bwMode="auto">
          <a:xfrm>
            <a:off x="381000" y="4343400"/>
            <a:ext cx="8305800" cy="1077860"/>
          </a:xfrm>
          <a:prstGeom prst="rect">
            <a:avLst/>
          </a:prstGeom>
          <a:noFill/>
          <a:ln w="9525" algn="ctr">
            <a:noFill/>
            <a:miter lim="800000"/>
            <a:headEnd/>
            <a:tailEnd/>
          </a:ln>
          <a:effectLst/>
        </p:spPr>
        <p:txBody>
          <a:bodyPr wrap="square" lIns="92075" tIns="46038" rIns="92075" bIns="46038">
            <a:spAutoFit/>
          </a:bodyPr>
          <a:lstStyle/>
          <a:p>
            <a:pPr marL="533400" indent="-533400" algn="l" eaLnBrk="1" hangingPunct="1">
              <a:spcBef>
                <a:spcPct val="0"/>
              </a:spcBef>
              <a:buClrTx/>
              <a:buFont typeface="Wingdings" pitchFamily="2" charset="2"/>
              <a:buNone/>
            </a:pPr>
            <a:r>
              <a:rPr kumimoji="0" lang="en-US" sz="3200" i="0" smtClean="0"/>
              <a:t>Câu 2</a:t>
            </a:r>
            <a:r>
              <a:rPr kumimoji="0" lang="en-US" sz="3200" i="0"/>
              <a:t>. Nêu vai trò của việc biểu diễn thông tin trong máy tính?</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16">
                                            <p:txEl>
                                              <p:pRg st="0" end="0"/>
                                            </p:txEl>
                                          </p:spTgt>
                                        </p:tgtEl>
                                        <p:attrNameLst>
                                          <p:attrName>style.visibility</p:attrName>
                                        </p:attrNameLst>
                                      </p:cBhvr>
                                      <p:to>
                                        <p:strVal val="visible"/>
                                      </p:to>
                                    </p:set>
                                    <p:animEffect transition="in" filter="box(in)">
                                      <p:cBhvr>
                                        <p:cTn id="7" dur="500"/>
                                        <p:tgtEl>
                                          <p:spTgt spid="21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19"/>
                                        </p:tgtEl>
                                        <p:attrNameLst>
                                          <p:attrName>style.visibility</p:attrName>
                                        </p:attrNameLst>
                                      </p:cBhvr>
                                      <p:to>
                                        <p:strVal val="visible"/>
                                      </p:to>
                                    </p:set>
                                    <p:animEffect transition="in" filter="checkerboard(across)">
                                      <p:cBhvr>
                                        <p:cTn id="12" dur="500"/>
                                        <p:tgtEl>
                                          <p:spTgt spid="211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17"/>
                                        </p:tgtEl>
                                        <p:attrNameLst>
                                          <p:attrName>style.visibility</p:attrName>
                                        </p:attrNameLst>
                                      </p:cBhvr>
                                      <p:to>
                                        <p:strVal val="visible"/>
                                      </p:to>
                                    </p:set>
                                    <p:animEffect transition="in" filter="checkerboard(across)">
                                      <p:cBhvr>
                                        <p:cTn id="17" dur="500"/>
                                        <p:tgtEl>
                                          <p:spTgt spid="211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18"/>
                                        </p:tgtEl>
                                        <p:attrNameLst>
                                          <p:attrName>style.visibility</p:attrName>
                                        </p:attrNameLst>
                                      </p:cBhvr>
                                      <p:to>
                                        <p:strVal val="visible"/>
                                      </p:to>
                                    </p:set>
                                    <p:animEffect transition="in" filter="checkerboard(across)">
                                      <p:cBhvr>
                                        <p:cTn id="22" dur="500"/>
                                        <p:tgtEl>
                                          <p:spTgt spid="211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22"/>
                                        </p:tgtEl>
                                        <p:attrNameLst>
                                          <p:attrName>style.visibility</p:attrName>
                                        </p:attrNameLst>
                                      </p:cBhvr>
                                      <p:to>
                                        <p:strVal val="visible"/>
                                      </p:to>
                                    </p:set>
                                    <p:animEffect transition="in" filter="blinds(horizontal)">
                                      <p:cBhvr>
                                        <p:cTn id="27" dur="500"/>
                                        <p:tgtEl>
                                          <p:spTgt spid="212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121"/>
                                        </p:tgtEl>
                                        <p:attrNameLst>
                                          <p:attrName>style.visibility</p:attrName>
                                        </p:attrNameLst>
                                      </p:cBhvr>
                                      <p:to>
                                        <p:strVal val="visible"/>
                                      </p:to>
                                    </p:set>
                                    <p:animEffect transition="in" filter="checkerboard(across)">
                                      <p:cBhvr>
                                        <p:cTn id="32" dur="500"/>
                                        <p:tgtEl>
                                          <p:spTgt spid="2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7" grpId="0"/>
      <p:bldP spid="2118" grpId="0"/>
      <p:bldP spid="2119" grpId="0"/>
      <p:bldP spid="2121" grpId="0"/>
      <p:bldP spid="21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Box 16"/>
          <p:cNvSpPr txBox="1">
            <a:spLocks noChangeArrowheads="1"/>
          </p:cNvSpPr>
          <p:nvPr/>
        </p:nvSpPr>
        <p:spPr bwMode="auto">
          <a:xfrm>
            <a:off x="914400" y="2057400"/>
            <a:ext cx="3124200" cy="396875"/>
          </a:xfrm>
          <a:prstGeom prst="rect">
            <a:avLst/>
          </a:prstGeom>
          <a:noFill/>
          <a:ln w="9525">
            <a:noFill/>
            <a:miter lim="800000"/>
            <a:headEnd/>
            <a:tailEnd/>
          </a:ln>
        </p:spPr>
        <p:txBody>
          <a:bodyPr>
            <a:spAutoFit/>
          </a:bodyPr>
          <a:lstStyle/>
          <a:p>
            <a:pPr algn="just">
              <a:spcBef>
                <a:spcPct val="50000"/>
              </a:spcBef>
            </a:pPr>
            <a:r>
              <a:rPr lang="en-US" sz="2000">
                <a:solidFill>
                  <a:schemeClr val="bg1"/>
                </a:solidFill>
              </a:rPr>
              <a:t>     </a:t>
            </a:r>
            <a:r>
              <a:rPr lang="en-US" sz="2000">
                <a:solidFill>
                  <a:schemeClr val="bg1"/>
                </a:solidFill>
                <a:sym typeface="Wingdings" pitchFamily="2" charset="2"/>
              </a:rPr>
              <a:t> </a:t>
            </a:r>
            <a:r>
              <a:rPr lang="en-US" sz="2000">
                <a:solidFill>
                  <a:schemeClr val="bg1"/>
                </a:solidFill>
              </a:rPr>
              <a:t>Soạn thảo, in ấn:</a:t>
            </a:r>
          </a:p>
        </p:txBody>
      </p:sp>
      <p:pic>
        <p:nvPicPr>
          <p:cNvPr id="25" name="Picture 17" descr="computer1"/>
          <p:cNvPicPr>
            <a:picLocks noChangeAspect="1" noChangeArrowheads="1"/>
          </p:cNvPicPr>
          <p:nvPr/>
        </p:nvPicPr>
        <p:blipFill>
          <a:blip r:embed="rId2"/>
          <a:srcRect/>
          <a:stretch>
            <a:fillRect/>
          </a:stretch>
        </p:blipFill>
        <p:spPr bwMode="auto">
          <a:xfrm rot="21540000">
            <a:off x="6221413" y="4152900"/>
            <a:ext cx="2819400" cy="2081213"/>
          </a:xfrm>
          <a:prstGeom prst="rect">
            <a:avLst/>
          </a:prstGeom>
          <a:noFill/>
          <a:ln w="9525">
            <a:noFill/>
            <a:miter lim="800000"/>
            <a:headEnd/>
            <a:tailEnd/>
          </a:ln>
        </p:spPr>
      </p:pic>
      <p:pic>
        <p:nvPicPr>
          <p:cNvPr id="26" name="Picture 18" descr="may in laser 6"/>
          <p:cNvPicPr>
            <a:picLocks noChangeAspect="1" noChangeArrowheads="1"/>
          </p:cNvPicPr>
          <p:nvPr/>
        </p:nvPicPr>
        <p:blipFill>
          <a:blip r:embed="rId3"/>
          <a:srcRect/>
          <a:stretch>
            <a:fillRect/>
          </a:stretch>
        </p:blipFill>
        <p:spPr bwMode="auto">
          <a:xfrm>
            <a:off x="1697038" y="4224338"/>
            <a:ext cx="1752600" cy="1676400"/>
          </a:xfrm>
          <a:prstGeom prst="rect">
            <a:avLst/>
          </a:prstGeom>
          <a:noFill/>
          <a:ln w="9525">
            <a:noFill/>
            <a:miter lim="800000"/>
            <a:headEnd/>
            <a:tailEnd/>
          </a:ln>
        </p:spPr>
      </p:pic>
      <p:sp>
        <p:nvSpPr>
          <p:cNvPr id="27" name="Rectangle 19"/>
          <p:cNvSpPr>
            <a:spLocks noChangeArrowheads="1"/>
          </p:cNvSpPr>
          <p:nvPr/>
        </p:nvSpPr>
        <p:spPr bwMode="auto">
          <a:xfrm>
            <a:off x="6629400" y="4610100"/>
            <a:ext cx="990600" cy="1104900"/>
          </a:xfrm>
          <a:prstGeom prst="rect">
            <a:avLst/>
          </a:prstGeom>
          <a:solidFill>
            <a:srgbClr val="FCBAA6"/>
          </a:solidFill>
          <a:ln w="9525">
            <a:noFill/>
            <a:miter lim="800000"/>
            <a:headEnd/>
            <a:tailEnd/>
          </a:ln>
        </p:spPr>
        <p:txBody>
          <a:bodyPr wrap="none"/>
          <a:lstStyle/>
          <a:p>
            <a:pPr algn="ctr"/>
            <a:r>
              <a:rPr lang="en-US" sz="900"/>
              <a:t>Thư mời</a:t>
            </a:r>
          </a:p>
          <a:p>
            <a:pPr algn="ctr"/>
            <a:r>
              <a:rPr lang="en-US" sz="900"/>
              <a:t>------------------------</a:t>
            </a:r>
          </a:p>
          <a:p>
            <a:pPr algn="ctr"/>
            <a:r>
              <a:rPr lang="en-US" sz="900"/>
              <a:t>------------------------</a:t>
            </a:r>
          </a:p>
          <a:p>
            <a:pPr algn="ctr"/>
            <a:r>
              <a:rPr lang="en-US" sz="900"/>
              <a:t>-----------------------</a:t>
            </a:r>
          </a:p>
          <a:p>
            <a:pPr algn="ctr"/>
            <a:r>
              <a:rPr lang="en-US" sz="900"/>
              <a:t>----------------------</a:t>
            </a:r>
          </a:p>
          <a:p>
            <a:pPr algn="ctr"/>
            <a:r>
              <a:rPr lang="en-US" sz="900"/>
              <a:t>---------------------</a:t>
            </a:r>
          </a:p>
        </p:txBody>
      </p:sp>
      <p:sp>
        <p:nvSpPr>
          <p:cNvPr id="28" name="Freeform 20"/>
          <p:cNvSpPr>
            <a:spLocks/>
          </p:cNvSpPr>
          <p:nvPr/>
        </p:nvSpPr>
        <p:spPr bwMode="auto">
          <a:xfrm>
            <a:off x="3325813" y="4991100"/>
            <a:ext cx="2281237" cy="193675"/>
          </a:xfrm>
          <a:custGeom>
            <a:avLst/>
            <a:gdLst>
              <a:gd name="T0" fmla="*/ 0 w 1056"/>
              <a:gd name="T1" fmla="*/ 193675 h 152"/>
              <a:gd name="T2" fmla="*/ 725848 w 1056"/>
              <a:gd name="T3" fmla="*/ 10193 h 152"/>
              <a:gd name="T4" fmla="*/ 2281237 w 1056"/>
              <a:gd name="T5" fmla="*/ 132514 h 152"/>
              <a:gd name="T6" fmla="*/ 0 60000 65536"/>
              <a:gd name="T7" fmla="*/ 0 60000 65536"/>
              <a:gd name="T8" fmla="*/ 0 60000 65536"/>
              <a:gd name="T9" fmla="*/ 0 w 1056"/>
              <a:gd name="T10" fmla="*/ 0 h 152"/>
              <a:gd name="T11" fmla="*/ 1056 w 1056"/>
              <a:gd name="T12" fmla="*/ 152 h 152"/>
            </a:gdLst>
            <a:ahLst/>
            <a:cxnLst>
              <a:cxn ang="T6">
                <a:pos x="T0" y="T1"/>
              </a:cxn>
              <a:cxn ang="T7">
                <a:pos x="T2" y="T3"/>
              </a:cxn>
              <a:cxn ang="T8">
                <a:pos x="T4" y="T5"/>
              </a:cxn>
            </a:cxnLst>
            <a:rect l="T9" t="T10" r="T11" b="T12"/>
            <a:pathLst>
              <a:path w="1056" h="152">
                <a:moveTo>
                  <a:pt x="0" y="152"/>
                </a:moveTo>
                <a:cubicBezTo>
                  <a:pt x="80" y="84"/>
                  <a:pt x="160" y="16"/>
                  <a:pt x="336" y="8"/>
                </a:cubicBezTo>
                <a:cubicBezTo>
                  <a:pt x="512" y="0"/>
                  <a:pt x="936" y="88"/>
                  <a:pt x="1056" y="104"/>
                </a:cubicBezTo>
              </a:path>
            </a:pathLst>
          </a:custGeom>
          <a:noFill/>
          <a:ln w="9525">
            <a:solidFill>
              <a:schemeClr val="tx1">
                <a:lumMod val="60000"/>
                <a:lumOff val="40000"/>
              </a:schemeClr>
            </a:solidFill>
            <a:round/>
            <a:headEnd/>
            <a:tailEnd/>
          </a:ln>
        </p:spPr>
        <p:txBody>
          <a:bodyPr/>
          <a:lstStyle/>
          <a:p>
            <a:endParaRPr lang="en-US"/>
          </a:p>
        </p:txBody>
      </p:sp>
      <p:sp>
        <p:nvSpPr>
          <p:cNvPr id="29" name="Oval 21"/>
          <p:cNvSpPr>
            <a:spLocks noChangeArrowheads="1"/>
          </p:cNvSpPr>
          <p:nvPr/>
        </p:nvSpPr>
        <p:spPr bwMode="auto">
          <a:xfrm>
            <a:off x="5459413" y="5067300"/>
            <a:ext cx="304800" cy="304800"/>
          </a:xfrm>
          <a:prstGeom prst="ellipse">
            <a:avLst/>
          </a:prstGeom>
          <a:solidFill>
            <a:srgbClr val="DA1414"/>
          </a:solidFill>
          <a:ln w="9525">
            <a:solidFill>
              <a:schemeClr val="tx1"/>
            </a:solidFill>
            <a:round/>
            <a:headEnd/>
            <a:tailEnd/>
          </a:ln>
        </p:spPr>
        <p:txBody>
          <a:bodyPr wrap="none" anchor="ctr"/>
          <a:lstStyle/>
          <a:p>
            <a:pPr algn="ctr"/>
            <a:r>
              <a:rPr lang="en-US" sz="1000" b="1">
                <a:solidFill>
                  <a:schemeClr val="bg1"/>
                </a:solidFill>
              </a:rPr>
              <a:t>DL</a:t>
            </a:r>
          </a:p>
        </p:txBody>
      </p:sp>
      <p:sp>
        <p:nvSpPr>
          <p:cNvPr id="30" name="Rectangle 22"/>
          <p:cNvSpPr>
            <a:spLocks noChangeArrowheads="1"/>
          </p:cNvSpPr>
          <p:nvPr/>
        </p:nvSpPr>
        <p:spPr bwMode="auto">
          <a:xfrm>
            <a:off x="2216150" y="4024313"/>
            <a:ext cx="762000" cy="762000"/>
          </a:xfrm>
          <a:prstGeom prst="rect">
            <a:avLst/>
          </a:prstGeom>
          <a:solidFill>
            <a:srgbClr val="FCBAA6"/>
          </a:solidFill>
          <a:ln w="9525">
            <a:noFill/>
            <a:miter lim="800000"/>
            <a:headEnd/>
            <a:tailEnd/>
          </a:ln>
        </p:spPr>
        <p:txBody>
          <a:bodyPr wrap="none"/>
          <a:lstStyle/>
          <a:p>
            <a:pPr algn="ctr"/>
            <a:r>
              <a:rPr lang="en-US" sz="900"/>
              <a:t>Thư mời</a:t>
            </a:r>
          </a:p>
          <a:p>
            <a:pPr algn="ctr"/>
            <a:r>
              <a:rPr lang="en-US" sz="900"/>
              <a:t>--------------</a:t>
            </a:r>
          </a:p>
          <a:p>
            <a:pPr algn="ctr"/>
            <a:r>
              <a:rPr lang="en-US" sz="900"/>
              <a:t>-------------</a:t>
            </a:r>
          </a:p>
          <a:p>
            <a:pPr algn="ctr"/>
            <a:r>
              <a:rPr lang="en-US" sz="900"/>
              <a:t>--------------</a:t>
            </a:r>
          </a:p>
          <a:p>
            <a:pPr algn="ctr"/>
            <a:r>
              <a:rPr lang="en-US" sz="900"/>
              <a:t>------------</a:t>
            </a:r>
          </a:p>
        </p:txBody>
      </p:sp>
      <p:sp>
        <p:nvSpPr>
          <p:cNvPr id="31" name="Text Box 23"/>
          <p:cNvSpPr txBox="1">
            <a:spLocks noChangeArrowheads="1"/>
          </p:cNvSpPr>
          <p:nvPr/>
        </p:nvSpPr>
        <p:spPr bwMode="auto">
          <a:xfrm>
            <a:off x="1143000" y="2057400"/>
            <a:ext cx="990600" cy="396875"/>
          </a:xfrm>
          <a:prstGeom prst="rect">
            <a:avLst/>
          </a:prstGeom>
          <a:noFill/>
          <a:ln w="9525" algn="ctr">
            <a:noFill/>
            <a:miter lim="800000"/>
            <a:headEnd/>
            <a:tailEnd/>
          </a:ln>
        </p:spPr>
        <p:txBody>
          <a:bodyPr>
            <a:spAutoFit/>
          </a:bodyPr>
          <a:lstStyle/>
          <a:p>
            <a:pPr algn="just">
              <a:spcBef>
                <a:spcPct val="50000"/>
              </a:spcBef>
            </a:pPr>
            <a:r>
              <a:rPr lang="en-US" sz="2000">
                <a:solidFill>
                  <a:schemeClr val="bg1"/>
                </a:solidFill>
                <a:sym typeface="Wingdings" pitchFamily="2" charset="2"/>
              </a:rPr>
              <a:t></a:t>
            </a:r>
            <a:r>
              <a:rPr lang="en-US" sz="2000"/>
              <a:t> </a:t>
            </a:r>
            <a:r>
              <a:rPr lang="en-US" sz="2000">
                <a:solidFill>
                  <a:schemeClr val="bg1"/>
                </a:solidFill>
              </a:rPr>
              <a:t>Vẽ</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randombar(horizontal)">
                                      <p:cBhvr>
                                        <p:cTn id="12" dur="500"/>
                                        <p:tgtEl>
                                          <p:spTgt spid="26"/>
                                        </p:tgtEl>
                                      </p:cBhvr>
                                    </p:animEffect>
                                  </p:childTnLst>
                                </p:cTn>
                              </p:par>
                              <p:par>
                                <p:cTn id="13" presetID="14" presetClass="entr" presetSubtype="1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randombar(horizontal)">
                                      <p:cBhvr>
                                        <p:cTn id="15" dur="500"/>
                                        <p:tgtEl>
                                          <p:spTgt spid="25"/>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randombar(horizontal)">
                                      <p:cBhvr>
                                        <p:cTn id="18" dur="5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27"/>
                                        </p:tgtEl>
                                        <p:attrNameLst>
                                          <p:attrName>style.visibility</p:attrName>
                                        </p:attrNameLst>
                                      </p:cBhvr>
                                      <p:to>
                                        <p:strVal val="visible"/>
                                      </p:to>
                                    </p:set>
                                    <p:anim calcmode="discrete" valueType="clr">
                                      <p:cBhvr override="childStyle">
                                        <p:cTn id="23" dur="8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27"/>
                                        </p:tgtEl>
                                        <p:attrNameLst>
                                          <p:attrName>fillcolor</p:attrName>
                                        </p:attrNameLst>
                                      </p:cBhvr>
                                      <p:tavLst>
                                        <p:tav tm="0">
                                          <p:val>
                                            <p:clrVal>
                                              <a:schemeClr val="accent2"/>
                                            </p:clrVal>
                                          </p:val>
                                        </p:tav>
                                        <p:tav tm="50000">
                                          <p:val>
                                            <p:clrVal>
                                              <a:schemeClr val="hlink"/>
                                            </p:clrVal>
                                          </p:val>
                                        </p:tav>
                                      </p:tavLst>
                                    </p:anim>
                                    <p:set>
                                      <p:cBhvr>
                                        <p:cTn id="25" dur="80"/>
                                        <p:tgtEl>
                                          <p:spTgt spid="27"/>
                                        </p:tgtEl>
                                        <p:attrNameLst>
                                          <p:attrName>fill.type</p:attrName>
                                        </p:attrNameLst>
                                      </p:cBhvr>
                                      <p:to>
                                        <p:strVal val="solid"/>
                                      </p:to>
                                    </p:set>
                                  </p:childTnLst>
                                </p:cTn>
                              </p:par>
                            </p:childTnLst>
                          </p:cTn>
                        </p:par>
                        <p:par>
                          <p:cTn id="26" fill="hold">
                            <p:stCondLst>
                              <p:cond delay="4840"/>
                            </p:stCondLst>
                            <p:childTnLst>
                              <p:par>
                                <p:cTn id="27" presetID="3" presetClass="entr" presetSubtype="10" fill="hold" grpId="2" nodeType="afterEffect">
                                  <p:stCondLst>
                                    <p:cond delay="1500"/>
                                  </p:stCondLst>
                                  <p:childTnLst>
                                    <p:set>
                                      <p:cBhvr>
                                        <p:cTn id="28" dur="1" fill="hold">
                                          <p:stCondLst>
                                            <p:cond delay="0"/>
                                          </p:stCondLst>
                                        </p:cTn>
                                        <p:tgtEl>
                                          <p:spTgt spid="29"/>
                                        </p:tgtEl>
                                        <p:attrNameLst>
                                          <p:attrName>style.visibility</p:attrName>
                                        </p:attrNameLst>
                                      </p:cBhvr>
                                      <p:to>
                                        <p:strVal val="visible"/>
                                      </p:to>
                                    </p:set>
                                    <p:animEffect transition="in" filter="blinds(horizontal)">
                                      <p:cBhvr>
                                        <p:cTn id="29" dur="500"/>
                                        <p:tgtEl>
                                          <p:spTgt spid="29"/>
                                        </p:tgtEl>
                                      </p:cBhvr>
                                    </p:animEffect>
                                  </p:childTnLst>
                                </p:cTn>
                              </p:par>
                            </p:childTnLst>
                          </p:cTn>
                        </p:par>
                        <p:par>
                          <p:cTn id="30" fill="hold">
                            <p:stCondLst>
                              <p:cond delay="6840"/>
                            </p:stCondLst>
                            <p:childTnLst>
                              <p:par>
                                <p:cTn id="31" presetID="51" presetClass="path" presetSubtype="0" accel="50000" decel="50000" fill="hold" grpId="0" nodeType="afterEffect">
                                  <p:stCondLst>
                                    <p:cond delay="500"/>
                                  </p:stCondLst>
                                  <p:childTnLst>
                                    <p:animMotion origin="layout" path="M 0.00764 -0.04716 L -0.06302 -0.07143 C -0.07726 -0.07606 -0.09931 -0.07767 -0.1217 -0.07767 C -0.1474 -0.07767 -0.16823 -0.07606 -0.18229 -0.07143 L -0.25 -0.04716 " pathEditMode="relative" rAng="5400000" ptsTypes="FffFF">
                                      <p:cBhvr>
                                        <p:cTn id="32" dur="2000" fill="hold"/>
                                        <p:tgtEl>
                                          <p:spTgt spid="29"/>
                                        </p:tgtEl>
                                        <p:attrNameLst>
                                          <p:attrName>ppt_x</p:attrName>
                                          <p:attrName>ppt_y</p:attrName>
                                        </p:attrNameLst>
                                      </p:cBhvr>
                                      <p:rCtr x="-12900" y="-1500"/>
                                    </p:animMotion>
                                  </p:childTnLst>
                                </p:cTn>
                              </p:par>
                            </p:childTnLst>
                          </p:cTn>
                        </p:par>
                        <p:par>
                          <p:cTn id="33" fill="hold">
                            <p:stCondLst>
                              <p:cond delay="9340"/>
                            </p:stCondLst>
                            <p:childTnLst>
                              <p:par>
                                <p:cTn id="34" presetID="3" presetClass="exit" presetSubtype="10" fill="hold" grpId="1" nodeType="afterEffect">
                                  <p:stCondLst>
                                    <p:cond delay="0"/>
                                  </p:stCondLst>
                                  <p:childTnLst>
                                    <p:animEffect transition="out" filter="blinds(horizontal)">
                                      <p:cBhvr>
                                        <p:cTn id="35" dur="500"/>
                                        <p:tgtEl>
                                          <p:spTgt spid="29"/>
                                        </p:tgtEl>
                                      </p:cBhvr>
                                    </p:animEffect>
                                    <p:set>
                                      <p:cBhvr>
                                        <p:cTn id="36" dur="1" fill="hold">
                                          <p:stCondLst>
                                            <p:cond delay="499"/>
                                          </p:stCondLst>
                                        </p:cTn>
                                        <p:tgtEl>
                                          <p:spTgt spid="29"/>
                                        </p:tgtEl>
                                        <p:attrNameLst>
                                          <p:attrName>style.visibility</p:attrName>
                                        </p:attrNameLst>
                                      </p:cBhvr>
                                      <p:to>
                                        <p:strVal val="hidden"/>
                                      </p:to>
                                    </p:set>
                                  </p:childTnLst>
                                </p:cTn>
                              </p:par>
                            </p:childTnLst>
                          </p:cTn>
                        </p:par>
                        <p:par>
                          <p:cTn id="37" fill="hold">
                            <p:stCondLst>
                              <p:cond delay="9840"/>
                            </p:stCondLst>
                            <p:childTnLst>
                              <p:par>
                                <p:cTn id="38" presetID="12" presetClass="entr" presetSubtype="4" fill="hold" grpId="0" nodeType="afterEffect">
                                  <p:stCondLst>
                                    <p:cond delay="1000"/>
                                  </p:stCondLst>
                                  <p:childTnLst>
                                    <p:set>
                                      <p:cBhvr>
                                        <p:cTn id="39" dur="1" fill="hold">
                                          <p:stCondLst>
                                            <p:cond delay="0"/>
                                          </p:stCondLst>
                                        </p:cTn>
                                        <p:tgtEl>
                                          <p:spTgt spid="30"/>
                                        </p:tgtEl>
                                        <p:attrNameLst>
                                          <p:attrName>style.visibility</p:attrName>
                                        </p:attrNameLst>
                                      </p:cBhvr>
                                      <p:to>
                                        <p:strVal val="visible"/>
                                      </p:to>
                                    </p:set>
                                    <p:animEffect transition="in" filter="slide(fromBottom)">
                                      <p:cBhvr>
                                        <p:cTn id="40" dur="500"/>
                                        <p:tgtEl>
                                          <p:spTgt spid="30"/>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xit" presetSubtype="10" fill="hold" grpId="1" nodeType="clickEffect">
                                  <p:stCondLst>
                                    <p:cond delay="0"/>
                                  </p:stCondLst>
                                  <p:childTnLst>
                                    <p:animEffect transition="out" filter="blinds(horizontal)">
                                      <p:cBhvr>
                                        <p:cTn id="44" dur="500"/>
                                        <p:tgtEl>
                                          <p:spTgt spid="24"/>
                                        </p:tgtEl>
                                      </p:cBhvr>
                                    </p:animEffect>
                                    <p:set>
                                      <p:cBhvr>
                                        <p:cTn id="45" dur="1" fill="hold">
                                          <p:stCondLst>
                                            <p:cond delay="499"/>
                                          </p:stCondLst>
                                        </p:cTn>
                                        <p:tgtEl>
                                          <p:spTgt spid="24"/>
                                        </p:tgtEl>
                                        <p:attrNameLst>
                                          <p:attrName>style.visibility</p:attrName>
                                        </p:attrNameLst>
                                      </p:cBhvr>
                                      <p:to>
                                        <p:strVal val="hidden"/>
                                      </p:to>
                                    </p:set>
                                  </p:childTnLst>
                                </p:cTn>
                              </p:par>
                              <p:par>
                                <p:cTn id="46" presetID="3" presetClass="exit" presetSubtype="10" fill="hold" nodeType="withEffect">
                                  <p:stCondLst>
                                    <p:cond delay="0"/>
                                  </p:stCondLst>
                                  <p:childTnLst>
                                    <p:animEffect transition="out" filter="blinds(horizontal)">
                                      <p:cBhvr>
                                        <p:cTn id="47" dur="500"/>
                                        <p:tgtEl>
                                          <p:spTgt spid="25"/>
                                        </p:tgtEl>
                                      </p:cBhvr>
                                    </p:animEffect>
                                    <p:set>
                                      <p:cBhvr>
                                        <p:cTn id="48" dur="1" fill="hold">
                                          <p:stCondLst>
                                            <p:cond delay="499"/>
                                          </p:stCondLst>
                                        </p:cTn>
                                        <p:tgtEl>
                                          <p:spTgt spid="25"/>
                                        </p:tgtEl>
                                        <p:attrNameLst>
                                          <p:attrName>style.visibility</p:attrName>
                                        </p:attrNameLst>
                                      </p:cBhvr>
                                      <p:to>
                                        <p:strVal val="hidden"/>
                                      </p:to>
                                    </p:set>
                                  </p:childTnLst>
                                </p:cTn>
                              </p:par>
                              <p:par>
                                <p:cTn id="49" presetID="3" presetClass="exit" presetSubtype="10" fill="hold" nodeType="withEffect">
                                  <p:stCondLst>
                                    <p:cond delay="0"/>
                                  </p:stCondLst>
                                  <p:childTnLst>
                                    <p:animEffect transition="out" filter="blinds(horizontal)">
                                      <p:cBhvr>
                                        <p:cTn id="50" dur="500"/>
                                        <p:tgtEl>
                                          <p:spTgt spid="26"/>
                                        </p:tgtEl>
                                      </p:cBhvr>
                                    </p:animEffect>
                                    <p:set>
                                      <p:cBhvr>
                                        <p:cTn id="51" dur="1" fill="hold">
                                          <p:stCondLst>
                                            <p:cond delay="499"/>
                                          </p:stCondLst>
                                        </p:cTn>
                                        <p:tgtEl>
                                          <p:spTgt spid="26"/>
                                        </p:tgtEl>
                                        <p:attrNameLst>
                                          <p:attrName>style.visibility</p:attrName>
                                        </p:attrNameLst>
                                      </p:cBhvr>
                                      <p:to>
                                        <p:strVal val="hidden"/>
                                      </p:to>
                                    </p:set>
                                  </p:childTnLst>
                                </p:cTn>
                              </p:par>
                              <p:par>
                                <p:cTn id="52" presetID="3" presetClass="exit" presetSubtype="10" fill="hold" grpId="0" nodeType="withEffect">
                                  <p:stCondLst>
                                    <p:cond delay="0"/>
                                  </p:stCondLst>
                                  <p:iterate type="lt">
                                    <p:tmPct val="0"/>
                                  </p:iterate>
                                  <p:childTnLst>
                                    <p:animEffect transition="out" filter="blinds(horizontal)">
                                      <p:cBhvr>
                                        <p:cTn id="53" dur="500"/>
                                        <p:tgtEl>
                                          <p:spTgt spid="27"/>
                                        </p:tgtEl>
                                      </p:cBhvr>
                                    </p:animEffect>
                                    <p:set>
                                      <p:cBhvr>
                                        <p:cTn id="54" dur="1" fill="hold">
                                          <p:stCondLst>
                                            <p:cond delay="499"/>
                                          </p:stCondLst>
                                        </p:cTn>
                                        <p:tgtEl>
                                          <p:spTgt spid="27"/>
                                        </p:tgtEl>
                                        <p:attrNameLst>
                                          <p:attrName>style.visibility</p:attrName>
                                        </p:attrNameLst>
                                      </p:cBhvr>
                                      <p:to>
                                        <p:strVal val="hidden"/>
                                      </p:to>
                                    </p:set>
                                  </p:childTnLst>
                                </p:cTn>
                              </p:par>
                              <p:par>
                                <p:cTn id="55" presetID="3" presetClass="exit" presetSubtype="10" fill="hold" grpId="1" nodeType="withEffect">
                                  <p:stCondLst>
                                    <p:cond delay="0"/>
                                  </p:stCondLst>
                                  <p:childTnLst>
                                    <p:animEffect transition="out" filter="blinds(horizontal)">
                                      <p:cBhvr>
                                        <p:cTn id="56" dur="500"/>
                                        <p:tgtEl>
                                          <p:spTgt spid="28"/>
                                        </p:tgtEl>
                                      </p:cBhvr>
                                    </p:animEffect>
                                    <p:set>
                                      <p:cBhvr>
                                        <p:cTn id="57" dur="1" fill="hold">
                                          <p:stCondLst>
                                            <p:cond delay="499"/>
                                          </p:stCondLst>
                                        </p:cTn>
                                        <p:tgtEl>
                                          <p:spTgt spid="28"/>
                                        </p:tgtEl>
                                        <p:attrNameLst>
                                          <p:attrName>style.visibility</p:attrName>
                                        </p:attrNameLst>
                                      </p:cBhvr>
                                      <p:to>
                                        <p:strVal val="hidden"/>
                                      </p:to>
                                    </p:set>
                                  </p:childTnLst>
                                </p:cTn>
                              </p:par>
                              <p:par>
                                <p:cTn id="58" presetID="3" presetClass="exit" presetSubtype="10" fill="hold" grpId="3" nodeType="withEffect">
                                  <p:stCondLst>
                                    <p:cond delay="0"/>
                                  </p:stCondLst>
                                  <p:childTnLst>
                                    <p:animEffect transition="out" filter="blinds(horizontal)">
                                      <p:cBhvr>
                                        <p:cTn id="59" dur="500"/>
                                        <p:tgtEl>
                                          <p:spTgt spid="29"/>
                                        </p:tgtEl>
                                      </p:cBhvr>
                                    </p:animEffect>
                                    <p:set>
                                      <p:cBhvr>
                                        <p:cTn id="60" dur="1" fill="hold">
                                          <p:stCondLst>
                                            <p:cond delay="499"/>
                                          </p:stCondLst>
                                        </p:cTn>
                                        <p:tgtEl>
                                          <p:spTgt spid="29"/>
                                        </p:tgtEl>
                                        <p:attrNameLst>
                                          <p:attrName>style.visibility</p:attrName>
                                        </p:attrNameLst>
                                      </p:cBhvr>
                                      <p:to>
                                        <p:strVal val="hidden"/>
                                      </p:to>
                                    </p:set>
                                  </p:childTnLst>
                                </p:cTn>
                              </p:par>
                              <p:par>
                                <p:cTn id="61" presetID="3" presetClass="exit" presetSubtype="10" fill="hold" nodeType="withEffect">
                                  <p:stCondLst>
                                    <p:cond delay="0"/>
                                  </p:stCondLst>
                                  <p:childTnLst>
                                    <p:animEffect transition="out" filter="blinds(horizontal)">
                                      <p:cBhvr>
                                        <p:cTn id="62" dur="500"/>
                                        <p:tgtEl>
                                          <p:spTgt spid="30"/>
                                        </p:tgtEl>
                                      </p:cBhvr>
                                    </p:animEffect>
                                    <p:set>
                                      <p:cBhvr>
                                        <p:cTn id="63" dur="1" fill="hold">
                                          <p:stCondLst>
                                            <p:cond delay="499"/>
                                          </p:stCondLst>
                                        </p:cTn>
                                        <p:tgtEl>
                                          <p:spTgt spid="30"/>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25" presetClass="entr" presetSubtype="0" fill="hold" grpId="0" nodeType="click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500" decel="50000" fill="hold">
                                          <p:stCondLst>
                                            <p:cond delay="0"/>
                                          </p:stCondLst>
                                        </p:cTn>
                                        <p:tgtEl>
                                          <p:spTgt spid="31"/>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31"/>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31"/>
                                        </p:tgtEl>
                                        <p:attrNameLst>
                                          <p:attrName>ppt_w</p:attrName>
                                        </p:attrNameLst>
                                      </p:cBhvr>
                                      <p:tavLst>
                                        <p:tav tm="0">
                                          <p:val>
                                            <p:strVal val="#ppt_w*.05"/>
                                          </p:val>
                                        </p:tav>
                                        <p:tav tm="100000">
                                          <p:val>
                                            <p:strVal val="#ppt_w"/>
                                          </p:val>
                                        </p:tav>
                                      </p:tavLst>
                                    </p:anim>
                                    <p:anim calcmode="lin" valueType="num">
                                      <p:cBhvr>
                                        <p:cTn id="71" dur="1000" fill="hold"/>
                                        <p:tgtEl>
                                          <p:spTgt spid="31"/>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31"/>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31"/>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31"/>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7" grpId="0" animBg="1"/>
      <p:bldP spid="28" grpId="0" animBg="1"/>
      <p:bldP spid="28" grpId="1" animBg="1"/>
      <p:bldP spid="29" grpId="0" animBg="1"/>
      <p:bldP spid="29" grpId="1" animBg="1"/>
      <p:bldP spid="29" grpId="2" animBg="1"/>
      <p:bldP spid="29" grpId="3" animBg="1"/>
      <p:bldP spid="30" grpId="0" animBg="1"/>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85" name="Rectangle 29"/>
          <p:cNvSpPr>
            <a:spLocks noChangeArrowheads="1"/>
          </p:cNvSpPr>
          <p:nvPr/>
        </p:nvSpPr>
        <p:spPr bwMode="auto">
          <a:xfrm>
            <a:off x="-533400" y="2667000"/>
            <a:ext cx="9144000" cy="0"/>
          </a:xfrm>
          <a:prstGeom prst="rect">
            <a:avLst/>
          </a:prstGeom>
          <a:noFill/>
          <a:ln w="9525">
            <a:noFill/>
            <a:miter lim="800000"/>
            <a:headEnd/>
            <a:tailEnd/>
          </a:ln>
          <a:effectLst/>
        </p:spPr>
        <p:txBody>
          <a:bodyPr wrap="none" anchor="ctr">
            <a:spAutoFit/>
          </a:bodyPr>
          <a:lstStyle/>
          <a:p>
            <a:endParaRPr lang="en-US"/>
          </a:p>
        </p:txBody>
      </p:sp>
      <p:grpSp>
        <p:nvGrpSpPr>
          <p:cNvPr id="121944" name="Group 88"/>
          <p:cNvGrpSpPr>
            <a:grpSpLocks/>
          </p:cNvGrpSpPr>
          <p:nvPr/>
        </p:nvGrpSpPr>
        <p:grpSpPr bwMode="auto">
          <a:xfrm>
            <a:off x="-914400" y="3733800"/>
            <a:ext cx="7315200" cy="5257800"/>
            <a:chOff x="0" y="1056"/>
            <a:chExt cx="4608" cy="3312"/>
          </a:xfrm>
        </p:grpSpPr>
        <p:sp>
          <p:nvSpPr>
            <p:cNvPr id="121894" name="AutoShape 38"/>
            <p:cNvSpPr>
              <a:spLocks noChangeArrowheads="1"/>
            </p:cNvSpPr>
            <p:nvPr/>
          </p:nvSpPr>
          <p:spPr bwMode="auto">
            <a:xfrm>
              <a:off x="1632" y="1056"/>
              <a:ext cx="2976" cy="1680"/>
            </a:xfrm>
            <a:prstGeom prst="cloudCallout">
              <a:avLst>
                <a:gd name="adj1" fmla="val -62870"/>
                <a:gd name="adj2" fmla="val 61963"/>
              </a:avLst>
            </a:prstGeom>
            <a:gradFill rotWithShape="1">
              <a:gsLst>
                <a:gs pos="0">
                  <a:schemeClr val="folHlink"/>
                </a:gs>
                <a:gs pos="100000">
                  <a:srgbClr val="FF99FF"/>
                </a:gs>
              </a:gsLst>
              <a:path path="rect">
                <a:fillToRect l="50000" t="50000" r="50000" b="50000"/>
              </a:path>
            </a:gradFill>
            <a:ln w="9525">
              <a:solidFill>
                <a:schemeClr val="tx1"/>
              </a:solidFill>
              <a:round/>
              <a:headEnd/>
              <a:tailEnd/>
            </a:ln>
            <a:effectLst/>
          </p:spPr>
          <p:txBody>
            <a:bodyPr/>
            <a:lstStyle/>
            <a:p>
              <a:pPr>
                <a:spcBef>
                  <a:spcPct val="0"/>
                </a:spcBef>
                <a:buClrTx/>
              </a:pPr>
              <a:r>
                <a:rPr kumimoji="0" lang="en-US" sz="2800" b="0" i="0">
                  <a:solidFill>
                    <a:srgbClr val="333300"/>
                  </a:solidFill>
                </a:rPr>
                <a:t>Liệt kê những công việc được thực hiện nhờ máy tính?</a:t>
              </a:r>
            </a:p>
          </p:txBody>
        </p:sp>
        <p:pic>
          <p:nvPicPr>
            <p:cNvPr id="121942" name="Picture 86" descr="cunhan"/>
            <p:cNvPicPr>
              <a:picLocks noChangeAspect="1" noChangeArrowheads="1"/>
            </p:cNvPicPr>
            <p:nvPr/>
          </p:nvPicPr>
          <p:blipFill>
            <a:blip r:embed="rId2"/>
            <a:srcRect/>
            <a:stretch>
              <a:fillRect/>
            </a:stretch>
          </p:blipFill>
          <p:spPr bwMode="auto">
            <a:xfrm>
              <a:off x="0" y="2592"/>
              <a:ext cx="1440" cy="1776"/>
            </a:xfrm>
            <a:prstGeom prst="rect">
              <a:avLst/>
            </a:prstGeom>
            <a:noFill/>
          </p:spPr>
        </p:pic>
      </p:gr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4" name="Text Box 4"/>
          <p:cNvSpPr txBox="1">
            <a:spLocks noChangeArrowheads="1"/>
          </p:cNvSpPr>
          <p:nvPr/>
        </p:nvSpPr>
        <p:spPr bwMode="auto">
          <a:xfrm>
            <a:off x="381000" y="1676400"/>
            <a:ext cx="8077200" cy="461665"/>
          </a:xfrm>
          <a:prstGeom prst="rect">
            <a:avLst/>
          </a:prstGeom>
          <a:noFill/>
          <a:ln w="9525">
            <a:noFill/>
            <a:miter lim="800000"/>
            <a:headEnd/>
            <a:tailEnd/>
          </a:ln>
          <a:effectLst/>
        </p:spPr>
        <p:txBody>
          <a:bodyPr>
            <a:spAutoFit/>
          </a:bodyPr>
          <a:lstStyle/>
          <a:p>
            <a:pPr algn="just">
              <a:spcBef>
                <a:spcPct val="0"/>
              </a:spcBef>
              <a:buClrTx/>
              <a:buFont typeface="Wingdings" pitchFamily="2" charset="2"/>
              <a:buChar char="v"/>
            </a:pPr>
            <a:r>
              <a:rPr kumimoji="0" lang="en-US" sz="2400" i="0"/>
              <a:t> </a:t>
            </a:r>
            <a:r>
              <a:rPr kumimoji="0" lang="en-US" sz="2400" i="0" err="1"/>
              <a:t>Thực</a:t>
            </a:r>
            <a:r>
              <a:rPr kumimoji="0" lang="en-US" sz="2400" i="0"/>
              <a:t> </a:t>
            </a:r>
            <a:r>
              <a:rPr kumimoji="0" lang="en-US" sz="2400" i="0" err="1"/>
              <a:t>hiện</a:t>
            </a:r>
            <a:r>
              <a:rPr kumimoji="0" lang="en-US" sz="2400" i="0"/>
              <a:t> </a:t>
            </a:r>
            <a:r>
              <a:rPr kumimoji="0" lang="en-US" sz="2400" i="0" err="1"/>
              <a:t>các</a:t>
            </a:r>
            <a:r>
              <a:rPr kumimoji="0" lang="en-US" sz="2400" i="0"/>
              <a:t> </a:t>
            </a:r>
            <a:r>
              <a:rPr kumimoji="0" lang="en-US" sz="2400" i="0" err="1"/>
              <a:t>tính</a:t>
            </a:r>
            <a:r>
              <a:rPr kumimoji="0" lang="en-US" sz="2400" i="0"/>
              <a:t> </a:t>
            </a:r>
            <a:r>
              <a:rPr kumimoji="0" lang="en-US" sz="2400" i="0" err="1"/>
              <a:t>toán</a:t>
            </a:r>
            <a:r>
              <a:rPr kumimoji="0" lang="en-US" sz="2400" i="0"/>
              <a:t>: </a:t>
            </a:r>
            <a:r>
              <a:rPr kumimoji="0" lang="en-US" sz="2400" i="0" err="1"/>
              <a:t>Giúp</a:t>
            </a:r>
            <a:r>
              <a:rPr kumimoji="0" lang="en-US" sz="2400" i="0"/>
              <a:t> </a:t>
            </a:r>
            <a:r>
              <a:rPr kumimoji="0" lang="en-US" sz="2400" i="0" err="1"/>
              <a:t>giải</a:t>
            </a:r>
            <a:r>
              <a:rPr kumimoji="0" lang="en-US" sz="2400" i="0"/>
              <a:t> </a:t>
            </a:r>
            <a:r>
              <a:rPr kumimoji="0" lang="en-US" sz="2400" i="0" err="1"/>
              <a:t>các</a:t>
            </a:r>
            <a:r>
              <a:rPr kumimoji="0" lang="en-US" sz="2400" i="0"/>
              <a:t> </a:t>
            </a:r>
            <a:r>
              <a:rPr kumimoji="0" lang="en-US" sz="2400" i="0" err="1"/>
              <a:t>bài</a:t>
            </a:r>
            <a:r>
              <a:rPr kumimoji="0" lang="en-US" sz="2400" i="0"/>
              <a:t> </a:t>
            </a:r>
            <a:r>
              <a:rPr kumimoji="0" lang="en-US" sz="2400" i="0" err="1" smtClean="0"/>
              <a:t>toán</a:t>
            </a:r>
            <a:endParaRPr kumimoji="0" lang="en-US" sz="2400" i="0"/>
          </a:p>
        </p:txBody>
      </p:sp>
      <p:sp>
        <p:nvSpPr>
          <p:cNvPr id="122885" name="Text Box 5"/>
          <p:cNvSpPr txBox="1">
            <a:spLocks noChangeArrowheads="1"/>
          </p:cNvSpPr>
          <p:nvPr/>
        </p:nvSpPr>
        <p:spPr bwMode="auto">
          <a:xfrm>
            <a:off x="381000" y="2362200"/>
            <a:ext cx="7772400" cy="830997"/>
          </a:xfrm>
          <a:prstGeom prst="rect">
            <a:avLst/>
          </a:prstGeom>
          <a:noFill/>
          <a:ln w="9525">
            <a:noFill/>
            <a:miter lim="800000"/>
            <a:headEnd/>
            <a:tailEnd/>
          </a:ln>
          <a:effectLst/>
        </p:spPr>
        <p:txBody>
          <a:bodyPr wrap="square">
            <a:spAutoFit/>
          </a:bodyPr>
          <a:lstStyle/>
          <a:p>
            <a:pPr algn="just">
              <a:spcBef>
                <a:spcPct val="0"/>
              </a:spcBef>
              <a:buClrTx/>
              <a:buFont typeface="Wingdings" pitchFamily="2" charset="2"/>
              <a:buChar char="v"/>
            </a:pPr>
            <a:r>
              <a:rPr kumimoji="0" lang="en-US" sz="2400" i="0"/>
              <a:t> </a:t>
            </a:r>
            <a:r>
              <a:rPr kumimoji="0" lang="en-US" sz="2400" i="0" err="1"/>
              <a:t>Tự</a:t>
            </a:r>
            <a:r>
              <a:rPr kumimoji="0" lang="en-US" sz="2400" i="0"/>
              <a:t> </a:t>
            </a:r>
            <a:r>
              <a:rPr kumimoji="0" lang="en-US" sz="2400" i="0" err="1"/>
              <a:t>động</a:t>
            </a:r>
            <a:r>
              <a:rPr kumimoji="0" lang="en-US" sz="2400" i="0"/>
              <a:t> </a:t>
            </a:r>
            <a:r>
              <a:rPr kumimoji="0" lang="en-US" sz="2400" i="0" err="1"/>
              <a:t>hoá</a:t>
            </a:r>
            <a:r>
              <a:rPr kumimoji="0" lang="en-US" sz="2400" i="0"/>
              <a:t> </a:t>
            </a:r>
            <a:r>
              <a:rPr kumimoji="0" lang="en-US" sz="2400" i="0" err="1"/>
              <a:t>các</a:t>
            </a:r>
            <a:r>
              <a:rPr kumimoji="0" lang="en-US" sz="2400" i="0"/>
              <a:t> </a:t>
            </a:r>
            <a:r>
              <a:rPr kumimoji="0" lang="en-US" sz="2400" i="0" err="1"/>
              <a:t>công</a:t>
            </a:r>
            <a:r>
              <a:rPr kumimoji="0" lang="en-US" sz="2400" i="0"/>
              <a:t> </a:t>
            </a:r>
            <a:r>
              <a:rPr kumimoji="0" lang="en-US" sz="2400" i="0" err="1"/>
              <a:t>việc</a:t>
            </a:r>
            <a:r>
              <a:rPr kumimoji="0" lang="en-US" sz="2400" i="0"/>
              <a:t> </a:t>
            </a:r>
            <a:r>
              <a:rPr kumimoji="0" lang="en-US" sz="2400" i="0" err="1"/>
              <a:t>văn</a:t>
            </a:r>
            <a:r>
              <a:rPr kumimoji="0" lang="en-US" sz="2400" i="0"/>
              <a:t> </a:t>
            </a:r>
            <a:r>
              <a:rPr kumimoji="0" lang="en-US" sz="2400" i="0" err="1"/>
              <a:t>phòng</a:t>
            </a:r>
            <a:r>
              <a:rPr kumimoji="0" lang="en-US" sz="2400" i="0"/>
              <a:t>: </a:t>
            </a:r>
            <a:r>
              <a:rPr kumimoji="0" lang="en-US" sz="2400" i="0" err="1"/>
              <a:t>Có</a:t>
            </a:r>
            <a:r>
              <a:rPr kumimoji="0" lang="en-US" sz="2400" i="0"/>
              <a:t> </a:t>
            </a:r>
            <a:r>
              <a:rPr kumimoji="0" lang="en-US" sz="2400" i="0" err="1"/>
              <a:t>thể</a:t>
            </a:r>
            <a:r>
              <a:rPr kumimoji="0" lang="en-US" sz="2400" i="0"/>
              <a:t> </a:t>
            </a:r>
            <a:r>
              <a:rPr kumimoji="0" lang="en-US" sz="2400" i="0" err="1"/>
              <a:t>sử</a:t>
            </a:r>
            <a:r>
              <a:rPr kumimoji="0" lang="en-US" sz="2400" i="0"/>
              <a:t> </a:t>
            </a:r>
            <a:r>
              <a:rPr kumimoji="0" lang="en-US" sz="2400" i="0" err="1"/>
              <a:t>dụng</a:t>
            </a:r>
            <a:r>
              <a:rPr kumimoji="0" lang="en-US" sz="2400" i="0"/>
              <a:t> </a:t>
            </a:r>
            <a:r>
              <a:rPr kumimoji="0" lang="en-US" sz="2400" i="0" err="1"/>
              <a:t>máy</a:t>
            </a:r>
            <a:r>
              <a:rPr kumimoji="0" lang="en-US" sz="2400" i="0"/>
              <a:t> </a:t>
            </a:r>
            <a:r>
              <a:rPr kumimoji="0" lang="en-US" sz="2400" i="0" err="1"/>
              <a:t>tính</a:t>
            </a:r>
            <a:r>
              <a:rPr kumimoji="0" lang="en-US" sz="2400" i="0"/>
              <a:t> </a:t>
            </a:r>
            <a:r>
              <a:rPr kumimoji="0" lang="en-US" sz="2400" i="0" err="1"/>
              <a:t>để</a:t>
            </a:r>
            <a:r>
              <a:rPr kumimoji="0" lang="en-US" sz="2400" i="0"/>
              <a:t> </a:t>
            </a:r>
            <a:r>
              <a:rPr kumimoji="0" lang="en-US" sz="2400" i="0" err="1"/>
              <a:t>soạn</a:t>
            </a:r>
            <a:r>
              <a:rPr kumimoji="0" lang="en-US" sz="2400" i="0"/>
              <a:t> </a:t>
            </a:r>
            <a:r>
              <a:rPr kumimoji="0" lang="en-US" sz="2400" i="0" err="1"/>
              <a:t>thảo</a:t>
            </a:r>
            <a:r>
              <a:rPr kumimoji="0" lang="en-US" sz="2400" i="0"/>
              <a:t> </a:t>
            </a:r>
            <a:r>
              <a:rPr kumimoji="0" lang="en-US" sz="2400" i="0" err="1"/>
              <a:t>văn</a:t>
            </a:r>
            <a:r>
              <a:rPr kumimoji="0" lang="en-US" sz="2400" i="0"/>
              <a:t> </a:t>
            </a:r>
            <a:r>
              <a:rPr kumimoji="0" lang="en-US" sz="2400" i="0" err="1" smtClean="0"/>
              <a:t>bản</a:t>
            </a:r>
            <a:r>
              <a:rPr kumimoji="0" lang="en-US" sz="2400" i="0" smtClean="0"/>
              <a:t>…</a:t>
            </a:r>
            <a:endParaRPr kumimoji="0" lang="en-US" sz="2400" i="0"/>
          </a:p>
        </p:txBody>
      </p:sp>
      <p:sp>
        <p:nvSpPr>
          <p:cNvPr id="122886" name="Text Box 6"/>
          <p:cNvSpPr txBox="1">
            <a:spLocks noChangeArrowheads="1"/>
          </p:cNvSpPr>
          <p:nvPr/>
        </p:nvSpPr>
        <p:spPr bwMode="auto">
          <a:xfrm>
            <a:off x="381000" y="3444875"/>
            <a:ext cx="8001000" cy="830997"/>
          </a:xfrm>
          <a:prstGeom prst="rect">
            <a:avLst/>
          </a:prstGeom>
          <a:noFill/>
          <a:ln w="9525">
            <a:noFill/>
            <a:miter lim="800000"/>
            <a:headEnd/>
            <a:tailEnd/>
          </a:ln>
          <a:effectLst/>
        </p:spPr>
        <p:txBody>
          <a:bodyPr wrap="square">
            <a:spAutoFit/>
          </a:bodyPr>
          <a:lstStyle/>
          <a:p>
            <a:pPr algn="just">
              <a:spcBef>
                <a:spcPct val="0"/>
              </a:spcBef>
              <a:buClrTx/>
              <a:buFont typeface="Wingdings" pitchFamily="2" charset="2"/>
              <a:buChar char="v"/>
            </a:pPr>
            <a:r>
              <a:rPr kumimoji="0" lang="en-US" sz="2400" i="0"/>
              <a:t> </a:t>
            </a:r>
            <a:r>
              <a:rPr kumimoji="0" lang="en-US" sz="2400" i="0" err="1"/>
              <a:t>Hỗ</a:t>
            </a:r>
            <a:r>
              <a:rPr kumimoji="0" lang="en-US" sz="2400" i="0"/>
              <a:t> </a:t>
            </a:r>
            <a:r>
              <a:rPr kumimoji="0" lang="en-US" sz="2400" i="0" err="1"/>
              <a:t>trợ</a:t>
            </a:r>
            <a:r>
              <a:rPr kumimoji="0" lang="en-US" sz="2400" i="0"/>
              <a:t> </a:t>
            </a:r>
            <a:r>
              <a:rPr kumimoji="0" lang="en-US" sz="2400" i="0" err="1"/>
              <a:t>công</a:t>
            </a:r>
            <a:r>
              <a:rPr kumimoji="0" lang="en-US" sz="2400" i="0"/>
              <a:t> </a:t>
            </a:r>
            <a:r>
              <a:rPr kumimoji="0" lang="en-US" sz="2400" i="0" err="1"/>
              <a:t>tác</a:t>
            </a:r>
            <a:r>
              <a:rPr kumimoji="0" lang="en-US" sz="2400" i="0"/>
              <a:t> </a:t>
            </a:r>
            <a:r>
              <a:rPr kumimoji="0" lang="en-US" sz="2400" i="0" err="1"/>
              <a:t>quản</a:t>
            </a:r>
            <a:r>
              <a:rPr kumimoji="0" lang="en-US" sz="2400" i="0"/>
              <a:t> </a:t>
            </a:r>
            <a:r>
              <a:rPr kumimoji="0" lang="en-US" sz="2400" i="0" err="1"/>
              <a:t>lí</a:t>
            </a:r>
            <a:r>
              <a:rPr kumimoji="0" lang="en-US" sz="2400" i="0"/>
              <a:t>: </a:t>
            </a:r>
            <a:r>
              <a:rPr kumimoji="0" lang="en-US" sz="2400" i="0" err="1"/>
              <a:t>Có</a:t>
            </a:r>
            <a:r>
              <a:rPr kumimoji="0" lang="en-US" sz="2400" i="0"/>
              <a:t> </a:t>
            </a:r>
            <a:r>
              <a:rPr kumimoji="0" lang="en-US" sz="2400" i="0" err="1"/>
              <a:t>thể</a:t>
            </a:r>
            <a:r>
              <a:rPr kumimoji="0" lang="en-US" sz="2400" i="0"/>
              <a:t> </a:t>
            </a:r>
            <a:r>
              <a:rPr kumimoji="0" lang="en-US" sz="2400" i="0" err="1"/>
              <a:t>sử</a:t>
            </a:r>
            <a:r>
              <a:rPr kumimoji="0" lang="en-US" sz="2400" i="0"/>
              <a:t> </a:t>
            </a:r>
            <a:r>
              <a:rPr kumimoji="0" lang="en-US" sz="2400" i="0" err="1"/>
              <a:t>dụng</a:t>
            </a:r>
            <a:r>
              <a:rPr kumimoji="0" lang="en-US" sz="2400" i="0"/>
              <a:t> </a:t>
            </a:r>
            <a:r>
              <a:rPr kumimoji="0" lang="en-US" sz="2400" i="0" err="1"/>
              <a:t>máy</a:t>
            </a:r>
            <a:r>
              <a:rPr kumimoji="0" lang="en-US" sz="2400" i="0"/>
              <a:t> </a:t>
            </a:r>
            <a:r>
              <a:rPr kumimoji="0" lang="en-US" sz="2400" i="0" err="1"/>
              <a:t>tính</a:t>
            </a:r>
            <a:r>
              <a:rPr kumimoji="0" lang="en-US" sz="2400" i="0"/>
              <a:t> </a:t>
            </a:r>
            <a:r>
              <a:rPr kumimoji="0" lang="en-US" sz="2400" i="0" err="1"/>
              <a:t>để</a:t>
            </a:r>
            <a:r>
              <a:rPr kumimoji="0" lang="en-US" sz="2400" i="0"/>
              <a:t> </a:t>
            </a:r>
            <a:r>
              <a:rPr kumimoji="0" lang="en-US" sz="2400" i="0" err="1"/>
              <a:t>quản</a:t>
            </a:r>
            <a:r>
              <a:rPr kumimoji="0" lang="en-US" sz="2400" i="0"/>
              <a:t> </a:t>
            </a:r>
            <a:r>
              <a:rPr kumimoji="0" lang="en-US" sz="2400" i="0" err="1"/>
              <a:t>lí</a:t>
            </a:r>
            <a:r>
              <a:rPr kumimoji="0" lang="en-US" sz="2400" i="0"/>
              <a:t> </a:t>
            </a:r>
            <a:r>
              <a:rPr kumimoji="0" lang="en-US" sz="2400" i="0" err="1"/>
              <a:t>điểm</a:t>
            </a:r>
            <a:r>
              <a:rPr kumimoji="0" lang="en-US" sz="2400" i="0"/>
              <a:t> </a:t>
            </a:r>
            <a:r>
              <a:rPr kumimoji="0" lang="en-US" sz="2400" i="0" err="1"/>
              <a:t>học</a:t>
            </a:r>
            <a:r>
              <a:rPr kumimoji="0" lang="en-US" sz="2400" i="0"/>
              <a:t> </a:t>
            </a:r>
            <a:r>
              <a:rPr kumimoji="0" lang="en-US" sz="2400" i="0" err="1"/>
              <a:t>sinh</a:t>
            </a:r>
            <a:r>
              <a:rPr kumimoji="0" lang="en-US" sz="2400" i="0"/>
              <a:t>, </a:t>
            </a:r>
            <a:r>
              <a:rPr kumimoji="0" lang="en-US" sz="2400" i="0" err="1"/>
              <a:t>quản</a:t>
            </a:r>
            <a:r>
              <a:rPr kumimoji="0" lang="en-US" sz="2400" i="0"/>
              <a:t> </a:t>
            </a:r>
            <a:r>
              <a:rPr kumimoji="0" lang="en-US" sz="2400" i="0" err="1"/>
              <a:t>lí</a:t>
            </a:r>
            <a:r>
              <a:rPr kumimoji="0" lang="en-US" sz="2400" i="0"/>
              <a:t> </a:t>
            </a:r>
            <a:r>
              <a:rPr kumimoji="0" lang="en-US" sz="2400" i="0" err="1"/>
              <a:t>danh</a:t>
            </a:r>
            <a:r>
              <a:rPr kumimoji="0" lang="en-US" sz="2400" i="0"/>
              <a:t> </a:t>
            </a:r>
            <a:r>
              <a:rPr kumimoji="0" lang="en-US" sz="2400" i="0" err="1"/>
              <a:t>sách</a:t>
            </a:r>
            <a:r>
              <a:rPr kumimoji="0" lang="en-US" sz="2400" i="0"/>
              <a:t> </a:t>
            </a:r>
            <a:r>
              <a:rPr kumimoji="0" lang="en-US" sz="2400" i="0" err="1"/>
              <a:t>học</a:t>
            </a:r>
            <a:r>
              <a:rPr kumimoji="0" lang="en-US" sz="2400" i="0"/>
              <a:t> </a:t>
            </a:r>
            <a:r>
              <a:rPr kumimoji="0" lang="en-US" sz="2400" i="0" err="1"/>
              <a:t>sinh</a:t>
            </a:r>
            <a:r>
              <a:rPr kumimoji="0" lang="en-US" sz="2400" i="0"/>
              <a:t> …</a:t>
            </a:r>
            <a:endParaRPr kumimoji="0" lang="en-US" sz="2400">
              <a:ea typeface="ＭＳ Ｐゴシック" charset="-128"/>
            </a:endParaRPr>
          </a:p>
        </p:txBody>
      </p:sp>
      <p:sp>
        <p:nvSpPr>
          <p:cNvPr id="122887" name="Text Box 7"/>
          <p:cNvSpPr txBox="1">
            <a:spLocks noChangeArrowheads="1"/>
          </p:cNvSpPr>
          <p:nvPr/>
        </p:nvSpPr>
        <p:spPr bwMode="auto">
          <a:xfrm>
            <a:off x="414338" y="4359275"/>
            <a:ext cx="8043862" cy="830997"/>
          </a:xfrm>
          <a:prstGeom prst="rect">
            <a:avLst/>
          </a:prstGeom>
          <a:noFill/>
          <a:ln w="9525">
            <a:noFill/>
            <a:miter lim="800000"/>
            <a:headEnd/>
            <a:tailEnd/>
          </a:ln>
          <a:effectLst/>
        </p:spPr>
        <p:txBody>
          <a:bodyPr wrap="square">
            <a:spAutoFit/>
          </a:bodyPr>
          <a:lstStyle/>
          <a:p>
            <a:pPr algn="just">
              <a:spcBef>
                <a:spcPct val="0"/>
              </a:spcBef>
              <a:buClrTx/>
              <a:buFont typeface="Wingdings" pitchFamily="2" charset="2"/>
              <a:buChar char="v"/>
            </a:pPr>
            <a:r>
              <a:rPr kumimoji="0" lang="en-US" sz="2400" i="0"/>
              <a:t> </a:t>
            </a:r>
            <a:r>
              <a:rPr kumimoji="0" lang="en-US" sz="2400" i="0" err="1"/>
              <a:t>Công</a:t>
            </a:r>
            <a:r>
              <a:rPr kumimoji="0" lang="en-US" sz="2400" i="0"/>
              <a:t> </a:t>
            </a:r>
            <a:r>
              <a:rPr kumimoji="0" lang="en-US" sz="2400" i="0" err="1"/>
              <a:t>cụ</a:t>
            </a:r>
            <a:r>
              <a:rPr kumimoji="0" lang="en-US" sz="2400" i="0"/>
              <a:t> </a:t>
            </a:r>
            <a:r>
              <a:rPr kumimoji="0" lang="en-US" sz="2400" i="0" err="1"/>
              <a:t>học</a:t>
            </a:r>
            <a:r>
              <a:rPr kumimoji="0" lang="en-US" sz="2400" i="0"/>
              <a:t> </a:t>
            </a:r>
            <a:r>
              <a:rPr kumimoji="0" lang="en-US" sz="2400" i="0" err="1"/>
              <a:t>tập</a:t>
            </a:r>
            <a:r>
              <a:rPr kumimoji="0" lang="en-US" sz="2400" i="0"/>
              <a:t> </a:t>
            </a:r>
            <a:r>
              <a:rPr kumimoji="0" lang="en-US" sz="2400" i="0" err="1"/>
              <a:t>và</a:t>
            </a:r>
            <a:r>
              <a:rPr kumimoji="0" lang="en-US" sz="2400" i="0"/>
              <a:t> </a:t>
            </a:r>
            <a:r>
              <a:rPr kumimoji="0" lang="en-US" sz="2400" i="0" err="1"/>
              <a:t>giải</a:t>
            </a:r>
            <a:r>
              <a:rPr kumimoji="0" lang="en-US" sz="2400" i="0"/>
              <a:t> </a:t>
            </a:r>
            <a:r>
              <a:rPr kumimoji="0" lang="en-US" sz="2400" i="0" err="1"/>
              <a:t>trí</a:t>
            </a:r>
            <a:r>
              <a:rPr kumimoji="0" lang="en-US" sz="2400" i="0"/>
              <a:t>: </a:t>
            </a:r>
            <a:r>
              <a:rPr kumimoji="0" lang="en-US" sz="2400" i="0" err="1"/>
              <a:t>Em</a:t>
            </a:r>
            <a:r>
              <a:rPr kumimoji="0" lang="en-US" sz="2400" i="0"/>
              <a:t> </a:t>
            </a:r>
            <a:r>
              <a:rPr kumimoji="0" lang="en-US" sz="2400" i="0" err="1"/>
              <a:t>có</a:t>
            </a:r>
            <a:r>
              <a:rPr kumimoji="0" lang="en-US" sz="2400" i="0"/>
              <a:t> </a:t>
            </a:r>
            <a:r>
              <a:rPr kumimoji="0" lang="en-US" sz="2400" i="0" err="1"/>
              <a:t>thể</a:t>
            </a:r>
            <a:r>
              <a:rPr kumimoji="0" lang="en-US" sz="2400" i="0"/>
              <a:t> </a:t>
            </a:r>
            <a:r>
              <a:rPr kumimoji="0" lang="en-US" sz="2400" i="0" err="1"/>
              <a:t>học</a:t>
            </a:r>
            <a:r>
              <a:rPr kumimoji="0" lang="en-US" sz="2400" i="0"/>
              <a:t> </a:t>
            </a:r>
            <a:r>
              <a:rPr kumimoji="0" lang="en-US" sz="2400" i="0" err="1"/>
              <a:t>Ngoại</a:t>
            </a:r>
            <a:r>
              <a:rPr kumimoji="0" lang="en-US" sz="2400" i="0"/>
              <a:t> </a:t>
            </a:r>
            <a:r>
              <a:rPr kumimoji="0" lang="en-US" sz="2400" i="0" err="1"/>
              <a:t>ngữ</a:t>
            </a:r>
            <a:r>
              <a:rPr kumimoji="0" lang="en-US" sz="2400" i="0"/>
              <a:t>, </a:t>
            </a:r>
            <a:r>
              <a:rPr kumimoji="0" lang="en-US" sz="2400" i="0" err="1" smtClean="0"/>
              <a:t>nghe</a:t>
            </a:r>
            <a:r>
              <a:rPr kumimoji="0" lang="en-US" sz="2400" i="0" smtClean="0"/>
              <a:t> </a:t>
            </a:r>
            <a:r>
              <a:rPr kumimoji="0" lang="en-US" sz="2400" i="0" err="1"/>
              <a:t>nhạc</a:t>
            </a:r>
            <a:r>
              <a:rPr kumimoji="0" lang="en-US" sz="2400" i="0"/>
              <a:t>, </a:t>
            </a:r>
            <a:r>
              <a:rPr kumimoji="0" lang="en-US" sz="2400" i="0" err="1"/>
              <a:t>xem</a:t>
            </a:r>
            <a:r>
              <a:rPr kumimoji="0" lang="en-US" sz="2400" i="0"/>
              <a:t> </a:t>
            </a:r>
            <a:r>
              <a:rPr kumimoji="0" lang="en-US" sz="2400" i="0" err="1"/>
              <a:t>phim</a:t>
            </a:r>
            <a:r>
              <a:rPr kumimoji="0" lang="en-US" sz="2400" i="0"/>
              <a:t>, </a:t>
            </a:r>
            <a:r>
              <a:rPr kumimoji="0" lang="en-US" sz="2400" i="0" err="1"/>
              <a:t>chơi</a:t>
            </a:r>
            <a:r>
              <a:rPr kumimoji="0" lang="en-US" sz="2400" i="0"/>
              <a:t> game …</a:t>
            </a:r>
          </a:p>
        </p:txBody>
      </p:sp>
      <p:sp>
        <p:nvSpPr>
          <p:cNvPr id="122888" name="Text Box 8"/>
          <p:cNvSpPr txBox="1">
            <a:spLocks noChangeArrowheads="1"/>
          </p:cNvSpPr>
          <p:nvPr/>
        </p:nvSpPr>
        <p:spPr bwMode="auto">
          <a:xfrm>
            <a:off x="457200" y="5257800"/>
            <a:ext cx="8458200" cy="461665"/>
          </a:xfrm>
          <a:prstGeom prst="rect">
            <a:avLst/>
          </a:prstGeom>
          <a:noFill/>
          <a:ln w="9525">
            <a:noFill/>
            <a:miter lim="800000"/>
            <a:headEnd/>
            <a:tailEnd/>
          </a:ln>
          <a:effectLst/>
        </p:spPr>
        <p:txBody>
          <a:bodyPr wrap="square">
            <a:spAutoFit/>
          </a:bodyPr>
          <a:lstStyle/>
          <a:p>
            <a:pPr algn="just">
              <a:spcBef>
                <a:spcPct val="0"/>
              </a:spcBef>
              <a:buClrTx/>
              <a:buFont typeface="Wingdings" pitchFamily="2" charset="2"/>
              <a:buChar char="v"/>
            </a:pPr>
            <a:r>
              <a:rPr kumimoji="0" lang="en-US" sz="2400" i="0"/>
              <a:t> </a:t>
            </a:r>
            <a:r>
              <a:rPr kumimoji="0" lang="en-US" sz="2400" i="0" err="1"/>
              <a:t>Điều</a:t>
            </a:r>
            <a:r>
              <a:rPr kumimoji="0" lang="en-US" sz="2400" i="0"/>
              <a:t> </a:t>
            </a:r>
            <a:r>
              <a:rPr kumimoji="0" lang="en-US" sz="2400" i="0" err="1"/>
              <a:t>khiển</a:t>
            </a:r>
            <a:r>
              <a:rPr kumimoji="0" lang="en-US" sz="2400" i="0"/>
              <a:t> </a:t>
            </a:r>
            <a:r>
              <a:rPr kumimoji="0" lang="en-US" sz="2400" i="0" err="1"/>
              <a:t>tự</a:t>
            </a:r>
            <a:r>
              <a:rPr kumimoji="0" lang="en-US" sz="2400" i="0"/>
              <a:t> </a:t>
            </a:r>
            <a:r>
              <a:rPr kumimoji="0" lang="en-US" sz="2400" i="0" err="1"/>
              <a:t>động</a:t>
            </a:r>
            <a:r>
              <a:rPr kumimoji="0" lang="en-US" sz="2400" i="0"/>
              <a:t> </a:t>
            </a:r>
            <a:r>
              <a:rPr kumimoji="0" lang="en-US" sz="2400" i="0" err="1"/>
              <a:t>và</a:t>
            </a:r>
            <a:r>
              <a:rPr kumimoji="0" lang="en-US" sz="2400" i="0"/>
              <a:t> robot: </a:t>
            </a:r>
            <a:r>
              <a:rPr kumimoji="0" lang="en-US" sz="2400" i="0" err="1"/>
              <a:t>Điều</a:t>
            </a:r>
            <a:r>
              <a:rPr kumimoji="0" lang="en-US" sz="2400" i="0"/>
              <a:t> </a:t>
            </a:r>
            <a:r>
              <a:rPr kumimoji="0" lang="en-US" sz="2400" i="0" err="1"/>
              <a:t>khiển</a:t>
            </a:r>
            <a:r>
              <a:rPr kumimoji="0" lang="en-US" sz="2400" i="0"/>
              <a:t> </a:t>
            </a:r>
            <a:r>
              <a:rPr kumimoji="0" lang="en-US" sz="2400" i="0" err="1"/>
              <a:t>vệ</a:t>
            </a:r>
            <a:r>
              <a:rPr kumimoji="0" lang="en-US" sz="2400" i="0"/>
              <a:t> </a:t>
            </a:r>
            <a:r>
              <a:rPr kumimoji="0" lang="en-US" sz="2400" i="0" err="1"/>
              <a:t>tinh</a:t>
            </a:r>
            <a:r>
              <a:rPr kumimoji="0" lang="en-US" sz="2400" i="0"/>
              <a:t>, </a:t>
            </a:r>
            <a:r>
              <a:rPr kumimoji="0" lang="en-US" sz="2400" i="0" err="1"/>
              <a:t>tàu</a:t>
            </a:r>
            <a:r>
              <a:rPr kumimoji="0" lang="en-US" sz="2400" i="0"/>
              <a:t> </a:t>
            </a:r>
            <a:r>
              <a:rPr kumimoji="0" lang="en-US" sz="2400" i="0" err="1"/>
              <a:t>vũ</a:t>
            </a:r>
            <a:r>
              <a:rPr kumimoji="0" lang="en-US" sz="2400" i="0"/>
              <a:t> </a:t>
            </a:r>
            <a:r>
              <a:rPr kumimoji="0" lang="en-US" sz="2400" i="0" err="1"/>
              <a:t>trụ</a:t>
            </a:r>
            <a:r>
              <a:rPr kumimoji="0" lang="en-US" sz="2400" i="0"/>
              <a:t> </a:t>
            </a:r>
            <a:r>
              <a:rPr kumimoji="0" lang="en-US" sz="2400" i="0" smtClean="0"/>
              <a:t>..</a:t>
            </a:r>
            <a:endParaRPr kumimoji="0" lang="en-US" sz="2400" i="0"/>
          </a:p>
        </p:txBody>
      </p:sp>
      <p:sp>
        <p:nvSpPr>
          <p:cNvPr id="122889" name="Text Box 9"/>
          <p:cNvSpPr txBox="1">
            <a:spLocks noChangeArrowheads="1"/>
          </p:cNvSpPr>
          <p:nvPr/>
        </p:nvSpPr>
        <p:spPr bwMode="auto">
          <a:xfrm>
            <a:off x="457200" y="5807075"/>
            <a:ext cx="8229600" cy="830997"/>
          </a:xfrm>
          <a:prstGeom prst="rect">
            <a:avLst/>
          </a:prstGeom>
          <a:noFill/>
          <a:ln w="9525">
            <a:noFill/>
            <a:miter lim="800000"/>
            <a:headEnd/>
            <a:tailEnd/>
          </a:ln>
          <a:effectLst/>
        </p:spPr>
        <p:txBody>
          <a:bodyPr wrap="square">
            <a:spAutoFit/>
          </a:bodyPr>
          <a:lstStyle/>
          <a:p>
            <a:pPr algn="just">
              <a:spcBef>
                <a:spcPct val="0"/>
              </a:spcBef>
              <a:buClrTx/>
              <a:buFont typeface="Wingdings" pitchFamily="2" charset="2"/>
              <a:buChar char="v"/>
            </a:pPr>
            <a:r>
              <a:rPr kumimoji="0" lang="en-US" sz="2400" i="0"/>
              <a:t> </a:t>
            </a:r>
            <a:r>
              <a:rPr kumimoji="0" lang="en-US" sz="2400" i="0" err="1"/>
              <a:t>Liên</a:t>
            </a:r>
            <a:r>
              <a:rPr kumimoji="0" lang="en-US" sz="2400" i="0"/>
              <a:t> </a:t>
            </a:r>
            <a:r>
              <a:rPr kumimoji="0" lang="en-US" sz="2400" i="0" err="1"/>
              <a:t>lạc</a:t>
            </a:r>
            <a:r>
              <a:rPr kumimoji="0" lang="en-US" sz="2400" i="0"/>
              <a:t>, </a:t>
            </a:r>
            <a:r>
              <a:rPr kumimoji="0" lang="en-US" sz="2400" i="0" err="1"/>
              <a:t>tra</a:t>
            </a:r>
            <a:r>
              <a:rPr kumimoji="0" lang="en-US" sz="2400" i="0"/>
              <a:t> </a:t>
            </a:r>
            <a:r>
              <a:rPr kumimoji="0" lang="en-US" sz="2400" i="0" err="1"/>
              <a:t>cứu</a:t>
            </a:r>
            <a:r>
              <a:rPr kumimoji="0" lang="en-US" sz="2400" i="0"/>
              <a:t> </a:t>
            </a:r>
            <a:r>
              <a:rPr kumimoji="0" lang="en-US" sz="2400" i="0" err="1"/>
              <a:t>và</a:t>
            </a:r>
            <a:r>
              <a:rPr kumimoji="0" lang="en-US" sz="2400" i="0"/>
              <a:t> </a:t>
            </a:r>
            <a:r>
              <a:rPr kumimoji="0" lang="en-US" sz="2400" i="0" err="1"/>
              <a:t>mua</a:t>
            </a:r>
            <a:r>
              <a:rPr kumimoji="0" lang="en-US" sz="2400" i="0"/>
              <a:t> </a:t>
            </a:r>
            <a:r>
              <a:rPr kumimoji="0" lang="en-US" sz="2400" i="0" err="1"/>
              <a:t>bán</a:t>
            </a:r>
            <a:r>
              <a:rPr kumimoji="0" lang="en-US" sz="2400" i="0"/>
              <a:t> </a:t>
            </a:r>
            <a:r>
              <a:rPr kumimoji="0" lang="en-US" sz="2400" i="0" err="1"/>
              <a:t>trực</a:t>
            </a:r>
            <a:r>
              <a:rPr kumimoji="0" lang="en-US" sz="2400" i="0"/>
              <a:t> </a:t>
            </a:r>
            <a:r>
              <a:rPr kumimoji="0" lang="en-US" sz="2400" i="0" err="1"/>
              <a:t>tuyến</a:t>
            </a:r>
            <a:r>
              <a:rPr kumimoji="0" lang="en-US" sz="2400" i="0"/>
              <a:t>: </a:t>
            </a:r>
            <a:r>
              <a:rPr kumimoji="0" lang="en-US" sz="2400" i="0" err="1"/>
              <a:t>Chúng</a:t>
            </a:r>
            <a:r>
              <a:rPr kumimoji="0" lang="en-US" sz="2400" i="0"/>
              <a:t> </a:t>
            </a:r>
            <a:r>
              <a:rPr kumimoji="0" lang="en-US" sz="2400" i="0" err="1"/>
              <a:t>ta</a:t>
            </a:r>
            <a:r>
              <a:rPr kumimoji="0" lang="en-US" sz="2400" i="0"/>
              <a:t> </a:t>
            </a:r>
            <a:r>
              <a:rPr kumimoji="0" lang="en-US" sz="2400" i="0" err="1"/>
              <a:t>có</a:t>
            </a:r>
            <a:r>
              <a:rPr kumimoji="0" lang="en-US" sz="2400" i="0"/>
              <a:t> </a:t>
            </a:r>
            <a:r>
              <a:rPr kumimoji="0" lang="en-US" sz="2400" i="0" err="1"/>
              <a:t>thể</a:t>
            </a:r>
            <a:r>
              <a:rPr kumimoji="0" lang="en-US" sz="2400" i="0"/>
              <a:t> </a:t>
            </a:r>
            <a:r>
              <a:rPr kumimoji="0" lang="en-US" sz="2400" i="0" err="1"/>
              <a:t>gửi</a:t>
            </a:r>
            <a:r>
              <a:rPr kumimoji="0" lang="en-US" sz="2400" i="0"/>
              <a:t> </a:t>
            </a:r>
            <a:r>
              <a:rPr kumimoji="0" lang="en-US" sz="2400" i="0" err="1"/>
              <a:t>thư</a:t>
            </a:r>
            <a:r>
              <a:rPr kumimoji="0" lang="en-US" sz="2400" i="0"/>
              <a:t> </a:t>
            </a:r>
            <a:r>
              <a:rPr kumimoji="0" lang="en-US" sz="2400" i="0" err="1"/>
              <a:t>điện</a:t>
            </a:r>
            <a:r>
              <a:rPr kumimoji="0" lang="en-US" sz="2400" i="0"/>
              <a:t> </a:t>
            </a:r>
            <a:r>
              <a:rPr kumimoji="0" lang="en-US" sz="2400" i="0" err="1"/>
              <a:t>tử</a:t>
            </a:r>
            <a:r>
              <a:rPr kumimoji="0" lang="en-US" sz="2400" i="0"/>
              <a:t>, </a:t>
            </a:r>
            <a:r>
              <a:rPr kumimoji="0" lang="en-US" sz="2400" i="0" err="1"/>
              <a:t>trao</a:t>
            </a:r>
            <a:r>
              <a:rPr kumimoji="0" lang="en-US" sz="2400" i="0"/>
              <a:t> </a:t>
            </a:r>
            <a:r>
              <a:rPr kumimoji="0" lang="en-US" sz="2400" i="0" err="1"/>
              <a:t>đổi</a:t>
            </a:r>
            <a:r>
              <a:rPr kumimoji="0" lang="en-US" sz="2400" i="0"/>
              <a:t> </a:t>
            </a:r>
            <a:r>
              <a:rPr kumimoji="0" lang="en-US" sz="2400" i="0" err="1"/>
              <a:t>trực</a:t>
            </a:r>
            <a:r>
              <a:rPr kumimoji="0" lang="en-US" sz="2400" i="0"/>
              <a:t> </a:t>
            </a:r>
            <a:r>
              <a:rPr kumimoji="0" lang="en-US" sz="2400" i="0" err="1"/>
              <a:t>tuyến</a:t>
            </a:r>
            <a:r>
              <a:rPr kumimoji="0" lang="en-US" sz="2400" i="0"/>
              <a:t> </a:t>
            </a:r>
            <a:r>
              <a:rPr kumimoji="0" lang="en-US" sz="2400" i="0" err="1"/>
              <a:t>thông</a:t>
            </a:r>
            <a:r>
              <a:rPr kumimoji="0" lang="en-US" sz="2400" i="0"/>
              <a:t> qua </a:t>
            </a:r>
            <a:r>
              <a:rPr kumimoji="0" lang="en-US" sz="2400" i="0" err="1"/>
              <a:t>mạng</a:t>
            </a:r>
            <a:r>
              <a:rPr kumimoji="0" lang="en-US" sz="2400" i="0"/>
              <a:t> </a:t>
            </a:r>
            <a:r>
              <a:rPr kumimoji="0" lang="en-US" sz="2400" i="0" err="1"/>
              <a:t>Intenet</a:t>
            </a:r>
            <a:r>
              <a:rPr kumimoji="0" lang="en-US" sz="2400" i="0"/>
              <a:t>.</a:t>
            </a:r>
          </a:p>
        </p:txBody>
      </p:sp>
      <p:sp>
        <p:nvSpPr>
          <p:cNvPr id="122900" name="Text Box 20"/>
          <p:cNvSpPr txBox="1">
            <a:spLocks noChangeArrowheads="1"/>
          </p:cNvSpPr>
          <p:nvPr/>
        </p:nvSpPr>
        <p:spPr bwMode="auto">
          <a:xfrm>
            <a:off x="274638" y="990600"/>
            <a:ext cx="5821362" cy="45720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2. Có thể dùng máy tính vào những việc gì?</a:t>
            </a:r>
          </a:p>
        </p:txBody>
      </p:sp>
      <p:sp>
        <p:nvSpPr>
          <p:cNvPr id="122906" name="WordArt 26"/>
          <p:cNvSpPr>
            <a:spLocks noChangeArrowheads="1" noChangeShapeType="1" noTextEdit="1"/>
          </p:cNvSpPr>
          <p:nvPr/>
        </p:nvSpPr>
        <p:spPr bwMode="auto">
          <a:xfrm>
            <a:off x="609600" y="457200"/>
            <a:ext cx="990600" cy="381000"/>
          </a:xfrm>
          <a:prstGeom prst="rect">
            <a:avLst/>
          </a:prstGeom>
        </p:spPr>
        <p:txBody>
          <a:bodyPr wrap="none" fromWordArt="1">
            <a:prstTxWarp prst="textPlain">
              <a:avLst>
                <a:gd name="adj" fmla="val 50000"/>
              </a:avLst>
            </a:prstTxWarp>
          </a:bodyPr>
          <a:lstStyle/>
          <a:p>
            <a:r>
              <a:rPr lang="en-US" sz="3600" kern="10">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Bài 3:</a:t>
            </a:r>
          </a:p>
        </p:txBody>
      </p:sp>
      <p:sp>
        <p:nvSpPr>
          <p:cNvPr id="122907" name="WordArt 27"/>
          <p:cNvSpPr>
            <a:spLocks noChangeArrowheads="1" noChangeShapeType="1" noTextEdit="1"/>
          </p:cNvSpPr>
          <p:nvPr/>
        </p:nvSpPr>
        <p:spPr bwMode="auto">
          <a:xfrm>
            <a:off x="1752600" y="76200"/>
            <a:ext cx="6553200" cy="990600"/>
          </a:xfrm>
          <a:prstGeom prst="rect">
            <a:avLst/>
          </a:prstGeom>
        </p:spPr>
        <p:txBody>
          <a:bodyPr wrap="none" fromWordArt="1">
            <a:prstTxWarp prst="textPlain">
              <a:avLst>
                <a:gd name="adj" fmla="val 50000"/>
              </a:avLst>
            </a:prstTxWarp>
          </a:bodyPr>
          <a:lstStyle/>
          <a:p>
            <a:r>
              <a:rPr lang="vi-VN"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rPr>
              <a:t>EM CÓ THỂ LÀM ĐƯỢC GÌ NHỜ MÁY TÍNH</a:t>
            </a:r>
            <a:endParaRPr lang="en-US"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884"/>
                                        </p:tgtEl>
                                        <p:attrNameLst>
                                          <p:attrName>style.visibility</p:attrName>
                                        </p:attrNameLst>
                                      </p:cBhvr>
                                      <p:to>
                                        <p:strVal val="visible"/>
                                      </p:to>
                                    </p:set>
                                    <p:animEffect transition="in" filter="blinds(horizontal)">
                                      <p:cBhvr>
                                        <p:cTn id="7" dur="500"/>
                                        <p:tgtEl>
                                          <p:spTgt spid="12288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885"/>
                                        </p:tgtEl>
                                        <p:attrNameLst>
                                          <p:attrName>style.visibility</p:attrName>
                                        </p:attrNameLst>
                                      </p:cBhvr>
                                      <p:to>
                                        <p:strVal val="visible"/>
                                      </p:to>
                                    </p:set>
                                    <p:animEffect transition="in" filter="blinds(horizontal)">
                                      <p:cBhvr>
                                        <p:cTn id="12" dur="500"/>
                                        <p:tgtEl>
                                          <p:spTgt spid="12288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886"/>
                                        </p:tgtEl>
                                        <p:attrNameLst>
                                          <p:attrName>style.visibility</p:attrName>
                                        </p:attrNameLst>
                                      </p:cBhvr>
                                      <p:to>
                                        <p:strVal val="visible"/>
                                      </p:to>
                                    </p:set>
                                    <p:animEffect transition="in" filter="blinds(horizontal)">
                                      <p:cBhvr>
                                        <p:cTn id="17" dur="500"/>
                                        <p:tgtEl>
                                          <p:spTgt spid="12288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887"/>
                                        </p:tgtEl>
                                        <p:attrNameLst>
                                          <p:attrName>style.visibility</p:attrName>
                                        </p:attrNameLst>
                                      </p:cBhvr>
                                      <p:to>
                                        <p:strVal val="visible"/>
                                      </p:to>
                                    </p:set>
                                    <p:animEffect transition="in" filter="blinds(horizontal)">
                                      <p:cBhvr>
                                        <p:cTn id="22" dur="500"/>
                                        <p:tgtEl>
                                          <p:spTgt spid="12288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2888"/>
                                        </p:tgtEl>
                                        <p:attrNameLst>
                                          <p:attrName>style.visibility</p:attrName>
                                        </p:attrNameLst>
                                      </p:cBhvr>
                                      <p:to>
                                        <p:strVal val="visible"/>
                                      </p:to>
                                    </p:set>
                                    <p:animEffect transition="in" filter="blinds(horizontal)">
                                      <p:cBhvr>
                                        <p:cTn id="27" dur="500"/>
                                        <p:tgtEl>
                                          <p:spTgt spid="12288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2889">
                                            <p:txEl>
                                              <p:pRg st="0" end="0"/>
                                            </p:txEl>
                                          </p:spTgt>
                                        </p:tgtEl>
                                        <p:attrNameLst>
                                          <p:attrName>style.visibility</p:attrName>
                                        </p:attrNameLst>
                                      </p:cBhvr>
                                      <p:to>
                                        <p:strVal val="visible"/>
                                      </p:to>
                                    </p:set>
                                    <p:animEffect transition="in" filter="blinds(horizontal)">
                                      <p:cBhvr>
                                        <p:cTn id="32" dur="500"/>
                                        <p:tgtEl>
                                          <p:spTgt spid="1228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p:bldP spid="122885" grpId="0"/>
      <p:bldP spid="122886" grpId="0"/>
      <p:bldP spid="122887" grpId="0"/>
      <p:bldP spid="12288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60" name="Text Box 16"/>
          <p:cNvSpPr txBox="1">
            <a:spLocks noChangeArrowheads="1"/>
          </p:cNvSpPr>
          <p:nvPr/>
        </p:nvSpPr>
        <p:spPr bwMode="auto">
          <a:xfrm>
            <a:off x="515938" y="1068388"/>
            <a:ext cx="4818062" cy="45720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3. </a:t>
            </a:r>
            <a:r>
              <a:rPr kumimoji="0" lang="en-US" sz="2400" i="0" err="1">
                <a:solidFill>
                  <a:srgbClr val="FF3300"/>
                </a:solidFill>
              </a:rPr>
              <a:t>Máy</a:t>
            </a:r>
            <a:r>
              <a:rPr kumimoji="0" lang="en-US" sz="2400" i="0">
                <a:solidFill>
                  <a:srgbClr val="FF3300"/>
                </a:solidFill>
              </a:rPr>
              <a:t> </a:t>
            </a:r>
            <a:r>
              <a:rPr kumimoji="0" lang="en-US" sz="2400" i="0" err="1">
                <a:solidFill>
                  <a:srgbClr val="FF3300"/>
                </a:solidFill>
              </a:rPr>
              <a:t>tính</a:t>
            </a:r>
            <a:r>
              <a:rPr kumimoji="0" lang="en-US" sz="2400" i="0">
                <a:solidFill>
                  <a:srgbClr val="FF3300"/>
                </a:solidFill>
              </a:rPr>
              <a:t> </a:t>
            </a:r>
            <a:r>
              <a:rPr kumimoji="0" lang="en-US" sz="2400" i="0" err="1">
                <a:solidFill>
                  <a:srgbClr val="FF3300"/>
                </a:solidFill>
              </a:rPr>
              <a:t>và</a:t>
            </a:r>
            <a:r>
              <a:rPr kumimoji="0" lang="en-US" sz="2400" i="0">
                <a:solidFill>
                  <a:srgbClr val="FF3300"/>
                </a:solidFill>
              </a:rPr>
              <a:t> </a:t>
            </a:r>
            <a:r>
              <a:rPr kumimoji="0" lang="en-US" sz="2400" i="0" err="1">
                <a:solidFill>
                  <a:srgbClr val="FF3300"/>
                </a:solidFill>
              </a:rPr>
              <a:t>những</a:t>
            </a:r>
            <a:r>
              <a:rPr kumimoji="0" lang="en-US" sz="2400" i="0">
                <a:solidFill>
                  <a:srgbClr val="FF3300"/>
                </a:solidFill>
              </a:rPr>
              <a:t> </a:t>
            </a:r>
            <a:r>
              <a:rPr kumimoji="0" lang="en-US" sz="2400" i="0" err="1">
                <a:solidFill>
                  <a:srgbClr val="FF3300"/>
                </a:solidFill>
              </a:rPr>
              <a:t>điều</a:t>
            </a:r>
            <a:r>
              <a:rPr kumimoji="0" lang="en-US" sz="2400" i="0">
                <a:solidFill>
                  <a:srgbClr val="FF3300"/>
                </a:solidFill>
              </a:rPr>
              <a:t> </a:t>
            </a:r>
            <a:r>
              <a:rPr kumimoji="0" lang="en-US" sz="2400" i="0" err="1">
                <a:solidFill>
                  <a:srgbClr val="FF3300"/>
                </a:solidFill>
              </a:rPr>
              <a:t>chưa</a:t>
            </a:r>
            <a:r>
              <a:rPr kumimoji="0" lang="en-US" sz="2400" i="0">
                <a:solidFill>
                  <a:srgbClr val="FF3300"/>
                </a:solidFill>
              </a:rPr>
              <a:t> </a:t>
            </a:r>
            <a:r>
              <a:rPr kumimoji="0" lang="en-US" sz="2400" i="0" err="1">
                <a:solidFill>
                  <a:srgbClr val="FF3300"/>
                </a:solidFill>
              </a:rPr>
              <a:t>thể</a:t>
            </a:r>
            <a:endParaRPr kumimoji="0" lang="en-US" sz="2400" i="0">
              <a:solidFill>
                <a:srgbClr val="FF3300"/>
              </a:solidFill>
            </a:endParaRPr>
          </a:p>
        </p:txBody>
      </p:sp>
      <p:sp>
        <p:nvSpPr>
          <p:cNvPr id="134171" name="Text Box 27"/>
          <p:cNvSpPr txBox="1">
            <a:spLocks noChangeArrowheads="1"/>
          </p:cNvSpPr>
          <p:nvPr/>
        </p:nvSpPr>
        <p:spPr bwMode="auto">
          <a:xfrm>
            <a:off x="457200" y="2133600"/>
            <a:ext cx="8054975" cy="457200"/>
          </a:xfrm>
          <a:prstGeom prst="rect">
            <a:avLst/>
          </a:prstGeom>
          <a:noFill/>
          <a:ln w="9525">
            <a:noFill/>
            <a:miter lim="800000"/>
            <a:headEnd/>
            <a:tailEnd/>
          </a:ln>
          <a:effectLst/>
        </p:spPr>
        <p:txBody>
          <a:bodyPr wrap="none">
            <a:spAutoFit/>
          </a:bodyPr>
          <a:lstStyle/>
          <a:p>
            <a:pPr algn="just" eaLnBrk="1" hangingPunct="1">
              <a:spcBef>
                <a:spcPct val="0"/>
              </a:spcBef>
              <a:buClrTx/>
              <a:buFont typeface="Wingdings" pitchFamily="2" charset="2"/>
              <a:buChar char="v"/>
            </a:pPr>
            <a:r>
              <a:rPr kumimoji="0" lang="en-US" sz="2400" i="0"/>
              <a:t> Máy tính chỉ làm những việc do con nguời chỉ dẫn cho nó.</a:t>
            </a:r>
          </a:p>
        </p:txBody>
      </p:sp>
      <p:sp>
        <p:nvSpPr>
          <p:cNvPr id="134172" name="Text Box 28"/>
          <p:cNvSpPr txBox="1">
            <a:spLocks noChangeArrowheads="1"/>
          </p:cNvSpPr>
          <p:nvPr/>
        </p:nvSpPr>
        <p:spPr bwMode="auto">
          <a:xfrm>
            <a:off x="457200" y="2819400"/>
            <a:ext cx="8555038" cy="457200"/>
          </a:xfrm>
          <a:prstGeom prst="rect">
            <a:avLst/>
          </a:prstGeom>
          <a:noFill/>
          <a:ln w="9525">
            <a:noFill/>
            <a:miter lim="800000"/>
            <a:headEnd/>
            <a:tailEnd/>
          </a:ln>
          <a:effectLst/>
        </p:spPr>
        <p:txBody>
          <a:bodyPr wrap="none">
            <a:spAutoFit/>
          </a:bodyPr>
          <a:lstStyle/>
          <a:p>
            <a:pPr algn="just" eaLnBrk="1" hangingPunct="1">
              <a:spcBef>
                <a:spcPct val="0"/>
              </a:spcBef>
              <a:buClrTx/>
              <a:buFont typeface="Wingdings" pitchFamily="2" charset="2"/>
              <a:buChar char="v"/>
            </a:pPr>
            <a:r>
              <a:rPr kumimoji="0" lang="en-US" sz="2400" i="0"/>
              <a:t> Máy tính không có cảm giác, không phân biệt được mùi vị ….</a:t>
            </a:r>
          </a:p>
        </p:txBody>
      </p:sp>
      <p:sp>
        <p:nvSpPr>
          <p:cNvPr id="134173" name="Text Box 29"/>
          <p:cNvSpPr txBox="1">
            <a:spLocks noChangeArrowheads="1"/>
          </p:cNvSpPr>
          <p:nvPr/>
        </p:nvSpPr>
        <p:spPr bwMode="auto">
          <a:xfrm>
            <a:off x="457200" y="3505200"/>
            <a:ext cx="8686800" cy="461665"/>
          </a:xfrm>
          <a:prstGeom prst="rect">
            <a:avLst/>
          </a:prstGeom>
          <a:noFill/>
          <a:ln w="9525">
            <a:noFill/>
            <a:miter lim="800000"/>
            <a:headEnd/>
            <a:tailEnd/>
          </a:ln>
          <a:effectLst/>
        </p:spPr>
        <p:txBody>
          <a:bodyPr>
            <a:spAutoFit/>
          </a:bodyPr>
          <a:lstStyle/>
          <a:p>
            <a:pPr marL="342900" indent="-342900" algn="just" eaLnBrk="1" hangingPunct="1">
              <a:spcBef>
                <a:spcPct val="0"/>
              </a:spcBef>
              <a:buClrTx/>
              <a:buFont typeface="Wingdings" pitchFamily="2" charset="2"/>
              <a:buChar char="v"/>
            </a:pPr>
            <a:r>
              <a:rPr kumimoji="0" lang="en-US" sz="2400" i="0"/>
              <a:t> </a:t>
            </a:r>
            <a:r>
              <a:rPr kumimoji="0" lang="en-US" sz="2400" i="0" err="1"/>
              <a:t>Máy</a:t>
            </a:r>
            <a:r>
              <a:rPr kumimoji="0" lang="en-US" sz="2400" i="0"/>
              <a:t> </a:t>
            </a:r>
            <a:r>
              <a:rPr kumimoji="0" lang="en-US" sz="2400" i="0" err="1"/>
              <a:t>tính</a:t>
            </a:r>
            <a:r>
              <a:rPr kumimoji="0" lang="en-US" sz="2400" i="0"/>
              <a:t> </a:t>
            </a:r>
            <a:r>
              <a:rPr kumimoji="0" lang="en-US" sz="2400" i="0" err="1"/>
              <a:t>không</a:t>
            </a:r>
            <a:r>
              <a:rPr kumimoji="0" lang="en-US" sz="2400" i="0"/>
              <a:t> </a:t>
            </a:r>
            <a:r>
              <a:rPr kumimoji="0" lang="en-US" sz="2400" i="0" err="1" smtClean="0"/>
              <a:t>biết</a:t>
            </a:r>
            <a:r>
              <a:rPr kumimoji="0" lang="en-US" sz="2400" i="0" smtClean="0"/>
              <a:t> </a:t>
            </a:r>
            <a:r>
              <a:rPr kumimoji="0" lang="en-US" sz="2400" i="0" err="1" smtClean="0"/>
              <a:t>tư</a:t>
            </a:r>
            <a:r>
              <a:rPr kumimoji="0" lang="en-US" sz="2400" i="0" smtClean="0"/>
              <a:t> </a:t>
            </a:r>
            <a:r>
              <a:rPr kumimoji="0" lang="en-US" sz="2400" i="0" err="1"/>
              <a:t>duy</a:t>
            </a:r>
            <a:r>
              <a:rPr kumimoji="0" lang="en-US" sz="2400" i="0"/>
              <a:t>, </a:t>
            </a:r>
            <a:r>
              <a:rPr kumimoji="0" lang="en-US" sz="2400" i="0" err="1"/>
              <a:t>không</a:t>
            </a:r>
            <a:r>
              <a:rPr kumimoji="0" lang="en-US" sz="2400" i="0"/>
              <a:t> </a:t>
            </a:r>
            <a:r>
              <a:rPr kumimoji="0" lang="en-US" sz="2400" i="0" err="1"/>
              <a:t>biết</a:t>
            </a:r>
            <a:r>
              <a:rPr kumimoji="0" lang="en-US" sz="2400" i="0"/>
              <a:t> </a:t>
            </a:r>
            <a:r>
              <a:rPr kumimoji="0" lang="en-US" sz="2400" i="0" err="1" smtClean="0"/>
              <a:t>suy</a:t>
            </a:r>
            <a:r>
              <a:rPr kumimoji="0" lang="en-US" sz="2400" i="0" smtClean="0"/>
              <a:t> </a:t>
            </a:r>
            <a:r>
              <a:rPr kumimoji="0" lang="en-US" sz="2400" i="0" err="1" smtClean="0"/>
              <a:t>nghĩ</a:t>
            </a:r>
            <a:r>
              <a:rPr kumimoji="0" lang="en-US" sz="2400" i="0" smtClean="0"/>
              <a:t>. </a:t>
            </a:r>
            <a:endParaRPr kumimoji="0" lang="en-US" sz="2400" i="0"/>
          </a:p>
        </p:txBody>
      </p:sp>
      <p:sp>
        <p:nvSpPr>
          <p:cNvPr id="134176" name="WordArt 32"/>
          <p:cNvSpPr>
            <a:spLocks noChangeArrowheads="1" noChangeShapeType="1" noTextEdit="1"/>
          </p:cNvSpPr>
          <p:nvPr/>
        </p:nvSpPr>
        <p:spPr bwMode="auto">
          <a:xfrm>
            <a:off x="609600" y="457200"/>
            <a:ext cx="990600" cy="381000"/>
          </a:xfrm>
          <a:prstGeom prst="rect">
            <a:avLst/>
          </a:prstGeom>
        </p:spPr>
        <p:txBody>
          <a:bodyPr wrap="none" fromWordArt="1">
            <a:prstTxWarp prst="textPlain">
              <a:avLst>
                <a:gd name="adj" fmla="val 50000"/>
              </a:avLst>
            </a:prstTxWarp>
          </a:bodyPr>
          <a:lstStyle/>
          <a:p>
            <a:r>
              <a:rPr lang="en-US" sz="3600" kern="10">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Bài 3:</a:t>
            </a:r>
          </a:p>
        </p:txBody>
      </p:sp>
      <p:sp>
        <p:nvSpPr>
          <p:cNvPr id="134177" name="WordArt 33"/>
          <p:cNvSpPr>
            <a:spLocks noChangeArrowheads="1" noChangeShapeType="1" noTextEdit="1"/>
          </p:cNvSpPr>
          <p:nvPr/>
        </p:nvSpPr>
        <p:spPr bwMode="auto">
          <a:xfrm>
            <a:off x="1752600" y="76200"/>
            <a:ext cx="6553200" cy="990600"/>
          </a:xfrm>
          <a:prstGeom prst="rect">
            <a:avLst/>
          </a:prstGeom>
        </p:spPr>
        <p:txBody>
          <a:bodyPr wrap="none" fromWordArt="1">
            <a:prstTxWarp prst="textPlain">
              <a:avLst>
                <a:gd name="adj" fmla="val 50000"/>
              </a:avLst>
            </a:prstTxWarp>
          </a:bodyPr>
          <a:lstStyle/>
          <a:p>
            <a:r>
              <a:rPr lang="vi-VN"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rPr>
              <a:t>EM CÓ THỂ LÀM ĐƯỢC GÌ NHỜ MÁY TÍNH</a:t>
            </a:r>
            <a:endParaRPr lang="en-US"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4171"/>
                                        </p:tgtEl>
                                        <p:attrNameLst>
                                          <p:attrName>style.visibility</p:attrName>
                                        </p:attrNameLst>
                                      </p:cBhvr>
                                      <p:to>
                                        <p:strVal val="visible"/>
                                      </p:to>
                                    </p:set>
                                    <p:animEffect transition="in" filter="blinds(horizontal)">
                                      <p:cBhvr>
                                        <p:cTn id="7" dur="500"/>
                                        <p:tgtEl>
                                          <p:spTgt spid="1341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4172"/>
                                        </p:tgtEl>
                                        <p:attrNameLst>
                                          <p:attrName>style.visibility</p:attrName>
                                        </p:attrNameLst>
                                      </p:cBhvr>
                                      <p:to>
                                        <p:strVal val="visible"/>
                                      </p:to>
                                    </p:set>
                                    <p:animEffect transition="in" filter="blinds(horizontal)">
                                      <p:cBhvr>
                                        <p:cTn id="12" dur="500"/>
                                        <p:tgtEl>
                                          <p:spTgt spid="13417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4173"/>
                                        </p:tgtEl>
                                        <p:attrNameLst>
                                          <p:attrName>style.visibility</p:attrName>
                                        </p:attrNameLst>
                                      </p:cBhvr>
                                      <p:to>
                                        <p:strVal val="visible"/>
                                      </p:to>
                                    </p:set>
                                    <p:animEffect transition="in" filter="blinds(horizontal)">
                                      <p:cBhvr>
                                        <p:cTn id="17" dur="500"/>
                                        <p:tgtEl>
                                          <p:spTgt spid="134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71" grpId="0"/>
      <p:bldP spid="134172" grpId="0"/>
      <p:bldP spid="13417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224" name="AutoShape 104"/>
          <p:cNvSpPr>
            <a:spLocks noChangeArrowheads="1"/>
          </p:cNvSpPr>
          <p:nvPr/>
        </p:nvSpPr>
        <p:spPr bwMode="auto">
          <a:xfrm>
            <a:off x="228600" y="1905000"/>
            <a:ext cx="8686800" cy="4267200"/>
          </a:xfrm>
          <a:prstGeom prst="bevel">
            <a:avLst>
              <a:gd name="adj" fmla="val 1792"/>
            </a:avLst>
          </a:prstGeom>
          <a:solidFill>
            <a:srgbClr val="CCCC00">
              <a:alpha val="17000"/>
            </a:srgbClr>
          </a:solidFill>
          <a:ln w="9525">
            <a:solidFill>
              <a:schemeClr val="tx1"/>
            </a:solidFill>
            <a:miter lim="800000"/>
            <a:headEnd/>
            <a:tailEnd/>
          </a:ln>
          <a:effectLst/>
        </p:spPr>
        <p:txBody>
          <a:bodyPr wrap="none" anchor="ctr"/>
          <a:lstStyle/>
          <a:p>
            <a:endParaRPr lang="en-US"/>
          </a:p>
        </p:txBody>
      </p:sp>
      <p:sp>
        <p:nvSpPr>
          <p:cNvPr id="133127" name="Rectangle 7"/>
          <p:cNvSpPr>
            <a:spLocks noChangeArrowheads="1"/>
          </p:cNvSpPr>
          <p:nvPr/>
        </p:nvSpPr>
        <p:spPr bwMode="auto">
          <a:xfrm>
            <a:off x="381000" y="1981200"/>
            <a:ext cx="8434388" cy="519113"/>
          </a:xfrm>
          <a:prstGeom prst="rect">
            <a:avLst/>
          </a:prstGeom>
          <a:noFill/>
          <a:ln w="9525">
            <a:noFill/>
            <a:miter lim="800000"/>
            <a:headEnd/>
            <a:tailEnd/>
          </a:ln>
          <a:effectLst/>
        </p:spPr>
        <p:txBody>
          <a:bodyPr anchor="ctr">
            <a:spAutoFit/>
          </a:bodyPr>
          <a:lstStyle/>
          <a:p>
            <a:pPr indent="457200" algn="l">
              <a:spcBef>
                <a:spcPct val="0"/>
              </a:spcBef>
              <a:buClrTx/>
            </a:pPr>
            <a:r>
              <a:rPr kumimoji="0" lang="en-US" sz="2800">
                <a:solidFill>
                  <a:srgbClr val="FF3300"/>
                </a:solidFill>
                <a:cs typeface="Times New Roman" pitchFamily="18" charset="0"/>
              </a:rPr>
              <a:t>Các phát biểu sau đây là đúng hay sai?</a:t>
            </a:r>
            <a:endParaRPr kumimoji="0" lang="en-US" sz="4000" b="0" i="0">
              <a:solidFill>
                <a:srgbClr val="FF3300"/>
              </a:solidFill>
            </a:endParaRPr>
          </a:p>
        </p:txBody>
      </p:sp>
      <p:graphicFrame>
        <p:nvGraphicFramePr>
          <p:cNvPr id="133254" name="Group 134"/>
          <p:cNvGraphicFramePr>
            <a:graphicFrameLocks noGrp="1"/>
          </p:cNvGraphicFramePr>
          <p:nvPr/>
        </p:nvGraphicFramePr>
        <p:xfrm>
          <a:off x="381000" y="2667000"/>
          <a:ext cx="8305800" cy="3505200"/>
        </p:xfrm>
        <a:graphic>
          <a:graphicData uri="http://schemas.openxmlformats.org/drawingml/2006/table">
            <a:tbl>
              <a:tblPr/>
              <a:tblGrid>
                <a:gridCol w="556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457200">
                <a:tc>
                  <a:txBody>
                    <a:bodyPr/>
                    <a:lstStyle/>
                    <a:p>
                      <a:pPr marL="0" marR="0" lvl="0" indent="0" algn="l" defTabSz="914400" rtl="0" eaLnBrk="0" fontAlgn="base" latinLnBrk="0" hangingPunct="0">
                        <a:lnSpc>
                          <a:spcPct val="100000"/>
                        </a:lnSpc>
                        <a:spcBef>
                          <a:spcPct val="20000"/>
                        </a:spcBef>
                        <a:spcAft>
                          <a:spcPct val="0"/>
                        </a:spcAft>
                        <a:buClr>
                          <a:srgbClr val="3366CC"/>
                        </a:buClr>
                        <a:buSzTx/>
                        <a:buFontTx/>
                        <a:buNone/>
                        <a:tabLst/>
                      </a:pPr>
                      <a:endParaRPr kumimoji="1" lang="vi-VN"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cs typeface="Times New Roman" pitchFamily="18" charset="0"/>
                        </a:rPr>
                        <a:t>Đúng</a:t>
                      </a:r>
                      <a:endParaRPr kumimoji="1"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cs typeface="Times New Roman" pitchFamily="18" charset="0"/>
                        </a:rPr>
                        <a:t>Sai</a:t>
                      </a:r>
                      <a:endParaRPr kumimoji="1"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1" lang="en-US" sz="2200" b="0" i="0" u="none" strike="noStrike" cap="none" normalizeH="0" baseline="0" smtClean="0">
                          <a:ln>
                            <a:noFill/>
                          </a:ln>
                          <a:solidFill>
                            <a:schemeClr val="tx1"/>
                          </a:solidFill>
                          <a:effectLst/>
                          <a:latin typeface="Times New Roman" pitchFamily="18" charset="0"/>
                          <a:cs typeface="Times New Roman" pitchFamily="18" charset="0"/>
                        </a:rPr>
                        <a:t> 1. Máy tính là công cụ đa dụng và có những khả năng to lớn.</a:t>
                      </a:r>
                      <a:endParaRPr kumimoji="1"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66CC"/>
                        </a:buClr>
                        <a:buSzTx/>
                        <a:buFontTx/>
                        <a:buNone/>
                        <a:tabLst/>
                      </a:pPr>
                      <a:endParaRPr kumimoji="1" lang="vi-VN"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66CC"/>
                        </a:buClr>
                        <a:buSzTx/>
                        <a:buFontTx/>
                        <a:buNone/>
                        <a:tabLst/>
                      </a:pPr>
                      <a:endParaRPr kumimoji="1" lang="vi-VN"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1" lang="en-US" sz="2200" b="0" i="0" u="none" strike="noStrike" cap="none" normalizeH="0" baseline="0" smtClean="0">
                          <a:ln>
                            <a:noFill/>
                          </a:ln>
                          <a:solidFill>
                            <a:schemeClr val="tx1"/>
                          </a:solidFill>
                          <a:effectLst/>
                          <a:latin typeface="Times New Roman" pitchFamily="18" charset="0"/>
                          <a:cs typeface="Times New Roman" pitchFamily="18" charset="0"/>
                        </a:rPr>
                        <a:t> 2. Máy tính có thể làm được tất cả mọi việc, có thể thay thế hoàn toàn con người.</a:t>
                      </a:r>
                      <a:endParaRPr kumimoji="1"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66CC"/>
                        </a:buClr>
                        <a:buSzTx/>
                        <a:buFontTx/>
                        <a:buNone/>
                        <a:tabLst/>
                      </a:pPr>
                      <a:endParaRPr kumimoji="1" lang="vi-VN"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66CC"/>
                        </a:buClr>
                        <a:buSzTx/>
                        <a:buFontTx/>
                        <a:buNone/>
                        <a:tabLst/>
                      </a:pPr>
                      <a:endParaRPr kumimoji="1" lang="vi-VN"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1" lang="en-US" sz="2200" b="0" i="0" u="none" strike="noStrike" cap="none" normalizeH="0" baseline="0" smtClean="0">
                          <a:ln>
                            <a:noFill/>
                          </a:ln>
                          <a:solidFill>
                            <a:schemeClr val="tx1"/>
                          </a:solidFill>
                          <a:effectLst/>
                          <a:latin typeface="Times New Roman" pitchFamily="18" charset="0"/>
                          <a:cs typeface="Times New Roman" pitchFamily="18" charset="0"/>
                        </a:rPr>
                        <a:t> 3. Máy tính chỉ làm được những gì mà con người chỉ dẫn thông qua câu lệnh.</a:t>
                      </a:r>
                      <a:endParaRPr kumimoji="1"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66CC"/>
                        </a:buClr>
                        <a:buSzTx/>
                        <a:buFontTx/>
                        <a:buNone/>
                        <a:tabLst/>
                      </a:pPr>
                      <a:endParaRPr kumimoji="1" lang="vi-VN"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66CC"/>
                        </a:buClr>
                        <a:buSzTx/>
                        <a:buFontTx/>
                        <a:buNone/>
                        <a:tabLst/>
                      </a:pPr>
                      <a:endParaRPr kumimoji="1" lang="vi-VN"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813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1" lang="en-US" sz="2200" b="0" i="0" u="none" strike="noStrike" cap="none" normalizeH="0" baseline="0" smtClean="0">
                          <a:ln>
                            <a:noFill/>
                          </a:ln>
                          <a:solidFill>
                            <a:schemeClr val="tx1"/>
                          </a:solidFill>
                          <a:effectLst/>
                          <a:latin typeface="Times New Roman" pitchFamily="18" charset="0"/>
                          <a:cs typeface="Times New Roman" pitchFamily="18" charset="0"/>
                        </a:rPr>
                        <a:t> 4.  Sức mạnh của máy tính không phụ thuộc vào con người.</a:t>
                      </a:r>
                      <a:endParaRPr kumimoji="1"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66CC"/>
                        </a:buClr>
                        <a:buSzTx/>
                        <a:buFontTx/>
                        <a:buNone/>
                        <a:tabLst/>
                      </a:pPr>
                      <a:endParaRPr kumimoji="1" lang="vi-VN"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66CC"/>
                        </a:buClr>
                        <a:buSzTx/>
                        <a:buFontTx/>
                        <a:buNone/>
                        <a:tabLst/>
                      </a:pPr>
                      <a:endParaRPr kumimoji="1" lang="vi-VN"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3235" name="Text Box 115"/>
          <p:cNvSpPr txBox="1">
            <a:spLocks noChangeArrowheads="1"/>
          </p:cNvSpPr>
          <p:nvPr/>
        </p:nvSpPr>
        <p:spPr bwMode="auto">
          <a:xfrm>
            <a:off x="6172200" y="3276600"/>
            <a:ext cx="527050" cy="579438"/>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3200" i="0">
                <a:solidFill>
                  <a:srgbClr val="FF3300"/>
                </a:solidFill>
                <a:latin typeface="Palatino Linotype" pitchFamily="18" charset="0"/>
                <a:sym typeface="Wingdings" pitchFamily="2" charset="2"/>
              </a:rPr>
              <a:t></a:t>
            </a:r>
          </a:p>
        </p:txBody>
      </p:sp>
      <p:sp>
        <p:nvSpPr>
          <p:cNvPr id="133236" name="Text Box 116"/>
          <p:cNvSpPr txBox="1">
            <a:spLocks noChangeArrowheads="1"/>
          </p:cNvSpPr>
          <p:nvPr/>
        </p:nvSpPr>
        <p:spPr bwMode="auto">
          <a:xfrm>
            <a:off x="7467600" y="3962400"/>
            <a:ext cx="527050" cy="579437"/>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3200" i="0">
                <a:solidFill>
                  <a:srgbClr val="FF3300"/>
                </a:solidFill>
                <a:latin typeface="Palatino Linotype" pitchFamily="18" charset="0"/>
                <a:sym typeface="Wingdings" pitchFamily="2" charset="2"/>
              </a:rPr>
              <a:t></a:t>
            </a:r>
          </a:p>
        </p:txBody>
      </p:sp>
      <p:sp>
        <p:nvSpPr>
          <p:cNvPr id="133237" name="Text Box 117"/>
          <p:cNvSpPr txBox="1">
            <a:spLocks noChangeArrowheads="1"/>
          </p:cNvSpPr>
          <p:nvPr/>
        </p:nvSpPr>
        <p:spPr bwMode="auto">
          <a:xfrm>
            <a:off x="6172200" y="4648200"/>
            <a:ext cx="527050" cy="579437"/>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3200" i="0">
                <a:solidFill>
                  <a:srgbClr val="FF3300"/>
                </a:solidFill>
                <a:latin typeface="Palatino Linotype" pitchFamily="18" charset="0"/>
                <a:sym typeface="Wingdings" pitchFamily="2" charset="2"/>
              </a:rPr>
              <a:t></a:t>
            </a:r>
          </a:p>
        </p:txBody>
      </p:sp>
      <p:sp>
        <p:nvSpPr>
          <p:cNvPr id="133238" name="Text Box 118"/>
          <p:cNvSpPr txBox="1">
            <a:spLocks noChangeArrowheads="1"/>
          </p:cNvSpPr>
          <p:nvPr/>
        </p:nvSpPr>
        <p:spPr bwMode="auto">
          <a:xfrm>
            <a:off x="7467600" y="5410200"/>
            <a:ext cx="527050" cy="579437"/>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3200" i="0">
                <a:solidFill>
                  <a:srgbClr val="FF3300"/>
                </a:solidFill>
                <a:latin typeface="Palatino Linotype" pitchFamily="18" charset="0"/>
                <a:sym typeface="Wingdings" pitchFamily="2" charset="2"/>
              </a:rPr>
              <a:t></a:t>
            </a:r>
          </a:p>
        </p:txBody>
      </p:sp>
      <p:sp>
        <p:nvSpPr>
          <p:cNvPr id="133241" name="Rectangle 121"/>
          <p:cNvSpPr>
            <a:spLocks noGrp="1" noChangeArrowheads="1"/>
          </p:cNvSpPr>
          <p:nvPr>
            <p:ph type="ctrTitle"/>
          </p:nvPr>
        </p:nvSpPr>
        <p:spPr>
          <a:xfrm>
            <a:off x="914400" y="755471"/>
            <a:ext cx="5181600" cy="668517"/>
          </a:xfrm>
          <a:noFill/>
          <a:ln/>
        </p:spPr>
        <p:txBody>
          <a:bodyPr/>
          <a:lstStyle/>
          <a:p>
            <a:pPr algn="r"/>
            <a:r>
              <a:rPr lang="en-US" dirty="0"/>
              <a:t>Bài tập</a:t>
            </a:r>
          </a:p>
        </p:txBody>
      </p:sp>
      <p:pic>
        <p:nvPicPr>
          <p:cNvPr id="133242" name="Picture 122" descr="zeichen10"/>
          <p:cNvPicPr>
            <a:picLocks noChangeAspect="1" noChangeArrowheads="1" noCrop="1"/>
          </p:cNvPicPr>
          <p:nvPr/>
        </p:nvPicPr>
        <p:blipFill>
          <a:blip r:embed="rId2"/>
          <a:srcRect/>
          <a:stretch>
            <a:fillRect/>
          </a:stretch>
        </p:blipFill>
        <p:spPr bwMode="auto">
          <a:xfrm>
            <a:off x="3048000" y="533400"/>
            <a:ext cx="1143000" cy="990600"/>
          </a:xfrm>
          <a:prstGeom prst="rect">
            <a:avLst/>
          </a:prstGeom>
          <a:noFill/>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33241"/>
                                        </p:tgtEl>
                                        <p:attrNameLst>
                                          <p:attrName>style.visibility</p:attrName>
                                        </p:attrNameLst>
                                      </p:cBhvr>
                                      <p:to>
                                        <p:strVal val="visible"/>
                                      </p:to>
                                    </p:set>
                                    <p:animEffect transition="in" filter="blinds(horizontal)">
                                      <p:cBhvr>
                                        <p:cTn id="7" dur="500"/>
                                        <p:tgtEl>
                                          <p:spTgt spid="133241"/>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33242"/>
                                        </p:tgtEl>
                                        <p:attrNameLst>
                                          <p:attrName>style.visibility</p:attrName>
                                        </p:attrNameLst>
                                      </p:cBhvr>
                                      <p:to>
                                        <p:strVal val="visible"/>
                                      </p:to>
                                    </p:set>
                                    <p:animEffect transition="in" filter="blinds(horizontal)">
                                      <p:cBhvr>
                                        <p:cTn id="11" dur="500"/>
                                        <p:tgtEl>
                                          <p:spTgt spid="13324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33224"/>
                                        </p:tgtEl>
                                        <p:attrNameLst>
                                          <p:attrName>style.visibility</p:attrName>
                                        </p:attrNameLst>
                                      </p:cBhvr>
                                      <p:to>
                                        <p:strVal val="visible"/>
                                      </p:to>
                                    </p:set>
                                    <p:anim calcmode="lin" valueType="num">
                                      <p:cBhvr additive="base">
                                        <p:cTn id="16" dur="500" fill="hold"/>
                                        <p:tgtEl>
                                          <p:spTgt spid="133224"/>
                                        </p:tgtEl>
                                        <p:attrNameLst>
                                          <p:attrName>ppt_x</p:attrName>
                                        </p:attrNameLst>
                                      </p:cBhvr>
                                      <p:tavLst>
                                        <p:tav tm="0">
                                          <p:val>
                                            <p:strVal val="#ppt_x"/>
                                          </p:val>
                                        </p:tav>
                                        <p:tav tm="100000">
                                          <p:val>
                                            <p:strVal val="#ppt_x"/>
                                          </p:val>
                                        </p:tav>
                                      </p:tavLst>
                                    </p:anim>
                                    <p:anim calcmode="lin" valueType="num">
                                      <p:cBhvr additive="base">
                                        <p:cTn id="17" dur="500" fill="hold"/>
                                        <p:tgtEl>
                                          <p:spTgt spid="133224"/>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 presetClass="entr" presetSubtype="4" fill="hold" grpId="0" nodeType="afterEffect">
                                  <p:stCondLst>
                                    <p:cond delay="0"/>
                                  </p:stCondLst>
                                  <p:childTnLst>
                                    <p:set>
                                      <p:cBhvr>
                                        <p:cTn id="20" dur="1" fill="hold">
                                          <p:stCondLst>
                                            <p:cond delay="0"/>
                                          </p:stCondLst>
                                        </p:cTn>
                                        <p:tgtEl>
                                          <p:spTgt spid="133127"/>
                                        </p:tgtEl>
                                        <p:attrNameLst>
                                          <p:attrName>style.visibility</p:attrName>
                                        </p:attrNameLst>
                                      </p:cBhvr>
                                      <p:to>
                                        <p:strVal val="visible"/>
                                      </p:to>
                                    </p:set>
                                    <p:anim calcmode="lin" valueType="num">
                                      <p:cBhvr additive="base">
                                        <p:cTn id="21" dur="500" fill="hold"/>
                                        <p:tgtEl>
                                          <p:spTgt spid="133127"/>
                                        </p:tgtEl>
                                        <p:attrNameLst>
                                          <p:attrName>ppt_x</p:attrName>
                                        </p:attrNameLst>
                                      </p:cBhvr>
                                      <p:tavLst>
                                        <p:tav tm="0">
                                          <p:val>
                                            <p:strVal val="#ppt_x"/>
                                          </p:val>
                                        </p:tav>
                                        <p:tav tm="100000">
                                          <p:val>
                                            <p:strVal val="#ppt_x"/>
                                          </p:val>
                                        </p:tav>
                                      </p:tavLst>
                                    </p:anim>
                                    <p:anim calcmode="lin" valueType="num">
                                      <p:cBhvr additive="base">
                                        <p:cTn id="22" dur="500" fill="hold"/>
                                        <p:tgtEl>
                                          <p:spTgt spid="133127"/>
                                        </p:tgtEl>
                                        <p:attrNameLst>
                                          <p:attrName>ppt_y</p:attrName>
                                        </p:attrNameLst>
                                      </p:cBhvr>
                                      <p:tavLst>
                                        <p:tav tm="0">
                                          <p:val>
                                            <p:strVal val="1+#ppt_h/2"/>
                                          </p:val>
                                        </p:tav>
                                        <p:tav tm="100000">
                                          <p:val>
                                            <p:strVal val="#ppt_y"/>
                                          </p:val>
                                        </p:tav>
                                      </p:tavLst>
                                    </p:anim>
                                  </p:child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133254"/>
                                        </p:tgtEl>
                                        <p:attrNameLst>
                                          <p:attrName>style.visibility</p:attrName>
                                        </p:attrNameLst>
                                      </p:cBhvr>
                                      <p:to>
                                        <p:strVal val="visible"/>
                                      </p:to>
                                    </p:set>
                                    <p:anim calcmode="lin" valueType="num">
                                      <p:cBhvr additive="base">
                                        <p:cTn id="26" dur="500" fill="hold"/>
                                        <p:tgtEl>
                                          <p:spTgt spid="133254"/>
                                        </p:tgtEl>
                                        <p:attrNameLst>
                                          <p:attrName>ppt_x</p:attrName>
                                        </p:attrNameLst>
                                      </p:cBhvr>
                                      <p:tavLst>
                                        <p:tav tm="0">
                                          <p:val>
                                            <p:strVal val="#ppt_x"/>
                                          </p:val>
                                        </p:tav>
                                        <p:tav tm="100000">
                                          <p:val>
                                            <p:strVal val="#ppt_x"/>
                                          </p:val>
                                        </p:tav>
                                      </p:tavLst>
                                    </p:anim>
                                    <p:anim calcmode="lin" valueType="num">
                                      <p:cBhvr additive="base">
                                        <p:cTn id="27" dur="500" fill="hold"/>
                                        <p:tgtEl>
                                          <p:spTgt spid="13325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3235"/>
                                        </p:tgtEl>
                                        <p:attrNameLst>
                                          <p:attrName>style.visibility</p:attrName>
                                        </p:attrNameLst>
                                      </p:cBhvr>
                                      <p:to>
                                        <p:strVal val="visible"/>
                                      </p:to>
                                    </p:set>
                                    <p:animEffect transition="in" filter="dissolve">
                                      <p:cBhvr>
                                        <p:cTn id="32" dur="500"/>
                                        <p:tgtEl>
                                          <p:spTgt spid="13323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3236"/>
                                        </p:tgtEl>
                                        <p:attrNameLst>
                                          <p:attrName>style.visibility</p:attrName>
                                        </p:attrNameLst>
                                      </p:cBhvr>
                                      <p:to>
                                        <p:strVal val="visible"/>
                                      </p:to>
                                    </p:set>
                                    <p:animEffect transition="in" filter="dissolve">
                                      <p:cBhvr>
                                        <p:cTn id="37" dur="500"/>
                                        <p:tgtEl>
                                          <p:spTgt spid="13323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3237"/>
                                        </p:tgtEl>
                                        <p:attrNameLst>
                                          <p:attrName>style.visibility</p:attrName>
                                        </p:attrNameLst>
                                      </p:cBhvr>
                                      <p:to>
                                        <p:strVal val="visible"/>
                                      </p:to>
                                    </p:set>
                                    <p:animEffect transition="in" filter="dissolve">
                                      <p:cBhvr>
                                        <p:cTn id="42" dur="500"/>
                                        <p:tgtEl>
                                          <p:spTgt spid="13323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3238"/>
                                        </p:tgtEl>
                                        <p:attrNameLst>
                                          <p:attrName>style.visibility</p:attrName>
                                        </p:attrNameLst>
                                      </p:cBhvr>
                                      <p:to>
                                        <p:strVal val="visible"/>
                                      </p:to>
                                    </p:set>
                                    <p:animEffect transition="in" filter="dissolve">
                                      <p:cBhvr>
                                        <p:cTn id="47" dur="500"/>
                                        <p:tgtEl>
                                          <p:spTgt spid="133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4" grpId="0" animBg="1"/>
      <p:bldP spid="133127" grpId="0" autoUpdateAnimBg="0"/>
      <p:bldP spid="133235" grpId="0" autoUpdateAnimBg="0"/>
      <p:bldP spid="133236" grpId="0" autoUpdateAnimBg="0"/>
      <p:bldP spid="133237" grpId="0" autoUpdateAnimBg="0"/>
      <p:bldP spid="133238" grpId="0" autoUpdateAnimBg="0"/>
      <p:bldP spid="13324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108" name="WordArt 12"/>
          <p:cNvSpPr>
            <a:spLocks noChangeArrowheads="1" noChangeShapeType="1" noTextEdit="1"/>
          </p:cNvSpPr>
          <p:nvPr/>
        </p:nvSpPr>
        <p:spPr bwMode="auto">
          <a:xfrm>
            <a:off x="1905000" y="2743200"/>
            <a:ext cx="5562600" cy="1600200"/>
          </a:xfrm>
          <a:prstGeom prst="rect">
            <a:avLst/>
          </a:prstGeom>
        </p:spPr>
        <p:txBody>
          <a:bodyPr wrap="none" fromWordArt="1">
            <a:prstTxWarp prst="textPlain">
              <a:avLst>
                <a:gd name="adj" fmla="val 50000"/>
              </a:avLst>
            </a:prstTxWarp>
          </a:bodyPr>
          <a:lstStyle/>
          <a:p>
            <a:r>
              <a:rPr lang="en-US" sz="3600" kern="10" dirty="0">
                <a:ln w="9525">
                  <a:solidFill>
                    <a:schemeClr val="bg1"/>
                  </a:solidFill>
                  <a:round/>
                  <a:headEnd type="none" w="sm" len="sm"/>
                  <a:tailEnd type="none" w="sm" len="sm"/>
                </a:ln>
                <a:solidFill>
                  <a:schemeClr val="folHlink"/>
                </a:solidFill>
                <a:effectLst>
                  <a:outerShdw dist="35921" dir="2700000" algn="ctr" rotWithShape="0">
                    <a:srgbClr val="C0C0C0">
                      <a:alpha val="80000"/>
                    </a:srgbClr>
                  </a:outerShdw>
                </a:effectLst>
                <a:latin typeface="Times New Roman"/>
                <a:cs typeface="Times New Roman"/>
              </a:rPr>
              <a:t>K</a:t>
            </a:r>
            <a:r>
              <a:rPr lang="en-US" sz="3600" kern="10" dirty="0" smtClean="0">
                <a:ln w="9525">
                  <a:solidFill>
                    <a:schemeClr val="bg1"/>
                  </a:solidFill>
                  <a:round/>
                  <a:headEnd type="none" w="sm" len="sm"/>
                  <a:tailEnd type="none" w="sm" len="sm"/>
                </a:ln>
                <a:solidFill>
                  <a:schemeClr val="folHlink"/>
                </a:solidFill>
                <a:effectLst>
                  <a:outerShdw dist="35921" dir="2700000" algn="ctr" rotWithShape="0">
                    <a:srgbClr val="C0C0C0">
                      <a:alpha val="80000"/>
                    </a:srgbClr>
                  </a:outerShdw>
                </a:effectLst>
                <a:latin typeface="Times New Roman"/>
                <a:cs typeface="Times New Roman"/>
              </a:rPr>
              <a:t>ết </a:t>
            </a:r>
            <a:r>
              <a:rPr lang="en-US" sz="3600" kern="10" dirty="0">
                <a:ln w="9525">
                  <a:solidFill>
                    <a:schemeClr val="bg1"/>
                  </a:solidFill>
                  <a:round/>
                  <a:headEnd type="none" w="sm" len="sm"/>
                  <a:tailEnd type="none" w="sm" len="sm"/>
                </a:ln>
                <a:solidFill>
                  <a:schemeClr val="folHlink"/>
                </a:solidFill>
                <a:effectLst>
                  <a:outerShdw dist="35921" dir="2700000" algn="ctr" rotWithShape="0">
                    <a:srgbClr val="C0C0C0">
                      <a:alpha val="80000"/>
                    </a:srgbClr>
                  </a:outerShdw>
                </a:effectLst>
                <a:latin typeface="Times New Roman"/>
                <a:cs typeface="Times New Roman"/>
              </a:rPr>
              <a:t>thúc</a:t>
            </a: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WordArt 2"/>
          <p:cNvSpPr>
            <a:spLocks noChangeArrowheads="1" noChangeShapeType="1" noTextEdit="1"/>
          </p:cNvSpPr>
          <p:nvPr/>
        </p:nvSpPr>
        <p:spPr bwMode="auto">
          <a:xfrm>
            <a:off x="457200" y="946150"/>
            <a:ext cx="2362200" cy="654050"/>
          </a:xfrm>
          <a:prstGeom prst="rect">
            <a:avLst/>
          </a:prstGeom>
        </p:spPr>
        <p:txBody>
          <a:bodyPr wrap="none" fromWordArt="1">
            <a:prstTxWarp prst="textPlain">
              <a:avLst>
                <a:gd name="adj" fmla="val 50000"/>
              </a:avLst>
            </a:prstTxWarp>
          </a:bodyPr>
          <a:lstStyle/>
          <a:p>
            <a:r>
              <a:rPr lang="en-US" sz="4800" kern="10">
                <a:ln w="9525">
                  <a:solidFill>
                    <a:schemeClr val="folHlink"/>
                  </a:solidFill>
                  <a:round/>
                  <a:headEnd type="none" w="sm" len="sm"/>
                  <a:tailEnd type="none" w="sm" len="sm"/>
                </a:ln>
                <a:solidFill>
                  <a:schemeClr val="accent2"/>
                </a:solidFill>
                <a:effectLst>
                  <a:outerShdw dist="35921" dir="2700000" algn="ctr" rotWithShape="0">
                    <a:srgbClr val="C0C0C0">
                      <a:alpha val="80000"/>
                    </a:srgbClr>
                  </a:outerShdw>
                </a:effectLst>
                <a:latin typeface="Times New Roman"/>
                <a:cs typeface="Times New Roman"/>
              </a:rPr>
              <a:t>Bài 3</a:t>
            </a:r>
          </a:p>
        </p:txBody>
      </p:sp>
      <p:sp>
        <p:nvSpPr>
          <p:cNvPr id="6" name="Rectangle 5"/>
          <p:cNvSpPr/>
          <p:nvPr/>
        </p:nvSpPr>
        <p:spPr>
          <a:xfrm>
            <a:off x="228600" y="2057400"/>
            <a:ext cx="8686800" cy="1785104"/>
          </a:xfrm>
          <a:prstGeom prst="rect">
            <a:avLst/>
          </a:prstGeom>
          <a:noFill/>
          <a:ln>
            <a:noFill/>
          </a:ln>
          <a:effectLst>
            <a:outerShdw blurRad="50800" dist="50800" dir="5400000" algn="ctr" rotWithShape="0">
              <a:srgbClr val="FF3300"/>
            </a:outerShdw>
          </a:effectLst>
          <a:scene3d>
            <a:camera prst="orthographicFront"/>
            <a:lightRig rig="threePt" dir="t"/>
          </a:scene3d>
          <a:sp3d extrusionH="76200">
            <a:extrusionClr>
              <a:srgbClr val="FF3300"/>
            </a:extrusionClr>
          </a:sp3d>
        </p:spPr>
        <p:txBody>
          <a:bodyPr wrap="square" lIns="91440" tIns="45720" rIns="91440" bIns="45720">
            <a:spAutoFit/>
          </a:bodyPr>
          <a:lstStyle/>
          <a:p>
            <a:pPr algn="ctr"/>
            <a:r>
              <a:rPr lang="en-US" sz="5000" b="1" cap="none" spc="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EM CÓ THỂ LÀM ĐƯỢC GÌ </a:t>
            </a:r>
          </a:p>
          <a:p>
            <a:pPr algn="ctr"/>
            <a:r>
              <a:rPr lang="en-US" sz="5000" b="1" cap="none" spc="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NHỜ MÁY TÍNH</a:t>
            </a:r>
            <a:endParaRPr lang="en-US" sz="5000" b="1" cap="none" spc="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500"/>
                                  </p:stCondLst>
                                  <p:childTnLst>
                                    <p:set>
                                      <p:cBhvr>
                                        <p:cTn id="6" dur="1" fill="hold">
                                          <p:stCondLst>
                                            <p:cond delay="0"/>
                                          </p:stCondLst>
                                        </p:cTn>
                                        <p:tgtEl>
                                          <p:spTgt spid="176130"/>
                                        </p:tgtEl>
                                        <p:attrNameLst>
                                          <p:attrName>style.visibility</p:attrName>
                                        </p:attrNameLst>
                                      </p:cBhvr>
                                      <p:to>
                                        <p:strVal val="visible"/>
                                      </p:to>
                                    </p:set>
                                    <p:animEffect transition="in" filter="blinds(horizontal)">
                                      <p:cBhvr>
                                        <p:cTn id="7" dur="500"/>
                                        <p:tgtEl>
                                          <p:spTgt spid="176130"/>
                                        </p:tgtEl>
                                      </p:cBhvr>
                                    </p:animEffect>
                                  </p:childTnLst>
                                  <p:subTnLst>
                                    <p:audio>
                                      <p:cMediaNode vol="100000">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287338" y="1144588"/>
            <a:ext cx="4437062" cy="45720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1. Một số khả năng của máy tính</a:t>
            </a:r>
          </a:p>
        </p:txBody>
      </p:sp>
      <p:sp>
        <p:nvSpPr>
          <p:cNvPr id="117766" name="Text Box 6"/>
          <p:cNvSpPr txBox="1">
            <a:spLocks noChangeArrowheads="1"/>
          </p:cNvSpPr>
          <p:nvPr/>
        </p:nvSpPr>
        <p:spPr bwMode="auto">
          <a:xfrm>
            <a:off x="1600200" y="3514725"/>
            <a:ext cx="1895071" cy="461665"/>
          </a:xfrm>
          <a:prstGeom prst="rect">
            <a:avLst/>
          </a:prstGeom>
          <a:noFill/>
          <a:ln w="9525">
            <a:noFill/>
            <a:miter lim="800000"/>
            <a:headEnd/>
            <a:tailEnd/>
          </a:ln>
          <a:effectLst/>
        </p:spPr>
        <p:txBody>
          <a:bodyPr wrap="none">
            <a:spAutoFit/>
          </a:bodyPr>
          <a:lstStyle/>
          <a:p>
            <a:pPr algn="l">
              <a:spcBef>
                <a:spcPct val="0"/>
              </a:spcBef>
              <a:buClrTx/>
            </a:pPr>
            <a:r>
              <a:rPr kumimoji="0" lang="en-US" sz="2400" u="sng" err="1" smtClean="0">
                <a:solidFill>
                  <a:srgbClr val="0000FF"/>
                </a:solidFill>
              </a:rPr>
              <a:t>Dãy</a:t>
            </a:r>
            <a:r>
              <a:rPr kumimoji="0" lang="en-US" sz="2400" u="sng" smtClean="0">
                <a:solidFill>
                  <a:srgbClr val="0000FF"/>
                </a:solidFill>
              </a:rPr>
              <a:t> </a:t>
            </a:r>
            <a:r>
              <a:rPr kumimoji="0" lang="en-US" sz="2400" u="sng" err="1" smtClean="0">
                <a:solidFill>
                  <a:srgbClr val="0000FF"/>
                </a:solidFill>
              </a:rPr>
              <a:t>bàn</a:t>
            </a:r>
            <a:r>
              <a:rPr kumimoji="0" lang="en-US" sz="2400" u="sng" smtClean="0">
                <a:solidFill>
                  <a:srgbClr val="0000FF"/>
                </a:solidFill>
              </a:rPr>
              <a:t> 1, 2:</a:t>
            </a:r>
            <a:endParaRPr kumimoji="0" lang="en-US" sz="2400" u="sng">
              <a:solidFill>
                <a:srgbClr val="0000FF"/>
              </a:solidFill>
            </a:endParaRPr>
          </a:p>
        </p:txBody>
      </p:sp>
      <p:sp>
        <p:nvSpPr>
          <p:cNvPr id="117767" name="Text Box 7"/>
          <p:cNvSpPr txBox="1">
            <a:spLocks noChangeArrowheads="1"/>
          </p:cNvSpPr>
          <p:nvPr/>
        </p:nvSpPr>
        <p:spPr bwMode="auto">
          <a:xfrm>
            <a:off x="6337300" y="3519488"/>
            <a:ext cx="1792478" cy="461665"/>
          </a:xfrm>
          <a:prstGeom prst="rect">
            <a:avLst/>
          </a:prstGeom>
          <a:noFill/>
          <a:ln w="9525">
            <a:noFill/>
            <a:miter lim="800000"/>
            <a:headEnd/>
            <a:tailEnd/>
          </a:ln>
          <a:effectLst/>
        </p:spPr>
        <p:txBody>
          <a:bodyPr wrap="none">
            <a:spAutoFit/>
          </a:bodyPr>
          <a:lstStyle/>
          <a:p>
            <a:pPr algn="l">
              <a:spcBef>
                <a:spcPct val="0"/>
              </a:spcBef>
              <a:buClrTx/>
            </a:pPr>
            <a:r>
              <a:rPr kumimoji="0" lang="en-US" sz="2400" u="sng" err="1" smtClean="0">
                <a:solidFill>
                  <a:srgbClr val="0000FF"/>
                </a:solidFill>
              </a:rPr>
              <a:t>Dãy</a:t>
            </a:r>
            <a:r>
              <a:rPr kumimoji="0" lang="en-US" sz="2400" u="sng" smtClean="0">
                <a:solidFill>
                  <a:srgbClr val="0000FF"/>
                </a:solidFill>
              </a:rPr>
              <a:t> </a:t>
            </a:r>
            <a:r>
              <a:rPr kumimoji="0" lang="en-US" sz="2400" u="sng" err="1" smtClean="0">
                <a:solidFill>
                  <a:srgbClr val="0000FF"/>
                </a:solidFill>
              </a:rPr>
              <a:t>bàn</a:t>
            </a:r>
            <a:r>
              <a:rPr kumimoji="0" lang="en-US" sz="2400" u="sng" smtClean="0">
                <a:solidFill>
                  <a:srgbClr val="0000FF"/>
                </a:solidFill>
              </a:rPr>
              <a:t> 3, 4</a:t>
            </a:r>
            <a:endParaRPr kumimoji="0" lang="en-US" sz="2400" u="sng">
              <a:solidFill>
                <a:srgbClr val="0000FF"/>
              </a:solidFill>
            </a:endParaRPr>
          </a:p>
        </p:txBody>
      </p:sp>
      <p:sp>
        <p:nvSpPr>
          <p:cNvPr id="117768" name="Text Box 8"/>
          <p:cNvSpPr txBox="1">
            <a:spLocks noChangeArrowheads="1"/>
          </p:cNvSpPr>
          <p:nvPr/>
        </p:nvSpPr>
        <p:spPr bwMode="auto">
          <a:xfrm>
            <a:off x="1003300" y="4098925"/>
            <a:ext cx="2343150" cy="519113"/>
          </a:xfrm>
          <a:prstGeom prst="rect">
            <a:avLst/>
          </a:prstGeom>
          <a:noFill/>
          <a:ln w="9525">
            <a:noFill/>
            <a:miter lim="800000"/>
            <a:headEnd/>
            <a:tailEnd/>
          </a:ln>
          <a:effectLst/>
        </p:spPr>
        <p:txBody>
          <a:bodyPr wrap="none">
            <a:spAutoFit/>
          </a:bodyPr>
          <a:lstStyle/>
          <a:p>
            <a:pPr algn="l">
              <a:spcBef>
                <a:spcPct val="0"/>
              </a:spcBef>
              <a:buClrTx/>
            </a:pPr>
            <a:r>
              <a:rPr kumimoji="0" lang="en-US" sz="2800" i="0">
                <a:solidFill>
                  <a:srgbClr val="CC3300"/>
                </a:solidFill>
              </a:rPr>
              <a:t>142857</a:t>
            </a:r>
            <a:r>
              <a:rPr kumimoji="0" lang="en-US" sz="2800" i="0"/>
              <a:t> x </a:t>
            </a:r>
            <a:r>
              <a:rPr kumimoji="0" lang="en-US" sz="2800" i="0">
                <a:solidFill>
                  <a:srgbClr val="CC3300"/>
                </a:solidFill>
              </a:rPr>
              <a:t>2</a:t>
            </a:r>
            <a:r>
              <a:rPr kumimoji="0" lang="en-US" sz="2800" i="0"/>
              <a:t> = </a:t>
            </a:r>
            <a:r>
              <a:rPr kumimoji="0" lang="en-US" sz="2800" i="0">
                <a:solidFill>
                  <a:srgbClr val="FF0000"/>
                </a:solidFill>
              </a:rPr>
              <a:t>?</a:t>
            </a:r>
          </a:p>
        </p:txBody>
      </p:sp>
      <p:sp>
        <p:nvSpPr>
          <p:cNvPr id="117770" name="Text Box 10"/>
          <p:cNvSpPr txBox="1">
            <a:spLocks noChangeArrowheads="1"/>
          </p:cNvSpPr>
          <p:nvPr/>
        </p:nvSpPr>
        <p:spPr bwMode="auto">
          <a:xfrm>
            <a:off x="990600" y="4910138"/>
            <a:ext cx="2343150" cy="519112"/>
          </a:xfrm>
          <a:prstGeom prst="rect">
            <a:avLst/>
          </a:prstGeom>
          <a:noFill/>
          <a:ln w="9525">
            <a:noFill/>
            <a:miter lim="800000"/>
            <a:headEnd/>
            <a:tailEnd/>
          </a:ln>
          <a:effectLst/>
        </p:spPr>
        <p:txBody>
          <a:bodyPr wrap="none">
            <a:spAutoFit/>
          </a:bodyPr>
          <a:lstStyle/>
          <a:p>
            <a:pPr algn="l">
              <a:spcBef>
                <a:spcPct val="0"/>
              </a:spcBef>
              <a:buClrTx/>
            </a:pPr>
            <a:r>
              <a:rPr kumimoji="0" lang="en-US" sz="2800" i="0">
                <a:solidFill>
                  <a:srgbClr val="CC3300"/>
                </a:solidFill>
              </a:rPr>
              <a:t>142857</a:t>
            </a:r>
            <a:r>
              <a:rPr kumimoji="0" lang="en-US" sz="2800" i="0"/>
              <a:t> x </a:t>
            </a:r>
            <a:r>
              <a:rPr kumimoji="0" lang="en-US" sz="2800" i="0">
                <a:solidFill>
                  <a:srgbClr val="CC3300"/>
                </a:solidFill>
              </a:rPr>
              <a:t>4</a:t>
            </a:r>
            <a:r>
              <a:rPr kumimoji="0" lang="en-US" sz="2800" i="0"/>
              <a:t> = </a:t>
            </a:r>
            <a:r>
              <a:rPr kumimoji="0" lang="en-US" sz="2800" i="0">
                <a:solidFill>
                  <a:srgbClr val="FF0000"/>
                </a:solidFill>
              </a:rPr>
              <a:t>?</a:t>
            </a:r>
          </a:p>
        </p:txBody>
      </p:sp>
      <p:sp>
        <p:nvSpPr>
          <p:cNvPr id="117771" name="Text Box 11"/>
          <p:cNvSpPr txBox="1">
            <a:spLocks noChangeArrowheads="1"/>
          </p:cNvSpPr>
          <p:nvPr/>
        </p:nvSpPr>
        <p:spPr bwMode="auto">
          <a:xfrm>
            <a:off x="5651500" y="4022725"/>
            <a:ext cx="2343150" cy="519113"/>
          </a:xfrm>
          <a:prstGeom prst="rect">
            <a:avLst/>
          </a:prstGeom>
          <a:noFill/>
          <a:ln w="9525">
            <a:noFill/>
            <a:miter lim="800000"/>
            <a:headEnd/>
            <a:tailEnd/>
          </a:ln>
          <a:effectLst/>
        </p:spPr>
        <p:txBody>
          <a:bodyPr wrap="none">
            <a:spAutoFit/>
          </a:bodyPr>
          <a:lstStyle/>
          <a:p>
            <a:pPr algn="l">
              <a:spcBef>
                <a:spcPct val="0"/>
              </a:spcBef>
              <a:buClrTx/>
            </a:pPr>
            <a:r>
              <a:rPr kumimoji="0" lang="en-US" sz="2800" i="0">
                <a:solidFill>
                  <a:srgbClr val="CC3300"/>
                </a:solidFill>
              </a:rPr>
              <a:t>142857 </a:t>
            </a:r>
            <a:r>
              <a:rPr kumimoji="0" lang="en-US" sz="2800" i="0"/>
              <a:t>x </a:t>
            </a:r>
            <a:r>
              <a:rPr kumimoji="0" lang="en-US" sz="2800" i="0">
                <a:solidFill>
                  <a:srgbClr val="CC3300"/>
                </a:solidFill>
              </a:rPr>
              <a:t>3</a:t>
            </a:r>
            <a:r>
              <a:rPr kumimoji="0" lang="en-US" sz="2800" i="0"/>
              <a:t> = </a:t>
            </a:r>
            <a:r>
              <a:rPr kumimoji="0" lang="en-US" sz="2800" i="0">
                <a:solidFill>
                  <a:srgbClr val="CC3300"/>
                </a:solidFill>
              </a:rPr>
              <a:t>?</a:t>
            </a:r>
          </a:p>
        </p:txBody>
      </p:sp>
      <p:sp>
        <p:nvSpPr>
          <p:cNvPr id="117773" name="Text Box 13"/>
          <p:cNvSpPr txBox="1">
            <a:spLocks noChangeArrowheads="1"/>
          </p:cNvSpPr>
          <p:nvPr/>
        </p:nvSpPr>
        <p:spPr bwMode="auto">
          <a:xfrm>
            <a:off x="5638800" y="4833938"/>
            <a:ext cx="2343150" cy="519112"/>
          </a:xfrm>
          <a:prstGeom prst="rect">
            <a:avLst/>
          </a:prstGeom>
          <a:noFill/>
          <a:ln w="9525">
            <a:noFill/>
            <a:miter lim="800000"/>
            <a:headEnd/>
            <a:tailEnd/>
          </a:ln>
          <a:effectLst/>
        </p:spPr>
        <p:txBody>
          <a:bodyPr wrap="none">
            <a:spAutoFit/>
          </a:bodyPr>
          <a:lstStyle/>
          <a:p>
            <a:pPr algn="l">
              <a:spcBef>
                <a:spcPct val="0"/>
              </a:spcBef>
              <a:buClrTx/>
            </a:pPr>
            <a:r>
              <a:rPr kumimoji="0" lang="en-US" sz="2800" i="0">
                <a:solidFill>
                  <a:srgbClr val="CC3300"/>
                </a:solidFill>
              </a:rPr>
              <a:t>142857</a:t>
            </a:r>
            <a:r>
              <a:rPr kumimoji="0" lang="en-US" sz="2800" i="0"/>
              <a:t> x </a:t>
            </a:r>
            <a:r>
              <a:rPr kumimoji="0" lang="en-US" sz="2800" i="0">
                <a:solidFill>
                  <a:srgbClr val="CC3300"/>
                </a:solidFill>
              </a:rPr>
              <a:t>5</a:t>
            </a:r>
            <a:r>
              <a:rPr kumimoji="0" lang="en-US" sz="2800" i="0"/>
              <a:t> = </a:t>
            </a:r>
            <a:r>
              <a:rPr kumimoji="0" lang="en-US" sz="2800" i="0">
                <a:solidFill>
                  <a:srgbClr val="CC3300"/>
                </a:solidFill>
              </a:rPr>
              <a:t>?</a:t>
            </a:r>
          </a:p>
        </p:txBody>
      </p:sp>
      <p:sp>
        <p:nvSpPr>
          <p:cNvPr id="117774" name="Line 14"/>
          <p:cNvSpPr>
            <a:spLocks noChangeShapeType="1"/>
          </p:cNvSpPr>
          <p:nvPr/>
        </p:nvSpPr>
        <p:spPr bwMode="auto">
          <a:xfrm>
            <a:off x="4724400" y="3733800"/>
            <a:ext cx="0" cy="2362200"/>
          </a:xfrm>
          <a:prstGeom prst="line">
            <a:avLst/>
          </a:prstGeom>
          <a:noFill/>
          <a:ln w="76200" cmpd="tri">
            <a:solidFill>
              <a:schemeClr val="hlink"/>
            </a:solidFill>
            <a:round/>
            <a:headEnd/>
            <a:tailEnd/>
          </a:ln>
          <a:effectLst/>
        </p:spPr>
        <p:txBody>
          <a:bodyPr/>
          <a:lstStyle/>
          <a:p>
            <a:endParaRPr lang="en-US"/>
          </a:p>
        </p:txBody>
      </p:sp>
      <p:sp>
        <p:nvSpPr>
          <p:cNvPr id="117781" name="WordArt 21"/>
          <p:cNvSpPr>
            <a:spLocks noChangeArrowheads="1" noChangeShapeType="1" noTextEdit="1"/>
          </p:cNvSpPr>
          <p:nvPr/>
        </p:nvSpPr>
        <p:spPr bwMode="auto">
          <a:xfrm rot="413296">
            <a:off x="4116388" y="800100"/>
            <a:ext cx="3886200" cy="2095500"/>
          </a:xfrm>
          <a:prstGeom prst="rect">
            <a:avLst/>
          </a:prstGeom>
        </p:spPr>
        <p:txBody>
          <a:bodyPr wrap="none" fromWordArt="1">
            <a:prstTxWarp prst="textSlantUp">
              <a:avLst>
                <a:gd name="adj" fmla="val 57796"/>
              </a:avLst>
            </a:prstTxWarp>
          </a:bodyPr>
          <a:lstStyle/>
          <a:p>
            <a:r>
              <a:rPr lang="en-US" sz="3200" kern="10" dirty="0" smtClean="0">
                <a:ln w="9525">
                  <a:solidFill>
                    <a:schemeClr val="bg1"/>
                  </a:solidFill>
                  <a:round/>
                  <a:headEnd/>
                  <a:tailEnd/>
                </a:ln>
                <a:solidFill>
                  <a:srgbClr val="9966FF"/>
                </a:solidFill>
                <a:effectLst>
                  <a:outerShdw dist="53882" dir="2700000" algn="ctr" rotWithShape="0">
                    <a:srgbClr val="9999FF">
                      <a:alpha val="80000"/>
                    </a:srgbClr>
                  </a:outerShdw>
                </a:effectLst>
                <a:latin typeface="+mn-lt"/>
              </a:rPr>
              <a:t>KHÁM PHÁ SỐ</a:t>
            </a:r>
            <a:endParaRPr lang="en-US" sz="3200" kern="10" dirty="0">
              <a:ln w="9525">
                <a:solidFill>
                  <a:schemeClr val="bg1"/>
                </a:solidFill>
                <a:round/>
                <a:headEnd/>
                <a:tailEnd/>
              </a:ln>
              <a:solidFill>
                <a:srgbClr val="9966FF"/>
              </a:solidFill>
              <a:effectLst>
                <a:outerShdw dist="53882" dir="2700000" algn="ctr" rotWithShape="0">
                  <a:srgbClr val="9999FF">
                    <a:alpha val="80000"/>
                  </a:srgbClr>
                </a:outerShdw>
              </a:effectLst>
              <a:latin typeface="+mn-lt"/>
            </a:endParaRPr>
          </a:p>
        </p:txBody>
      </p:sp>
      <p:pic>
        <p:nvPicPr>
          <p:cNvPr id="117786" name="Picture 26" descr="8_2"/>
          <p:cNvPicPr>
            <a:picLocks noChangeAspect="1" noChangeArrowheads="1" noCrop="1"/>
          </p:cNvPicPr>
          <p:nvPr/>
        </p:nvPicPr>
        <p:blipFill>
          <a:blip r:embed="rId2"/>
          <a:srcRect/>
          <a:stretch>
            <a:fillRect/>
          </a:stretch>
        </p:blipFill>
        <p:spPr bwMode="auto">
          <a:xfrm>
            <a:off x="6492875" y="2209800"/>
            <a:ext cx="555625" cy="609600"/>
          </a:xfrm>
          <a:prstGeom prst="rect">
            <a:avLst/>
          </a:prstGeom>
          <a:noFill/>
        </p:spPr>
      </p:pic>
      <p:pic>
        <p:nvPicPr>
          <p:cNvPr id="117787" name="Picture 27" descr="1_2"/>
          <p:cNvPicPr>
            <a:picLocks noChangeAspect="1" noChangeArrowheads="1" noCrop="1"/>
          </p:cNvPicPr>
          <p:nvPr/>
        </p:nvPicPr>
        <p:blipFill>
          <a:blip r:embed="rId3"/>
          <a:srcRect/>
          <a:stretch>
            <a:fillRect/>
          </a:stretch>
        </p:blipFill>
        <p:spPr bwMode="auto">
          <a:xfrm>
            <a:off x="4922838" y="2438400"/>
            <a:ext cx="563562" cy="609600"/>
          </a:xfrm>
          <a:prstGeom prst="rect">
            <a:avLst/>
          </a:prstGeom>
          <a:noFill/>
        </p:spPr>
      </p:pic>
      <p:pic>
        <p:nvPicPr>
          <p:cNvPr id="117788" name="Picture 28" descr="2_2"/>
          <p:cNvPicPr>
            <a:picLocks noChangeAspect="1" noChangeArrowheads="1" noCrop="1"/>
          </p:cNvPicPr>
          <p:nvPr/>
        </p:nvPicPr>
        <p:blipFill>
          <a:blip r:embed="rId4"/>
          <a:srcRect/>
          <a:stretch>
            <a:fillRect/>
          </a:stretch>
        </p:blipFill>
        <p:spPr bwMode="auto">
          <a:xfrm>
            <a:off x="5959475" y="2286000"/>
            <a:ext cx="593725" cy="609600"/>
          </a:xfrm>
          <a:prstGeom prst="rect">
            <a:avLst/>
          </a:prstGeom>
          <a:noFill/>
        </p:spPr>
      </p:pic>
      <p:pic>
        <p:nvPicPr>
          <p:cNvPr id="117789" name="Picture 29" descr="4_2"/>
          <p:cNvPicPr>
            <a:picLocks noChangeAspect="1" noChangeArrowheads="1" noCrop="1"/>
          </p:cNvPicPr>
          <p:nvPr/>
        </p:nvPicPr>
        <p:blipFill>
          <a:blip r:embed="rId5"/>
          <a:srcRect/>
          <a:stretch>
            <a:fillRect/>
          </a:stretch>
        </p:blipFill>
        <p:spPr bwMode="auto">
          <a:xfrm>
            <a:off x="5432425" y="2362200"/>
            <a:ext cx="587375" cy="609600"/>
          </a:xfrm>
          <a:prstGeom prst="rect">
            <a:avLst/>
          </a:prstGeom>
          <a:noFill/>
        </p:spPr>
      </p:pic>
      <p:pic>
        <p:nvPicPr>
          <p:cNvPr id="117790" name="Picture 30" descr="5_2"/>
          <p:cNvPicPr>
            <a:picLocks noChangeAspect="1" noChangeArrowheads="1" noCrop="1"/>
          </p:cNvPicPr>
          <p:nvPr/>
        </p:nvPicPr>
        <p:blipFill>
          <a:blip r:embed="rId6"/>
          <a:srcRect/>
          <a:stretch>
            <a:fillRect/>
          </a:stretch>
        </p:blipFill>
        <p:spPr bwMode="auto">
          <a:xfrm>
            <a:off x="7026275" y="2133600"/>
            <a:ext cx="571500" cy="609600"/>
          </a:xfrm>
          <a:prstGeom prst="rect">
            <a:avLst/>
          </a:prstGeom>
          <a:noFill/>
        </p:spPr>
      </p:pic>
      <p:pic>
        <p:nvPicPr>
          <p:cNvPr id="117791" name="Picture 31" descr="7_2"/>
          <p:cNvPicPr>
            <a:picLocks noChangeAspect="1" noChangeArrowheads="1" noCrop="1"/>
          </p:cNvPicPr>
          <p:nvPr/>
        </p:nvPicPr>
        <p:blipFill>
          <a:blip r:embed="rId7"/>
          <a:srcRect/>
          <a:stretch>
            <a:fillRect/>
          </a:stretch>
        </p:blipFill>
        <p:spPr bwMode="auto">
          <a:xfrm>
            <a:off x="7483475" y="2057400"/>
            <a:ext cx="593725" cy="609600"/>
          </a:xfrm>
          <a:prstGeom prst="rect">
            <a:avLst/>
          </a:prstGeom>
          <a:noFill/>
        </p:spPr>
      </p:pic>
      <p:sp>
        <p:nvSpPr>
          <p:cNvPr id="117793" name="WordArt 33"/>
          <p:cNvSpPr>
            <a:spLocks noChangeArrowheads="1" noChangeShapeType="1" noTextEdit="1"/>
          </p:cNvSpPr>
          <p:nvPr/>
        </p:nvSpPr>
        <p:spPr bwMode="auto">
          <a:xfrm>
            <a:off x="609600" y="457200"/>
            <a:ext cx="990600" cy="381000"/>
          </a:xfrm>
          <a:prstGeom prst="rect">
            <a:avLst/>
          </a:prstGeom>
        </p:spPr>
        <p:txBody>
          <a:bodyPr wrap="none" fromWordArt="1">
            <a:prstTxWarp prst="textPlain">
              <a:avLst>
                <a:gd name="adj" fmla="val 50000"/>
              </a:avLst>
            </a:prstTxWarp>
          </a:bodyPr>
          <a:lstStyle/>
          <a:p>
            <a:r>
              <a:rPr lang="en-US" sz="3600" kern="10">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Bài 3:</a:t>
            </a:r>
          </a:p>
        </p:txBody>
      </p:sp>
      <p:sp>
        <p:nvSpPr>
          <p:cNvPr id="117794" name="WordArt 34"/>
          <p:cNvSpPr>
            <a:spLocks noChangeArrowheads="1" noChangeShapeType="1" noTextEdit="1"/>
          </p:cNvSpPr>
          <p:nvPr/>
        </p:nvSpPr>
        <p:spPr bwMode="auto">
          <a:xfrm>
            <a:off x="1752600" y="304800"/>
            <a:ext cx="6553200" cy="762000"/>
          </a:xfrm>
          <a:prstGeom prst="rect">
            <a:avLst/>
          </a:prstGeom>
        </p:spPr>
        <p:txBody>
          <a:bodyPr wrap="none" fromWordArt="1">
            <a:prstTxWarp prst="textPlain">
              <a:avLst>
                <a:gd name="adj" fmla="val 50000"/>
              </a:avLst>
            </a:prstTxWarp>
          </a:bodyPr>
          <a:lstStyle/>
          <a:p>
            <a:r>
              <a:rPr lang="vi-VN"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rPr>
              <a:t>EM CÓ THỂ LÀM ĐƯỢC GÌ NHỜ MÁY TÍNH</a:t>
            </a:r>
            <a:endParaRPr lang="en-US"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endParaRPr>
          </a:p>
        </p:txBody>
      </p:sp>
      <p:pic>
        <p:nvPicPr>
          <p:cNvPr id="117796" name="Picture 36" descr="cunhan"/>
          <p:cNvPicPr>
            <a:picLocks noChangeAspect="1" noChangeArrowheads="1"/>
          </p:cNvPicPr>
          <p:nvPr/>
        </p:nvPicPr>
        <p:blipFill>
          <a:blip r:embed="rId8"/>
          <a:srcRect/>
          <a:stretch>
            <a:fillRect/>
          </a:stretch>
        </p:blipFill>
        <p:spPr bwMode="auto">
          <a:xfrm>
            <a:off x="0" y="5410200"/>
            <a:ext cx="1524000" cy="1524000"/>
          </a:xfrm>
          <a:prstGeom prst="rect">
            <a:avLst/>
          </a:prstGeom>
          <a:noFill/>
        </p:spPr>
      </p:pic>
      <p:sp>
        <p:nvSpPr>
          <p:cNvPr id="117798" name="Rectangle 38"/>
          <p:cNvSpPr>
            <a:spLocks noChangeArrowheads="1"/>
          </p:cNvSpPr>
          <p:nvPr/>
        </p:nvSpPr>
        <p:spPr bwMode="auto">
          <a:xfrm>
            <a:off x="1524000" y="4114800"/>
            <a:ext cx="6705600" cy="1905000"/>
          </a:xfrm>
          <a:prstGeom prst="rect">
            <a:avLst/>
          </a:prstGeom>
          <a:solidFill>
            <a:srgbClr val="CCCC00"/>
          </a:solidFill>
          <a:ln w="9525" algn="ctr">
            <a:solidFill>
              <a:srgbClr val="CC3300"/>
            </a:solidFill>
            <a:miter lim="800000"/>
            <a:headEnd/>
            <a:tailEnd/>
          </a:ln>
          <a:effectLst/>
        </p:spPr>
        <p:txBody>
          <a:bodyPr wrap="none" lIns="92075" tIns="46038" rIns="92075" bIns="46038" anchor="ctr"/>
          <a:lstStyle/>
          <a:p>
            <a:pPr marL="533400" indent="-533400"/>
            <a:r>
              <a:rPr lang="en-US" sz="4400">
                <a:solidFill>
                  <a:srgbClr val="9966FF"/>
                </a:solidFill>
              </a:rPr>
              <a:t>Mất bao nhiêu thời gian?</a:t>
            </a:r>
          </a:p>
        </p:txBody>
      </p:sp>
      <p:sp>
        <p:nvSpPr>
          <p:cNvPr id="24" name="Action Button: Document 23">
            <a:hlinkClick r:id="rId9" action="ppaction://hlinkfile" highlightClick="1"/>
          </p:cNvPr>
          <p:cNvSpPr/>
          <p:nvPr/>
        </p:nvSpPr>
        <p:spPr bwMode="auto">
          <a:xfrm>
            <a:off x="609600" y="1600200"/>
            <a:ext cx="1524000" cy="381000"/>
          </a:xfrm>
          <a:prstGeom prst="actionButtonDocument">
            <a:avLst/>
          </a:prstGeom>
          <a:noFill/>
          <a:ln w="9525"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bodyPr>
          <a:lstStyle/>
          <a:p>
            <a:pPr marL="533400" marR="0" indent="-533400" algn="ctr" defTabSz="914400" rtl="0" eaLnBrk="0" fontAlgn="base" latinLnBrk="0" hangingPunct="0">
              <a:lnSpc>
                <a:spcPct val="100000"/>
              </a:lnSpc>
              <a:spcBef>
                <a:spcPct val="20000"/>
              </a:spcBef>
              <a:spcAft>
                <a:spcPct val="0"/>
              </a:spcAft>
              <a:buClr>
                <a:srgbClr val="3366CC"/>
              </a:buClr>
              <a:buSzTx/>
              <a:buFontTx/>
              <a:buNone/>
              <a:tabLst/>
            </a:pPr>
            <a:r>
              <a:rPr lang="en-US" sz="2600" err="1" smtClean="0">
                <a:solidFill>
                  <a:srgbClr val="FF0000"/>
                </a:solidFill>
              </a:rPr>
              <a:t>Trò</a:t>
            </a:r>
            <a:r>
              <a:rPr lang="en-US" sz="2600" smtClean="0">
                <a:solidFill>
                  <a:srgbClr val="FF0000"/>
                </a:solidFill>
              </a:rPr>
              <a:t> </a:t>
            </a:r>
            <a:r>
              <a:rPr lang="en-US" sz="2600" err="1" smtClean="0">
                <a:solidFill>
                  <a:srgbClr val="FF0000"/>
                </a:solidFill>
              </a:rPr>
              <a:t>chơi</a:t>
            </a:r>
            <a:endParaRPr kumimoji="1" lang="en-US" sz="2600" b="1" i="1" u="none" strike="noStrike" cap="none" normalizeH="0" baseline="0" smtClean="0">
              <a:ln>
                <a:noFill/>
              </a:ln>
              <a:solidFill>
                <a:srgbClr val="FF0000"/>
              </a:solidFill>
              <a:effectLst/>
              <a:latin typeface="Times New Roman" pitchFamily="18"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7763"/>
                                        </p:tgtEl>
                                        <p:attrNameLst>
                                          <p:attrName>style.visibility</p:attrName>
                                        </p:attrNameLst>
                                      </p:cBhvr>
                                      <p:to>
                                        <p:strVal val="visible"/>
                                      </p:to>
                                    </p:set>
                                    <p:animEffect transition="in" filter="blinds(horizontal)">
                                      <p:cBhvr>
                                        <p:cTn id="7" dur="500"/>
                                        <p:tgtEl>
                                          <p:spTgt spid="11776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in)">
                                      <p:cBhvr>
                                        <p:cTn id="12" dur="500"/>
                                        <p:tgtEl>
                                          <p:spTgt spid="24"/>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7781"/>
                                        </p:tgtEl>
                                        <p:attrNameLst>
                                          <p:attrName>style.visibility</p:attrName>
                                        </p:attrNameLst>
                                      </p:cBhvr>
                                      <p:to>
                                        <p:strVal val="visible"/>
                                      </p:to>
                                    </p:set>
                                    <p:animEffect transition="in" filter="dissolve">
                                      <p:cBhvr>
                                        <p:cTn id="15" dur="500"/>
                                        <p:tgtEl>
                                          <p:spTgt spid="117781"/>
                                        </p:tgtEl>
                                      </p:cBhvr>
                                    </p:animEffect>
                                  </p:childTnLst>
                                </p:cTn>
                              </p:par>
                              <p:par>
                                <p:cTn id="16" presetID="4" presetClass="entr" presetSubtype="16" fill="hold" nodeType="withEffect">
                                  <p:stCondLst>
                                    <p:cond delay="0"/>
                                  </p:stCondLst>
                                  <p:childTnLst>
                                    <p:set>
                                      <p:cBhvr>
                                        <p:cTn id="17" dur="1" fill="hold">
                                          <p:stCondLst>
                                            <p:cond delay="0"/>
                                          </p:stCondLst>
                                        </p:cTn>
                                        <p:tgtEl>
                                          <p:spTgt spid="117786"/>
                                        </p:tgtEl>
                                        <p:attrNameLst>
                                          <p:attrName>style.visibility</p:attrName>
                                        </p:attrNameLst>
                                      </p:cBhvr>
                                      <p:to>
                                        <p:strVal val="visible"/>
                                      </p:to>
                                    </p:set>
                                    <p:animEffect transition="in" filter="box(in)">
                                      <p:cBhvr>
                                        <p:cTn id="18" dur="500"/>
                                        <p:tgtEl>
                                          <p:spTgt spid="117786"/>
                                        </p:tgtEl>
                                      </p:cBhvr>
                                    </p:animEffect>
                                  </p:childTnLst>
                                </p:cTn>
                              </p:par>
                              <p:par>
                                <p:cTn id="19" presetID="4" presetClass="entr" presetSubtype="16" fill="hold" nodeType="withEffect">
                                  <p:stCondLst>
                                    <p:cond delay="0"/>
                                  </p:stCondLst>
                                  <p:childTnLst>
                                    <p:set>
                                      <p:cBhvr>
                                        <p:cTn id="20" dur="1" fill="hold">
                                          <p:stCondLst>
                                            <p:cond delay="0"/>
                                          </p:stCondLst>
                                        </p:cTn>
                                        <p:tgtEl>
                                          <p:spTgt spid="117787"/>
                                        </p:tgtEl>
                                        <p:attrNameLst>
                                          <p:attrName>style.visibility</p:attrName>
                                        </p:attrNameLst>
                                      </p:cBhvr>
                                      <p:to>
                                        <p:strVal val="visible"/>
                                      </p:to>
                                    </p:set>
                                    <p:animEffect transition="in" filter="box(in)">
                                      <p:cBhvr>
                                        <p:cTn id="21" dur="500"/>
                                        <p:tgtEl>
                                          <p:spTgt spid="117787"/>
                                        </p:tgtEl>
                                      </p:cBhvr>
                                    </p:animEffect>
                                  </p:childTnLst>
                                </p:cTn>
                              </p:par>
                              <p:par>
                                <p:cTn id="22" presetID="4" presetClass="entr" presetSubtype="16" fill="hold" nodeType="withEffect">
                                  <p:stCondLst>
                                    <p:cond delay="0"/>
                                  </p:stCondLst>
                                  <p:childTnLst>
                                    <p:set>
                                      <p:cBhvr>
                                        <p:cTn id="23" dur="1" fill="hold">
                                          <p:stCondLst>
                                            <p:cond delay="0"/>
                                          </p:stCondLst>
                                        </p:cTn>
                                        <p:tgtEl>
                                          <p:spTgt spid="117788"/>
                                        </p:tgtEl>
                                        <p:attrNameLst>
                                          <p:attrName>style.visibility</p:attrName>
                                        </p:attrNameLst>
                                      </p:cBhvr>
                                      <p:to>
                                        <p:strVal val="visible"/>
                                      </p:to>
                                    </p:set>
                                    <p:animEffect transition="in" filter="box(in)">
                                      <p:cBhvr>
                                        <p:cTn id="24" dur="500"/>
                                        <p:tgtEl>
                                          <p:spTgt spid="117788"/>
                                        </p:tgtEl>
                                      </p:cBhvr>
                                    </p:animEffect>
                                  </p:childTnLst>
                                </p:cTn>
                              </p:par>
                              <p:par>
                                <p:cTn id="25" presetID="4" presetClass="entr" presetSubtype="16" fill="hold" nodeType="withEffect">
                                  <p:stCondLst>
                                    <p:cond delay="0"/>
                                  </p:stCondLst>
                                  <p:childTnLst>
                                    <p:set>
                                      <p:cBhvr>
                                        <p:cTn id="26" dur="1" fill="hold">
                                          <p:stCondLst>
                                            <p:cond delay="0"/>
                                          </p:stCondLst>
                                        </p:cTn>
                                        <p:tgtEl>
                                          <p:spTgt spid="117789"/>
                                        </p:tgtEl>
                                        <p:attrNameLst>
                                          <p:attrName>style.visibility</p:attrName>
                                        </p:attrNameLst>
                                      </p:cBhvr>
                                      <p:to>
                                        <p:strVal val="visible"/>
                                      </p:to>
                                    </p:set>
                                    <p:animEffect transition="in" filter="box(in)">
                                      <p:cBhvr>
                                        <p:cTn id="27" dur="500"/>
                                        <p:tgtEl>
                                          <p:spTgt spid="117789"/>
                                        </p:tgtEl>
                                      </p:cBhvr>
                                    </p:animEffect>
                                  </p:childTnLst>
                                </p:cTn>
                              </p:par>
                              <p:par>
                                <p:cTn id="28" presetID="4" presetClass="entr" presetSubtype="16" fill="hold" nodeType="withEffect">
                                  <p:stCondLst>
                                    <p:cond delay="0"/>
                                  </p:stCondLst>
                                  <p:childTnLst>
                                    <p:set>
                                      <p:cBhvr>
                                        <p:cTn id="29" dur="1" fill="hold">
                                          <p:stCondLst>
                                            <p:cond delay="0"/>
                                          </p:stCondLst>
                                        </p:cTn>
                                        <p:tgtEl>
                                          <p:spTgt spid="117790"/>
                                        </p:tgtEl>
                                        <p:attrNameLst>
                                          <p:attrName>style.visibility</p:attrName>
                                        </p:attrNameLst>
                                      </p:cBhvr>
                                      <p:to>
                                        <p:strVal val="visible"/>
                                      </p:to>
                                    </p:set>
                                    <p:animEffect transition="in" filter="box(in)">
                                      <p:cBhvr>
                                        <p:cTn id="30" dur="500"/>
                                        <p:tgtEl>
                                          <p:spTgt spid="117790"/>
                                        </p:tgtEl>
                                      </p:cBhvr>
                                    </p:animEffect>
                                  </p:childTnLst>
                                </p:cTn>
                              </p:par>
                              <p:par>
                                <p:cTn id="31" presetID="4" presetClass="entr" presetSubtype="16" fill="hold" nodeType="withEffect">
                                  <p:stCondLst>
                                    <p:cond delay="0"/>
                                  </p:stCondLst>
                                  <p:childTnLst>
                                    <p:set>
                                      <p:cBhvr>
                                        <p:cTn id="32" dur="1" fill="hold">
                                          <p:stCondLst>
                                            <p:cond delay="0"/>
                                          </p:stCondLst>
                                        </p:cTn>
                                        <p:tgtEl>
                                          <p:spTgt spid="117791"/>
                                        </p:tgtEl>
                                        <p:attrNameLst>
                                          <p:attrName>style.visibility</p:attrName>
                                        </p:attrNameLst>
                                      </p:cBhvr>
                                      <p:to>
                                        <p:strVal val="visible"/>
                                      </p:to>
                                    </p:set>
                                    <p:animEffect transition="in" filter="box(in)">
                                      <p:cBhvr>
                                        <p:cTn id="33" dur="500"/>
                                        <p:tgtEl>
                                          <p:spTgt spid="117791"/>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17774"/>
                                        </p:tgtEl>
                                        <p:attrNameLst>
                                          <p:attrName>style.visibility</p:attrName>
                                        </p:attrNameLst>
                                      </p:cBhvr>
                                      <p:to>
                                        <p:strVal val="visible"/>
                                      </p:to>
                                    </p:set>
                                    <p:animEffect transition="in" filter="strips(downLeft)">
                                      <p:cBhvr>
                                        <p:cTn id="38" dur="500"/>
                                        <p:tgtEl>
                                          <p:spTgt spid="117774"/>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117766"/>
                                        </p:tgtEl>
                                        <p:attrNameLst>
                                          <p:attrName>style.visibility</p:attrName>
                                        </p:attrNameLst>
                                      </p:cBhvr>
                                      <p:to>
                                        <p:strVal val="visible"/>
                                      </p:to>
                                    </p:set>
                                    <p:animEffect transition="in" filter="strips(downLeft)">
                                      <p:cBhvr>
                                        <p:cTn id="41" dur="500"/>
                                        <p:tgtEl>
                                          <p:spTgt spid="117766"/>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117767"/>
                                        </p:tgtEl>
                                        <p:attrNameLst>
                                          <p:attrName>style.visibility</p:attrName>
                                        </p:attrNameLst>
                                      </p:cBhvr>
                                      <p:to>
                                        <p:strVal val="visible"/>
                                      </p:to>
                                    </p:set>
                                    <p:animEffect transition="in" filter="strips(downLeft)">
                                      <p:cBhvr>
                                        <p:cTn id="44" dur="500"/>
                                        <p:tgtEl>
                                          <p:spTgt spid="117767"/>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grpId="1" nodeType="clickEffect">
                                  <p:stCondLst>
                                    <p:cond delay="0"/>
                                  </p:stCondLst>
                                  <p:childTnLst>
                                    <p:set>
                                      <p:cBhvr>
                                        <p:cTn id="48" dur="1" fill="hold">
                                          <p:stCondLst>
                                            <p:cond delay="0"/>
                                          </p:stCondLst>
                                        </p:cTn>
                                        <p:tgtEl>
                                          <p:spTgt spid="117768"/>
                                        </p:tgtEl>
                                        <p:attrNameLst>
                                          <p:attrName>style.visibility</p:attrName>
                                        </p:attrNameLst>
                                      </p:cBhvr>
                                      <p:to>
                                        <p:strVal val="visible"/>
                                      </p:to>
                                    </p:set>
                                    <p:animEffect transition="in" filter="strips(downLeft)">
                                      <p:cBhvr>
                                        <p:cTn id="49" dur="500"/>
                                        <p:tgtEl>
                                          <p:spTgt spid="117768"/>
                                        </p:tgtEl>
                                      </p:cBhvr>
                                    </p:animEffect>
                                  </p:childTnLst>
                                </p:cTn>
                              </p:par>
                              <p:par>
                                <p:cTn id="50" presetID="18" presetClass="entr" presetSubtype="12" fill="hold" grpId="1" nodeType="withEffect">
                                  <p:stCondLst>
                                    <p:cond delay="0"/>
                                  </p:stCondLst>
                                  <p:childTnLst>
                                    <p:set>
                                      <p:cBhvr>
                                        <p:cTn id="51" dur="1" fill="hold">
                                          <p:stCondLst>
                                            <p:cond delay="0"/>
                                          </p:stCondLst>
                                        </p:cTn>
                                        <p:tgtEl>
                                          <p:spTgt spid="117770"/>
                                        </p:tgtEl>
                                        <p:attrNameLst>
                                          <p:attrName>style.visibility</p:attrName>
                                        </p:attrNameLst>
                                      </p:cBhvr>
                                      <p:to>
                                        <p:strVal val="visible"/>
                                      </p:to>
                                    </p:set>
                                    <p:animEffect transition="in" filter="strips(downLeft)">
                                      <p:cBhvr>
                                        <p:cTn id="52" dur="500"/>
                                        <p:tgtEl>
                                          <p:spTgt spid="117770"/>
                                        </p:tgtEl>
                                      </p:cBhvr>
                                    </p:animEffect>
                                  </p:childTnLst>
                                </p:cTn>
                              </p:par>
                              <p:par>
                                <p:cTn id="53" presetID="18" presetClass="entr" presetSubtype="12" fill="hold" grpId="0" nodeType="withEffect">
                                  <p:stCondLst>
                                    <p:cond delay="0"/>
                                  </p:stCondLst>
                                  <p:childTnLst>
                                    <p:set>
                                      <p:cBhvr>
                                        <p:cTn id="54" dur="1" fill="hold">
                                          <p:stCondLst>
                                            <p:cond delay="0"/>
                                          </p:stCondLst>
                                        </p:cTn>
                                        <p:tgtEl>
                                          <p:spTgt spid="117771"/>
                                        </p:tgtEl>
                                        <p:attrNameLst>
                                          <p:attrName>style.visibility</p:attrName>
                                        </p:attrNameLst>
                                      </p:cBhvr>
                                      <p:to>
                                        <p:strVal val="visible"/>
                                      </p:to>
                                    </p:set>
                                    <p:animEffect transition="in" filter="strips(downLeft)">
                                      <p:cBhvr>
                                        <p:cTn id="55" dur="500"/>
                                        <p:tgtEl>
                                          <p:spTgt spid="117771"/>
                                        </p:tgtEl>
                                      </p:cBhvr>
                                    </p:animEffect>
                                  </p:childTnLst>
                                </p:cTn>
                              </p:par>
                              <p:par>
                                <p:cTn id="56" presetID="18" presetClass="entr" presetSubtype="12" fill="hold" grpId="0" nodeType="withEffect">
                                  <p:stCondLst>
                                    <p:cond delay="0"/>
                                  </p:stCondLst>
                                  <p:childTnLst>
                                    <p:set>
                                      <p:cBhvr>
                                        <p:cTn id="57" dur="1" fill="hold">
                                          <p:stCondLst>
                                            <p:cond delay="0"/>
                                          </p:stCondLst>
                                        </p:cTn>
                                        <p:tgtEl>
                                          <p:spTgt spid="117773"/>
                                        </p:tgtEl>
                                        <p:attrNameLst>
                                          <p:attrName>style.visibility</p:attrName>
                                        </p:attrNameLst>
                                      </p:cBhvr>
                                      <p:to>
                                        <p:strVal val="visible"/>
                                      </p:to>
                                    </p:set>
                                    <p:animEffect transition="in" filter="strips(downLeft)">
                                      <p:cBhvr>
                                        <p:cTn id="58" dur="500"/>
                                        <p:tgtEl>
                                          <p:spTgt spid="117773"/>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17796"/>
                                        </p:tgtEl>
                                        <p:attrNameLst>
                                          <p:attrName>style.visibility</p:attrName>
                                        </p:attrNameLst>
                                      </p:cBhvr>
                                      <p:to>
                                        <p:strVal val="visible"/>
                                      </p:to>
                                    </p:set>
                                    <p:anim calcmode="lin" valueType="num">
                                      <p:cBhvr additive="base">
                                        <p:cTn id="63" dur="500" fill="hold"/>
                                        <p:tgtEl>
                                          <p:spTgt spid="117796"/>
                                        </p:tgtEl>
                                        <p:attrNameLst>
                                          <p:attrName>ppt_x</p:attrName>
                                        </p:attrNameLst>
                                      </p:cBhvr>
                                      <p:tavLst>
                                        <p:tav tm="0">
                                          <p:val>
                                            <p:strVal val="#ppt_x"/>
                                          </p:val>
                                        </p:tav>
                                        <p:tav tm="100000">
                                          <p:val>
                                            <p:strVal val="#ppt_x"/>
                                          </p:val>
                                        </p:tav>
                                      </p:tavLst>
                                    </p:anim>
                                    <p:anim calcmode="lin" valueType="num">
                                      <p:cBhvr additive="base">
                                        <p:cTn id="64" dur="500" fill="hold"/>
                                        <p:tgtEl>
                                          <p:spTgt spid="11779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17798"/>
                                        </p:tgtEl>
                                        <p:attrNameLst>
                                          <p:attrName>style.visibility</p:attrName>
                                        </p:attrNameLst>
                                      </p:cBhvr>
                                      <p:to>
                                        <p:strVal val="visible"/>
                                      </p:to>
                                    </p:set>
                                    <p:anim calcmode="lin" valueType="num">
                                      <p:cBhvr additive="base">
                                        <p:cTn id="67" dur="500" fill="hold"/>
                                        <p:tgtEl>
                                          <p:spTgt spid="117798"/>
                                        </p:tgtEl>
                                        <p:attrNameLst>
                                          <p:attrName>ppt_x</p:attrName>
                                        </p:attrNameLst>
                                      </p:cBhvr>
                                      <p:tavLst>
                                        <p:tav tm="0">
                                          <p:val>
                                            <p:strVal val="#ppt_x"/>
                                          </p:val>
                                        </p:tav>
                                        <p:tav tm="100000">
                                          <p:val>
                                            <p:strVal val="#ppt_x"/>
                                          </p:val>
                                        </p:tav>
                                      </p:tavLst>
                                    </p:anim>
                                    <p:anim calcmode="lin" valueType="num">
                                      <p:cBhvr additive="base">
                                        <p:cTn id="68" dur="500" fill="hold"/>
                                        <p:tgtEl>
                                          <p:spTgt spid="11779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4" presetClass="exit" presetSubtype="10" fill="hold" nodeType="clickEffect">
                                  <p:stCondLst>
                                    <p:cond delay="0"/>
                                  </p:stCondLst>
                                  <p:childTnLst>
                                    <p:animEffect transition="out" filter="randombar(horizontal)">
                                      <p:cBhvr>
                                        <p:cTn id="72" dur="500"/>
                                        <p:tgtEl>
                                          <p:spTgt spid="117796"/>
                                        </p:tgtEl>
                                      </p:cBhvr>
                                    </p:animEffect>
                                    <p:set>
                                      <p:cBhvr>
                                        <p:cTn id="73" dur="1" fill="hold">
                                          <p:stCondLst>
                                            <p:cond delay="499"/>
                                          </p:stCondLst>
                                        </p:cTn>
                                        <p:tgtEl>
                                          <p:spTgt spid="117796"/>
                                        </p:tgtEl>
                                        <p:attrNameLst>
                                          <p:attrName>style.visibility</p:attrName>
                                        </p:attrNameLst>
                                      </p:cBhvr>
                                      <p:to>
                                        <p:strVal val="hidden"/>
                                      </p:to>
                                    </p:set>
                                  </p:childTnLst>
                                </p:cTn>
                              </p:par>
                              <p:par>
                                <p:cTn id="74" presetID="18" presetClass="exit" presetSubtype="12" fill="hold" grpId="1" nodeType="withEffect">
                                  <p:stCondLst>
                                    <p:cond delay="0"/>
                                  </p:stCondLst>
                                  <p:childTnLst>
                                    <p:animEffect transition="out" filter="strips(downLeft)">
                                      <p:cBhvr>
                                        <p:cTn id="75" dur="500"/>
                                        <p:tgtEl>
                                          <p:spTgt spid="117798"/>
                                        </p:tgtEl>
                                      </p:cBhvr>
                                    </p:animEffect>
                                    <p:set>
                                      <p:cBhvr>
                                        <p:cTn id="76" dur="1" fill="hold">
                                          <p:stCondLst>
                                            <p:cond delay="499"/>
                                          </p:stCondLst>
                                        </p:cTn>
                                        <p:tgtEl>
                                          <p:spTgt spid="1177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p:bldP spid="117766" grpId="0"/>
      <p:bldP spid="117767" grpId="0"/>
      <p:bldP spid="117768" grpId="1"/>
      <p:bldP spid="117770" grpId="1"/>
      <p:bldP spid="117771" grpId="0"/>
      <p:bldP spid="117773" grpId="0"/>
      <p:bldP spid="117774" grpId="0" animBg="1"/>
      <p:bldP spid="117781" grpId="0" animBg="1"/>
      <p:bldP spid="117798" grpId="0" animBg="1"/>
      <p:bldP spid="117798" grpId="1" animBg="1"/>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7" name="Text Box 3"/>
          <p:cNvSpPr txBox="1">
            <a:spLocks noChangeArrowheads="1"/>
          </p:cNvSpPr>
          <p:nvPr/>
        </p:nvSpPr>
        <p:spPr bwMode="auto">
          <a:xfrm>
            <a:off x="287338" y="1144588"/>
            <a:ext cx="4437062" cy="45720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1. Một số khả năng của máy tính</a:t>
            </a:r>
          </a:p>
        </p:txBody>
      </p:sp>
      <p:sp>
        <p:nvSpPr>
          <p:cNvPr id="118798" name="Text Box 14"/>
          <p:cNvSpPr txBox="1">
            <a:spLocks noChangeArrowheads="1"/>
          </p:cNvSpPr>
          <p:nvPr/>
        </p:nvSpPr>
        <p:spPr bwMode="auto">
          <a:xfrm>
            <a:off x="381000" y="1763713"/>
            <a:ext cx="1706563" cy="579437"/>
          </a:xfrm>
          <a:prstGeom prst="rect">
            <a:avLst/>
          </a:prstGeom>
          <a:noFill/>
          <a:ln w="9525">
            <a:noFill/>
            <a:miter lim="800000"/>
            <a:headEnd/>
            <a:tailEnd/>
          </a:ln>
          <a:effectLst/>
        </p:spPr>
        <p:txBody>
          <a:bodyPr wrap="none">
            <a:spAutoFit/>
          </a:bodyPr>
          <a:lstStyle/>
          <a:p>
            <a:pPr algn="l">
              <a:spcBef>
                <a:spcPct val="0"/>
              </a:spcBef>
              <a:buClrTx/>
            </a:pPr>
            <a:r>
              <a:rPr kumimoji="0" lang="en-US" sz="3200" i="0">
                <a:solidFill>
                  <a:srgbClr val="FF3300"/>
                </a:solidFill>
              </a:rPr>
              <a:t>Kết quả:</a:t>
            </a:r>
          </a:p>
        </p:txBody>
      </p:sp>
      <p:sp>
        <p:nvSpPr>
          <p:cNvPr id="118820" name="Text Box 36"/>
          <p:cNvSpPr txBox="1">
            <a:spLocks noChangeArrowheads="1"/>
          </p:cNvSpPr>
          <p:nvPr/>
        </p:nvSpPr>
        <p:spPr bwMode="auto">
          <a:xfrm>
            <a:off x="1371600" y="3195935"/>
            <a:ext cx="1827744" cy="461665"/>
          </a:xfrm>
          <a:prstGeom prst="rect">
            <a:avLst/>
          </a:prstGeom>
          <a:noFill/>
          <a:ln w="9525">
            <a:noFill/>
            <a:miter lim="800000"/>
            <a:headEnd/>
            <a:tailEnd/>
          </a:ln>
          <a:effectLst/>
        </p:spPr>
        <p:txBody>
          <a:bodyPr wrap="none">
            <a:spAutoFit/>
          </a:bodyPr>
          <a:lstStyle/>
          <a:p>
            <a:pPr algn="l">
              <a:spcBef>
                <a:spcPct val="0"/>
              </a:spcBef>
              <a:buClrTx/>
            </a:pPr>
            <a:r>
              <a:rPr kumimoji="0" lang="en-US" sz="2400" i="0" err="1" smtClean="0">
                <a:solidFill>
                  <a:srgbClr val="0000FF"/>
                </a:solidFill>
              </a:rPr>
              <a:t>Dãy</a:t>
            </a:r>
            <a:r>
              <a:rPr kumimoji="0" lang="en-US" sz="2400" i="0" smtClean="0">
                <a:solidFill>
                  <a:srgbClr val="0000FF"/>
                </a:solidFill>
              </a:rPr>
              <a:t> </a:t>
            </a:r>
            <a:r>
              <a:rPr kumimoji="0" lang="en-US" sz="2400" i="0" err="1" smtClean="0">
                <a:solidFill>
                  <a:srgbClr val="0000FF"/>
                </a:solidFill>
              </a:rPr>
              <a:t>bàn</a:t>
            </a:r>
            <a:r>
              <a:rPr kumimoji="0" lang="en-US" sz="2400" i="0" smtClean="0">
                <a:solidFill>
                  <a:srgbClr val="0000FF"/>
                </a:solidFill>
              </a:rPr>
              <a:t> 1, 2</a:t>
            </a:r>
            <a:endParaRPr kumimoji="0" lang="en-US" sz="2400" i="0">
              <a:solidFill>
                <a:srgbClr val="0000FF"/>
              </a:solidFill>
            </a:endParaRPr>
          </a:p>
        </p:txBody>
      </p:sp>
      <p:sp>
        <p:nvSpPr>
          <p:cNvPr id="118821" name="Text Box 37"/>
          <p:cNvSpPr txBox="1">
            <a:spLocks noChangeArrowheads="1"/>
          </p:cNvSpPr>
          <p:nvPr/>
        </p:nvSpPr>
        <p:spPr bwMode="auto">
          <a:xfrm>
            <a:off x="5943600" y="3200400"/>
            <a:ext cx="1827744" cy="461665"/>
          </a:xfrm>
          <a:prstGeom prst="rect">
            <a:avLst/>
          </a:prstGeom>
          <a:noFill/>
          <a:ln w="9525">
            <a:noFill/>
            <a:miter lim="800000"/>
            <a:headEnd/>
            <a:tailEnd/>
          </a:ln>
          <a:effectLst/>
        </p:spPr>
        <p:txBody>
          <a:bodyPr wrap="none">
            <a:spAutoFit/>
          </a:bodyPr>
          <a:lstStyle/>
          <a:p>
            <a:pPr algn="l">
              <a:spcBef>
                <a:spcPct val="0"/>
              </a:spcBef>
              <a:buClrTx/>
            </a:pPr>
            <a:r>
              <a:rPr kumimoji="0" lang="en-US" sz="2400" i="0" err="1" smtClean="0">
                <a:solidFill>
                  <a:srgbClr val="0000FF"/>
                </a:solidFill>
              </a:rPr>
              <a:t>Dãy</a:t>
            </a:r>
            <a:r>
              <a:rPr kumimoji="0" lang="en-US" sz="2400" i="0" smtClean="0">
                <a:solidFill>
                  <a:srgbClr val="0000FF"/>
                </a:solidFill>
              </a:rPr>
              <a:t> </a:t>
            </a:r>
            <a:r>
              <a:rPr kumimoji="0" lang="en-US" sz="2400" i="0" err="1" smtClean="0">
                <a:solidFill>
                  <a:srgbClr val="0000FF"/>
                </a:solidFill>
              </a:rPr>
              <a:t>bàn</a:t>
            </a:r>
            <a:r>
              <a:rPr kumimoji="0" lang="en-US" sz="2400" i="0" smtClean="0">
                <a:solidFill>
                  <a:srgbClr val="0000FF"/>
                </a:solidFill>
              </a:rPr>
              <a:t> 3, 4</a:t>
            </a:r>
            <a:endParaRPr kumimoji="0" lang="en-US" sz="2400" i="0">
              <a:solidFill>
                <a:srgbClr val="0000FF"/>
              </a:solidFill>
            </a:endParaRPr>
          </a:p>
        </p:txBody>
      </p:sp>
      <p:sp>
        <p:nvSpPr>
          <p:cNvPr id="118822" name="Text Box 38"/>
          <p:cNvSpPr txBox="1">
            <a:spLocks noChangeArrowheads="1"/>
          </p:cNvSpPr>
          <p:nvPr/>
        </p:nvSpPr>
        <p:spPr bwMode="auto">
          <a:xfrm>
            <a:off x="393700" y="3962400"/>
            <a:ext cx="1804988" cy="457200"/>
          </a:xfrm>
          <a:prstGeom prst="rect">
            <a:avLst/>
          </a:prstGeom>
          <a:noFill/>
          <a:ln w="9525">
            <a:noFill/>
            <a:miter lim="800000"/>
            <a:headEnd/>
            <a:tailEnd/>
          </a:ln>
          <a:effectLst/>
        </p:spPr>
        <p:txBody>
          <a:bodyPr wrap="none">
            <a:spAutoFit/>
          </a:bodyPr>
          <a:lstStyle/>
          <a:p>
            <a:pPr algn="l">
              <a:spcBef>
                <a:spcPct val="0"/>
              </a:spcBef>
              <a:buClrTx/>
            </a:pPr>
            <a:r>
              <a:rPr kumimoji="0" lang="en-US" sz="2400" i="0"/>
              <a:t>142857 x </a:t>
            </a:r>
            <a:r>
              <a:rPr kumimoji="0" lang="en-US" sz="2400" i="0">
                <a:solidFill>
                  <a:srgbClr val="CC3300"/>
                </a:solidFill>
              </a:rPr>
              <a:t>2</a:t>
            </a:r>
            <a:r>
              <a:rPr kumimoji="0" lang="en-US" sz="2400" i="0"/>
              <a:t> =</a:t>
            </a:r>
            <a:endParaRPr kumimoji="0" lang="en-US" sz="2400" i="0">
              <a:solidFill>
                <a:srgbClr val="FF0000"/>
              </a:solidFill>
            </a:endParaRPr>
          </a:p>
        </p:txBody>
      </p:sp>
      <p:sp>
        <p:nvSpPr>
          <p:cNvPr id="118824" name="Text Box 40"/>
          <p:cNvSpPr txBox="1">
            <a:spLocks noChangeArrowheads="1"/>
          </p:cNvSpPr>
          <p:nvPr/>
        </p:nvSpPr>
        <p:spPr bwMode="auto">
          <a:xfrm>
            <a:off x="381000" y="4773612"/>
            <a:ext cx="1881188" cy="457200"/>
          </a:xfrm>
          <a:prstGeom prst="rect">
            <a:avLst/>
          </a:prstGeom>
          <a:noFill/>
          <a:ln w="9525">
            <a:noFill/>
            <a:miter lim="800000"/>
            <a:headEnd/>
            <a:tailEnd/>
          </a:ln>
          <a:effectLst/>
        </p:spPr>
        <p:txBody>
          <a:bodyPr wrap="none">
            <a:spAutoFit/>
          </a:bodyPr>
          <a:lstStyle/>
          <a:p>
            <a:pPr algn="l">
              <a:spcBef>
                <a:spcPct val="0"/>
              </a:spcBef>
              <a:buClrTx/>
            </a:pPr>
            <a:r>
              <a:rPr kumimoji="0" lang="en-US" sz="2400" i="0"/>
              <a:t>142857 x </a:t>
            </a:r>
            <a:r>
              <a:rPr kumimoji="0" lang="en-US" sz="2400" i="0">
                <a:solidFill>
                  <a:srgbClr val="CC3300"/>
                </a:solidFill>
              </a:rPr>
              <a:t>4</a:t>
            </a:r>
            <a:r>
              <a:rPr kumimoji="0" lang="en-US" sz="2400" i="0"/>
              <a:t> = </a:t>
            </a:r>
            <a:endParaRPr kumimoji="0" lang="en-US" sz="2400" i="0">
              <a:solidFill>
                <a:srgbClr val="FF0000"/>
              </a:solidFill>
            </a:endParaRPr>
          </a:p>
        </p:txBody>
      </p:sp>
      <p:sp>
        <p:nvSpPr>
          <p:cNvPr id="118825" name="Text Box 41"/>
          <p:cNvSpPr txBox="1">
            <a:spLocks noChangeArrowheads="1"/>
          </p:cNvSpPr>
          <p:nvPr/>
        </p:nvSpPr>
        <p:spPr bwMode="auto">
          <a:xfrm>
            <a:off x="4965700" y="3886200"/>
            <a:ext cx="1881188" cy="457200"/>
          </a:xfrm>
          <a:prstGeom prst="rect">
            <a:avLst/>
          </a:prstGeom>
          <a:noFill/>
          <a:ln w="9525">
            <a:noFill/>
            <a:miter lim="800000"/>
            <a:headEnd/>
            <a:tailEnd/>
          </a:ln>
          <a:effectLst/>
        </p:spPr>
        <p:txBody>
          <a:bodyPr wrap="none">
            <a:spAutoFit/>
          </a:bodyPr>
          <a:lstStyle/>
          <a:p>
            <a:pPr algn="l">
              <a:spcBef>
                <a:spcPct val="0"/>
              </a:spcBef>
              <a:buClrTx/>
            </a:pPr>
            <a:r>
              <a:rPr kumimoji="0" lang="en-US" sz="2400" i="0"/>
              <a:t>142857 x </a:t>
            </a:r>
            <a:r>
              <a:rPr kumimoji="0" lang="en-US" sz="2400" i="0">
                <a:solidFill>
                  <a:srgbClr val="CC3300"/>
                </a:solidFill>
              </a:rPr>
              <a:t>3</a:t>
            </a:r>
            <a:r>
              <a:rPr kumimoji="0" lang="en-US" sz="2400" i="0"/>
              <a:t> = </a:t>
            </a:r>
            <a:endParaRPr kumimoji="0" lang="en-US" sz="2400" i="0">
              <a:solidFill>
                <a:srgbClr val="CC3300"/>
              </a:solidFill>
            </a:endParaRPr>
          </a:p>
        </p:txBody>
      </p:sp>
      <p:sp>
        <p:nvSpPr>
          <p:cNvPr id="118827" name="Text Box 43"/>
          <p:cNvSpPr txBox="1">
            <a:spLocks noChangeArrowheads="1"/>
          </p:cNvSpPr>
          <p:nvPr/>
        </p:nvSpPr>
        <p:spPr bwMode="auto">
          <a:xfrm>
            <a:off x="4953000" y="4697412"/>
            <a:ext cx="1881188" cy="457200"/>
          </a:xfrm>
          <a:prstGeom prst="rect">
            <a:avLst/>
          </a:prstGeom>
          <a:noFill/>
          <a:ln w="9525">
            <a:noFill/>
            <a:miter lim="800000"/>
            <a:headEnd/>
            <a:tailEnd/>
          </a:ln>
          <a:effectLst/>
        </p:spPr>
        <p:txBody>
          <a:bodyPr wrap="none">
            <a:spAutoFit/>
          </a:bodyPr>
          <a:lstStyle/>
          <a:p>
            <a:pPr algn="l">
              <a:spcBef>
                <a:spcPct val="0"/>
              </a:spcBef>
              <a:buClrTx/>
            </a:pPr>
            <a:r>
              <a:rPr kumimoji="0" lang="en-US" sz="2400" i="0"/>
              <a:t>142857 x </a:t>
            </a:r>
            <a:r>
              <a:rPr kumimoji="0" lang="en-US" sz="2400" i="0">
                <a:solidFill>
                  <a:srgbClr val="CC3300"/>
                </a:solidFill>
              </a:rPr>
              <a:t>5</a:t>
            </a:r>
            <a:r>
              <a:rPr kumimoji="0" lang="en-US" sz="2400" i="0"/>
              <a:t> = </a:t>
            </a:r>
            <a:endParaRPr kumimoji="0" lang="en-US" sz="2400" i="0">
              <a:solidFill>
                <a:srgbClr val="CC3300"/>
              </a:solidFill>
            </a:endParaRPr>
          </a:p>
        </p:txBody>
      </p:sp>
      <p:sp>
        <p:nvSpPr>
          <p:cNvPr id="118828" name="Line 44"/>
          <p:cNvSpPr>
            <a:spLocks noChangeShapeType="1"/>
          </p:cNvSpPr>
          <p:nvPr/>
        </p:nvSpPr>
        <p:spPr bwMode="auto">
          <a:xfrm>
            <a:off x="4495800" y="3962400"/>
            <a:ext cx="0" cy="2362200"/>
          </a:xfrm>
          <a:prstGeom prst="line">
            <a:avLst/>
          </a:prstGeom>
          <a:noFill/>
          <a:ln w="9525">
            <a:solidFill>
              <a:schemeClr val="tx1"/>
            </a:solidFill>
            <a:round/>
            <a:headEnd/>
            <a:tailEnd/>
          </a:ln>
          <a:effectLst/>
        </p:spPr>
        <p:txBody>
          <a:bodyPr/>
          <a:lstStyle/>
          <a:p>
            <a:endParaRPr lang="en-US"/>
          </a:p>
        </p:txBody>
      </p:sp>
      <p:sp>
        <p:nvSpPr>
          <p:cNvPr id="118829" name="Text Box 45"/>
          <p:cNvSpPr txBox="1">
            <a:spLocks noChangeArrowheads="1"/>
          </p:cNvSpPr>
          <p:nvPr/>
        </p:nvSpPr>
        <p:spPr bwMode="auto">
          <a:xfrm>
            <a:off x="3200400" y="3962400"/>
            <a:ext cx="1098550" cy="457200"/>
          </a:xfrm>
          <a:prstGeom prst="rect">
            <a:avLst/>
          </a:prstGeom>
          <a:noFill/>
          <a:ln w="9525">
            <a:noFill/>
            <a:miter lim="800000"/>
            <a:headEnd/>
            <a:tailEnd/>
          </a:ln>
          <a:effectLst/>
        </p:spPr>
        <p:txBody>
          <a:bodyPr wrap="none">
            <a:spAutoFit/>
          </a:bodyPr>
          <a:lstStyle/>
          <a:p>
            <a:pPr algn="l">
              <a:spcBef>
                <a:spcPct val="0"/>
              </a:spcBef>
              <a:buClrTx/>
            </a:pPr>
            <a:r>
              <a:rPr kumimoji="0" lang="en-US" sz="2400" i="0">
                <a:solidFill>
                  <a:srgbClr val="CC3300"/>
                </a:solidFill>
              </a:rPr>
              <a:t>285714</a:t>
            </a:r>
          </a:p>
        </p:txBody>
      </p:sp>
      <p:sp>
        <p:nvSpPr>
          <p:cNvPr id="118830" name="Text Box 46"/>
          <p:cNvSpPr txBox="1">
            <a:spLocks noChangeArrowheads="1"/>
          </p:cNvSpPr>
          <p:nvPr/>
        </p:nvSpPr>
        <p:spPr bwMode="auto">
          <a:xfrm>
            <a:off x="3200400" y="4800600"/>
            <a:ext cx="1098550" cy="457200"/>
          </a:xfrm>
          <a:prstGeom prst="rect">
            <a:avLst/>
          </a:prstGeom>
          <a:noFill/>
          <a:ln w="9525">
            <a:noFill/>
            <a:miter lim="800000"/>
            <a:headEnd/>
            <a:tailEnd/>
          </a:ln>
          <a:effectLst/>
        </p:spPr>
        <p:txBody>
          <a:bodyPr wrap="none">
            <a:spAutoFit/>
          </a:bodyPr>
          <a:lstStyle/>
          <a:p>
            <a:pPr algn="l">
              <a:spcBef>
                <a:spcPct val="0"/>
              </a:spcBef>
              <a:buClrTx/>
            </a:pPr>
            <a:r>
              <a:rPr kumimoji="0" lang="en-US" sz="2400" i="0">
                <a:solidFill>
                  <a:srgbClr val="CC3300"/>
                </a:solidFill>
              </a:rPr>
              <a:t>571428</a:t>
            </a:r>
          </a:p>
        </p:txBody>
      </p:sp>
      <p:sp>
        <p:nvSpPr>
          <p:cNvPr id="118832" name="Text Box 48"/>
          <p:cNvSpPr txBox="1">
            <a:spLocks noChangeArrowheads="1"/>
          </p:cNvSpPr>
          <p:nvPr/>
        </p:nvSpPr>
        <p:spPr bwMode="auto">
          <a:xfrm>
            <a:off x="7740650" y="3886200"/>
            <a:ext cx="1098550" cy="457200"/>
          </a:xfrm>
          <a:prstGeom prst="rect">
            <a:avLst/>
          </a:prstGeom>
          <a:noFill/>
          <a:ln w="9525">
            <a:noFill/>
            <a:miter lim="800000"/>
            <a:headEnd/>
            <a:tailEnd/>
          </a:ln>
          <a:effectLst/>
        </p:spPr>
        <p:txBody>
          <a:bodyPr wrap="none">
            <a:spAutoFit/>
          </a:bodyPr>
          <a:lstStyle/>
          <a:p>
            <a:pPr algn="l">
              <a:spcBef>
                <a:spcPct val="0"/>
              </a:spcBef>
              <a:buClrTx/>
            </a:pPr>
            <a:r>
              <a:rPr kumimoji="0" lang="en-US" sz="2400" i="0">
                <a:solidFill>
                  <a:srgbClr val="CC3300"/>
                </a:solidFill>
              </a:rPr>
              <a:t>428571</a:t>
            </a:r>
          </a:p>
        </p:txBody>
      </p:sp>
      <p:sp>
        <p:nvSpPr>
          <p:cNvPr id="118833" name="Text Box 49"/>
          <p:cNvSpPr txBox="1">
            <a:spLocks noChangeArrowheads="1"/>
          </p:cNvSpPr>
          <p:nvPr/>
        </p:nvSpPr>
        <p:spPr bwMode="auto">
          <a:xfrm>
            <a:off x="7740650" y="4648200"/>
            <a:ext cx="1098550" cy="457200"/>
          </a:xfrm>
          <a:prstGeom prst="rect">
            <a:avLst/>
          </a:prstGeom>
          <a:noFill/>
          <a:ln w="9525">
            <a:noFill/>
            <a:miter lim="800000"/>
            <a:headEnd/>
            <a:tailEnd/>
          </a:ln>
          <a:effectLst/>
        </p:spPr>
        <p:txBody>
          <a:bodyPr wrap="none">
            <a:spAutoFit/>
          </a:bodyPr>
          <a:lstStyle/>
          <a:p>
            <a:pPr algn="l">
              <a:spcBef>
                <a:spcPct val="0"/>
              </a:spcBef>
              <a:buClrTx/>
            </a:pPr>
            <a:r>
              <a:rPr kumimoji="0" lang="en-US" sz="2400" i="0">
                <a:solidFill>
                  <a:srgbClr val="CC3300"/>
                </a:solidFill>
              </a:rPr>
              <a:t>714285</a:t>
            </a:r>
          </a:p>
        </p:txBody>
      </p:sp>
      <p:sp>
        <p:nvSpPr>
          <p:cNvPr id="118841" name="Text Box 57">
            <a:hlinkClick r:id="rId2" action="ppaction://hlinkfile"/>
          </p:cNvPr>
          <p:cNvSpPr txBox="1">
            <a:spLocks noChangeArrowheads="1"/>
          </p:cNvSpPr>
          <p:nvPr/>
        </p:nvSpPr>
        <p:spPr bwMode="auto">
          <a:xfrm>
            <a:off x="2362200" y="2209800"/>
            <a:ext cx="4573588" cy="519113"/>
          </a:xfrm>
          <a:prstGeom prst="rect">
            <a:avLst/>
          </a:prstGeom>
          <a:noFill/>
          <a:ln w="9525">
            <a:noFill/>
            <a:miter lim="800000"/>
            <a:headEnd/>
            <a:tailEnd/>
          </a:ln>
          <a:effectLst/>
        </p:spPr>
        <p:txBody>
          <a:bodyPr>
            <a:spAutoFit/>
          </a:bodyPr>
          <a:lstStyle/>
          <a:p>
            <a:pPr algn="l" eaLnBrk="1" hangingPunct="1">
              <a:spcBef>
                <a:spcPct val="0"/>
              </a:spcBef>
              <a:buClrTx/>
            </a:pPr>
            <a:r>
              <a:rPr kumimoji="0" lang="en-US" sz="2800" i="0" err="1">
                <a:solidFill>
                  <a:srgbClr val="CC3300"/>
                </a:solidFill>
              </a:rPr>
              <a:t>Tính</a:t>
            </a:r>
            <a:r>
              <a:rPr kumimoji="0" lang="en-US" sz="2800" i="0">
                <a:solidFill>
                  <a:srgbClr val="CC3300"/>
                </a:solidFill>
              </a:rPr>
              <a:t> </a:t>
            </a:r>
            <a:r>
              <a:rPr kumimoji="0" lang="en-US" sz="2800" i="0" err="1">
                <a:solidFill>
                  <a:srgbClr val="CC3300"/>
                </a:solidFill>
              </a:rPr>
              <a:t>toán</a:t>
            </a:r>
            <a:r>
              <a:rPr kumimoji="0" lang="en-US" sz="2800" i="0">
                <a:solidFill>
                  <a:srgbClr val="CC3300"/>
                </a:solidFill>
              </a:rPr>
              <a:t> </a:t>
            </a:r>
            <a:r>
              <a:rPr kumimoji="0" lang="en-US" sz="2800" i="0" err="1">
                <a:solidFill>
                  <a:srgbClr val="CC3300"/>
                </a:solidFill>
              </a:rPr>
              <a:t>bằng</a:t>
            </a:r>
            <a:r>
              <a:rPr kumimoji="0" lang="en-US" sz="2800" i="0">
                <a:solidFill>
                  <a:srgbClr val="CC3300"/>
                </a:solidFill>
              </a:rPr>
              <a:t> </a:t>
            </a:r>
            <a:r>
              <a:rPr kumimoji="0" lang="en-US" sz="2800" i="0" err="1">
                <a:solidFill>
                  <a:srgbClr val="CC3300"/>
                </a:solidFill>
              </a:rPr>
              <a:t>máy</a:t>
            </a:r>
            <a:r>
              <a:rPr kumimoji="0" lang="en-US" sz="2800" i="0">
                <a:solidFill>
                  <a:srgbClr val="CC3300"/>
                </a:solidFill>
              </a:rPr>
              <a:t> </a:t>
            </a:r>
            <a:r>
              <a:rPr kumimoji="0" lang="en-US" sz="2800" i="0" err="1">
                <a:solidFill>
                  <a:srgbClr val="CC3300"/>
                </a:solidFill>
              </a:rPr>
              <a:t>tính</a:t>
            </a:r>
            <a:endParaRPr kumimoji="0" lang="en-US" sz="2800" i="0">
              <a:solidFill>
                <a:srgbClr val="CC3300"/>
              </a:solidFill>
            </a:endParaRPr>
          </a:p>
        </p:txBody>
      </p:sp>
      <p:sp>
        <p:nvSpPr>
          <p:cNvPr id="118844" name="WordArt 60"/>
          <p:cNvSpPr>
            <a:spLocks noChangeArrowheads="1" noChangeShapeType="1" noTextEdit="1"/>
          </p:cNvSpPr>
          <p:nvPr/>
        </p:nvSpPr>
        <p:spPr bwMode="auto">
          <a:xfrm>
            <a:off x="609600" y="533400"/>
            <a:ext cx="990600" cy="381000"/>
          </a:xfrm>
          <a:prstGeom prst="rect">
            <a:avLst/>
          </a:prstGeom>
        </p:spPr>
        <p:txBody>
          <a:bodyPr wrap="none" fromWordArt="1">
            <a:prstTxWarp prst="textPlain">
              <a:avLst>
                <a:gd name="adj" fmla="val 50000"/>
              </a:avLst>
            </a:prstTxWarp>
          </a:bodyPr>
          <a:lstStyle/>
          <a:p>
            <a:r>
              <a:rPr lang="en-US" sz="3600" kern="10">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Bài 3:</a:t>
            </a:r>
          </a:p>
        </p:txBody>
      </p:sp>
      <p:sp>
        <p:nvSpPr>
          <p:cNvPr id="118845" name="WordArt 61"/>
          <p:cNvSpPr>
            <a:spLocks noChangeArrowheads="1" noChangeShapeType="1" noTextEdit="1"/>
          </p:cNvSpPr>
          <p:nvPr/>
        </p:nvSpPr>
        <p:spPr bwMode="auto">
          <a:xfrm>
            <a:off x="1828800" y="304800"/>
            <a:ext cx="6553200" cy="762000"/>
          </a:xfrm>
          <a:prstGeom prst="rect">
            <a:avLst/>
          </a:prstGeom>
        </p:spPr>
        <p:txBody>
          <a:bodyPr wrap="none" fromWordArt="1">
            <a:prstTxWarp prst="textPlain">
              <a:avLst>
                <a:gd name="adj" fmla="val 50000"/>
              </a:avLst>
            </a:prstTxWarp>
          </a:bodyPr>
          <a:lstStyle/>
          <a:p>
            <a:r>
              <a:rPr lang="vi-VN"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rPr>
              <a:t>EM CÓ THỂ LÀM ĐƯỢC GÌ NHỜ MÁY TÍNH</a:t>
            </a:r>
            <a:endParaRPr lang="en-US"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endParaRPr>
          </a:p>
        </p:txBody>
      </p:sp>
      <p:sp>
        <p:nvSpPr>
          <p:cNvPr id="24" name="Action Button: Forward or Next 23">
            <a:hlinkClick r:id="" action="ppaction://hlinkshowjump?jump=nextslide" highlightClick="1"/>
          </p:cNvPr>
          <p:cNvSpPr/>
          <p:nvPr/>
        </p:nvSpPr>
        <p:spPr bwMode="auto">
          <a:xfrm>
            <a:off x="8153400" y="6172200"/>
            <a:ext cx="457200" cy="381000"/>
          </a:xfrm>
          <a:prstGeom prst="actionButtonForwardNext">
            <a:avLst/>
          </a:prstGeom>
          <a:noFill/>
          <a:ln w="9525" cap="flat" cmpd="sng" algn="ctr">
            <a:solidFill>
              <a:schemeClr val="bg1">
                <a:lumMod val="65000"/>
              </a:schemeClr>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bodyPr>
          <a:lstStyle/>
          <a:p>
            <a:pPr marL="533400" marR="0" indent="-533400" algn="ctr" defTabSz="914400" rtl="0" eaLnBrk="0" fontAlgn="base" latinLnBrk="0" hangingPunct="0">
              <a:lnSpc>
                <a:spcPct val="100000"/>
              </a:lnSpc>
              <a:spcBef>
                <a:spcPct val="20000"/>
              </a:spcBef>
              <a:spcAft>
                <a:spcPct val="0"/>
              </a:spcAft>
              <a:buClr>
                <a:srgbClr val="3366CC"/>
              </a:buClr>
              <a:buSzTx/>
              <a:buFontTx/>
              <a:buNone/>
              <a:tabLst/>
            </a:pPr>
            <a:endParaRPr kumimoji="1" lang="en-US" sz="2000" b="1" i="1"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2133600" y="3962400"/>
            <a:ext cx="1219200" cy="533400"/>
          </a:xfrm>
          <a:prstGeom prst="rect">
            <a:avLst/>
          </a:prstGeom>
          <a:noFill/>
          <a:ln w="9525"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bodyPr>
          <a:lstStyle/>
          <a:p>
            <a:pPr marL="533400" marR="0" indent="-533400" algn="ctr" defTabSz="914400" rtl="0" eaLnBrk="0" fontAlgn="base" latinLnBrk="0" hangingPunct="0">
              <a:lnSpc>
                <a:spcPct val="100000"/>
              </a:lnSpc>
              <a:spcBef>
                <a:spcPct val="20000"/>
              </a:spcBef>
              <a:spcAft>
                <a:spcPct val="0"/>
              </a:spcAft>
              <a:buClr>
                <a:srgbClr val="3366CC"/>
              </a:buClr>
              <a:buSzTx/>
              <a:buFontTx/>
              <a:buNone/>
              <a:tabLst/>
            </a:pPr>
            <a:endParaRPr kumimoji="1" lang="en-US" sz="2000" b="1" i="1" u="none" strike="noStrike" cap="none" normalizeH="0" baseline="0" smtClean="0">
              <a:ln>
                <a:noFill/>
              </a:ln>
              <a:solidFill>
                <a:schemeClr val="tx1"/>
              </a:solidFill>
              <a:effectLst/>
              <a:latin typeface="Times New Roman" pitchFamily="18"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8798"/>
                                        </p:tgtEl>
                                        <p:attrNameLst>
                                          <p:attrName>style.visibility</p:attrName>
                                        </p:attrNameLst>
                                      </p:cBhvr>
                                      <p:to>
                                        <p:strVal val="visible"/>
                                      </p:to>
                                    </p:set>
                                    <p:animEffect transition="in" filter="blinds(horizontal)">
                                      <p:cBhvr>
                                        <p:cTn id="7" dur="500"/>
                                        <p:tgtEl>
                                          <p:spTgt spid="1187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8841"/>
                                        </p:tgtEl>
                                        <p:attrNameLst>
                                          <p:attrName>style.visibility</p:attrName>
                                        </p:attrNameLst>
                                      </p:cBhvr>
                                      <p:to>
                                        <p:strVal val="visible"/>
                                      </p:to>
                                    </p:set>
                                    <p:anim calcmode="lin" valueType="num">
                                      <p:cBhvr additive="base">
                                        <p:cTn id="12" dur="500" fill="hold"/>
                                        <p:tgtEl>
                                          <p:spTgt spid="118841"/>
                                        </p:tgtEl>
                                        <p:attrNameLst>
                                          <p:attrName>ppt_x</p:attrName>
                                        </p:attrNameLst>
                                      </p:cBhvr>
                                      <p:tavLst>
                                        <p:tav tm="0">
                                          <p:val>
                                            <p:strVal val="#ppt_x"/>
                                          </p:val>
                                        </p:tav>
                                        <p:tav tm="100000">
                                          <p:val>
                                            <p:strVal val="#ppt_x"/>
                                          </p:val>
                                        </p:tav>
                                      </p:tavLst>
                                    </p:anim>
                                    <p:anim calcmode="lin" valueType="num">
                                      <p:cBhvr additive="base">
                                        <p:cTn id="13" dur="500" fill="hold"/>
                                        <p:tgtEl>
                                          <p:spTgt spid="11884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5" presetClass="exit" presetSubtype="0" fill="hold" grpId="1" nodeType="clickEffect">
                                  <p:stCondLst>
                                    <p:cond delay="0"/>
                                  </p:stCondLst>
                                  <p:childTnLst>
                                    <p:anim calcmode="lin" valueType="num">
                                      <p:cBhvr>
                                        <p:cTn id="17" dur="1000"/>
                                        <p:tgtEl>
                                          <p:spTgt spid="118841"/>
                                        </p:tgtEl>
                                        <p:attrNameLst>
                                          <p:attrName>ppt_w</p:attrName>
                                        </p:attrNameLst>
                                      </p:cBhvr>
                                      <p:tavLst>
                                        <p:tav tm="0">
                                          <p:val>
                                            <p:strVal val="ppt_w"/>
                                          </p:val>
                                        </p:tav>
                                        <p:tav tm="100000">
                                          <p:val>
                                            <p:strVal val="ppt_w*0.70"/>
                                          </p:val>
                                        </p:tav>
                                      </p:tavLst>
                                    </p:anim>
                                    <p:anim calcmode="lin" valueType="num">
                                      <p:cBhvr>
                                        <p:cTn id="18" dur="1000"/>
                                        <p:tgtEl>
                                          <p:spTgt spid="118841"/>
                                        </p:tgtEl>
                                        <p:attrNameLst>
                                          <p:attrName>ppt_h</p:attrName>
                                        </p:attrNameLst>
                                      </p:cBhvr>
                                      <p:tavLst>
                                        <p:tav tm="0">
                                          <p:val>
                                            <p:strVal val="ppt_h"/>
                                          </p:val>
                                        </p:tav>
                                        <p:tav tm="100000">
                                          <p:val>
                                            <p:strVal val="ppt_h"/>
                                          </p:val>
                                        </p:tav>
                                      </p:tavLst>
                                    </p:anim>
                                    <p:animEffect transition="out" filter="fade">
                                      <p:cBhvr>
                                        <p:cTn id="19" dur="1000"/>
                                        <p:tgtEl>
                                          <p:spTgt spid="118841"/>
                                        </p:tgtEl>
                                      </p:cBhvr>
                                    </p:animEffect>
                                    <p:set>
                                      <p:cBhvr>
                                        <p:cTn id="20" dur="1" fill="hold">
                                          <p:stCondLst>
                                            <p:cond delay="999"/>
                                          </p:stCondLst>
                                        </p:cTn>
                                        <p:tgtEl>
                                          <p:spTgt spid="118841"/>
                                        </p:tgtEl>
                                        <p:attrNameLst>
                                          <p:attrName>style.visibility</p:attrName>
                                        </p:attrNameLst>
                                      </p:cBhvr>
                                      <p:to>
                                        <p:strVal val="hidden"/>
                                      </p:to>
                                    </p:set>
                                  </p:childTnLst>
                                </p:cTn>
                              </p:par>
                              <p:par>
                                <p:cTn id="21" presetID="3" presetClass="entr" presetSubtype="10" fill="hold" nodeType="withEffect">
                                  <p:stCondLst>
                                    <p:cond delay="0"/>
                                  </p:stCondLst>
                                  <p:childTnLst>
                                    <p:set>
                                      <p:cBhvr>
                                        <p:cTn id="22" dur="1" fill="hold">
                                          <p:stCondLst>
                                            <p:cond delay="0"/>
                                          </p:stCondLst>
                                        </p:cTn>
                                        <p:tgtEl>
                                          <p:spTgt spid="118820"/>
                                        </p:tgtEl>
                                        <p:attrNameLst>
                                          <p:attrName>style.visibility</p:attrName>
                                        </p:attrNameLst>
                                      </p:cBhvr>
                                      <p:to>
                                        <p:strVal val="visible"/>
                                      </p:to>
                                    </p:set>
                                    <p:animEffect transition="in" filter="blinds(horizontal)">
                                      <p:cBhvr>
                                        <p:cTn id="23" dur="500"/>
                                        <p:tgtEl>
                                          <p:spTgt spid="118820"/>
                                        </p:tgtEl>
                                      </p:cBhvr>
                                    </p:animEffect>
                                  </p:childTnLst>
                                </p:cTn>
                              </p:par>
                              <p:par>
                                <p:cTn id="24" presetID="3" presetClass="entr" presetSubtype="10" fill="hold" nodeType="withEffect">
                                  <p:stCondLst>
                                    <p:cond delay="0"/>
                                  </p:stCondLst>
                                  <p:childTnLst>
                                    <p:set>
                                      <p:cBhvr>
                                        <p:cTn id="25" dur="1" fill="hold">
                                          <p:stCondLst>
                                            <p:cond delay="0"/>
                                          </p:stCondLst>
                                        </p:cTn>
                                        <p:tgtEl>
                                          <p:spTgt spid="118821"/>
                                        </p:tgtEl>
                                        <p:attrNameLst>
                                          <p:attrName>style.visibility</p:attrName>
                                        </p:attrNameLst>
                                      </p:cBhvr>
                                      <p:to>
                                        <p:strVal val="visible"/>
                                      </p:to>
                                    </p:set>
                                    <p:animEffect transition="in" filter="blinds(horizontal)">
                                      <p:cBhvr>
                                        <p:cTn id="26" dur="500"/>
                                        <p:tgtEl>
                                          <p:spTgt spid="118821"/>
                                        </p:tgtEl>
                                      </p:cBhvr>
                                    </p:animEffect>
                                  </p:childTnLst>
                                </p:cTn>
                              </p:par>
                              <p:par>
                                <p:cTn id="27" presetID="3" presetClass="entr" presetSubtype="10" fill="hold" nodeType="withEffect">
                                  <p:stCondLst>
                                    <p:cond delay="0"/>
                                  </p:stCondLst>
                                  <p:childTnLst>
                                    <p:set>
                                      <p:cBhvr>
                                        <p:cTn id="28" dur="1" fill="hold">
                                          <p:stCondLst>
                                            <p:cond delay="0"/>
                                          </p:stCondLst>
                                        </p:cTn>
                                        <p:tgtEl>
                                          <p:spTgt spid="118822"/>
                                        </p:tgtEl>
                                        <p:attrNameLst>
                                          <p:attrName>style.visibility</p:attrName>
                                        </p:attrNameLst>
                                      </p:cBhvr>
                                      <p:to>
                                        <p:strVal val="visible"/>
                                      </p:to>
                                    </p:set>
                                    <p:animEffect transition="in" filter="blinds(horizontal)">
                                      <p:cBhvr>
                                        <p:cTn id="29" dur="500"/>
                                        <p:tgtEl>
                                          <p:spTgt spid="118822"/>
                                        </p:tgtEl>
                                      </p:cBhvr>
                                    </p:animEffect>
                                  </p:childTnLst>
                                </p:cTn>
                              </p:par>
                              <p:par>
                                <p:cTn id="30" presetID="3" presetClass="entr" presetSubtype="10" fill="hold" nodeType="withEffect">
                                  <p:stCondLst>
                                    <p:cond delay="0"/>
                                  </p:stCondLst>
                                  <p:childTnLst>
                                    <p:set>
                                      <p:cBhvr>
                                        <p:cTn id="31" dur="1" fill="hold">
                                          <p:stCondLst>
                                            <p:cond delay="0"/>
                                          </p:stCondLst>
                                        </p:cTn>
                                        <p:tgtEl>
                                          <p:spTgt spid="118824"/>
                                        </p:tgtEl>
                                        <p:attrNameLst>
                                          <p:attrName>style.visibility</p:attrName>
                                        </p:attrNameLst>
                                      </p:cBhvr>
                                      <p:to>
                                        <p:strVal val="visible"/>
                                      </p:to>
                                    </p:set>
                                    <p:animEffect transition="in" filter="blinds(horizontal)">
                                      <p:cBhvr>
                                        <p:cTn id="32" dur="500"/>
                                        <p:tgtEl>
                                          <p:spTgt spid="118824"/>
                                        </p:tgtEl>
                                      </p:cBhvr>
                                    </p:animEffect>
                                  </p:childTnLst>
                                </p:cTn>
                              </p:par>
                              <p:par>
                                <p:cTn id="33" presetID="3" presetClass="entr" presetSubtype="10" fill="hold" nodeType="withEffect">
                                  <p:stCondLst>
                                    <p:cond delay="0"/>
                                  </p:stCondLst>
                                  <p:childTnLst>
                                    <p:set>
                                      <p:cBhvr>
                                        <p:cTn id="34" dur="1" fill="hold">
                                          <p:stCondLst>
                                            <p:cond delay="0"/>
                                          </p:stCondLst>
                                        </p:cTn>
                                        <p:tgtEl>
                                          <p:spTgt spid="118825"/>
                                        </p:tgtEl>
                                        <p:attrNameLst>
                                          <p:attrName>style.visibility</p:attrName>
                                        </p:attrNameLst>
                                      </p:cBhvr>
                                      <p:to>
                                        <p:strVal val="visible"/>
                                      </p:to>
                                    </p:set>
                                    <p:animEffect transition="in" filter="blinds(horizontal)">
                                      <p:cBhvr>
                                        <p:cTn id="35" dur="500"/>
                                        <p:tgtEl>
                                          <p:spTgt spid="118825"/>
                                        </p:tgtEl>
                                      </p:cBhvr>
                                    </p:animEffect>
                                  </p:childTnLst>
                                </p:cTn>
                              </p:par>
                              <p:par>
                                <p:cTn id="36" presetID="3" presetClass="entr" presetSubtype="10" fill="hold" nodeType="withEffect">
                                  <p:stCondLst>
                                    <p:cond delay="0"/>
                                  </p:stCondLst>
                                  <p:childTnLst>
                                    <p:set>
                                      <p:cBhvr>
                                        <p:cTn id="37" dur="1" fill="hold">
                                          <p:stCondLst>
                                            <p:cond delay="0"/>
                                          </p:stCondLst>
                                        </p:cTn>
                                        <p:tgtEl>
                                          <p:spTgt spid="118827"/>
                                        </p:tgtEl>
                                        <p:attrNameLst>
                                          <p:attrName>style.visibility</p:attrName>
                                        </p:attrNameLst>
                                      </p:cBhvr>
                                      <p:to>
                                        <p:strVal val="visible"/>
                                      </p:to>
                                    </p:set>
                                    <p:animEffect transition="in" filter="blinds(horizontal)">
                                      <p:cBhvr>
                                        <p:cTn id="38" dur="500"/>
                                        <p:tgtEl>
                                          <p:spTgt spid="11882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18828"/>
                                        </p:tgtEl>
                                        <p:attrNameLst>
                                          <p:attrName>style.visibility</p:attrName>
                                        </p:attrNameLst>
                                      </p:cBhvr>
                                      <p:to>
                                        <p:strVal val="visible"/>
                                      </p:to>
                                    </p:set>
                                    <p:animEffect transition="in" filter="blinds(horizontal)">
                                      <p:cBhvr>
                                        <p:cTn id="41" dur="500"/>
                                        <p:tgtEl>
                                          <p:spTgt spid="118828"/>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118829"/>
                                        </p:tgtEl>
                                        <p:attrNameLst>
                                          <p:attrName>style.visibility</p:attrName>
                                        </p:attrNameLst>
                                      </p:cBhvr>
                                      <p:to>
                                        <p:strVal val="visible"/>
                                      </p:to>
                                    </p:set>
                                    <p:anim calcmode="lin" valueType="num">
                                      <p:cBhvr additive="base">
                                        <p:cTn id="46" dur="500" fill="hold"/>
                                        <p:tgtEl>
                                          <p:spTgt spid="118829"/>
                                        </p:tgtEl>
                                        <p:attrNameLst>
                                          <p:attrName>ppt_x</p:attrName>
                                        </p:attrNameLst>
                                      </p:cBhvr>
                                      <p:tavLst>
                                        <p:tav tm="0">
                                          <p:val>
                                            <p:strVal val="1+#ppt_w/2"/>
                                          </p:val>
                                        </p:tav>
                                        <p:tav tm="100000">
                                          <p:val>
                                            <p:strVal val="#ppt_x"/>
                                          </p:val>
                                        </p:tav>
                                      </p:tavLst>
                                    </p:anim>
                                    <p:anim calcmode="lin" valueType="num">
                                      <p:cBhvr additive="base">
                                        <p:cTn id="47" dur="500" fill="hold"/>
                                        <p:tgtEl>
                                          <p:spTgt spid="118829"/>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0"/>
                                  </p:stCondLst>
                                  <p:childTnLst>
                                    <p:set>
                                      <p:cBhvr>
                                        <p:cTn id="49" dur="1" fill="hold">
                                          <p:stCondLst>
                                            <p:cond delay="0"/>
                                          </p:stCondLst>
                                        </p:cTn>
                                        <p:tgtEl>
                                          <p:spTgt spid="118830"/>
                                        </p:tgtEl>
                                        <p:attrNameLst>
                                          <p:attrName>style.visibility</p:attrName>
                                        </p:attrNameLst>
                                      </p:cBhvr>
                                      <p:to>
                                        <p:strVal val="visible"/>
                                      </p:to>
                                    </p:set>
                                    <p:anim calcmode="lin" valueType="num">
                                      <p:cBhvr additive="base">
                                        <p:cTn id="50" dur="500" fill="hold"/>
                                        <p:tgtEl>
                                          <p:spTgt spid="118830"/>
                                        </p:tgtEl>
                                        <p:attrNameLst>
                                          <p:attrName>ppt_x</p:attrName>
                                        </p:attrNameLst>
                                      </p:cBhvr>
                                      <p:tavLst>
                                        <p:tav tm="0">
                                          <p:val>
                                            <p:strVal val="1+#ppt_w/2"/>
                                          </p:val>
                                        </p:tav>
                                        <p:tav tm="100000">
                                          <p:val>
                                            <p:strVal val="#ppt_x"/>
                                          </p:val>
                                        </p:tav>
                                      </p:tavLst>
                                    </p:anim>
                                    <p:anim calcmode="lin" valueType="num">
                                      <p:cBhvr additive="base">
                                        <p:cTn id="51" dur="500" fill="hold"/>
                                        <p:tgtEl>
                                          <p:spTgt spid="118830"/>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118832"/>
                                        </p:tgtEl>
                                        <p:attrNameLst>
                                          <p:attrName>style.visibility</p:attrName>
                                        </p:attrNameLst>
                                      </p:cBhvr>
                                      <p:to>
                                        <p:strVal val="visible"/>
                                      </p:to>
                                    </p:set>
                                    <p:anim calcmode="lin" valueType="num">
                                      <p:cBhvr additive="base">
                                        <p:cTn id="54" dur="500" fill="hold"/>
                                        <p:tgtEl>
                                          <p:spTgt spid="118832"/>
                                        </p:tgtEl>
                                        <p:attrNameLst>
                                          <p:attrName>ppt_x</p:attrName>
                                        </p:attrNameLst>
                                      </p:cBhvr>
                                      <p:tavLst>
                                        <p:tav tm="0">
                                          <p:val>
                                            <p:strVal val="1+#ppt_w/2"/>
                                          </p:val>
                                        </p:tav>
                                        <p:tav tm="100000">
                                          <p:val>
                                            <p:strVal val="#ppt_x"/>
                                          </p:val>
                                        </p:tav>
                                      </p:tavLst>
                                    </p:anim>
                                    <p:anim calcmode="lin" valueType="num">
                                      <p:cBhvr additive="base">
                                        <p:cTn id="55" dur="500" fill="hold"/>
                                        <p:tgtEl>
                                          <p:spTgt spid="118832"/>
                                        </p:tgtEl>
                                        <p:attrNameLst>
                                          <p:attrName>ppt_y</p:attrName>
                                        </p:attrNameLst>
                                      </p:cBhvr>
                                      <p:tavLst>
                                        <p:tav tm="0">
                                          <p:val>
                                            <p:strVal val="#ppt_y"/>
                                          </p:val>
                                        </p:tav>
                                        <p:tav tm="100000">
                                          <p:val>
                                            <p:strVal val="#ppt_y"/>
                                          </p:val>
                                        </p:tav>
                                      </p:tavLst>
                                    </p:anim>
                                  </p:childTnLst>
                                </p:cTn>
                              </p:par>
                              <p:par>
                                <p:cTn id="56" presetID="2" presetClass="entr" presetSubtype="2" fill="hold" grpId="0" nodeType="withEffect">
                                  <p:stCondLst>
                                    <p:cond delay="0"/>
                                  </p:stCondLst>
                                  <p:childTnLst>
                                    <p:set>
                                      <p:cBhvr>
                                        <p:cTn id="57" dur="1" fill="hold">
                                          <p:stCondLst>
                                            <p:cond delay="0"/>
                                          </p:stCondLst>
                                        </p:cTn>
                                        <p:tgtEl>
                                          <p:spTgt spid="118833"/>
                                        </p:tgtEl>
                                        <p:attrNameLst>
                                          <p:attrName>style.visibility</p:attrName>
                                        </p:attrNameLst>
                                      </p:cBhvr>
                                      <p:to>
                                        <p:strVal val="visible"/>
                                      </p:to>
                                    </p:set>
                                    <p:anim calcmode="lin" valueType="num">
                                      <p:cBhvr additive="base">
                                        <p:cTn id="58" dur="500" fill="hold"/>
                                        <p:tgtEl>
                                          <p:spTgt spid="118833"/>
                                        </p:tgtEl>
                                        <p:attrNameLst>
                                          <p:attrName>ppt_x</p:attrName>
                                        </p:attrNameLst>
                                      </p:cBhvr>
                                      <p:tavLst>
                                        <p:tav tm="0">
                                          <p:val>
                                            <p:strVal val="1+#ppt_w/2"/>
                                          </p:val>
                                        </p:tav>
                                        <p:tav tm="100000">
                                          <p:val>
                                            <p:strVal val="#ppt_x"/>
                                          </p:val>
                                        </p:tav>
                                      </p:tavLst>
                                    </p:anim>
                                    <p:anim calcmode="lin" valueType="num">
                                      <p:cBhvr additive="base">
                                        <p:cTn id="59" dur="500" fill="hold"/>
                                        <p:tgtEl>
                                          <p:spTgt spid="1188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8" grpId="0"/>
      <p:bldP spid="118828" grpId="0" animBg="1"/>
      <p:bldP spid="118829" grpId="0"/>
      <p:bldP spid="118830" grpId="0"/>
      <p:bldP spid="118832" grpId="0"/>
      <p:bldP spid="118833" grpId="0"/>
      <p:bldP spid="118841" grpId="0"/>
      <p:bldP spid="118841" grpId="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6" name="Text Box 4"/>
          <p:cNvSpPr txBox="1">
            <a:spLocks noChangeArrowheads="1"/>
          </p:cNvSpPr>
          <p:nvPr/>
        </p:nvSpPr>
        <p:spPr bwMode="auto">
          <a:xfrm>
            <a:off x="304800" y="1752600"/>
            <a:ext cx="2674130"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66"/>
                </a:solidFill>
              </a:rPr>
              <a:t>Tính </a:t>
            </a:r>
            <a:r>
              <a:rPr kumimoji="0" lang="en-US" sz="2400" i="0">
                <a:solidFill>
                  <a:srgbClr val="000066"/>
                </a:solidFill>
              </a:rPr>
              <a:t>toán nhanh</a:t>
            </a:r>
          </a:p>
        </p:txBody>
      </p:sp>
      <p:sp>
        <p:nvSpPr>
          <p:cNvPr id="120840" name="Text Box 8"/>
          <p:cNvSpPr txBox="1">
            <a:spLocks noChangeArrowheads="1"/>
          </p:cNvSpPr>
          <p:nvPr/>
        </p:nvSpPr>
        <p:spPr bwMode="auto">
          <a:xfrm>
            <a:off x="304800" y="2286000"/>
            <a:ext cx="4808538" cy="457200"/>
          </a:xfrm>
          <a:prstGeom prst="rect">
            <a:avLst/>
          </a:prstGeom>
          <a:noFill/>
          <a:ln w="9525">
            <a:noFill/>
            <a:miter lim="800000"/>
            <a:headEnd/>
            <a:tailEnd/>
          </a:ln>
          <a:effectLst/>
        </p:spPr>
        <p:txBody>
          <a:bodyPr>
            <a:spAutoFit/>
          </a:bodyPr>
          <a:lstStyle/>
          <a:p>
            <a:pPr algn="l">
              <a:spcBef>
                <a:spcPct val="0"/>
              </a:spcBef>
              <a:buClrTx/>
              <a:buFont typeface="Wingdings" pitchFamily="2" charset="2"/>
              <a:buChar char=""/>
            </a:pPr>
            <a:r>
              <a:rPr kumimoji="0" lang="en-US" sz="2400" i="0" smtClean="0">
                <a:solidFill>
                  <a:srgbClr val="000066"/>
                </a:solidFill>
              </a:rPr>
              <a:t>Tính </a:t>
            </a:r>
            <a:r>
              <a:rPr kumimoji="0" lang="en-US" sz="2400" i="0">
                <a:solidFill>
                  <a:srgbClr val="000066"/>
                </a:solidFill>
              </a:rPr>
              <a:t>toán với độ chính xác cao</a:t>
            </a:r>
          </a:p>
        </p:txBody>
      </p:sp>
      <p:sp>
        <p:nvSpPr>
          <p:cNvPr id="120842" name="Text Box 10"/>
          <p:cNvSpPr txBox="1">
            <a:spLocks noChangeArrowheads="1"/>
          </p:cNvSpPr>
          <p:nvPr/>
        </p:nvSpPr>
        <p:spPr bwMode="auto">
          <a:xfrm>
            <a:off x="304800" y="2819400"/>
            <a:ext cx="2514600" cy="457200"/>
          </a:xfrm>
          <a:prstGeom prst="rect">
            <a:avLst/>
          </a:prstGeom>
          <a:noFill/>
          <a:ln w="9525">
            <a:noFill/>
            <a:miter lim="800000"/>
            <a:headEnd/>
            <a:tailEnd/>
          </a:ln>
          <a:effectLst/>
        </p:spPr>
        <p:txBody>
          <a:bodyPr>
            <a:spAutoFit/>
          </a:bodyPr>
          <a:lstStyle/>
          <a:p>
            <a:pPr algn="l">
              <a:spcBef>
                <a:spcPct val="0"/>
              </a:spcBef>
              <a:buClrTx/>
              <a:buFont typeface="Wingdings" pitchFamily="2" charset="2"/>
              <a:buChar char=""/>
            </a:pPr>
            <a:r>
              <a:rPr kumimoji="0" lang="en-US" sz="2400" i="0" smtClean="0">
                <a:solidFill>
                  <a:srgbClr val="000066"/>
                </a:solidFill>
              </a:rPr>
              <a:t> </a:t>
            </a:r>
            <a:r>
              <a:rPr kumimoji="0" lang="en-US" sz="2400" i="0">
                <a:solidFill>
                  <a:srgbClr val="000066"/>
                </a:solidFill>
              </a:rPr>
              <a:t>Lưu trữ lớn</a:t>
            </a:r>
          </a:p>
        </p:txBody>
      </p:sp>
      <p:sp>
        <p:nvSpPr>
          <p:cNvPr id="120843" name="Text Box 11"/>
          <p:cNvSpPr txBox="1">
            <a:spLocks noChangeArrowheads="1"/>
          </p:cNvSpPr>
          <p:nvPr/>
        </p:nvSpPr>
        <p:spPr bwMode="auto">
          <a:xfrm>
            <a:off x="304800" y="3352800"/>
            <a:ext cx="3894138" cy="457200"/>
          </a:xfrm>
          <a:prstGeom prst="rect">
            <a:avLst/>
          </a:prstGeom>
          <a:noFill/>
          <a:ln w="9525">
            <a:noFill/>
            <a:miter lim="800000"/>
            <a:headEnd/>
            <a:tailEnd/>
          </a:ln>
          <a:effectLst/>
        </p:spPr>
        <p:txBody>
          <a:bodyPr>
            <a:spAutoFit/>
          </a:bodyPr>
          <a:lstStyle/>
          <a:p>
            <a:pPr algn="l">
              <a:spcBef>
                <a:spcPct val="0"/>
              </a:spcBef>
              <a:buClrTx/>
              <a:buFont typeface="Wingdings" pitchFamily="2" charset="2"/>
              <a:buChar char=""/>
            </a:pPr>
            <a:r>
              <a:rPr kumimoji="0" lang="en-US" sz="2400" i="0" smtClean="0">
                <a:solidFill>
                  <a:srgbClr val="000066"/>
                </a:solidFill>
              </a:rPr>
              <a:t>Làm </a:t>
            </a:r>
            <a:r>
              <a:rPr kumimoji="0" lang="en-US" sz="2400" i="0">
                <a:solidFill>
                  <a:srgbClr val="000066"/>
                </a:solidFill>
              </a:rPr>
              <a:t>việc </a:t>
            </a:r>
            <a:r>
              <a:rPr kumimoji="0" lang="en-US" sz="2400" i="0" smtClean="0">
                <a:solidFill>
                  <a:srgbClr val="000066"/>
                </a:solidFill>
              </a:rPr>
              <a:t>không mệt </a:t>
            </a:r>
            <a:r>
              <a:rPr kumimoji="0" lang="en-US" sz="2400" i="0">
                <a:solidFill>
                  <a:srgbClr val="000066"/>
                </a:solidFill>
              </a:rPr>
              <a:t>mỏi</a:t>
            </a:r>
          </a:p>
        </p:txBody>
      </p:sp>
      <p:grpSp>
        <p:nvGrpSpPr>
          <p:cNvPr id="120853" name="Group 21"/>
          <p:cNvGrpSpPr>
            <a:grpSpLocks/>
          </p:cNvGrpSpPr>
          <p:nvPr/>
        </p:nvGrpSpPr>
        <p:grpSpPr bwMode="auto">
          <a:xfrm>
            <a:off x="4876800" y="1752600"/>
            <a:ext cx="3714750" cy="2895600"/>
            <a:chOff x="3420" y="1104"/>
            <a:chExt cx="2340" cy="1824"/>
          </a:xfrm>
        </p:grpSpPr>
        <p:pic>
          <p:nvPicPr>
            <p:cNvPr id="120850" name="Picture 18" descr="dungmay"/>
            <p:cNvPicPr>
              <a:picLocks noChangeAspect="1" noChangeArrowheads="1"/>
            </p:cNvPicPr>
            <p:nvPr/>
          </p:nvPicPr>
          <p:blipFill>
            <a:blip r:embed="rId3"/>
            <a:srcRect/>
            <a:stretch>
              <a:fillRect/>
            </a:stretch>
          </p:blipFill>
          <p:spPr bwMode="auto">
            <a:xfrm>
              <a:off x="3420" y="1104"/>
              <a:ext cx="2340" cy="1824"/>
            </a:xfrm>
            <a:prstGeom prst="rect">
              <a:avLst/>
            </a:prstGeom>
            <a:noFill/>
          </p:spPr>
        </p:pic>
        <p:pic>
          <p:nvPicPr>
            <p:cNvPr id="120851" name="Picture 19" descr="wish"/>
            <p:cNvPicPr>
              <a:picLocks noChangeAspect="1" noChangeArrowheads="1" noCrop="1"/>
            </p:cNvPicPr>
            <p:nvPr/>
          </p:nvPicPr>
          <p:blipFill>
            <a:blip r:embed="rId4"/>
            <a:srcRect/>
            <a:stretch>
              <a:fillRect/>
            </a:stretch>
          </p:blipFill>
          <p:spPr bwMode="auto">
            <a:xfrm>
              <a:off x="3792" y="1680"/>
              <a:ext cx="528" cy="161"/>
            </a:xfrm>
            <a:prstGeom prst="rect">
              <a:avLst/>
            </a:prstGeom>
            <a:noFill/>
          </p:spPr>
        </p:pic>
        <p:pic>
          <p:nvPicPr>
            <p:cNvPr id="120852" name="Picture 20" descr="wish"/>
            <p:cNvPicPr>
              <a:picLocks noChangeAspect="1" noChangeArrowheads="1" noCrop="1"/>
            </p:cNvPicPr>
            <p:nvPr/>
          </p:nvPicPr>
          <p:blipFill>
            <a:blip r:embed="rId4"/>
            <a:srcRect/>
            <a:stretch>
              <a:fillRect/>
            </a:stretch>
          </p:blipFill>
          <p:spPr bwMode="auto">
            <a:xfrm rot="-171042">
              <a:off x="3792" y="1824"/>
              <a:ext cx="527" cy="161"/>
            </a:xfrm>
            <a:prstGeom prst="rect">
              <a:avLst/>
            </a:prstGeom>
            <a:noFill/>
          </p:spPr>
        </p:pic>
      </p:grpSp>
      <p:pic>
        <p:nvPicPr>
          <p:cNvPr id="120856" name="Picture 24" descr="j0250077[1]"/>
          <p:cNvPicPr>
            <a:picLocks noChangeAspect="1" noChangeArrowheads="1"/>
          </p:cNvPicPr>
          <p:nvPr/>
        </p:nvPicPr>
        <p:blipFill>
          <a:blip r:embed="rId5"/>
          <a:srcRect/>
          <a:stretch>
            <a:fillRect/>
          </a:stretch>
        </p:blipFill>
        <p:spPr bwMode="auto">
          <a:xfrm>
            <a:off x="4800600" y="1676400"/>
            <a:ext cx="4191000" cy="3213100"/>
          </a:xfrm>
          <a:prstGeom prst="rect">
            <a:avLst/>
          </a:prstGeom>
          <a:noFill/>
        </p:spPr>
      </p:pic>
      <p:pic>
        <p:nvPicPr>
          <p:cNvPr id="120859" name="Picture 27" descr="comp002"/>
          <p:cNvPicPr>
            <a:picLocks noChangeAspect="1" noChangeArrowheads="1" noCrop="1"/>
          </p:cNvPicPr>
          <p:nvPr/>
        </p:nvPicPr>
        <p:blipFill>
          <a:blip r:embed="rId6"/>
          <a:srcRect/>
          <a:stretch>
            <a:fillRect/>
          </a:stretch>
        </p:blipFill>
        <p:spPr bwMode="auto">
          <a:xfrm>
            <a:off x="5029200" y="1524000"/>
            <a:ext cx="3581400" cy="3124200"/>
          </a:xfrm>
          <a:prstGeom prst="rect">
            <a:avLst/>
          </a:prstGeom>
          <a:noFill/>
        </p:spPr>
      </p:pic>
      <p:grpSp>
        <p:nvGrpSpPr>
          <p:cNvPr id="120847" name="Group 15"/>
          <p:cNvGrpSpPr>
            <a:grpSpLocks/>
          </p:cNvGrpSpPr>
          <p:nvPr/>
        </p:nvGrpSpPr>
        <p:grpSpPr bwMode="auto">
          <a:xfrm>
            <a:off x="-1524000" y="3124200"/>
            <a:ext cx="6172200" cy="4629150"/>
            <a:chOff x="0" y="1152"/>
            <a:chExt cx="3888" cy="2916"/>
          </a:xfrm>
        </p:grpSpPr>
        <p:sp>
          <p:nvSpPr>
            <p:cNvPr id="120848" name="AutoShape 16"/>
            <p:cNvSpPr>
              <a:spLocks noChangeArrowheads="1"/>
            </p:cNvSpPr>
            <p:nvPr/>
          </p:nvSpPr>
          <p:spPr bwMode="auto">
            <a:xfrm>
              <a:off x="720" y="1152"/>
              <a:ext cx="3168" cy="1488"/>
            </a:xfrm>
            <a:prstGeom prst="cloudCallout">
              <a:avLst>
                <a:gd name="adj1" fmla="val -54870"/>
                <a:gd name="adj2" fmla="val 75806"/>
              </a:avLst>
            </a:prstGeom>
            <a:gradFill rotWithShape="1">
              <a:gsLst>
                <a:gs pos="0">
                  <a:srgbClr val="99FF99"/>
                </a:gs>
                <a:gs pos="100000">
                  <a:srgbClr val="FF99FF"/>
                </a:gs>
              </a:gsLst>
              <a:path path="rect">
                <a:fillToRect l="50000" t="50000" r="50000" b="50000"/>
              </a:path>
            </a:gradFill>
            <a:ln w="9525">
              <a:solidFill>
                <a:srgbClr val="FF3300"/>
              </a:solidFill>
              <a:round/>
              <a:headEnd/>
              <a:tailEnd/>
            </a:ln>
            <a:effectLst/>
          </p:spPr>
          <p:txBody>
            <a:bodyPr/>
            <a:lstStyle/>
            <a:p>
              <a:pPr>
                <a:spcBef>
                  <a:spcPct val="0"/>
                </a:spcBef>
                <a:buClrTx/>
              </a:pPr>
              <a:r>
                <a:rPr kumimoji="0" lang="en-US" sz="3200" i="0" smtClean="0"/>
                <a:t>Vậy theo em, máy </a:t>
              </a:r>
              <a:r>
                <a:rPr kumimoji="0" lang="en-US" sz="3200" i="0"/>
                <a:t>tính </a:t>
              </a:r>
              <a:r>
                <a:rPr kumimoji="0" lang="en-US" sz="3200" i="0" smtClean="0"/>
                <a:t>có khả </a:t>
              </a:r>
              <a:r>
                <a:rPr kumimoji="0" lang="en-US" sz="3200" i="0"/>
                <a:t>năng </a:t>
              </a:r>
              <a:r>
                <a:rPr kumimoji="0" lang="en-US" sz="3200" i="0" smtClean="0"/>
                <a:t>nào?</a:t>
              </a:r>
              <a:endParaRPr kumimoji="0" lang="en-US" sz="3200" i="0"/>
            </a:p>
          </p:txBody>
        </p:sp>
        <p:pic>
          <p:nvPicPr>
            <p:cNvPr id="120849" name="Picture 17" descr="suynghi"/>
            <p:cNvPicPr>
              <a:picLocks noChangeAspect="1" noChangeArrowheads="1"/>
            </p:cNvPicPr>
            <p:nvPr/>
          </p:nvPicPr>
          <p:blipFill>
            <a:blip r:embed="rId7"/>
            <a:srcRect/>
            <a:stretch>
              <a:fillRect/>
            </a:stretch>
          </p:blipFill>
          <p:spPr bwMode="auto">
            <a:xfrm>
              <a:off x="0" y="2868"/>
              <a:ext cx="1200" cy="1200"/>
            </a:xfrm>
            <a:prstGeom prst="rect">
              <a:avLst/>
            </a:prstGeom>
            <a:noFill/>
          </p:spPr>
        </p:pic>
      </p:grpSp>
      <p:sp>
        <p:nvSpPr>
          <p:cNvPr id="120864" name="Text Box 32"/>
          <p:cNvSpPr txBox="1">
            <a:spLocks noChangeArrowheads="1"/>
          </p:cNvSpPr>
          <p:nvPr/>
        </p:nvSpPr>
        <p:spPr bwMode="auto">
          <a:xfrm>
            <a:off x="287338" y="1144588"/>
            <a:ext cx="4437062" cy="45720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1. Một số khả năng của máy tính</a:t>
            </a:r>
          </a:p>
        </p:txBody>
      </p:sp>
      <p:sp>
        <p:nvSpPr>
          <p:cNvPr id="120867" name="WordArt 35"/>
          <p:cNvSpPr>
            <a:spLocks noChangeArrowheads="1" noChangeShapeType="1" noTextEdit="1"/>
          </p:cNvSpPr>
          <p:nvPr/>
        </p:nvSpPr>
        <p:spPr bwMode="auto">
          <a:xfrm>
            <a:off x="609600" y="533400"/>
            <a:ext cx="990600" cy="381000"/>
          </a:xfrm>
          <a:prstGeom prst="rect">
            <a:avLst/>
          </a:prstGeom>
        </p:spPr>
        <p:txBody>
          <a:bodyPr wrap="none" fromWordArt="1">
            <a:prstTxWarp prst="textPlain">
              <a:avLst>
                <a:gd name="adj" fmla="val 50000"/>
              </a:avLst>
            </a:prstTxWarp>
          </a:bodyPr>
          <a:lstStyle/>
          <a:p>
            <a:r>
              <a:rPr lang="en-US" sz="3600" kern="10">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Bài 3:</a:t>
            </a:r>
          </a:p>
        </p:txBody>
      </p:sp>
      <p:sp>
        <p:nvSpPr>
          <p:cNvPr id="120868" name="WordArt 36"/>
          <p:cNvSpPr>
            <a:spLocks noChangeArrowheads="1" noChangeShapeType="1" noTextEdit="1"/>
          </p:cNvSpPr>
          <p:nvPr/>
        </p:nvSpPr>
        <p:spPr bwMode="auto">
          <a:xfrm>
            <a:off x="1752600" y="152400"/>
            <a:ext cx="6553200" cy="990600"/>
          </a:xfrm>
          <a:prstGeom prst="rect">
            <a:avLst/>
          </a:prstGeom>
        </p:spPr>
        <p:txBody>
          <a:bodyPr wrap="none" fromWordArt="1">
            <a:prstTxWarp prst="textPlain">
              <a:avLst>
                <a:gd name="adj" fmla="val 50000"/>
              </a:avLst>
            </a:prstTxWarp>
          </a:bodyPr>
          <a:lstStyle/>
          <a:p>
            <a:r>
              <a:rPr lang="vi-VN"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rPr>
              <a:t>EM CÓ THỂ LÀM ĐƯỢC GÌ NHỜ MÁY TÍNH</a:t>
            </a:r>
            <a:endParaRPr lang="en-US"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endParaRPr>
          </a:p>
        </p:txBody>
      </p:sp>
      <p:sp>
        <p:nvSpPr>
          <p:cNvPr id="19" name="Action Button: Back or Previous 18">
            <a:hlinkClick r:id="" action="ppaction://hlinkshowjump?jump=previousslide" highlightClick="1"/>
          </p:cNvPr>
          <p:cNvSpPr/>
          <p:nvPr/>
        </p:nvSpPr>
        <p:spPr bwMode="auto">
          <a:xfrm>
            <a:off x="533400" y="6248400"/>
            <a:ext cx="381000" cy="304800"/>
          </a:xfrm>
          <a:prstGeom prst="actionButtonBackPrevious">
            <a:avLst/>
          </a:prstGeom>
          <a:noFill/>
          <a:ln w="9525" cap="flat" cmpd="sng" algn="ctr">
            <a:solidFill>
              <a:schemeClr val="bg1">
                <a:lumMod val="65000"/>
              </a:schemeClr>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bodyPr>
          <a:lstStyle/>
          <a:p>
            <a:pPr marL="533400" marR="0" indent="-533400" algn="ctr" defTabSz="914400" rtl="0" eaLnBrk="0" fontAlgn="base" latinLnBrk="0" hangingPunct="0">
              <a:lnSpc>
                <a:spcPct val="100000"/>
              </a:lnSpc>
              <a:spcBef>
                <a:spcPct val="20000"/>
              </a:spcBef>
              <a:spcAft>
                <a:spcPct val="0"/>
              </a:spcAft>
              <a:buClr>
                <a:srgbClr val="3366CC"/>
              </a:buClr>
              <a:buSzTx/>
              <a:buFontTx/>
              <a:buNone/>
              <a:tabLst/>
            </a:pPr>
            <a:endParaRPr kumimoji="1" lang="en-US" sz="2000" b="1" i="1" u="none" strike="noStrike" cap="none" normalizeH="0" baseline="0" smtClean="0">
              <a:ln>
                <a:noFill/>
              </a:ln>
              <a:solidFill>
                <a:schemeClr val="tx1"/>
              </a:solidFill>
              <a:effectLst/>
              <a:latin typeface="Times New Roman" pitchFamily="18" charset="0"/>
            </a:endParaRPr>
          </a:p>
        </p:txBody>
      </p:sp>
      <p:sp>
        <p:nvSpPr>
          <p:cNvPr id="20" name="Text Box 5"/>
          <p:cNvSpPr txBox="1">
            <a:spLocks noChangeArrowheads="1"/>
          </p:cNvSpPr>
          <p:nvPr/>
        </p:nvSpPr>
        <p:spPr bwMode="auto">
          <a:xfrm>
            <a:off x="5181600" y="1752600"/>
            <a:ext cx="3352800" cy="3859518"/>
          </a:xfrm>
          <a:prstGeom prst="rect">
            <a:avLst/>
          </a:prstGeom>
          <a:noFill/>
          <a:ln w="9525">
            <a:solidFill>
              <a:schemeClr val="bg1"/>
            </a:solidFill>
            <a:miter lim="800000"/>
            <a:headEnd/>
            <a:tailEnd/>
          </a:ln>
        </p:spPr>
        <p:txBody>
          <a:bodyPr wrap="square">
            <a:spAutoFit/>
          </a:bodyPr>
          <a:lstStyle/>
          <a:p>
            <a:pPr algn="just"/>
            <a:r>
              <a:rPr lang="en-US" sz="2400" b="1" i="0">
                <a:solidFill>
                  <a:srgbClr val="0000FF"/>
                </a:solidFill>
                <a:latin typeface="Times New Roman" pitchFamily="18" charset="0"/>
              </a:rPr>
              <a:t>      </a:t>
            </a:r>
            <a:r>
              <a:rPr lang="en-US" sz="2400" i="0">
                <a:solidFill>
                  <a:srgbClr val="0000FF"/>
                </a:solidFill>
                <a:latin typeface="Times New Roman" pitchFamily="18" charset="0"/>
              </a:rPr>
              <a:t>Máy tính hiện nay có khả năng thực hiện hàng tỉ phép tính trong một giây.</a:t>
            </a:r>
          </a:p>
          <a:p>
            <a:pPr algn="just"/>
            <a:r>
              <a:rPr lang="en-US" sz="2400" i="0" smtClean="0">
                <a:solidFill>
                  <a:srgbClr val="0000FF"/>
                </a:solidFill>
                <a:latin typeface="Times New Roman" pitchFamily="18" charset="0"/>
                <a:sym typeface="Wingdings" pitchFamily="2" charset="2"/>
              </a:rPr>
              <a:t></a:t>
            </a:r>
            <a:r>
              <a:rPr lang="en-US" sz="2400" i="0">
                <a:solidFill>
                  <a:srgbClr val="0000FF"/>
                </a:solidFill>
                <a:latin typeface="Times New Roman" pitchFamily="18" charset="0"/>
                <a:sym typeface="Wingdings" pitchFamily="2" charset="2"/>
              </a:rPr>
              <a:t>Bài toán</a:t>
            </a:r>
            <a:r>
              <a:rPr lang="en-US" sz="2400" i="0">
                <a:solidFill>
                  <a:srgbClr val="0000FF"/>
                </a:solidFill>
                <a:latin typeface="Times New Roman" pitchFamily="18" charset="0"/>
              </a:rPr>
              <a:t> trên vừa nêu trên máy tính có thể thực hiện và cho kết quả gần như tức thời. Đó là lí do ta phải sử dụng máy tính.</a:t>
            </a:r>
          </a:p>
        </p:txBody>
      </p:sp>
      <p:grpSp>
        <p:nvGrpSpPr>
          <p:cNvPr id="35" name="Group 34"/>
          <p:cNvGrpSpPr/>
          <p:nvPr/>
        </p:nvGrpSpPr>
        <p:grpSpPr>
          <a:xfrm>
            <a:off x="5029200" y="1600200"/>
            <a:ext cx="3830319" cy="4326158"/>
            <a:chOff x="1905000" y="2524016"/>
            <a:chExt cx="5650929" cy="2430361"/>
          </a:xfrm>
        </p:grpSpPr>
        <p:sp>
          <p:nvSpPr>
            <p:cNvPr id="36" name="Text Box 6"/>
            <p:cNvSpPr txBox="1">
              <a:spLocks noChangeArrowheads="1"/>
            </p:cNvSpPr>
            <p:nvPr/>
          </p:nvSpPr>
          <p:spPr bwMode="auto">
            <a:xfrm>
              <a:off x="1905001" y="2935212"/>
              <a:ext cx="5540128" cy="674324"/>
            </a:xfrm>
            <a:prstGeom prst="rect">
              <a:avLst/>
            </a:prstGeom>
            <a:noFill/>
            <a:ln w="9525">
              <a:noFill/>
              <a:miter lim="800000"/>
              <a:headEnd/>
              <a:tailEnd/>
            </a:ln>
          </p:spPr>
          <p:txBody>
            <a:bodyPr wrap="square">
              <a:spAutoFit/>
            </a:bodyPr>
            <a:lstStyle/>
            <a:p>
              <a:pPr algn="just">
                <a:spcBef>
                  <a:spcPct val="50000"/>
                </a:spcBef>
              </a:pPr>
              <a:r>
                <a:rPr lang="en-US" sz="2400" smtClean="0">
                  <a:solidFill>
                    <a:srgbClr val="0000FF"/>
                  </a:solidFill>
                  <a:sym typeface="Wingdings" pitchFamily="2" charset="2"/>
                </a:rPr>
                <a:t> </a:t>
              </a:r>
              <a:r>
                <a:rPr lang="en-US" sz="2400" smtClean="0">
                  <a:solidFill>
                    <a:srgbClr val="0000FF"/>
                  </a:solidFill>
                  <a:latin typeface="Times New Roman" pitchFamily="18" charset="0"/>
                  <a:sym typeface="Symbol" pitchFamily="18" charset="2"/>
                </a:rPr>
                <a:t>Vào </a:t>
              </a:r>
              <a:r>
                <a:rPr lang="en-US" sz="2400">
                  <a:solidFill>
                    <a:srgbClr val="0000FF"/>
                  </a:solidFill>
                  <a:latin typeface="Times New Roman" pitchFamily="18" charset="0"/>
                  <a:sym typeface="Symbol" pitchFamily="18" charset="2"/>
                </a:rPr>
                <a:t>năm 1609 người ta tính được số pi với 35 chữ số sau dấu chấm thập phân.</a:t>
              </a:r>
            </a:p>
          </p:txBody>
        </p:sp>
        <p:grpSp>
          <p:nvGrpSpPr>
            <p:cNvPr id="37" name="Group 7"/>
            <p:cNvGrpSpPr/>
            <p:nvPr/>
          </p:nvGrpSpPr>
          <p:grpSpPr>
            <a:xfrm>
              <a:off x="1905000" y="2524016"/>
              <a:ext cx="5620952" cy="466840"/>
              <a:chOff x="987929" y="2524016"/>
              <a:chExt cx="5423967" cy="466840"/>
            </a:xfrm>
          </p:grpSpPr>
          <p:graphicFrame>
            <p:nvGraphicFramePr>
              <p:cNvPr id="39" name="Object 11"/>
              <p:cNvGraphicFramePr>
                <a:graphicFrameLocks noChangeAspect="1"/>
              </p:cNvGraphicFramePr>
              <p:nvPr/>
            </p:nvGraphicFramePr>
            <p:xfrm>
              <a:off x="4195515" y="2652439"/>
              <a:ext cx="2216381" cy="285947"/>
            </p:xfrm>
            <a:graphic>
              <a:graphicData uri="http://schemas.openxmlformats.org/presentationml/2006/ole">
                <mc:AlternateContent xmlns:mc="http://schemas.openxmlformats.org/markup-compatibility/2006">
                  <mc:Choice xmlns:v="urn:schemas-microsoft-com:vml" Requires="v">
                    <p:oleObj spid="_x0000_s4102" name="Equation" r:id="rId8" imgW="609480" imgH="177480" progId="Equation.DSMT4">
                      <p:embed/>
                    </p:oleObj>
                  </mc:Choice>
                  <mc:Fallback>
                    <p:oleObj name="Equation" r:id="rId8" imgW="609480" imgH="17748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95515" y="2652439"/>
                            <a:ext cx="2216381" cy="285947"/>
                          </a:xfrm>
                          <a:prstGeom prst="rect">
                            <a:avLst/>
                          </a:prstGeom>
                          <a:solidFill>
                            <a:schemeClr val="bg1"/>
                          </a:solidFill>
                          <a:ln w="9525">
                            <a:solidFill>
                              <a:srgbClr val="FF0066"/>
                            </a:solidFill>
                            <a:miter lim="800000"/>
                            <a:headEnd/>
                            <a:tailEnd/>
                          </a:ln>
                        </p:spPr>
                      </p:pic>
                    </p:oleObj>
                  </mc:Fallback>
                </mc:AlternateContent>
              </a:graphicData>
            </a:graphic>
          </p:graphicFrame>
          <p:sp>
            <p:nvSpPr>
              <p:cNvPr id="40" name="Text Box 8"/>
              <p:cNvSpPr txBox="1">
                <a:spLocks noChangeArrowheads="1"/>
              </p:cNvSpPr>
              <p:nvPr/>
            </p:nvSpPr>
            <p:spPr bwMode="auto">
              <a:xfrm>
                <a:off x="987929" y="2524016"/>
                <a:ext cx="3949788" cy="466840"/>
              </a:xfrm>
              <a:prstGeom prst="rect">
                <a:avLst/>
              </a:prstGeom>
              <a:noFill/>
              <a:ln w="9525">
                <a:noFill/>
                <a:miter lim="800000"/>
                <a:headEnd/>
                <a:tailEnd/>
              </a:ln>
            </p:spPr>
            <p:txBody>
              <a:bodyPr wrap="square">
                <a:spAutoFit/>
              </a:bodyPr>
              <a:lstStyle/>
              <a:p>
                <a:pPr algn="l">
                  <a:spcBef>
                    <a:spcPct val="50000"/>
                  </a:spcBef>
                </a:pPr>
                <a:r>
                  <a:rPr lang="en-US" sz="2400" smtClean="0">
                    <a:solidFill>
                      <a:srgbClr val="0000FF"/>
                    </a:solidFill>
                    <a:latin typeface="Times New Roman" pitchFamily="18" charset="0"/>
                    <a:sym typeface="Wingdings" pitchFamily="2" charset="2"/>
                  </a:rPr>
                  <a:t> </a:t>
                </a:r>
                <a:r>
                  <a:rPr lang="en-US" sz="2400" smtClean="0">
                    <a:solidFill>
                      <a:srgbClr val="0000FF"/>
                    </a:solidFill>
                    <a:latin typeface="Times New Roman" pitchFamily="18" charset="0"/>
                  </a:rPr>
                  <a:t>Xem </a:t>
                </a:r>
                <a:r>
                  <a:rPr lang="en-US" sz="2400">
                    <a:solidFill>
                      <a:srgbClr val="0000FF"/>
                    </a:solidFill>
                    <a:latin typeface="Times New Roman" pitchFamily="18" charset="0"/>
                  </a:rPr>
                  <a:t>một ví dụ khác về số pi</a:t>
                </a:r>
              </a:p>
            </p:txBody>
          </p:sp>
        </p:grpSp>
        <p:sp>
          <p:nvSpPr>
            <p:cNvPr id="38" name="Text Box 7"/>
            <p:cNvSpPr txBox="1">
              <a:spLocks noChangeArrowheads="1"/>
            </p:cNvSpPr>
            <p:nvPr/>
          </p:nvSpPr>
          <p:spPr bwMode="auto">
            <a:xfrm>
              <a:off x="1905000" y="3657600"/>
              <a:ext cx="5650929" cy="1296777"/>
            </a:xfrm>
            <a:prstGeom prst="rect">
              <a:avLst/>
            </a:prstGeom>
            <a:noFill/>
            <a:ln w="9525">
              <a:noFill/>
              <a:miter lim="800000"/>
              <a:headEnd/>
              <a:tailEnd/>
            </a:ln>
          </p:spPr>
          <p:txBody>
            <a:bodyPr wrap="square">
              <a:spAutoFit/>
            </a:bodyPr>
            <a:lstStyle/>
            <a:p>
              <a:pPr algn="just">
                <a:spcBef>
                  <a:spcPct val="50000"/>
                </a:spcBef>
              </a:pPr>
              <a:r>
                <a:rPr lang="en-US" sz="2400" smtClean="0">
                  <a:solidFill>
                    <a:srgbClr val="0000FF"/>
                  </a:solidFill>
                  <a:sym typeface="Wingdings" pitchFamily="2" charset="2"/>
                </a:rPr>
                <a:t> </a:t>
              </a:r>
              <a:r>
                <a:rPr lang="en-US" sz="2400" smtClean="0">
                  <a:solidFill>
                    <a:srgbClr val="0000FF"/>
                  </a:solidFill>
                  <a:latin typeface="Times New Roman" pitchFamily="18" charset="0"/>
                </a:rPr>
                <a:t>Nhờ </a:t>
              </a:r>
              <a:r>
                <a:rPr lang="en-US" sz="2400">
                  <a:solidFill>
                    <a:srgbClr val="0000FF"/>
                  </a:solidFill>
                  <a:latin typeface="Times New Roman" pitchFamily="18" charset="0"/>
                </a:rPr>
                <a:t>sự tính toán chính xác của máy </a:t>
              </a:r>
              <a:r>
                <a:rPr lang="en-US" sz="2400" smtClean="0">
                  <a:solidFill>
                    <a:srgbClr val="0000FF"/>
                  </a:solidFill>
                  <a:latin typeface="Times New Roman" pitchFamily="18" charset="0"/>
                </a:rPr>
                <a:t>tính</a:t>
              </a:r>
              <a:r>
                <a:rPr lang="en-US" sz="2400">
                  <a:solidFill>
                    <a:srgbClr val="0000FF"/>
                  </a:solidFill>
                  <a:latin typeface="Times New Roman" pitchFamily="18" charset="0"/>
                </a:rPr>
                <a:t>, vào năm 2000, người ta đã tìm ra chữ số thứ một triệu tỉ sau dấu chấm thập phân của số </a:t>
              </a:r>
              <a:r>
                <a:rPr lang="en-US" sz="2400" b="1">
                  <a:solidFill>
                    <a:srgbClr val="0000FF"/>
                  </a:solidFill>
                  <a:latin typeface="Times New Roman" pitchFamily="18" charset="0"/>
                  <a:sym typeface="Symbol" pitchFamily="18" charset="2"/>
                </a:rPr>
                <a:t> </a:t>
              </a:r>
              <a:r>
                <a:rPr lang="en-US" sz="2400">
                  <a:solidFill>
                    <a:srgbClr val="0000FF"/>
                  </a:solidFill>
                  <a:latin typeface="Times New Roman" pitchFamily="18" charset="0"/>
                  <a:sym typeface="Symbol" pitchFamily="18" charset="2"/>
                </a:rPr>
                <a:t>là chữ số 0. </a:t>
              </a:r>
            </a:p>
          </p:txBody>
        </p:sp>
      </p:grpSp>
      <p:grpSp>
        <p:nvGrpSpPr>
          <p:cNvPr id="47" name="Group 46"/>
          <p:cNvGrpSpPr/>
          <p:nvPr/>
        </p:nvGrpSpPr>
        <p:grpSpPr>
          <a:xfrm>
            <a:off x="4953000" y="1371600"/>
            <a:ext cx="3886715" cy="4811726"/>
            <a:chOff x="457279" y="685800"/>
            <a:chExt cx="3886715" cy="4903731"/>
          </a:xfrm>
        </p:grpSpPr>
        <p:sp>
          <p:nvSpPr>
            <p:cNvPr id="48" name="Rectangle 6"/>
            <p:cNvSpPr>
              <a:spLocks noChangeArrowheads="1"/>
            </p:cNvSpPr>
            <p:nvPr/>
          </p:nvSpPr>
          <p:spPr bwMode="auto">
            <a:xfrm>
              <a:off x="533400" y="685800"/>
              <a:ext cx="3810000" cy="3352800"/>
            </a:xfrm>
            <a:prstGeom prst="rect">
              <a:avLst/>
            </a:prstGeom>
            <a:noFill/>
            <a:ln w="9525">
              <a:noFill/>
              <a:miter lim="800000"/>
              <a:headEnd/>
              <a:tailEnd/>
            </a:ln>
          </p:spPr>
          <p:txBody>
            <a:bodyPr/>
            <a:lstStyle/>
            <a:p>
              <a:pPr algn="just"/>
              <a:r>
                <a:rPr lang="en-US" sz="2400" i="0">
                  <a:latin typeface="Times New Roman" pitchFamily="18" charset="0"/>
                </a:rPr>
                <a:t>     Thiết bị nhớ của máy tính có thể lưu trữ </a:t>
              </a:r>
              <a:r>
                <a:rPr lang="en-US" sz="2400" i="0" smtClean="0">
                  <a:latin typeface="Times New Roman" pitchFamily="18" charset="0"/>
                </a:rPr>
                <a:t>một lượng thông tin khổng lồ. </a:t>
              </a:r>
              <a:r>
                <a:rPr lang="en-US" sz="2400" i="0">
                  <a:latin typeface="Times New Roman" pitchFamily="18" charset="0"/>
                </a:rPr>
                <a:t>Bộ nhớ của một máy tính cá nhân thông dụng có thể cho phép lưu trữ vài chục triệu trang sách, tương đương khoảng 100.000 cuốn sách khác nhau.</a:t>
              </a:r>
            </a:p>
          </p:txBody>
        </p:sp>
        <p:grpSp>
          <p:nvGrpSpPr>
            <p:cNvPr id="49" name="Group 13"/>
            <p:cNvGrpSpPr>
              <a:grpSpLocks/>
            </p:cNvGrpSpPr>
            <p:nvPr/>
          </p:nvGrpSpPr>
          <p:grpSpPr bwMode="auto">
            <a:xfrm>
              <a:off x="457278" y="4258401"/>
              <a:ext cx="3886714" cy="1331130"/>
              <a:chOff x="2535" y="1880"/>
              <a:chExt cx="3176" cy="1409"/>
            </a:xfrm>
          </p:grpSpPr>
          <p:pic>
            <p:nvPicPr>
              <p:cNvPr id="50" name="Picture 7" descr="CAW9VPN4"/>
              <p:cNvPicPr>
                <a:picLocks noChangeAspect="1" noChangeArrowheads="1"/>
              </p:cNvPicPr>
              <p:nvPr/>
            </p:nvPicPr>
            <p:blipFill>
              <a:blip r:embed="rId10"/>
              <a:srcRect/>
              <a:stretch>
                <a:fillRect/>
              </a:stretch>
            </p:blipFill>
            <p:spPr bwMode="auto">
              <a:xfrm>
                <a:off x="2535" y="1880"/>
                <a:ext cx="1432" cy="1385"/>
              </a:xfrm>
              <a:prstGeom prst="rect">
                <a:avLst/>
              </a:prstGeom>
              <a:noFill/>
              <a:ln w="9525">
                <a:noFill/>
                <a:miter lim="800000"/>
                <a:headEnd/>
                <a:tailEnd/>
              </a:ln>
            </p:spPr>
          </p:pic>
          <p:pic>
            <p:nvPicPr>
              <p:cNvPr id="51" name="Picture 9" descr="untitled"/>
              <p:cNvPicPr>
                <a:picLocks noChangeAspect="1" noChangeArrowheads="1"/>
              </p:cNvPicPr>
              <p:nvPr/>
            </p:nvPicPr>
            <p:blipFill>
              <a:blip r:embed="rId11"/>
              <a:srcRect/>
              <a:stretch>
                <a:fillRect/>
              </a:stretch>
            </p:blipFill>
            <p:spPr bwMode="auto">
              <a:xfrm>
                <a:off x="4154" y="1880"/>
                <a:ext cx="1557" cy="1409"/>
              </a:xfrm>
              <a:prstGeom prst="rect">
                <a:avLst/>
              </a:prstGeom>
              <a:noFill/>
              <a:ln w="9525">
                <a:noFill/>
                <a:miter lim="800000"/>
                <a:headEnd/>
                <a:tailEnd/>
              </a:ln>
            </p:spPr>
          </p:pic>
        </p:grpSp>
      </p:grpSp>
      <p:sp>
        <p:nvSpPr>
          <p:cNvPr id="52" name="Text Box 6"/>
          <p:cNvSpPr txBox="1">
            <a:spLocks noChangeArrowheads="1"/>
          </p:cNvSpPr>
          <p:nvPr/>
        </p:nvSpPr>
        <p:spPr bwMode="auto">
          <a:xfrm>
            <a:off x="5029200" y="1524000"/>
            <a:ext cx="3657600" cy="4524315"/>
          </a:xfrm>
          <a:prstGeom prst="rect">
            <a:avLst/>
          </a:prstGeom>
          <a:noFill/>
          <a:ln w="9525">
            <a:noFill/>
            <a:miter lim="800000"/>
            <a:headEnd/>
            <a:tailEnd/>
          </a:ln>
        </p:spPr>
        <p:txBody>
          <a:bodyPr wrap="square">
            <a:spAutoFit/>
          </a:bodyPr>
          <a:lstStyle/>
          <a:p>
            <a:pPr algn="just">
              <a:spcBef>
                <a:spcPct val="50000"/>
              </a:spcBef>
            </a:pPr>
            <a:r>
              <a:rPr lang="en-US" sz="3200" b="0" i="0" smtClean="0">
                <a:solidFill>
                  <a:schemeClr val="tx1">
                    <a:lumMod val="60000"/>
                    <a:lumOff val="40000"/>
                  </a:schemeClr>
                </a:solidFill>
                <a:latin typeface="Times New Roman" pitchFamily="18" charset="0"/>
              </a:rPr>
              <a:t>	Máy </a:t>
            </a:r>
            <a:r>
              <a:rPr lang="en-US" sz="3200" b="0" i="0">
                <a:solidFill>
                  <a:schemeClr val="tx1">
                    <a:lumMod val="60000"/>
                    <a:lumOff val="40000"/>
                  </a:schemeClr>
                </a:solidFill>
                <a:latin typeface="Times New Roman" pitchFamily="18" charset="0"/>
              </a:rPr>
              <a:t>tính có thể làm việc không nghỉ trong một thời gian dài. Không phải thiết bị hay công cụ lao động nào của con người cũng có thể làm việc liên tục được như thế.</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20847"/>
                                        </p:tgtEl>
                                        <p:attrNameLst>
                                          <p:attrName>style.visibility</p:attrName>
                                        </p:attrNameLst>
                                      </p:cBhvr>
                                      <p:to>
                                        <p:strVal val="visible"/>
                                      </p:to>
                                    </p:set>
                                    <p:anim calcmode="lin" valueType="num">
                                      <p:cBhvr>
                                        <p:cTn id="7" dur="1000" fill="hold"/>
                                        <p:tgtEl>
                                          <p:spTgt spid="120847"/>
                                        </p:tgtEl>
                                        <p:attrNameLst>
                                          <p:attrName>ppt_w</p:attrName>
                                        </p:attrNameLst>
                                      </p:cBhvr>
                                      <p:tavLst>
                                        <p:tav tm="0">
                                          <p:val>
                                            <p:strVal val="#ppt_w*0.70"/>
                                          </p:val>
                                        </p:tav>
                                        <p:tav tm="100000">
                                          <p:val>
                                            <p:strVal val="#ppt_w"/>
                                          </p:val>
                                        </p:tav>
                                      </p:tavLst>
                                    </p:anim>
                                    <p:anim calcmode="lin" valueType="num">
                                      <p:cBhvr>
                                        <p:cTn id="8" dur="1000" fill="hold"/>
                                        <p:tgtEl>
                                          <p:spTgt spid="120847"/>
                                        </p:tgtEl>
                                        <p:attrNameLst>
                                          <p:attrName>ppt_h</p:attrName>
                                        </p:attrNameLst>
                                      </p:cBhvr>
                                      <p:tavLst>
                                        <p:tav tm="0">
                                          <p:val>
                                            <p:strVal val="#ppt_h"/>
                                          </p:val>
                                        </p:tav>
                                        <p:tav tm="100000">
                                          <p:val>
                                            <p:strVal val="#ppt_h"/>
                                          </p:val>
                                        </p:tav>
                                      </p:tavLst>
                                    </p:anim>
                                    <p:animEffect transition="in" filter="fade">
                                      <p:cBhvr>
                                        <p:cTn id="9" dur="1000"/>
                                        <p:tgtEl>
                                          <p:spTgt spid="120847"/>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xit" presetSubtype="16" fill="hold" nodeType="clickEffect">
                                  <p:stCondLst>
                                    <p:cond delay="0"/>
                                  </p:stCondLst>
                                  <p:childTnLst>
                                    <p:animEffect transition="out" filter="diamond(in)">
                                      <p:cBhvr>
                                        <p:cTn id="13" dur="2000"/>
                                        <p:tgtEl>
                                          <p:spTgt spid="120847"/>
                                        </p:tgtEl>
                                      </p:cBhvr>
                                    </p:animEffect>
                                    <p:set>
                                      <p:cBhvr>
                                        <p:cTn id="14" dur="1" fill="hold">
                                          <p:stCondLst>
                                            <p:cond delay="1999"/>
                                          </p:stCondLst>
                                        </p:cTn>
                                        <p:tgtEl>
                                          <p:spTgt spid="12084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0836"/>
                                        </p:tgtEl>
                                        <p:attrNameLst>
                                          <p:attrName>style.visibility</p:attrName>
                                        </p:attrNameLst>
                                      </p:cBhvr>
                                      <p:to>
                                        <p:strVal val="visible"/>
                                      </p:to>
                                    </p:set>
                                    <p:anim calcmode="lin" valueType="num">
                                      <p:cBhvr additive="base">
                                        <p:cTn id="19" dur="500" fill="hold"/>
                                        <p:tgtEl>
                                          <p:spTgt spid="120836"/>
                                        </p:tgtEl>
                                        <p:attrNameLst>
                                          <p:attrName>ppt_x</p:attrName>
                                        </p:attrNameLst>
                                      </p:cBhvr>
                                      <p:tavLst>
                                        <p:tav tm="0">
                                          <p:val>
                                            <p:strVal val="#ppt_x"/>
                                          </p:val>
                                        </p:tav>
                                        <p:tav tm="100000">
                                          <p:val>
                                            <p:strVal val="#ppt_x"/>
                                          </p:val>
                                        </p:tav>
                                      </p:tavLst>
                                    </p:anim>
                                    <p:anim calcmode="lin" valueType="num">
                                      <p:cBhvr additive="base">
                                        <p:cTn id="20" dur="500" fill="hold"/>
                                        <p:tgtEl>
                                          <p:spTgt spid="12083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0853"/>
                                        </p:tgtEl>
                                        <p:attrNameLst>
                                          <p:attrName>style.visibility</p:attrName>
                                        </p:attrNameLst>
                                      </p:cBhvr>
                                      <p:to>
                                        <p:strVal val="visible"/>
                                      </p:to>
                                    </p:set>
                                    <p:anim calcmode="lin" valueType="num">
                                      <p:cBhvr additive="base">
                                        <p:cTn id="25" dur="500" fill="hold"/>
                                        <p:tgtEl>
                                          <p:spTgt spid="120853"/>
                                        </p:tgtEl>
                                        <p:attrNameLst>
                                          <p:attrName>ppt_x</p:attrName>
                                        </p:attrNameLst>
                                      </p:cBhvr>
                                      <p:tavLst>
                                        <p:tav tm="0">
                                          <p:val>
                                            <p:strVal val="#ppt_x"/>
                                          </p:val>
                                        </p:tav>
                                        <p:tav tm="100000">
                                          <p:val>
                                            <p:strVal val="#ppt_x"/>
                                          </p:val>
                                        </p:tav>
                                      </p:tavLst>
                                    </p:anim>
                                    <p:anim calcmode="lin" valueType="num">
                                      <p:cBhvr additive="base">
                                        <p:cTn id="26" dur="500" fill="hold"/>
                                        <p:tgtEl>
                                          <p:spTgt spid="12085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0840"/>
                                        </p:tgtEl>
                                        <p:attrNameLst>
                                          <p:attrName>style.visibility</p:attrName>
                                        </p:attrNameLst>
                                      </p:cBhvr>
                                      <p:to>
                                        <p:strVal val="visible"/>
                                      </p:to>
                                    </p:set>
                                    <p:anim calcmode="lin" valueType="num">
                                      <p:cBhvr additive="base">
                                        <p:cTn id="31" dur="500" fill="hold"/>
                                        <p:tgtEl>
                                          <p:spTgt spid="120840"/>
                                        </p:tgtEl>
                                        <p:attrNameLst>
                                          <p:attrName>ppt_x</p:attrName>
                                        </p:attrNameLst>
                                      </p:cBhvr>
                                      <p:tavLst>
                                        <p:tav tm="0">
                                          <p:val>
                                            <p:strVal val="#ppt_x"/>
                                          </p:val>
                                        </p:tav>
                                        <p:tav tm="100000">
                                          <p:val>
                                            <p:strVal val="#ppt_x"/>
                                          </p:val>
                                        </p:tav>
                                      </p:tavLst>
                                    </p:anim>
                                    <p:anim calcmode="lin" valueType="num">
                                      <p:cBhvr additive="base">
                                        <p:cTn id="32" dur="500" fill="hold"/>
                                        <p:tgtEl>
                                          <p:spTgt spid="12084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nodeType="clickEffect">
                                  <p:stCondLst>
                                    <p:cond delay="0"/>
                                  </p:stCondLst>
                                  <p:childTnLst>
                                    <p:animEffect transition="out" filter="box(in)">
                                      <p:cBhvr>
                                        <p:cTn id="36" dur="1000"/>
                                        <p:tgtEl>
                                          <p:spTgt spid="120853"/>
                                        </p:tgtEl>
                                      </p:cBhvr>
                                    </p:animEffect>
                                    <p:set>
                                      <p:cBhvr>
                                        <p:cTn id="37" dur="1" fill="hold">
                                          <p:stCondLst>
                                            <p:cond delay="999"/>
                                          </p:stCondLst>
                                        </p:cTn>
                                        <p:tgtEl>
                                          <p:spTgt spid="12085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120856"/>
                                        </p:tgtEl>
                                        <p:attrNameLst>
                                          <p:attrName>style.visibility</p:attrName>
                                        </p:attrNameLst>
                                      </p:cBhvr>
                                      <p:to>
                                        <p:strVal val="visible"/>
                                      </p:to>
                                    </p:set>
                                    <p:anim calcmode="lin" valueType="num">
                                      <p:cBhvr>
                                        <p:cTn id="42" dur="1000" fill="hold"/>
                                        <p:tgtEl>
                                          <p:spTgt spid="120856"/>
                                        </p:tgtEl>
                                        <p:attrNameLst>
                                          <p:attrName>ppt_w</p:attrName>
                                        </p:attrNameLst>
                                      </p:cBhvr>
                                      <p:tavLst>
                                        <p:tav tm="0">
                                          <p:val>
                                            <p:fltVal val="0"/>
                                          </p:val>
                                        </p:tav>
                                        <p:tav tm="100000">
                                          <p:val>
                                            <p:strVal val="#ppt_w"/>
                                          </p:val>
                                        </p:tav>
                                      </p:tavLst>
                                    </p:anim>
                                    <p:anim calcmode="lin" valueType="num">
                                      <p:cBhvr>
                                        <p:cTn id="43" dur="1000" fill="hold"/>
                                        <p:tgtEl>
                                          <p:spTgt spid="120856"/>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1" nodeType="clickEffect">
                                  <p:stCondLst>
                                    <p:cond delay="0"/>
                                  </p:stCondLst>
                                  <p:childTnLst>
                                    <p:set>
                                      <p:cBhvr>
                                        <p:cTn id="47" dur="1" fill="hold">
                                          <p:stCondLst>
                                            <p:cond delay="0"/>
                                          </p:stCondLst>
                                        </p:cTn>
                                        <p:tgtEl>
                                          <p:spTgt spid="120842"/>
                                        </p:tgtEl>
                                        <p:attrNameLst>
                                          <p:attrName>style.visibility</p:attrName>
                                        </p:attrNameLst>
                                      </p:cBhvr>
                                      <p:to>
                                        <p:strVal val="visible"/>
                                      </p:to>
                                    </p:set>
                                    <p:anim calcmode="lin" valueType="num">
                                      <p:cBhvr additive="base">
                                        <p:cTn id="48" dur="500" fill="hold"/>
                                        <p:tgtEl>
                                          <p:spTgt spid="120842"/>
                                        </p:tgtEl>
                                        <p:attrNameLst>
                                          <p:attrName>ppt_x</p:attrName>
                                        </p:attrNameLst>
                                      </p:cBhvr>
                                      <p:tavLst>
                                        <p:tav tm="0">
                                          <p:val>
                                            <p:strVal val="#ppt_x"/>
                                          </p:val>
                                        </p:tav>
                                        <p:tav tm="100000">
                                          <p:val>
                                            <p:strVal val="#ppt_x"/>
                                          </p:val>
                                        </p:tav>
                                      </p:tavLst>
                                    </p:anim>
                                    <p:anim calcmode="lin" valueType="num">
                                      <p:cBhvr additive="base">
                                        <p:cTn id="49" dur="500" fill="hold"/>
                                        <p:tgtEl>
                                          <p:spTgt spid="12084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xit" presetSubtype="10" fill="hold" nodeType="clickEffect">
                                  <p:stCondLst>
                                    <p:cond delay="0"/>
                                  </p:stCondLst>
                                  <p:childTnLst>
                                    <p:anim calcmode="lin" valueType="num">
                                      <p:cBhvr>
                                        <p:cTn id="53" dur="1000"/>
                                        <p:tgtEl>
                                          <p:spTgt spid="120856"/>
                                        </p:tgtEl>
                                        <p:attrNameLst>
                                          <p:attrName>ppt_w</p:attrName>
                                        </p:attrNameLst>
                                      </p:cBhvr>
                                      <p:tavLst>
                                        <p:tav tm="0">
                                          <p:val>
                                            <p:strVal val="ppt_w"/>
                                          </p:val>
                                        </p:tav>
                                        <p:tav tm="100000">
                                          <p:val>
                                            <p:fltVal val="0"/>
                                          </p:val>
                                        </p:tav>
                                      </p:tavLst>
                                    </p:anim>
                                    <p:anim calcmode="lin" valueType="num">
                                      <p:cBhvr>
                                        <p:cTn id="54" dur="1000"/>
                                        <p:tgtEl>
                                          <p:spTgt spid="120856"/>
                                        </p:tgtEl>
                                        <p:attrNameLst>
                                          <p:attrName>ppt_h</p:attrName>
                                        </p:attrNameLst>
                                      </p:cBhvr>
                                      <p:tavLst>
                                        <p:tav tm="0">
                                          <p:val>
                                            <p:strVal val="ppt_h"/>
                                          </p:val>
                                        </p:tav>
                                        <p:tav tm="100000">
                                          <p:val>
                                            <p:strVal val="ppt_h"/>
                                          </p:val>
                                        </p:tav>
                                      </p:tavLst>
                                    </p:anim>
                                    <p:set>
                                      <p:cBhvr>
                                        <p:cTn id="55" dur="1" fill="hold">
                                          <p:stCondLst>
                                            <p:cond delay="999"/>
                                          </p:stCondLst>
                                        </p:cTn>
                                        <p:tgtEl>
                                          <p:spTgt spid="12085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120859"/>
                                        </p:tgtEl>
                                        <p:attrNameLst>
                                          <p:attrName>style.visibility</p:attrName>
                                        </p:attrNameLst>
                                      </p:cBhvr>
                                      <p:to>
                                        <p:strVal val="visible"/>
                                      </p:to>
                                    </p:set>
                                    <p:animEffect transition="in" filter="dissolve">
                                      <p:cBhvr>
                                        <p:cTn id="60" dur="500"/>
                                        <p:tgtEl>
                                          <p:spTgt spid="120859"/>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20843"/>
                                        </p:tgtEl>
                                        <p:attrNameLst>
                                          <p:attrName>style.visibility</p:attrName>
                                        </p:attrNameLst>
                                      </p:cBhvr>
                                      <p:to>
                                        <p:strVal val="visible"/>
                                      </p:to>
                                    </p:set>
                                    <p:anim calcmode="lin" valueType="num">
                                      <p:cBhvr additive="base">
                                        <p:cTn id="65" dur="500" fill="hold"/>
                                        <p:tgtEl>
                                          <p:spTgt spid="120843"/>
                                        </p:tgtEl>
                                        <p:attrNameLst>
                                          <p:attrName>ppt_x</p:attrName>
                                        </p:attrNameLst>
                                      </p:cBhvr>
                                      <p:tavLst>
                                        <p:tav tm="0">
                                          <p:val>
                                            <p:strVal val="#ppt_x"/>
                                          </p:val>
                                        </p:tav>
                                        <p:tav tm="100000">
                                          <p:val>
                                            <p:strVal val="#ppt_x"/>
                                          </p:val>
                                        </p:tav>
                                      </p:tavLst>
                                    </p:anim>
                                    <p:anim calcmode="lin" valueType="num">
                                      <p:cBhvr additive="base">
                                        <p:cTn id="66" dur="500" fill="hold"/>
                                        <p:tgtEl>
                                          <p:spTgt spid="12084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 presetClass="exit" presetSubtype="16" fill="hold" nodeType="clickEffect">
                                  <p:stCondLst>
                                    <p:cond delay="0"/>
                                  </p:stCondLst>
                                  <p:childTnLst>
                                    <p:animEffect transition="out" filter="box(in)">
                                      <p:cBhvr>
                                        <p:cTn id="70" dur="500"/>
                                        <p:tgtEl>
                                          <p:spTgt spid="120859"/>
                                        </p:tgtEl>
                                      </p:cBhvr>
                                    </p:animEffect>
                                    <p:set>
                                      <p:cBhvr>
                                        <p:cTn id="71" dur="1" fill="hold">
                                          <p:stCondLst>
                                            <p:cond delay="499"/>
                                          </p:stCondLst>
                                        </p:cTn>
                                        <p:tgtEl>
                                          <p:spTgt spid="1208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2" restart="whenNotActive" fill="hold" evtFilter="cancelBubble" nodeType="interactiveSeq">
                <p:stCondLst>
                  <p:cond evt="onClick" delay="0">
                    <p:tgtEl>
                      <p:spTgt spid="120836"/>
                    </p:tgtEl>
                  </p:cond>
                </p:stCondLst>
                <p:endSync evt="end" delay="0">
                  <p:rtn val="all"/>
                </p:endSync>
                <p:childTnLst>
                  <p:par>
                    <p:cTn id="73" fill="hold">
                      <p:stCondLst>
                        <p:cond delay="0"/>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ppt_x"/>
                                          </p:val>
                                        </p:tav>
                                        <p:tav tm="100000">
                                          <p:val>
                                            <p:strVal val="#ppt_x"/>
                                          </p:val>
                                        </p:tav>
                                      </p:tavLst>
                                    </p:anim>
                                    <p:anim calcmode="lin" valueType="num">
                                      <p:cBhvr additive="base">
                                        <p:cTn id="78" dur="500" fill="hold"/>
                                        <p:tgtEl>
                                          <p:spTgt spid="20"/>
                                        </p:tgtEl>
                                        <p:attrNameLst>
                                          <p:attrName>ppt_y</p:attrName>
                                        </p:attrNameLst>
                                      </p:cBhvr>
                                      <p:tavLst>
                                        <p:tav tm="0">
                                          <p:val>
                                            <p:strVal val="1+#ppt_h/2"/>
                                          </p:val>
                                        </p:tav>
                                        <p:tav tm="100000">
                                          <p:val>
                                            <p:strVal val="#ppt_y"/>
                                          </p:val>
                                        </p:tav>
                                      </p:tavLst>
                                    </p:anim>
                                  </p:childTnLst>
                                </p:cTn>
                              </p:par>
                              <p:par>
                                <p:cTn id="79" presetID="3" presetClass="emph" presetSubtype="2" fill="hold" grpId="2" nodeType="withEffect">
                                  <p:stCondLst>
                                    <p:cond delay="0"/>
                                  </p:stCondLst>
                                  <p:childTnLst>
                                    <p:animClr clrSpc="rgb" dir="cw">
                                      <p:cBhvr override="childStyle">
                                        <p:cTn id="80" dur="2000" fill="hold"/>
                                        <p:tgtEl>
                                          <p:spTgt spid="20"/>
                                        </p:tgtEl>
                                        <p:attrNameLst>
                                          <p:attrName>style.color</p:attrName>
                                        </p:attrNameLst>
                                      </p:cBhvr>
                                      <p:to>
                                        <a:srgbClr val="FF0000"/>
                                      </p:to>
                                    </p:animClr>
                                  </p:childTnLst>
                                </p:cTn>
                              </p:par>
                            </p:childTnLst>
                          </p:cTn>
                        </p:par>
                      </p:childTnLst>
                    </p:cTn>
                  </p:par>
                  <p:par>
                    <p:cTn id="81" fill="hold">
                      <p:stCondLst>
                        <p:cond delay="indefinite"/>
                      </p:stCondLst>
                      <p:childTnLst>
                        <p:par>
                          <p:cTn id="82" fill="hold">
                            <p:stCondLst>
                              <p:cond delay="0"/>
                            </p:stCondLst>
                            <p:childTnLst>
                              <p:par>
                                <p:cTn id="83" presetID="4" presetClass="exit" presetSubtype="16" fill="hold" grpId="1" nodeType="clickEffect">
                                  <p:stCondLst>
                                    <p:cond delay="0"/>
                                  </p:stCondLst>
                                  <p:childTnLst>
                                    <p:animEffect transition="out" filter="box(in)">
                                      <p:cBhvr>
                                        <p:cTn id="84" dur="500"/>
                                        <p:tgtEl>
                                          <p:spTgt spid="20"/>
                                        </p:tgtEl>
                                      </p:cBhvr>
                                    </p:animEffect>
                                    <p:set>
                                      <p:cBhvr>
                                        <p:cTn id="85"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120836"/>
                  </p:tgtEl>
                </p:cond>
              </p:nextCondLst>
            </p:seq>
            <p:seq concurrent="1" nextAc="seek">
              <p:cTn id="86" restart="whenNotActive" fill="hold" evtFilter="cancelBubble" nodeType="interactiveSeq">
                <p:stCondLst>
                  <p:cond evt="onClick" delay="0">
                    <p:tgtEl>
                      <p:spTgt spid="120840"/>
                    </p:tgtEl>
                  </p:cond>
                </p:stCondLst>
                <p:endSync evt="end" delay="0">
                  <p:rtn val="all"/>
                </p:endSync>
                <p:childTnLst>
                  <p:par>
                    <p:cTn id="87" fill="hold">
                      <p:stCondLst>
                        <p:cond delay="0"/>
                      </p:stCondLst>
                      <p:childTnLst>
                        <p:par>
                          <p:cTn id="88" fill="hold">
                            <p:stCondLst>
                              <p:cond delay="0"/>
                            </p:stCondLst>
                            <p:childTnLst>
                              <p:par>
                                <p:cTn id="89" presetID="4" presetClass="entr" presetSubtype="16" fill="hold" nodeType="click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box(in)">
                                      <p:cBhvr>
                                        <p:cTn id="91" dur="500"/>
                                        <p:tgtEl>
                                          <p:spTgt spid="35"/>
                                        </p:tgtEl>
                                      </p:cBhvr>
                                    </p:animEffect>
                                  </p:childTnLst>
                                </p:cTn>
                              </p:par>
                            </p:childTnLst>
                          </p:cTn>
                        </p:par>
                      </p:childTnLst>
                    </p:cTn>
                  </p:par>
                  <p:par>
                    <p:cTn id="92" fill="hold">
                      <p:stCondLst>
                        <p:cond delay="indefinite"/>
                      </p:stCondLst>
                      <p:childTnLst>
                        <p:par>
                          <p:cTn id="93" fill="hold">
                            <p:stCondLst>
                              <p:cond delay="0"/>
                            </p:stCondLst>
                            <p:childTnLst>
                              <p:par>
                                <p:cTn id="94" presetID="4" presetClass="exit" presetSubtype="16" fill="hold" nodeType="clickEffect">
                                  <p:stCondLst>
                                    <p:cond delay="0"/>
                                  </p:stCondLst>
                                  <p:childTnLst>
                                    <p:animEffect transition="out" filter="box(in)">
                                      <p:cBhvr>
                                        <p:cTn id="95" dur="500"/>
                                        <p:tgtEl>
                                          <p:spTgt spid="35"/>
                                        </p:tgtEl>
                                      </p:cBhvr>
                                    </p:animEffect>
                                    <p:set>
                                      <p:cBhvr>
                                        <p:cTn id="96"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20840"/>
                  </p:tgtEl>
                </p:cond>
              </p:nextCondLst>
            </p:seq>
            <p:seq concurrent="1" nextAc="seek">
              <p:cTn id="97" restart="whenNotActive" fill="hold" evtFilter="cancelBubble" nodeType="interactiveSeq">
                <p:stCondLst>
                  <p:cond evt="onClick" delay="0">
                    <p:tgtEl>
                      <p:spTgt spid="120842"/>
                    </p:tgtEl>
                  </p:cond>
                </p:stCondLst>
                <p:endSync evt="end" delay="0">
                  <p:rtn val="all"/>
                </p:endSync>
                <p:childTnLst>
                  <p:par>
                    <p:cTn id="98" fill="hold">
                      <p:stCondLst>
                        <p:cond delay="0"/>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box(in)">
                                      <p:cBhvr>
                                        <p:cTn id="102" dur="500"/>
                                        <p:tgtEl>
                                          <p:spTgt spid="47"/>
                                        </p:tgtEl>
                                      </p:cBhvr>
                                    </p:animEffect>
                                  </p:childTnLst>
                                </p:cTn>
                              </p:par>
                              <p:par>
                                <p:cTn id="103" presetID="3" presetClass="emph" presetSubtype="2" fill="hold" grpId="2" nodeType="withEffect">
                                  <p:stCondLst>
                                    <p:cond delay="0"/>
                                  </p:stCondLst>
                                  <p:childTnLst>
                                    <p:animClr clrSpc="rgb" dir="cw">
                                      <p:cBhvr override="childStyle">
                                        <p:cTn id="104" dur="2000" fill="hold"/>
                                        <p:tgtEl>
                                          <p:spTgt spid="120842"/>
                                        </p:tgtEl>
                                        <p:attrNameLst>
                                          <p:attrName>style.color</p:attrName>
                                        </p:attrNameLst>
                                      </p:cBhvr>
                                      <p:to>
                                        <a:srgbClr val="FF0066"/>
                                      </p:to>
                                    </p:animClr>
                                  </p:childTnLst>
                                </p:cTn>
                              </p:par>
                            </p:childTnLst>
                          </p:cTn>
                        </p:par>
                      </p:childTnLst>
                    </p:cTn>
                  </p:par>
                  <p:par>
                    <p:cTn id="105" fill="hold">
                      <p:stCondLst>
                        <p:cond delay="indefinite"/>
                      </p:stCondLst>
                      <p:childTnLst>
                        <p:par>
                          <p:cTn id="106" fill="hold">
                            <p:stCondLst>
                              <p:cond delay="0"/>
                            </p:stCondLst>
                            <p:childTnLst>
                              <p:par>
                                <p:cTn id="107" presetID="4" presetClass="exit" presetSubtype="16" fill="hold" nodeType="clickEffect">
                                  <p:stCondLst>
                                    <p:cond delay="0"/>
                                  </p:stCondLst>
                                  <p:childTnLst>
                                    <p:animEffect transition="out" filter="box(in)">
                                      <p:cBhvr>
                                        <p:cTn id="108" dur="500"/>
                                        <p:tgtEl>
                                          <p:spTgt spid="47"/>
                                        </p:tgtEl>
                                      </p:cBhvr>
                                    </p:animEffect>
                                    <p:set>
                                      <p:cBhvr>
                                        <p:cTn id="109" dur="1" fill="hold">
                                          <p:stCondLst>
                                            <p:cond delay="4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120842"/>
                  </p:tgtEl>
                </p:cond>
              </p:nextCondLst>
            </p:seq>
            <p:seq concurrent="1" nextAc="seek">
              <p:cTn id="110" restart="whenNotActive" fill="hold" evtFilter="cancelBubble" nodeType="interactiveSeq">
                <p:stCondLst>
                  <p:cond evt="onClick" delay="0">
                    <p:tgtEl>
                      <p:spTgt spid="120843"/>
                    </p:tgtEl>
                  </p:cond>
                </p:stCondLst>
                <p:endSync evt="end" delay="0">
                  <p:rtn val="all"/>
                </p:endSync>
                <p:childTnLst>
                  <p:par>
                    <p:cTn id="111" fill="hold">
                      <p:stCondLst>
                        <p:cond delay="0"/>
                      </p:stCondLst>
                      <p:childTnLst>
                        <p:par>
                          <p:cTn id="112" fill="hold">
                            <p:stCondLst>
                              <p:cond delay="0"/>
                            </p:stCondLst>
                            <p:childTnLst>
                              <p:par>
                                <p:cTn id="113" presetID="4" presetClass="entr" presetSubtype="16" fill="hold" grpId="2" nodeType="clickEffect">
                                  <p:stCondLst>
                                    <p:cond delay="0"/>
                                  </p:stCondLst>
                                  <p:childTnLst>
                                    <p:set>
                                      <p:cBhvr>
                                        <p:cTn id="114" dur="1" fill="hold">
                                          <p:stCondLst>
                                            <p:cond delay="0"/>
                                          </p:stCondLst>
                                        </p:cTn>
                                        <p:tgtEl>
                                          <p:spTgt spid="52"/>
                                        </p:tgtEl>
                                        <p:attrNameLst>
                                          <p:attrName>style.visibility</p:attrName>
                                        </p:attrNameLst>
                                      </p:cBhvr>
                                      <p:to>
                                        <p:strVal val="visible"/>
                                      </p:to>
                                    </p:set>
                                    <p:animEffect transition="in" filter="box(in)">
                                      <p:cBhvr>
                                        <p:cTn id="115" dur="500"/>
                                        <p:tgtEl>
                                          <p:spTgt spid="52"/>
                                        </p:tgtEl>
                                      </p:cBhvr>
                                    </p:animEffect>
                                  </p:childTnLst>
                                </p:cTn>
                              </p:par>
                              <p:par>
                                <p:cTn id="116" presetID="3" presetClass="emph" presetSubtype="2" fill="hold" grpId="4" nodeType="withEffect">
                                  <p:stCondLst>
                                    <p:cond delay="0"/>
                                  </p:stCondLst>
                                  <p:childTnLst>
                                    <p:animClr clrSpc="rgb" dir="cw">
                                      <p:cBhvr override="childStyle">
                                        <p:cTn id="117" dur="2000" fill="hold"/>
                                        <p:tgtEl>
                                          <p:spTgt spid="52"/>
                                        </p:tgtEl>
                                        <p:attrNameLst>
                                          <p:attrName>style.color</p:attrName>
                                        </p:attrNameLst>
                                      </p:cBhvr>
                                      <p:to>
                                        <a:schemeClr val="hlink"/>
                                      </p:to>
                                    </p:animClr>
                                  </p:childTnLst>
                                </p:cTn>
                              </p:par>
                            </p:childTnLst>
                          </p:cTn>
                        </p:par>
                      </p:childTnLst>
                    </p:cTn>
                  </p:par>
                  <p:par>
                    <p:cTn id="118" fill="hold">
                      <p:stCondLst>
                        <p:cond delay="indefinite"/>
                      </p:stCondLst>
                      <p:childTnLst>
                        <p:par>
                          <p:cTn id="119" fill="hold">
                            <p:stCondLst>
                              <p:cond delay="0"/>
                            </p:stCondLst>
                            <p:childTnLst>
                              <p:par>
                                <p:cTn id="120" presetID="4" presetClass="exit" presetSubtype="16" fill="hold" grpId="3" nodeType="clickEffect">
                                  <p:stCondLst>
                                    <p:cond delay="0"/>
                                  </p:stCondLst>
                                  <p:childTnLst>
                                    <p:animEffect transition="out" filter="box(in)">
                                      <p:cBhvr>
                                        <p:cTn id="121" dur="500"/>
                                        <p:tgtEl>
                                          <p:spTgt spid="52"/>
                                        </p:tgtEl>
                                      </p:cBhvr>
                                    </p:animEffect>
                                    <p:set>
                                      <p:cBhvr>
                                        <p:cTn id="122" dur="1" fill="hold">
                                          <p:stCondLst>
                                            <p:cond delay="499"/>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120843"/>
                  </p:tgtEl>
                </p:cond>
              </p:nextCondLst>
            </p:seq>
          </p:childTnLst>
        </p:cTn>
      </p:par>
    </p:tnLst>
    <p:bldLst>
      <p:bldP spid="120836" grpId="0"/>
      <p:bldP spid="120840" grpId="0"/>
      <p:bldP spid="120842" grpId="1"/>
      <p:bldP spid="120842" grpId="2"/>
      <p:bldP spid="20" grpId="0" animBg="1"/>
      <p:bldP spid="20" grpId="1" animBg="1"/>
      <p:bldP spid="20" grpId="2" animBg="1"/>
      <p:bldP spid="52" grpId="2"/>
      <p:bldP spid="52" grpId="3"/>
      <p:bldP spid="52" grpId="4"/>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533400" y="1920875"/>
            <a:ext cx="8001000" cy="830997"/>
          </a:xfrm>
          <a:prstGeom prst="rect">
            <a:avLst/>
          </a:prstGeom>
          <a:noFill/>
          <a:ln w="9525">
            <a:noFill/>
            <a:miter lim="800000"/>
            <a:headEnd/>
            <a:tailEnd/>
          </a:ln>
          <a:effectLst/>
        </p:spPr>
        <p:txBody>
          <a:bodyPr>
            <a:spAutoFit/>
          </a:bodyPr>
          <a:lstStyle/>
          <a:p>
            <a:pPr algn="just">
              <a:spcBef>
                <a:spcPct val="0"/>
              </a:spcBef>
              <a:buClrTx/>
              <a:buFont typeface="Wingdings" pitchFamily="2" charset="2"/>
              <a:buChar char="v"/>
            </a:pPr>
            <a:r>
              <a:rPr kumimoji="0" lang="en-US" sz="2400" i="0">
                <a:solidFill>
                  <a:srgbClr val="000066"/>
                </a:solidFill>
              </a:rPr>
              <a:t> </a:t>
            </a:r>
            <a:r>
              <a:rPr kumimoji="0" lang="en-US" sz="2400" i="0" err="1">
                <a:solidFill>
                  <a:srgbClr val="000066"/>
                </a:solidFill>
              </a:rPr>
              <a:t>Khả</a:t>
            </a:r>
            <a:r>
              <a:rPr kumimoji="0" lang="en-US" sz="2400" i="0">
                <a:solidFill>
                  <a:srgbClr val="000066"/>
                </a:solidFill>
              </a:rPr>
              <a:t> </a:t>
            </a:r>
            <a:r>
              <a:rPr kumimoji="0" lang="en-US" sz="2400" i="0" err="1">
                <a:solidFill>
                  <a:srgbClr val="000066"/>
                </a:solidFill>
              </a:rPr>
              <a:t>năng</a:t>
            </a:r>
            <a:r>
              <a:rPr kumimoji="0" lang="en-US" sz="2400" i="0">
                <a:solidFill>
                  <a:srgbClr val="000066"/>
                </a:solidFill>
              </a:rPr>
              <a:t> </a:t>
            </a:r>
            <a:r>
              <a:rPr kumimoji="0" lang="en-US" sz="2400" i="0" err="1">
                <a:solidFill>
                  <a:srgbClr val="000066"/>
                </a:solidFill>
              </a:rPr>
              <a:t>tính</a:t>
            </a:r>
            <a:r>
              <a:rPr kumimoji="0" lang="en-US" sz="2400" i="0">
                <a:solidFill>
                  <a:srgbClr val="000066"/>
                </a:solidFill>
              </a:rPr>
              <a:t> </a:t>
            </a:r>
            <a:r>
              <a:rPr kumimoji="0" lang="en-US" sz="2400" i="0" smtClean="0">
                <a:solidFill>
                  <a:srgbClr val="000066"/>
                </a:solidFill>
              </a:rPr>
              <a:t>toán </a:t>
            </a:r>
            <a:r>
              <a:rPr kumimoji="0" lang="en-US" sz="2400" i="0" err="1">
                <a:solidFill>
                  <a:srgbClr val="000066"/>
                </a:solidFill>
              </a:rPr>
              <a:t>nhanh</a:t>
            </a:r>
            <a:r>
              <a:rPr kumimoji="0" lang="en-US" sz="2400" i="0">
                <a:solidFill>
                  <a:srgbClr val="000066"/>
                </a:solidFill>
              </a:rPr>
              <a:t>: </a:t>
            </a:r>
            <a:r>
              <a:rPr kumimoji="0" lang="en-US" sz="2400" i="0" err="1">
                <a:solidFill>
                  <a:srgbClr val="FF0000"/>
                </a:solidFill>
              </a:rPr>
              <a:t>Máy</a:t>
            </a:r>
            <a:r>
              <a:rPr kumimoji="0" lang="en-US" sz="2400" i="0">
                <a:solidFill>
                  <a:srgbClr val="FF0000"/>
                </a:solidFill>
              </a:rPr>
              <a:t> </a:t>
            </a:r>
            <a:r>
              <a:rPr kumimoji="0" lang="en-US" sz="2400" i="0" err="1">
                <a:solidFill>
                  <a:srgbClr val="FF0000"/>
                </a:solidFill>
              </a:rPr>
              <a:t>tính</a:t>
            </a:r>
            <a:r>
              <a:rPr kumimoji="0" lang="en-US" sz="2400" i="0">
                <a:solidFill>
                  <a:srgbClr val="FF0000"/>
                </a:solidFill>
              </a:rPr>
              <a:t> </a:t>
            </a:r>
            <a:r>
              <a:rPr kumimoji="0" lang="en-US" sz="2400" i="0" err="1">
                <a:solidFill>
                  <a:srgbClr val="FF0000"/>
                </a:solidFill>
              </a:rPr>
              <a:t>có</a:t>
            </a:r>
            <a:r>
              <a:rPr kumimoji="0" lang="en-US" sz="2400" i="0">
                <a:solidFill>
                  <a:srgbClr val="FF0000"/>
                </a:solidFill>
              </a:rPr>
              <a:t> </a:t>
            </a:r>
            <a:r>
              <a:rPr kumimoji="0" lang="en-US" sz="2400" i="0" err="1">
                <a:solidFill>
                  <a:srgbClr val="FF0000"/>
                </a:solidFill>
              </a:rPr>
              <a:t>khả</a:t>
            </a:r>
            <a:r>
              <a:rPr kumimoji="0" lang="en-US" sz="2400" i="0">
                <a:solidFill>
                  <a:srgbClr val="FF0000"/>
                </a:solidFill>
              </a:rPr>
              <a:t> </a:t>
            </a:r>
            <a:r>
              <a:rPr kumimoji="0" lang="en-US" sz="2400" i="0" err="1">
                <a:solidFill>
                  <a:srgbClr val="FF0000"/>
                </a:solidFill>
              </a:rPr>
              <a:t>năng</a:t>
            </a:r>
            <a:r>
              <a:rPr kumimoji="0" lang="en-US" sz="2400" i="0">
                <a:solidFill>
                  <a:srgbClr val="FF0000"/>
                </a:solidFill>
              </a:rPr>
              <a:t> </a:t>
            </a:r>
            <a:r>
              <a:rPr kumimoji="0" lang="en-US" sz="2400" i="0" err="1">
                <a:solidFill>
                  <a:srgbClr val="FF0000"/>
                </a:solidFill>
              </a:rPr>
              <a:t>thực</a:t>
            </a:r>
            <a:r>
              <a:rPr kumimoji="0" lang="en-US" sz="2400" i="0">
                <a:solidFill>
                  <a:srgbClr val="FF0000"/>
                </a:solidFill>
              </a:rPr>
              <a:t> </a:t>
            </a:r>
            <a:r>
              <a:rPr kumimoji="0" lang="en-US" sz="2400" i="0" err="1">
                <a:solidFill>
                  <a:srgbClr val="FF0000"/>
                </a:solidFill>
              </a:rPr>
              <a:t>hiện</a:t>
            </a:r>
            <a:r>
              <a:rPr kumimoji="0" lang="en-US" sz="2400" i="0">
                <a:solidFill>
                  <a:srgbClr val="FF0000"/>
                </a:solidFill>
              </a:rPr>
              <a:t> </a:t>
            </a:r>
            <a:r>
              <a:rPr kumimoji="0" lang="en-US" sz="2400" i="0" err="1">
                <a:solidFill>
                  <a:srgbClr val="FF0000"/>
                </a:solidFill>
              </a:rPr>
              <a:t>hàng</a:t>
            </a:r>
            <a:r>
              <a:rPr kumimoji="0" lang="en-US" sz="2400" i="0">
                <a:solidFill>
                  <a:srgbClr val="FF0000"/>
                </a:solidFill>
              </a:rPr>
              <a:t> </a:t>
            </a:r>
            <a:r>
              <a:rPr kumimoji="0" lang="en-US" sz="2400" i="0" err="1">
                <a:solidFill>
                  <a:srgbClr val="FF0000"/>
                </a:solidFill>
              </a:rPr>
              <a:t>tỉ</a:t>
            </a:r>
            <a:r>
              <a:rPr kumimoji="0" lang="en-US" sz="2400" i="0">
                <a:solidFill>
                  <a:srgbClr val="FF0000"/>
                </a:solidFill>
              </a:rPr>
              <a:t> </a:t>
            </a:r>
            <a:r>
              <a:rPr kumimoji="0" lang="en-US" sz="2400" i="0" err="1">
                <a:solidFill>
                  <a:srgbClr val="FF0000"/>
                </a:solidFill>
              </a:rPr>
              <a:t>phép</a:t>
            </a:r>
            <a:r>
              <a:rPr kumimoji="0" lang="en-US" sz="2400" i="0">
                <a:solidFill>
                  <a:srgbClr val="FF0000"/>
                </a:solidFill>
              </a:rPr>
              <a:t> </a:t>
            </a:r>
            <a:r>
              <a:rPr kumimoji="0" lang="en-US" sz="2400" i="0" err="1">
                <a:solidFill>
                  <a:srgbClr val="FF0000"/>
                </a:solidFill>
              </a:rPr>
              <a:t>tính</a:t>
            </a:r>
            <a:r>
              <a:rPr kumimoji="0" lang="en-US" sz="2400" i="0">
                <a:solidFill>
                  <a:srgbClr val="FF0000"/>
                </a:solidFill>
              </a:rPr>
              <a:t> </a:t>
            </a:r>
            <a:r>
              <a:rPr kumimoji="0" lang="en-US" sz="2400" i="0" err="1">
                <a:solidFill>
                  <a:srgbClr val="FF0000"/>
                </a:solidFill>
              </a:rPr>
              <a:t>trong</a:t>
            </a:r>
            <a:r>
              <a:rPr kumimoji="0" lang="en-US" sz="2400" i="0">
                <a:solidFill>
                  <a:srgbClr val="FF0000"/>
                </a:solidFill>
              </a:rPr>
              <a:t> </a:t>
            </a:r>
            <a:r>
              <a:rPr kumimoji="0" lang="en-US" sz="2400" i="0" err="1">
                <a:solidFill>
                  <a:srgbClr val="FF0000"/>
                </a:solidFill>
              </a:rPr>
              <a:t>một</a:t>
            </a:r>
            <a:r>
              <a:rPr kumimoji="0" lang="en-US" sz="2400" i="0">
                <a:solidFill>
                  <a:srgbClr val="FF0000"/>
                </a:solidFill>
              </a:rPr>
              <a:t> </a:t>
            </a:r>
            <a:r>
              <a:rPr kumimoji="0" lang="en-US" sz="2400" i="0" err="1">
                <a:solidFill>
                  <a:srgbClr val="FF0000"/>
                </a:solidFill>
              </a:rPr>
              <a:t>giây</a:t>
            </a:r>
            <a:endParaRPr kumimoji="0" lang="en-US" sz="2400" i="0">
              <a:solidFill>
                <a:srgbClr val="FF0000"/>
              </a:solidFill>
            </a:endParaRPr>
          </a:p>
        </p:txBody>
      </p:sp>
      <p:sp>
        <p:nvSpPr>
          <p:cNvPr id="175107" name="Text Box 3"/>
          <p:cNvSpPr txBox="1">
            <a:spLocks noChangeArrowheads="1"/>
          </p:cNvSpPr>
          <p:nvPr/>
        </p:nvSpPr>
        <p:spPr bwMode="auto">
          <a:xfrm>
            <a:off x="533400" y="2835275"/>
            <a:ext cx="8229600" cy="830997"/>
          </a:xfrm>
          <a:prstGeom prst="rect">
            <a:avLst/>
          </a:prstGeom>
          <a:noFill/>
          <a:ln w="9525">
            <a:noFill/>
            <a:miter lim="800000"/>
            <a:headEnd/>
            <a:tailEnd/>
          </a:ln>
          <a:effectLst/>
        </p:spPr>
        <p:txBody>
          <a:bodyPr>
            <a:spAutoFit/>
          </a:bodyPr>
          <a:lstStyle/>
          <a:p>
            <a:pPr algn="just">
              <a:spcBef>
                <a:spcPct val="0"/>
              </a:spcBef>
              <a:buClrTx/>
              <a:buFont typeface="Wingdings" pitchFamily="2" charset="2"/>
              <a:buChar char="v"/>
            </a:pPr>
            <a:r>
              <a:rPr kumimoji="0" lang="en-US" sz="2400" i="0">
                <a:solidFill>
                  <a:srgbClr val="000066"/>
                </a:solidFill>
              </a:rPr>
              <a:t> </a:t>
            </a:r>
            <a:r>
              <a:rPr kumimoji="0" lang="en-US" sz="2400" i="0" err="1">
                <a:solidFill>
                  <a:srgbClr val="000066"/>
                </a:solidFill>
              </a:rPr>
              <a:t>Tính</a:t>
            </a:r>
            <a:r>
              <a:rPr kumimoji="0" lang="en-US" sz="2400" i="0">
                <a:solidFill>
                  <a:srgbClr val="000066"/>
                </a:solidFill>
              </a:rPr>
              <a:t> </a:t>
            </a:r>
            <a:r>
              <a:rPr kumimoji="0" lang="en-US" sz="2400" i="0" err="1">
                <a:solidFill>
                  <a:srgbClr val="000066"/>
                </a:solidFill>
              </a:rPr>
              <a:t>toán</a:t>
            </a:r>
            <a:r>
              <a:rPr kumimoji="0" lang="en-US" sz="2400" i="0">
                <a:solidFill>
                  <a:srgbClr val="000066"/>
                </a:solidFill>
              </a:rPr>
              <a:t> </a:t>
            </a:r>
            <a:r>
              <a:rPr kumimoji="0" lang="en-US" sz="2400" i="0" err="1">
                <a:solidFill>
                  <a:srgbClr val="000066"/>
                </a:solidFill>
              </a:rPr>
              <a:t>với</a:t>
            </a:r>
            <a:r>
              <a:rPr kumimoji="0" lang="en-US" sz="2400" i="0">
                <a:solidFill>
                  <a:srgbClr val="000066"/>
                </a:solidFill>
              </a:rPr>
              <a:t> </a:t>
            </a:r>
            <a:r>
              <a:rPr kumimoji="0" lang="en-US" sz="2400" i="0" err="1">
                <a:solidFill>
                  <a:srgbClr val="000066"/>
                </a:solidFill>
              </a:rPr>
              <a:t>độ</a:t>
            </a:r>
            <a:r>
              <a:rPr kumimoji="0" lang="en-US" sz="2400" i="0">
                <a:solidFill>
                  <a:srgbClr val="000066"/>
                </a:solidFill>
              </a:rPr>
              <a:t> </a:t>
            </a:r>
            <a:r>
              <a:rPr kumimoji="0" lang="en-US" sz="2400" i="0" err="1">
                <a:solidFill>
                  <a:srgbClr val="000066"/>
                </a:solidFill>
              </a:rPr>
              <a:t>chính</a:t>
            </a:r>
            <a:r>
              <a:rPr kumimoji="0" lang="en-US" sz="2400" i="0">
                <a:solidFill>
                  <a:srgbClr val="000066"/>
                </a:solidFill>
              </a:rPr>
              <a:t> </a:t>
            </a:r>
            <a:r>
              <a:rPr kumimoji="0" lang="en-US" sz="2400" i="0" err="1">
                <a:solidFill>
                  <a:srgbClr val="000066"/>
                </a:solidFill>
              </a:rPr>
              <a:t>xác</a:t>
            </a:r>
            <a:r>
              <a:rPr kumimoji="0" lang="en-US" sz="2400" i="0">
                <a:solidFill>
                  <a:srgbClr val="000066"/>
                </a:solidFill>
              </a:rPr>
              <a:t> </a:t>
            </a:r>
            <a:r>
              <a:rPr kumimoji="0" lang="en-US" sz="2400" i="0" err="1">
                <a:solidFill>
                  <a:srgbClr val="000066"/>
                </a:solidFill>
              </a:rPr>
              <a:t>cao</a:t>
            </a:r>
            <a:r>
              <a:rPr kumimoji="0" lang="en-US" sz="2400" i="0" smtClean="0">
                <a:solidFill>
                  <a:srgbClr val="000066"/>
                </a:solidFill>
              </a:rPr>
              <a:t>: </a:t>
            </a:r>
            <a:r>
              <a:rPr kumimoji="0" lang="en-US" sz="2400" i="0" err="1" smtClean="0">
                <a:solidFill>
                  <a:srgbClr val="FF0000"/>
                </a:solidFill>
              </a:rPr>
              <a:t>Máy</a:t>
            </a:r>
            <a:r>
              <a:rPr kumimoji="0" lang="en-US" sz="2400" i="0" smtClean="0">
                <a:solidFill>
                  <a:srgbClr val="FF0000"/>
                </a:solidFill>
              </a:rPr>
              <a:t> </a:t>
            </a:r>
            <a:r>
              <a:rPr kumimoji="0" lang="en-US" sz="2400" i="0" err="1">
                <a:solidFill>
                  <a:srgbClr val="FF0000"/>
                </a:solidFill>
              </a:rPr>
              <a:t>tính</a:t>
            </a:r>
            <a:r>
              <a:rPr kumimoji="0" lang="en-US" sz="2400" i="0">
                <a:solidFill>
                  <a:srgbClr val="FF0000"/>
                </a:solidFill>
              </a:rPr>
              <a:t> </a:t>
            </a:r>
            <a:r>
              <a:rPr kumimoji="0" lang="en-US" sz="2400" i="0" err="1">
                <a:solidFill>
                  <a:srgbClr val="FF0000"/>
                </a:solidFill>
              </a:rPr>
              <a:t>có</a:t>
            </a:r>
            <a:r>
              <a:rPr kumimoji="0" lang="en-US" sz="2400" i="0">
                <a:solidFill>
                  <a:srgbClr val="FF0000"/>
                </a:solidFill>
              </a:rPr>
              <a:t> </a:t>
            </a:r>
            <a:r>
              <a:rPr kumimoji="0" lang="en-US" sz="2400" i="0" err="1">
                <a:solidFill>
                  <a:srgbClr val="FF0000"/>
                </a:solidFill>
              </a:rPr>
              <a:t>thể</a:t>
            </a:r>
            <a:r>
              <a:rPr kumimoji="0" lang="en-US" sz="2400" i="0">
                <a:solidFill>
                  <a:srgbClr val="FF0000"/>
                </a:solidFill>
              </a:rPr>
              <a:t> </a:t>
            </a:r>
            <a:r>
              <a:rPr kumimoji="0" lang="en-US" sz="2400" i="0" err="1">
                <a:solidFill>
                  <a:srgbClr val="FF0000"/>
                </a:solidFill>
              </a:rPr>
              <a:t>tính</a:t>
            </a:r>
            <a:r>
              <a:rPr kumimoji="0" lang="en-US" sz="2400" i="0">
                <a:solidFill>
                  <a:srgbClr val="FF0000"/>
                </a:solidFill>
              </a:rPr>
              <a:t> </a:t>
            </a:r>
            <a:r>
              <a:rPr kumimoji="0" lang="en-US" sz="2400" i="0" err="1">
                <a:solidFill>
                  <a:srgbClr val="FF0000"/>
                </a:solidFill>
              </a:rPr>
              <a:t>chính</a:t>
            </a:r>
            <a:r>
              <a:rPr kumimoji="0" lang="en-US" sz="2400" i="0">
                <a:solidFill>
                  <a:srgbClr val="FF0000"/>
                </a:solidFill>
              </a:rPr>
              <a:t> </a:t>
            </a:r>
            <a:r>
              <a:rPr kumimoji="0" lang="en-US" sz="2400" i="0" err="1">
                <a:solidFill>
                  <a:srgbClr val="FF0000"/>
                </a:solidFill>
              </a:rPr>
              <a:t>xác</a:t>
            </a:r>
            <a:r>
              <a:rPr kumimoji="0" lang="en-US" sz="2400" i="0">
                <a:solidFill>
                  <a:srgbClr val="FF0000"/>
                </a:solidFill>
              </a:rPr>
              <a:t> </a:t>
            </a:r>
            <a:r>
              <a:rPr kumimoji="0" lang="en-US" sz="2400" i="0" err="1">
                <a:solidFill>
                  <a:srgbClr val="FF0000"/>
                </a:solidFill>
              </a:rPr>
              <a:t>đến</a:t>
            </a:r>
            <a:r>
              <a:rPr kumimoji="0" lang="en-US" sz="2400" i="0">
                <a:solidFill>
                  <a:srgbClr val="FF0000"/>
                </a:solidFill>
              </a:rPr>
              <a:t> </a:t>
            </a:r>
            <a:r>
              <a:rPr kumimoji="0" lang="en-US" sz="2400" i="0" err="1">
                <a:solidFill>
                  <a:srgbClr val="FF0000"/>
                </a:solidFill>
              </a:rPr>
              <a:t>hàng</a:t>
            </a:r>
            <a:r>
              <a:rPr kumimoji="0" lang="en-US" sz="2400" i="0">
                <a:solidFill>
                  <a:srgbClr val="FF0000"/>
                </a:solidFill>
              </a:rPr>
              <a:t> </a:t>
            </a:r>
            <a:r>
              <a:rPr kumimoji="0" lang="en-US" sz="2400" i="0" err="1" smtClean="0">
                <a:solidFill>
                  <a:srgbClr val="FF0000"/>
                </a:solidFill>
              </a:rPr>
              <a:t>ngàn</a:t>
            </a:r>
            <a:r>
              <a:rPr kumimoji="0" lang="en-US" sz="2400" i="0" smtClean="0">
                <a:solidFill>
                  <a:srgbClr val="FF0000"/>
                </a:solidFill>
              </a:rPr>
              <a:t> </a:t>
            </a:r>
            <a:r>
              <a:rPr kumimoji="0" lang="en-US" sz="2400" i="0" err="1" smtClean="0">
                <a:solidFill>
                  <a:srgbClr val="FF0000"/>
                </a:solidFill>
              </a:rPr>
              <a:t>chữ</a:t>
            </a:r>
            <a:r>
              <a:rPr kumimoji="0" lang="en-US" sz="2400" i="0" smtClean="0">
                <a:solidFill>
                  <a:srgbClr val="FF0000"/>
                </a:solidFill>
              </a:rPr>
              <a:t> </a:t>
            </a:r>
            <a:r>
              <a:rPr kumimoji="0" lang="en-US" sz="2400" i="0" err="1">
                <a:solidFill>
                  <a:srgbClr val="FF0000"/>
                </a:solidFill>
              </a:rPr>
              <a:t>số</a:t>
            </a:r>
            <a:r>
              <a:rPr kumimoji="0" lang="en-US" sz="2400" i="0">
                <a:solidFill>
                  <a:srgbClr val="FF0000"/>
                </a:solidFill>
              </a:rPr>
              <a:t> </a:t>
            </a:r>
            <a:r>
              <a:rPr kumimoji="0" lang="en-US" sz="2400" i="0" err="1">
                <a:solidFill>
                  <a:srgbClr val="FF0000"/>
                </a:solidFill>
              </a:rPr>
              <a:t>sau</a:t>
            </a:r>
            <a:r>
              <a:rPr kumimoji="0" lang="en-US" sz="2400" i="0">
                <a:solidFill>
                  <a:srgbClr val="FF0000"/>
                </a:solidFill>
              </a:rPr>
              <a:t> </a:t>
            </a:r>
            <a:r>
              <a:rPr kumimoji="0" lang="en-US" sz="2400" i="0" err="1">
                <a:solidFill>
                  <a:srgbClr val="FF0000"/>
                </a:solidFill>
              </a:rPr>
              <a:t>dấu</a:t>
            </a:r>
            <a:r>
              <a:rPr kumimoji="0" lang="en-US" sz="2400" i="0">
                <a:solidFill>
                  <a:srgbClr val="FF0000"/>
                </a:solidFill>
              </a:rPr>
              <a:t> </a:t>
            </a:r>
            <a:r>
              <a:rPr kumimoji="0" lang="en-US" sz="2400" i="0" err="1">
                <a:solidFill>
                  <a:srgbClr val="FF0000"/>
                </a:solidFill>
              </a:rPr>
              <a:t>phẩy</a:t>
            </a:r>
            <a:r>
              <a:rPr kumimoji="0" lang="en-US" sz="2400" i="0">
                <a:solidFill>
                  <a:srgbClr val="FF0000"/>
                </a:solidFill>
              </a:rPr>
              <a:t>.</a:t>
            </a:r>
            <a:r>
              <a:rPr kumimoji="0" lang="en-US" altLang="ja-JP" sz="2400" i="0">
                <a:solidFill>
                  <a:srgbClr val="FF0000"/>
                </a:solidFill>
                <a:ea typeface="ＭＳ Ｐゴシック" charset="-128"/>
              </a:rPr>
              <a:t>. </a:t>
            </a:r>
            <a:endParaRPr kumimoji="0" lang="en-US" sz="2400" i="0">
              <a:solidFill>
                <a:srgbClr val="FF0000"/>
              </a:solidFill>
              <a:ea typeface="ＭＳ Ｐゴシック" charset="-128"/>
            </a:endParaRPr>
          </a:p>
        </p:txBody>
      </p:sp>
      <p:sp>
        <p:nvSpPr>
          <p:cNvPr id="175108" name="Text Box 4"/>
          <p:cNvSpPr txBox="1">
            <a:spLocks noChangeArrowheads="1"/>
          </p:cNvSpPr>
          <p:nvPr/>
        </p:nvSpPr>
        <p:spPr bwMode="auto">
          <a:xfrm>
            <a:off x="533400" y="3733800"/>
            <a:ext cx="8077200" cy="830997"/>
          </a:xfrm>
          <a:prstGeom prst="rect">
            <a:avLst/>
          </a:prstGeom>
          <a:noFill/>
          <a:ln w="9525">
            <a:noFill/>
            <a:miter lim="800000"/>
            <a:headEnd/>
            <a:tailEnd/>
          </a:ln>
          <a:effectLst/>
        </p:spPr>
        <p:txBody>
          <a:bodyPr>
            <a:spAutoFit/>
          </a:bodyPr>
          <a:lstStyle/>
          <a:p>
            <a:pPr algn="just">
              <a:spcBef>
                <a:spcPct val="0"/>
              </a:spcBef>
              <a:buClrTx/>
              <a:buFont typeface="Wingdings" pitchFamily="2" charset="2"/>
              <a:buChar char="v"/>
            </a:pPr>
            <a:r>
              <a:rPr kumimoji="0" lang="en-US" sz="2400" i="0">
                <a:solidFill>
                  <a:srgbClr val="000066"/>
                </a:solidFill>
              </a:rPr>
              <a:t> </a:t>
            </a:r>
            <a:r>
              <a:rPr kumimoji="0" lang="en-US" sz="2400" i="0" err="1">
                <a:solidFill>
                  <a:srgbClr val="000066"/>
                </a:solidFill>
              </a:rPr>
              <a:t>Lưu</a:t>
            </a:r>
            <a:r>
              <a:rPr kumimoji="0" lang="en-US" sz="2400" i="0">
                <a:solidFill>
                  <a:srgbClr val="000066"/>
                </a:solidFill>
              </a:rPr>
              <a:t> </a:t>
            </a:r>
            <a:r>
              <a:rPr kumimoji="0" lang="en-US" sz="2400" i="0" err="1">
                <a:solidFill>
                  <a:srgbClr val="000066"/>
                </a:solidFill>
              </a:rPr>
              <a:t>trữ</a:t>
            </a:r>
            <a:r>
              <a:rPr kumimoji="0" lang="en-US" sz="2400" i="0">
                <a:solidFill>
                  <a:srgbClr val="000066"/>
                </a:solidFill>
              </a:rPr>
              <a:t> </a:t>
            </a:r>
            <a:r>
              <a:rPr kumimoji="0" lang="en-US" sz="2400" i="0" err="1">
                <a:solidFill>
                  <a:srgbClr val="000066"/>
                </a:solidFill>
              </a:rPr>
              <a:t>lớn</a:t>
            </a:r>
            <a:r>
              <a:rPr kumimoji="0" lang="en-US" sz="2400" i="0">
                <a:solidFill>
                  <a:srgbClr val="000066"/>
                </a:solidFill>
              </a:rPr>
              <a:t>: </a:t>
            </a:r>
            <a:r>
              <a:rPr kumimoji="0" lang="en-US" sz="2400" i="0" err="1">
                <a:solidFill>
                  <a:srgbClr val="FF0000"/>
                </a:solidFill>
              </a:rPr>
              <a:t>Bộ</a:t>
            </a:r>
            <a:r>
              <a:rPr kumimoji="0" lang="en-US" sz="2400" i="0">
                <a:solidFill>
                  <a:srgbClr val="FF0000"/>
                </a:solidFill>
              </a:rPr>
              <a:t> </a:t>
            </a:r>
            <a:r>
              <a:rPr kumimoji="0" lang="en-US" sz="2400" i="0" err="1">
                <a:solidFill>
                  <a:srgbClr val="FF0000"/>
                </a:solidFill>
              </a:rPr>
              <a:t>nhớ</a:t>
            </a:r>
            <a:r>
              <a:rPr kumimoji="0" lang="en-US" sz="2400" i="0">
                <a:solidFill>
                  <a:srgbClr val="FF0000"/>
                </a:solidFill>
              </a:rPr>
              <a:t> </a:t>
            </a:r>
            <a:r>
              <a:rPr kumimoji="0" lang="en-US" sz="2400" i="0" err="1">
                <a:solidFill>
                  <a:srgbClr val="FF0000"/>
                </a:solidFill>
              </a:rPr>
              <a:t>của</a:t>
            </a:r>
            <a:r>
              <a:rPr kumimoji="0" lang="en-US" sz="2400" i="0">
                <a:solidFill>
                  <a:srgbClr val="FF0000"/>
                </a:solidFill>
              </a:rPr>
              <a:t> </a:t>
            </a:r>
            <a:r>
              <a:rPr kumimoji="0" lang="en-US" sz="2400" i="0" err="1">
                <a:solidFill>
                  <a:srgbClr val="FF0000"/>
                </a:solidFill>
              </a:rPr>
              <a:t>một</a:t>
            </a:r>
            <a:r>
              <a:rPr kumimoji="0" lang="en-US" sz="2400" i="0">
                <a:solidFill>
                  <a:srgbClr val="FF0000"/>
                </a:solidFill>
              </a:rPr>
              <a:t> </a:t>
            </a:r>
            <a:r>
              <a:rPr kumimoji="0" lang="en-US" sz="2400" i="0" err="1">
                <a:solidFill>
                  <a:srgbClr val="FF0000"/>
                </a:solidFill>
              </a:rPr>
              <a:t>máy</a:t>
            </a:r>
            <a:r>
              <a:rPr kumimoji="0" lang="en-US" sz="2400" i="0">
                <a:solidFill>
                  <a:srgbClr val="FF0000"/>
                </a:solidFill>
              </a:rPr>
              <a:t> </a:t>
            </a:r>
            <a:r>
              <a:rPr kumimoji="0" lang="en-US" sz="2400" i="0" err="1">
                <a:solidFill>
                  <a:srgbClr val="FF0000"/>
                </a:solidFill>
              </a:rPr>
              <a:t>tính</a:t>
            </a:r>
            <a:r>
              <a:rPr kumimoji="0" lang="en-US" sz="2400" i="0">
                <a:solidFill>
                  <a:srgbClr val="FF0000"/>
                </a:solidFill>
              </a:rPr>
              <a:t> </a:t>
            </a:r>
            <a:r>
              <a:rPr kumimoji="0" lang="en-US" sz="2400" i="0" err="1">
                <a:solidFill>
                  <a:srgbClr val="FF0000"/>
                </a:solidFill>
              </a:rPr>
              <a:t>cá</a:t>
            </a:r>
            <a:r>
              <a:rPr kumimoji="0" lang="en-US" sz="2400" i="0">
                <a:solidFill>
                  <a:srgbClr val="FF0000"/>
                </a:solidFill>
              </a:rPr>
              <a:t> </a:t>
            </a:r>
            <a:r>
              <a:rPr kumimoji="0" lang="en-US" sz="2400" i="0" err="1">
                <a:solidFill>
                  <a:srgbClr val="FF0000"/>
                </a:solidFill>
              </a:rPr>
              <a:t>nhân</a:t>
            </a:r>
            <a:r>
              <a:rPr kumimoji="0" lang="en-US" sz="2400" i="0">
                <a:solidFill>
                  <a:srgbClr val="FF0000"/>
                </a:solidFill>
              </a:rPr>
              <a:t> </a:t>
            </a:r>
            <a:r>
              <a:rPr kumimoji="0" lang="en-US" sz="2400" i="0" err="1">
                <a:solidFill>
                  <a:srgbClr val="FF0000"/>
                </a:solidFill>
              </a:rPr>
              <a:t>thông</a:t>
            </a:r>
            <a:r>
              <a:rPr kumimoji="0" lang="en-US" sz="2400" i="0">
                <a:solidFill>
                  <a:srgbClr val="FF0000"/>
                </a:solidFill>
              </a:rPr>
              <a:t> </a:t>
            </a:r>
            <a:r>
              <a:rPr kumimoji="0" lang="en-US" sz="2400" i="0" err="1">
                <a:solidFill>
                  <a:srgbClr val="FF0000"/>
                </a:solidFill>
              </a:rPr>
              <a:t>thường</a:t>
            </a:r>
            <a:r>
              <a:rPr kumimoji="0" lang="en-US" sz="2400" i="0">
                <a:solidFill>
                  <a:srgbClr val="FF0000"/>
                </a:solidFill>
              </a:rPr>
              <a:t> </a:t>
            </a:r>
            <a:r>
              <a:rPr kumimoji="0" lang="en-US" sz="2400" i="0" err="1">
                <a:solidFill>
                  <a:srgbClr val="FF0000"/>
                </a:solidFill>
              </a:rPr>
              <a:t>có</a:t>
            </a:r>
            <a:r>
              <a:rPr kumimoji="0" lang="en-US" sz="2400" i="0">
                <a:solidFill>
                  <a:srgbClr val="FF0000"/>
                </a:solidFill>
              </a:rPr>
              <a:t> </a:t>
            </a:r>
            <a:r>
              <a:rPr kumimoji="0" lang="en-US" sz="2400" i="0" err="1">
                <a:solidFill>
                  <a:srgbClr val="FF0000"/>
                </a:solidFill>
              </a:rPr>
              <a:t>thể</a:t>
            </a:r>
            <a:r>
              <a:rPr kumimoji="0" lang="en-US" sz="2400" i="0">
                <a:solidFill>
                  <a:srgbClr val="FF0000"/>
                </a:solidFill>
              </a:rPr>
              <a:t> </a:t>
            </a:r>
            <a:r>
              <a:rPr kumimoji="0" lang="en-US" sz="2400" i="0" err="1">
                <a:solidFill>
                  <a:srgbClr val="FF0000"/>
                </a:solidFill>
              </a:rPr>
              <a:t>lưu</a:t>
            </a:r>
            <a:r>
              <a:rPr kumimoji="0" lang="en-US" sz="2400" i="0">
                <a:solidFill>
                  <a:srgbClr val="FF0000"/>
                </a:solidFill>
              </a:rPr>
              <a:t> </a:t>
            </a:r>
            <a:r>
              <a:rPr kumimoji="0" lang="en-US" sz="2400" i="0" err="1">
                <a:solidFill>
                  <a:srgbClr val="FF0000"/>
                </a:solidFill>
              </a:rPr>
              <a:t>trữ</a:t>
            </a:r>
            <a:r>
              <a:rPr kumimoji="0" lang="en-US" sz="2400" i="0">
                <a:solidFill>
                  <a:srgbClr val="FF0000"/>
                </a:solidFill>
              </a:rPr>
              <a:t> </a:t>
            </a:r>
            <a:r>
              <a:rPr kumimoji="0" lang="en-US" sz="2400" i="0" err="1">
                <a:solidFill>
                  <a:srgbClr val="FF0000"/>
                </a:solidFill>
              </a:rPr>
              <a:t>được</a:t>
            </a:r>
            <a:r>
              <a:rPr kumimoji="0" lang="en-US" sz="2400" i="0">
                <a:solidFill>
                  <a:srgbClr val="FF0000"/>
                </a:solidFill>
              </a:rPr>
              <a:t> </a:t>
            </a:r>
            <a:r>
              <a:rPr kumimoji="0" lang="en-US" sz="2400" i="0" err="1">
                <a:solidFill>
                  <a:srgbClr val="FF0000"/>
                </a:solidFill>
              </a:rPr>
              <a:t>khoảng</a:t>
            </a:r>
            <a:r>
              <a:rPr kumimoji="0" lang="en-US" sz="2400" i="0">
                <a:solidFill>
                  <a:srgbClr val="FF0000"/>
                </a:solidFill>
              </a:rPr>
              <a:t> 100.000 </a:t>
            </a:r>
            <a:r>
              <a:rPr kumimoji="0" lang="en-US" sz="2400" i="0" err="1">
                <a:solidFill>
                  <a:srgbClr val="FF0000"/>
                </a:solidFill>
              </a:rPr>
              <a:t>cuốn</a:t>
            </a:r>
            <a:r>
              <a:rPr kumimoji="0" lang="en-US" sz="2400" i="0">
                <a:solidFill>
                  <a:srgbClr val="FF0000"/>
                </a:solidFill>
              </a:rPr>
              <a:t> </a:t>
            </a:r>
            <a:r>
              <a:rPr kumimoji="0" lang="en-US" sz="2400" i="0" err="1">
                <a:solidFill>
                  <a:srgbClr val="FF0000"/>
                </a:solidFill>
              </a:rPr>
              <a:t>sách</a:t>
            </a:r>
            <a:r>
              <a:rPr kumimoji="0" lang="en-US" sz="2400" i="0">
                <a:solidFill>
                  <a:srgbClr val="FF0000"/>
                </a:solidFill>
              </a:rPr>
              <a:t>.</a:t>
            </a:r>
            <a:endParaRPr kumimoji="0" lang="en-US" sz="2400">
              <a:solidFill>
                <a:srgbClr val="FF0000"/>
              </a:solidFill>
            </a:endParaRPr>
          </a:p>
        </p:txBody>
      </p:sp>
      <p:sp>
        <p:nvSpPr>
          <p:cNvPr id="175109" name="Text Box 5"/>
          <p:cNvSpPr txBox="1">
            <a:spLocks noChangeArrowheads="1"/>
          </p:cNvSpPr>
          <p:nvPr/>
        </p:nvSpPr>
        <p:spPr bwMode="auto">
          <a:xfrm>
            <a:off x="533400" y="4724400"/>
            <a:ext cx="8077200" cy="1200329"/>
          </a:xfrm>
          <a:prstGeom prst="rect">
            <a:avLst/>
          </a:prstGeom>
          <a:noFill/>
          <a:ln w="9525">
            <a:noFill/>
            <a:miter lim="800000"/>
            <a:headEnd/>
            <a:tailEnd/>
          </a:ln>
          <a:effectLst/>
        </p:spPr>
        <p:txBody>
          <a:bodyPr>
            <a:spAutoFit/>
          </a:bodyPr>
          <a:lstStyle/>
          <a:p>
            <a:pPr algn="just">
              <a:spcBef>
                <a:spcPct val="0"/>
              </a:spcBef>
              <a:buClrTx/>
              <a:buFont typeface="Wingdings" pitchFamily="2" charset="2"/>
              <a:buChar char="v"/>
            </a:pPr>
            <a:r>
              <a:rPr kumimoji="0" lang="en-US" sz="2400" i="0">
                <a:solidFill>
                  <a:srgbClr val="000066"/>
                </a:solidFill>
              </a:rPr>
              <a:t> </a:t>
            </a:r>
            <a:r>
              <a:rPr kumimoji="0" lang="en-US" sz="2400" i="0" err="1">
                <a:solidFill>
                  <a:srgbClr val="000066"/>
                </a:solidFill>
              </a:rPr>
              <a:t>Làm</a:t>
            </a:r>
            <a:r>
              <a:rPr kumimoji="0" lang="en-US" sz="2400" i="0">
                <a:solidFill>
                  <a:srgbClr val="000066"/>
                </a:solidFill>
              </a:rPr>
              <a:t> </a:t>
            </a:r>
            <a:r>
              <a:rPr kumimoji="0" lang="en-US" sz="2400" i="0" err="1">
                <a:solidFill>
                  <a:srgbClr val="000066"/>
                </a:solidFill>
              </a:rPr>
              <a:t>việc</a:t>
            </a:r>
            <a:r>
              <a:rPr kumimoji="0" lang="en-US" sz="2400" i="0">
                <a:solidFill>
                  <a:srgbClr val="000066"/>
                </a:solidFill>
              </a:rPr>
              <a:t> </a:t>
            </a:r>
            <a:r>
              <a:rPr kumimoji="0" lang="en-US" sz="2400" i="0" err="1">
                <a:solidFill>
                  <a:srgbClr val="000066"/>
                </a:solidFill>
              </a:rPr>
              <a:t>không</a:t>
            </a:r>
            <a:r>
              <a:rPr kumimoji="0" lang="en-US" sz="2400" i="0">
                <a:solidFill>
                  <a:srgbClr val="000066"/>
                </a:solidFill>
              </a:rPr>
              <a:t> </a:t>
            </a:r>
            <a:r>
              <a:rPr kumimoji="0" lang="en-US" sz="2400" i="0" err="1">
                <a:solidFill>
                  <a:srgbClr val="000066"/>
                </a:solidFill>
              </a:rPr>
              <a:t>mệt</a:t>
            </a:r>
            <a:r>
              <a:rPr kumimoji="0" lang="en-US" sz="2400" i="0">
                <a:solidFill>
                  <a:srgbClr val="000066"/>
                </a:solidFill>
              </a:rPr>
              <a:t> </a:t>
            </a:r>
            <a:r>
              <a:rPr kumimoji="0" lang="en-US" sz="2400" i="0" err="1">
                <a:solidFill>
                  <a:srgbClr val="000066"/>
                </a:solidFill>
              </a:rPr>
              <a:t>mỏi</a:t>
            </a:r>
            <a:r>
              <a:rPr kumimoji="0" lang="en-US" sz="2400" i="0">
                <a:solidFill>
                  <a:srgbClr val="000066"/>
                </a:solidFill>
              </a:rPr>
              <a:t>: </a:t>
            </a:r>
            <a:r>
              <a:rPr kumimoji="0" lang="en-US" sz="2400" i="0" err="1">
                <a:solidFill>
                  <a:srgbClr val="FF0000"/>
                </a:solidFill>
              </a:rPr>
              <a:t>Máy</a:t>
            </a:r>
            <a:r>
              <a:rPr kumimoji="0" lang="en-US" sz="2400" i="0">
                <a:solidFill>
                  <a:srgbClr val="FF0000"/>
                </a:solidFill>
              </a:rPr>
              <a:t> </a:t>
            </a:r>
            <a:r>
              <a:rPr kumimoji="0" lang="en-US" sz="2400" i="0" err="1">
                <a:solidFill>
                  <a:srgbClr val="FF0000"/>
                </a:solidFill>
              </a:rPr>
              <a:t>tính</a:t>
            </a:r>
            <a:r>
              <a:rPr kumimoji="0" lang="en-US" sz="2400" i="0">
                <a:solidFill>
                  <a:srgbClr val="FF0000"/>
                </a:solidFill>
              </a:rPr>
              <a:t> </a:t>
            </a:r>
            <a:r>
              <a:rPr kumimoji="0" lang="en-US" sz="2400" i="0" err="1">
                <a:solidFill>
                  <a:srgbClr val="FF0000"/>
                </a:solidFill>
              </a:rPr>
              <a:t>có</a:t>
            </a:r>
            <a:r>
              <a:rPr kumimoji="0" lang="en-US" sz="2400" i="0">
                <a:solidFill>
                  <a:srgbClr val="FF0000"/>
                </a:solidFill>
              </a:rPr>
              <a:t> </a:t>
            </a:r>
            <a:r>
              <a:rPr kumimoji="0" lang="en-US" sz="2400" i="0" err="1">
                <a:solidFill>
                  <a:srgbClr val="FF0000"/>
                </a:solidFill>
              </a:rPr>
              <a:t>thể</a:t>
            </a:r>
            <a:r>
              <a:rPr kumimoji="0" lang="en-US" sz="2400" i="0">
                <a:solidFill>
                  <a:srgbClr val="FF0000"/>
                </a:solidFill>
              </a:rPr>
              <a:t> </a:t>
            </a:r>
            <a:r>
              <a:rPr kumimoji="0" lang="en-US" sz="2400" i="0" err="1">
                <a:solidFill>
                  <a:srgbClr val="FF0000"/>
                </a:solidFill>
              </a:rPr>
              <a:t>làm</a:t>
            </a:r>
            <a:r>
              <a:rPr kumimoji="0" lang="en-US" sz="2400" i="0">
                <a:solidFill>
                  <a:srgbClr val="FF0000"/>
                </a:solidFill>
              </a:rPr>
              <a:t> </a:t>
            </a:r>
            <a:r>
              <a:rPr kumimoji="0" lang="en-US" sz="2400" i="0" err="1">
                <a:solidFill>
                  <a:srgbClr val="FF0000"/>
                </a:solidFill>
              </a:rPr>
              <a:t>việc</a:t>
            </a:r>
            <a:r>
              <a:rPr kumimoji="0" lang="en-US" sz="2400" i="0">
                <a:solidFill>
                  <a:srgbClr val="FF0000"/>
                </a:solidFill>
              </a:rPr>
              <a:t> </a:t>
            </a:r>
            <a:r>
              <a:rPr kumimoji="0" lang="en-US" sz="2400" i="0" err="1">
                <a:solidFill>
                  <a:srgbClr val="FF0000"/>
                </a:solidFill>
              </a:rPr>
              <a:t>suốt</a:t>
            </a:r>
            <a:r>
              <a:rPr kumimoji="0" lang="en-US" sz="2400" i="0">
                <a:solidFill>
                  <a:srgbClr val="FF0000"/>
                </a:solidFill>
              </a:rPr>
              <a:t> 24/24 </a:t>
            </a:r>
            <a:r>
              <a:rPr kumimoji="0" lang="en-US" sz="2400" i="0" err="1">
                <a:solidFill>
                  <a:srgbClr val="FF0000"/>
                </a:solidFill>
              </a:rPr>
              <a:t>giờ</a:t>
            </a:r>
            <a:r>
              <a:rPr kumimoji="0" lang="en-US" sz="2400" i="0">
                <a:solidFill>
                  <a:srgbClr val="FF0000"/>
                </a:solidFill>
              </a:rPr>
              <a:t> </a:t>
            </a:r>
            <a:r>
              <a:rPr kumimoji="0" lang="en-US" sz="2400" i="0" err="1">
                <a:solidFill>
                  <a:srgbClr val="FF0000"/>
                </a:solidFill>
              </a:rPr>
              <a:t>mà</a:t>
            </a:r>
            <a:r>
              <a:rPr kumimoji="0" lang="en-US" sz="2400" i="0">
                <a:solidFill>
                  <a:srgbClr val="FF0000"/>
                </a:solidFill>
              </a:rPr>
              <a:t> </a:t>
            </a:r>
            <a:r>
              <a:rPr kumimoji="0" lang="en-US" sz="2400" i="0" err="1">
                <a:solidFill>
                  <a:srgbClr val="FF0000"/>
                </a:solidFill>
              </a:rPr>
              <a:t>không</a:t>
            </a:r>
            <a:r>
              <a:rPr kumimoji="0" lang="en-US" sz="2400" i="0">
                <a:solidFill>
                  <a:srgbClr val="FF0000"/>
                </a:solidFill>
              </a:rPr>
              <a:t> </a:t>
            </a:r>
            <a:r>
              <a:rPr kumimoji="0" lang="en-US" sz="2400" i="0" err="1">
                <a:solidFill>
                  <a:srgbClr val="FF0000"/>
                </a:solidFill>
              </a:rPr>
              <a:t>cần</a:t>
            </a:r>
            <a:r>
              <a:rPr kumimoji="0" lang="en-US" sz="2400" i="0">
                <a:solidFill>
                  <a:srgbClr val="FF0000"/>
                </a:solidFill>
              </a:rPr>
              <a:t> </a:t>
            </a:r>
            <a:r>
              <a:rPr kumimoji="0" lang="en-US" sz="2400" i="0" err="1">
                <a:solidFill>
                  <a:srgbClr val="FF0000"/>
                </a:solidFill>
              </a:rPr>
              <a:t>phải</a:t>
            </a:r>
            <a:r>
              <a:rPr kumimoji="0" lang="en-US" sz="2400" i="0">
                <a:solidFill>
                  <a:srgbClr val="FF0000"/>
                </a:solidFill>
              </a:rPr>
              <a:t> </a:t>
            </a:r>
            <a:r>
              <a:rPr kumimoji="0" lang="en-US" sz="2400" i="0" err="1">
                <a:solidFill>
                  <a:srgbClr val="FF0000"/>
                </a:solidFill>
              </a:rPr>
              <a:t>nghỉ</a:t>
            </a:r>
            <a:r>
              <a:rPr kumimoji="0" lang="en-US" sz="2400" i="0">
                <a:solidFill>
                  <a:srgbClr val="FF0000"/>
                </a:solidFill>
              </a:rPr>
              <a:t>. </a:t>
            </a:r>
            <a:r>
              <a:rPr kumimoji="0" lang="en-US" sz="2400" i="0" err="1">
                <a:solidFill>
                  <a:srgbClr val="FF0000"/>
                </a:solidFill>
              </a:rPr>
              <a:t>Điều</a:t>
            </a:r>
            <a:r>
              <a:rPr kumimoji="0" lang="en-US" sz="2400" i="0">
                <a:solidFill>
                  <a:srgbClr val="FF0000"/>
                </a:solidFill>
              </a:rPr>
              <a:t> </a:t>
            </a:r>
            <a:r>
              <a:rPr kumimoji="0" lang="en-US" sz="2400" i="0" err="1">
                <a:solidFill>
                  <a:srgbClr val="FF0000"/>
                </a:solidFill>
              </a:rPr>
              <a:t>mà</a:t>
            </a:r>
            <a:r>
              <a:rPr kumimoji="0" lang="en-US" sz="2400" i="0">
                <a:solidFill>
                  <a:srgbClr val="FF0000"/>
                </a:solidFill>
              </a:rPr>
              <a:t> con </a:t>
            </a:r>
            <a:r>
              <a:rPr kumimoji="0" lang="en-US" sz="2400" i="0" err="1">
                <a:solidFill>
                  <a:srgbClr val="FF0000"/>
                </a:solidFill>
              </a:rPr>
              <a:t>người</a:t>
            </a:r>
            <a:r>
              <a:rPr kumimoji="0" lang="en-US" sz="2400" i="0">
                <a:solidFill>
                  <a:srgbClr val="FF0000"/>
                </a:solidFill>
              </a:rPr>
              <a:t> </a:t>
            </a:r>
            <a:r>
              <a:rPr kumimoji="0" lang="en-US" sz="2400" i="0" err="1">
                <a:solidFill>
                  <a:srgbClr val="FF0000"/>
                </a:solidFill>
              </a:rPr>
              <a:t>không</a:t>
            </a:r>
            <a:r>
              <a:rPr kumimoji="0" lang="en-US" sz="2400" i="0">
                <a:solidFill>
                  <a:srgbClr val="FF0000"/>
                </a:solidFill>
              </a:rPr>
              <a:t> </a:t>
            </a:r>
            <a:r>
              <a:rPr kumimoji="0" lang="en-US" sz="2400" i="0" err="1">
                <a:solidFill>
                  <a:srgbClr val="FF0000"/>
                </a:solidFill>
              </a:rPr>
              <a:t>thể</a:t>
            </a:r>
            <a:r>
              <a:rPr kumimoji="0" lang="en-US" sz="2400" i="0">
                <a:solidFill>
                  <a:srgbClr val="FF0000"/>
                </a:solidFill>
              </a:rPr>
              <a:t> </a:t>
            </a:r>
            <a:r>
              <a:rPr kumimoji="0" lang="en-US" sz="2400" i="0" err="1">
                <a:solidFill>
                  <a:srgbClr val="FF0000"/>
                </a:solidFill>
              </a:rPr>
              <a:t>làm</a:t>
            </a:r>
            <a:r>
              <a:rPr kumimoji="0" lang="en-US" sz="2400" i="0">
                <a:solidFill>
                  <a:srgbClr val="FF0000"/>
                </a:solidFill>
              </a:rPr>
              <a:t> </a:t>
            </a:r>
            <a:r>
              <a:rPr kumimoji="0" lang="en-US" sz="2400" i="0" err="1">
                <a:solidFill>
                  <a:srgbClr val="FF0000"/>
                </a:solidFill>
              </a:rPr>
              <a:t>được</a:t>
            </a:r>
            <a:r>
              <a:rPr kumimoji="0" lang="en-US" sz="2400" i="0">
                <a:solidFill>
                  <a:srgbClr val="FF0000"/>
                </a:solidFill>
              </a:rPr>
              <a:t>.</a:t>
            </a:r>
            <a:endParaRPr kumimoji="0" lang="en-US" sz="2400">
              <a:solidFill>
                <a:srgbClr val="FF0000"/>
              </a:solidFill>
            </a:endParaRPr>
          </a:p>
        </p:txBody>
      </p:sp>
      <p:sp>
        <p:nvSpPr>
          <p:cNvPr id="175122" name="Text Box 18"/>
          <p:cNvSpPr txBox="1">
            <a:spLocks noChangeArrowheads="1"/>
          </p:cNvSpPr>
          <p:nvPr/>
        </p:nvSpPr>
        <p:spPr bwMode="auto">
          <a:xfrm>
            <a:off x="287338" y="1144588"/>
            <a:ext cx="4437062" cy="45720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1. Một số khả năng của máy tính</a:t>
            </a:r>
          </a:p>
        </p:txBody>
      </p:sp>
      <p:sp>
        <p:nvSpPr>
          <p:cNvPr id="175125" name="WordArt 21"/>
          <p:cNvSpPr>
            <a:spLocks noChangeArrowheads="1" noChangeShapeType="1" noTextEdit="1"/>
          </p:cNvSpPr>
          <p:nvPr/>
        </p:nvSpPr>
        <p:spPr bwMode="auto">
          <a:xfrm>
            <a:off x="609600" y="533400"/>
            <a:ext cx="990600" cy="381000"/>
          </a:xfrm>
          <a:prstGeom prst="rect">
            <a:avLst/>
          </a:prstGeom>
        </p:spPr>
        <p:txBody>
          <a:bodyPr wrap="none" fromWordArt="1">
            <a:prstTxWarp prst="textPlain">
              <a:avLst>
                <a:gd name="adj" fmla="val 50000"/>
              </a:avLst>
            </a:prstTxWarp>
          </a:bodyPr>
          <a:lstStyle/>
          <a:p>
            <a:r>
              <a:rPr lang="en-US" sz="3600" kern="10">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Bài 3:</a:t>
            </a:r>
          </a:p>
        </p:txBody>
      </p:sp>
      <p:sp>
        <p:nvSpPr>
          <p:cNvPr id="175126" name="WordArt 22"/>
          <p:cNvSpPr>
            <a:spLocks noChangeArrowheads="1" noChangeShapeType="1" noTextEdit="1"/>
          </p:cNvSpPr>
          <p:nvPr/>
        </p:nvSpPr>
        <p:spPr bwMode="auto">
          <a:xfrm>
            <a:off x="1752600" y="152400"/>
            <a:ext cx="6553200" cy="990600"/>
          </a:xfrm>
          <a:prstGeom prst="rect">
            <a:avLst/>
          </a:prstGeom>
        </p:spPr>
        <p:txBody>
          <a:bodyPr wrap="none" fromWordArt="1">
            <a:prstTxWarp prst="textPlain">
              <a:avLst>
                <a:gd name="adj" fmla="val 50000"/>
              </a:avLst>
            </a:prstTxWarp>
          </a:bodyPr>
          <a:lstStyle/>
          <a:p>
            <a:r>
              <a:rPr lang="vi-VN"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rPr>
              <a:t>EM CÓ THỂ LÀM ĐƯỢC GÌ NHỜ MÁY TÍNH</a:t>
            </a:r>
            <a:endParaRPr lang="en-US"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06"/>
                                        </p:tgtEl>
                                        <p:attrNameLst>
                                          <p:attrName>style.visibility</p:attrName>
                                        </p:attrNameLst>
                                      </p:cBhvr>
                                      <p:to>
                                        <p:strVal val="visible"/>
                                      </p:to>
                                    </p:set>
                                    <p:anim calcmode="lin" valueType="num">
                                      <p:cBhvr additive="base">
                                        <p:cTn id="7" dur="500" fill="hold"/>
                                        <p:tgtEl>
                                          <p:spTgt spid="175106"/>
                                        </p:tgtEl>
                                        <p:attrNameLst>
                                          <p:attrName>ppt_x</p:attrName>
                                        </p:attrNameLst>
                                      </p:cBhvr>
                                      <p:tavLst>
                                        <p:tav tm="0">
                                          <p:val>
                                            <p:strVal val="#ppt_x"/>
                                          </p:val>
                                        </p:tav>
                                        <p:tav tm="100000">
                                          <p:val>
                                            <p:strVal val="#ppt_x"/>
                                          </p:val>
                                        </p:tav>
                                      </p:tavLst>
                                    </p:anim>
                                    <p:anim calcmode="lin" valueType="num">
                                      <p:cBhvr additive="base">
                                        <p:cTn id="8" dur="500" fill="hold"/>
                                        <p:tgtEl>
                                          <p:spTgt spid="175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5107"/>
                                        </p:tgtEl>
                                        <p:attrNameLst>
                                          <p:attrName>style.visibility</p:attrName>
                                        </p:attrNameLst>
                                      </p:cBhvr>
                                      <p:to>
                                        <p:strVal val="visible"/>
                                      </p:to>
                                    </p:set>
                                    <p:anim calcmode="lin" valueType="num">
                                      <p:cBhvr additive="base">
                                        <p:cTn id="13" dur="500" fill="hold"/>
                                        <p:tgtEl>
                                          <p:spTgt spid="175107"/>
                                        </p:tgtEl>
                                        <p:attrNameLst>
                                          <p:attrName>ppt_x</p:attrName>
                                        </p:attrNameLst>
                                      </p:cBhvr>
                                      <p:tavLst>
                                        <p:tav tm="0">
                                          <p:val>
                                            <p:strVal val="#ppt_x"/>
                                          </p:val>
                                        </p:tav>
                                        <p:tav tm="100000">
                                          <p:val>
                                            <p:strVal val="#ppt_x"/>
                                          </p:val>
                                        </p:tav>
                                      </p:tavLst>
                                    </p:anim>
                                    <p:anim calcmode="lin" valueType="num">
                                      <p:cBhvr additive="base">
                                        <p:cTn id="14" dur="500" fill="hold"/>
                                        <p:tgtEl>
                                          <p:spTgt spid="17510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5108"/>
                                        </p:tgtEl>
                                        <p:attrNameLst>
                                          <p:attrName>style.visibility</p:attrName>
                                        </p:attrNameLst>
                                      </p:cBhvr>
                                      <p:to>
                                        <p:strVal val="visible"/>
                                      </p:to>
                                    </p:set>
                                    <p:anim calcmode="lin" valueType="num">
                                      <p:cBhvr additive="base">
                                        <p:cTn id="19" dur="500" fill="hold"/>
                                        <p:tgtEl>
                                          <p:spTgt spid="175108"/>
                                        </p:tgtEl>
                                        <p:attrNameLst>
                                          <p:attrName>ppt_x</p:attrName>
                                        </p:attrNameLst>
                                      </p:cBhvr>
                                      <p:tavLst>
                                        <p:tav tm="0">
                                          <p:val>
                                            <p:strVal val="#ppt_x"/>
                                          </p:val>
                                        </p:tav>
                                        <p:tav tm="100000">
                                          <p:val>
                                            <p:strVal val="#ppt_x"/>
                                          </p:val>
                                        </p:tav>
                                      </p:tavLst>
                                    </p:anim>
                                    <p:anim calcmode="lin" valueType="num">
                                      <p:cBhvr additive="base">
                                        <p:cTn id="20" dur="500" fill="hold"/>
                                        <p:tgtEl>
                                          <p:spTgt spid="17510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5109"/>
                                        </p:tgtEl>
                                        <p:attrNameLst>
                                          <p:attrName>style.visibility</p:attrName>
                                        </p:attrNameLst>
                                      </p:cBhvr>
                                      <p:to>
                                        <p:strVal val="visible"/>
                                      </p:to>
                                    </p:set>
                                    <p:anim calcmode="lin" valueType="num">
                                      <p:cBhvr additive="base">
                                        <p:cTn id="25" dur="500" fill="hold"/>
                                        <p:tgtEl>
                                          <p:spTgt spid="175109"/>
                                        </p:tgtEl>
                                        <p:attrNameLst>
                                          <p:attrName>ppt_x</p:attrName>
                                        </p:attrNameLst>
                                      </p:cBhvr>
                                      <p:tavLst>
                                        <p:tav tm="0">
                                          <p:val>
                                            <p:strVal val="#ppt_x"/>
                                          </p:val>
                                        </p:tav>
                                        <p:tav tm="100000">
                                          <p:val>
                                            <p:strVal val="#ppt_x"/>
                                          </p:val>
                                        </p:tav>
                                      </p:tavLst>
                                    </p:anim>
                                    <p:anim calcmode="lin" valueType="num">
                                      <p:cBhvr additive="base">
                                        <p:cTn id="26" dur="500" fill="hold"/>
                                        <p:tgtEl>
                                          <p:spTgt spid="175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p:bldP spid="175107" grpId="0"/>
      <p:bldP spid="175108" grpId="0"/>
      <p:bldP spid="17510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33400" y="1600200"/>
            <a:ext cx="8305800" cy="830997"/>
          </a:xfrm>
          <a:prstGeom prst="rect">
            <a:avLst/>
          </a:prstGeom>
          <a:noFill/>
          <a:ln w="9525">
            <a:noFill/>
            <a:miter lim="800000"/>
            <a:headEnd/>
            <a:tailEnd/>
          </a:ln>
          <a:effectLst/>
        </p:spPr>
        <p:txBody>
          <a:bodyPr wrap="square">
            <a:spAutoFit/>
          </a:bodyPr>
          <a:lstStyle/>
          <a:p>
            <a:pPr algn="l"/>
            <a:r>
              <a:rPr kumimoji="0" lang="en-US" sz="2400" i="0" smtClean="0">
                <a:solidFill>
                  <a:srgbClr val="000066"/>
                </a:solidFill>
              </a:rPr>
              <a:t>Khả </a:t>
            </a:r>
            <a:r>
              <a:rPr kumimoji="0" lang="en-US" sz="2400" i="0" err="1">
                <a:solidFill>
                  <a:srgbClr val="000066"/>
                </a:solidFill>
              </a:rPr>
              <a:t>năng</a:t>
            </a:r>
            <a:r>
              <a:rPr kumimoji="0" lang="en-US" sz="2400" i="0">
                <a:solidFill>
                  <a:srgbClr val="000066"/>
                </a:solidFill>
              </a:rPr>
              <a:t> </a:t>
            </a:r>
            <a:r>
              <a:rPr kumimoji="0" lang="en-US" sz="2400" i="0" err="1">
                <a:solidFill>
                  <a:srgbClr val="000066"/>
                </a:solidFill>
              </a:rPr>
              <a:t>tính</a:t>
            </a:r>
            <a:r>
              <a:rPr kumimoji="0" lang="en-US" sz="2400" i="0">
                <a:solidFill>
                  <a:srgbClr val="000066"/>
                </a:solidFill>
              </a:rPr>
              <a:t> </a:t>
            </a:r>
            <a:r>
              <a:rPr kumimoji="0" lang="en-US" sz="2400" i="0" err="1">
                <a:solidFill>
                  <a:srgbClr val="000066"/>
                </a:solidFill>
              </a:rPr>
              <a:t>toán</a:t>
            </a:r>
            <a:r>
              <a:rPr kumimoji="0" lang="en-US" sz="2400" i="0">
                <a:solidFill>
                  <a:srgbClr val="000066"/>
                </a:solidFill>
              </a:rPr>
              <a:t> </a:t>
            </a:r>
            <a:r>
              <a:rPr kumimoji="0" lang="en-US" sz="2400" i="0" err="1">
                <a:solidFill>
                  <a:srgbClr val="000066"/>
                </a:solidFill>
              </a:rPr>
              <a:t>cực</a:t>
            </a:r>
            <a:r>
              <a:rPr kumimoji="0" lang="en-US" sz="2400" i="0">
                <a:solidFill>
                  <a:srgbClr val="000066"/>
                </a:solidFill>
              </a:rPr>
              <a:t> </a:t>
            </a:r>
            <a:r>
              <a:rPr kumimoji="0" lang="en-US" sz="2400" i="0" smtClean="0">
                <a:solidFill>
                  <a:srgbClr val="000066"/>
                </a:solidFill>
              </a:rPr>
              <a:t>nhanh, tính toán chính xác, lưu trữ lớn, làm việc không mệt mỏi.</a:t>
            </a:r>
            <a:endParaRPr kumimoji="0" lang="en-US" sz="2400" i="0">
              <a:solidFill>
                <a:srgbClr val="FF0000"/>
              </a:solidFill>
            </a:endParaRPr>
          </a:p>
        </p:txBody>
      </p:sp>
      <p:sp>
        <p:nvSpPr>
          <p:cNvPr id="8" name="Text Box 18"/>
          <p:cNvSpPr txBox="1">
            <a:spLocks noChangeArrowheads="1"/>
          </p:cNvSpPr>
          <p:nvPr/>
        </p:nvSpPr>
        <p:spPr bwMode="auto">
          <a:xfrm>
            <a:off x="287338" y="1144588"/>
            <a:ext cx="4437062" cy="45720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1. Một số khả năng của máy tính</a:t>
            </a:r>
          </a:p>
        </p:txBody>
      </p:sp>
      <p:sp>
        <p:nvSpPr>
          <p:cNvPr id="9" name="WordArt 21"/>
          <p:cNvSpPr>
            <a:spLocks noChangeArrowheads="1" noChangeShapeType="1" noTextEdit="1"/>
          </p:cNvSpPr>
          <p:nvPr/>
        </p:nvSpPr>
        <p:spPr bwMode="auto">
          <a:xfrm>
            <a:off x="609600" y="533400"/>
            <a:ext cx="990600" cy="381000"/>
          </a:xfrm>
          <a:prstGeom prst="rect">
            <a:avLst/>
          </a:prstGeom>
        </p:spPr>
        <p:txBody>
          <a:bodyPr wrap="none" fromWordArt="1">
            <a:prstTxWarp prst="textPlain">
              <a:avLst>
                <a:gd name="adj" fmla="val 50000"/>
              </a:avLst>
            </a:prstTxWarp>
          </a:bodyPr>
          <a:lstStyle/>
          <a:p>
            <a:r>
              <a:rPr lang="en-US" sz="3600" kern="10">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Bài 3:</a:t>
            </a:r>
          </a:p>
        </p:txBody>
      </p:sp>
      <p:sp>
        <p:nvSpPr>
          <p:cNvPr id="10" name="WordArt 22"/>
          <p:cNvSpPr>
            <a:spLocks noChangeArrowheads="1" noChangeShapeType="1" noTextEdit="1"/>
          </p:cNvSpPr>
          <p:nvPr/>
        </p:nvSpPr>
        <p:spPr bwMode="auto">
          <a:xfrm>
            <a:off x="1905000" y="304800"/>
            <a:ext cx="6553200" cy="762000"/>
          </a:xfrm>
          <a:prstGeom prst="rect">
            <a:avLst/>
          </a:prstGeom>
        </p:spPr>
        <p:txBody>
          <a:bodyPr wrap="none" fromWordArt="1">
            <a:prstTxWarp prst="textPlain">
              <a:avLst>
                <a:gd name="adj" fmla="val 50000"/>
              </a:avLst>
            </a:prstTxWarp>
          </a:bodyPr>
          <a:lstStyle/>
          <a:p>
            <a:r>
              <a:rPr lang="vi-VN"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rPr>
              <a:t>EM CÓ THỂ LÀM ĐƯỢC GÌ NHỜ MÁY TÍNH</a:t>
            </a:r>
            <a:endParaRPr lang="en-US"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endParaRPr>
          </a:p>
        </p:txBody>
      </p:sp>
      <p:sp>
        <p:nvSpPr>
          <p:cNvPr id="11" name="Text Box 3"/>
          <p:cNvSpPr txBox="1">
            <a:spLocks noChangeArrowheads="1"/>
          </p:cNvSpPr>
          <p:nvPr/>
        </p:nvSpPr>
        <p:spPr bwMode="auto">
          <a:xfrm>
            <a:off x="242316" y="2357735"/>
            <a:ext cx="6920484" cy="461665"/>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2. Có thể dùng máy </a:t>
            </a:r>
            <a:r>
              <a:rPr kumimoji="0" lang="en-US" sz="2400" i="0" smtClean="0">
                <a:solidFill>
                  <a:srgbClr val="FF3300"/>
                </a:solidFill>
              </a:rPr>
              <a:t>tính điện tử </a:t>
            </a:r>
            <a:r>
              <a:rPr kumimoji="0" lang="en-US" sz="2400" i="0">
                <a:solidFill>
                  <a:srgbClr val="FF3300"/>
                </a:solidFill>
              </a:rPr>
              <a:t>vào những việc gì?</a:t>
            </a:r>
          </a:p>
        </p:txBody>
      </p:sp>
      <p:sp>
        <p:nvSpPr>
          <p:cNvPr id="13" name="Text Box 42"/>
          <p:cNvSpPr txBox="1">
            <a:spLocks noChangeArrowheads="1"/>
          </p:cNvSpPr>
          <p:nvPr/>
        </p:nvSpPr>
        <p:spPr bwMode="auto">
          <a:xfrm>
            <a:off x="329504" y="2819400"/>
            <a:ext cx="3962400" cy="461665"/>
          </a:xfrm>
          <a:prstGeom prst="rect">
            <a:avLst/>
          </a:prstGeom>
          <a:noFill/>
          <a:ln w="9525">
            <a:noFill/>
            <a:miter lim="800000"/>
            <a:headEnd/>
            <a:tailEnd/>
          </a:ln>
          <a:effectLst/>
        </p:spPr>
        <p:txBody>
          <a:bodyPr wrap="square">
            <a:spAutoFit/>
          </a:bodyPr>
          <a:lstStyle/>
          <a:p>
            <a:pPr algn="l">
              <a:spcBef>
                <a:spcPct val="0"/>
              </a:spcBef>
              <a:buClrTx/>
              <a:buFont typeface="Wingdings" pitchFamily="2" charset="2"/>
              <a:buChar char="@"/>
            </a:pPr>
            <a:r>
              <a:rPr kumimoji="0" lang="en-US" sz="2400" i="0" smtClean="0">
                <a:solidFill>
                  <a:srgbClr val="000099"/>
                </a:solidFill>
              </a:rPr>
              <a:t> Thực </a:t>
            </a:r>
            <a:r>
              <a:rPr kumimoji="0" lang="en-US" sz="2400" i="0">
                <a:solidFill>
                  <a:srgbClr val="000099"/>
                </a:solidFill>
              </a:rPr>
              <a:t>hiện các tính toán</a:t>
            </a:r>
          </a:p>
        </p:txBody>
      </p:sp>
      <p:pic>
        <p:nvPicPr>
          <p:cNvPr id="14" name="Picture 43" descr="tinhtoan"/>
          <p:cNvPicPr>
            <a:picLocks noChangeAspect="1" noChangeArrowheads="1"/>
          </p:cNvPicPr>
          <p:nvPr/>
        </p:nvPicPr>
        <p:blipFill>
          <a:blip r:embed="rId2"/>
          <a:srcRect/>
          <a:stretch>
            <a:fillRect/>
          </a:stretch>
        </p:blipFill>
        <p:spPr bwMode="auto">
          <a:xfrm>
            <a:off x="4267200" y="3048000"/>
            <a:ext cx="4648200" cy="3352800"/>
          </a:xfrm>
          <a:prstGeom prst="rect">
            <a:avLst/>
          </a:prstGeom>
          <a:noFill/>
        </p:spPr>
      </p:pic>
      <p:pic>
        <p:nvPicPr>
          <p:cNvPr id="15" name="Picture 44" descr="a_coun08"/>
          <p:cNvPicPr>
            <a:picLocks noChangeAspect="1" noChangeArrowheads="1" noCrop="1"/>
          </p:cNvPicPr>
          <p:nvPr/>
        </p:nvPicPr>
        <p:blipFill>
          <a:blip r:embed="rId3"/>
          <a:srcRect/>
          <a:stretch>
            <a:fillRect/>
          </a:stretch>
        </p:blipFill>
        <p:spPr bwMode="auto">
          <a:xfrm>
            <a:off x="6400800" y="3276600"/>
            <a:ext cx="1281563" cy="933126"/>
          </a:xfrm>
          <a:prstGeom prst="rect">
            <a:avLst/>
          </a:prstGeom>
          <a:noFill/>
        </p:spPr>
      </p:pic>
      <p:grpSp>
        <p:nvGrpSpPr>
          <p:cNvPr id="16" name="Group 15"/>
          <p:cNvGrpSpPr/>
          <p:nvPr/>
        </p:nvGrpSpPr>
        <p:grpSpPr>
          <a:xfrm>
            <a:off x="2819400" y="3124200"/>
            <a:ext cx="6324600" cy="3279775"/>
            <a:chOff x="2133600" y="1219200"/>
            <a:chExt cx="6324600" cy="3279775"/>
          </a:xfrm>
        </p:grpSpPr>
        <p:pic>
          <p:nvPicPr>
            <p:cNvPr id="17" name="Picture 79" descr="anh1"/>
            <p:cNvPicPr>
              <a:picLocks noChangeAspect="1" noChangeArrowheads="1"/>
            </p:cNvPicPr>
            <p:nvPr/>
          </p:nvPicPr>
          <p:blipFill>
            <a:blip r:embed="rId4"/>
            <a:srcRect/>
            <a:stretch>
              <a:fillRect/>
            </a:stretch>
          </p:blipFill>
          <p:spPr bwMode="auto">
            <a:xfrm>
              <a:off x="2362200" y="1219200"/>
              <a:ext cx="6096000" cy="3279775"/>
            </a:xfrm>
            <a:prstGeom prst="rect">
              <a:avLst/>
            </a:prstGeom>
            <a:noFill/>
          </p:spPr>
        </p:pic>
        <p:pic>
          <p:nvPicPr>
            <p:cNvPr id="18" name="Picture 77" descr="fun406"/>
            <p:cNvPicPr>
              <a:picLocks noChangeAspect="1" noChangeArrowheads="1" noCrop="1"/>
            </p:cNvPicPr>
            <p:nvPr/>
          </p:nvPicPr>
          <p:blipFill>
            <a:blip r:embed="rId5"/>
            <a:srcRect/>
            <a:stretch>
              <a:fillRect/>
            </a:stretch>
          </p:blipFill>
          <p:spPr bwMode="auto">
            <a:xfrm rot="21023186" flipH="1">
              <a:off x="2133600" y="2963863"/>
              <a:ext cx="1603375" cy="1517650"/>
            </a:xfrm>
            <a:prstGeom prst="rect">
              <a:avLst/>
            </a:prstGeom>
            <a:noFill/>
          </p:spPr>
        </p:pic>
      </p:grpSp>
      <p:sp>
        <p:nvSpPr>
          <p:cNvPr id="19" name="Text Box 75"/>
          <p:cNvSpPr txBox="1">
            <a:spLocks noChangeArrowheads="1"/>
          </p:cNvSpPr>
          <p:nvPr/>
        </p:nvSpPr>
        <p:spPr bwMode="auto">
          <a:xfrm>
            <a:off x="304800" y="3200400"/>
            <a:ext cx="5449762"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Tự </a:t>
            </a:r>
            <a:r>
              <a:rPr kumimoji="0" lang="en-US" sz="2400" i="0">
                <a:solidFill>
                  <a:srgbClr val="000099"/>
                </a:solidFill>
              </a:rPr>
              <a:t>động hoá các công việc văn phòng</a:t>
            </a:r>
          </a:p>
        </p:txBody>
      </p:sp>
      <p:grpSp>
        <p:nvGrpSpPr>
          <p:cNvPr id="20" name="Group 19"/>
          <p:cNvGrpSpPr/>
          <p:nvPr/>
        </p:nvGrpSpPr>
        <p:grpSpPr>
          <a:xfrm>
            <a:off x="1981200" y="3733800"/>
            <a:ext cx="7162800" cy="2831129"/>
            <a:chOff x="838200" y="304800"/>
            <a:chExt cx="7560026" cy="3218725"/>
          </a:xfrm>
        </p:grpSpPr>
        <p:pic>
          <p:nvPicPr>
            <p:cNvPr id="21" name="Picture 50" descr="deskpiled"/>
            <p:cNvPicPr>
              <a:picLocks noChangeAspect="1" noChangeArrowheads="1"/>
            </p:cNvPicPr>
            <p:nvPr/>
          </p:nvPicPr>
          <p:blipFill>
            <a:blip r:embed="rId6"/>
            <a:srcRect/>
            <a:stretch>
              <a:fillRect/>
            </a:stretch>
          </p:blipFill>
          <p:spPr bwMode="auto">
            <a:xfrm>
              <a:off x="995362" y="304800"/>
              <a:ext cx="3352800" cy="2749550"/>
            </a:xfrm>
            <a:prstGeom prst="rect">
              <a:avLst/>
            </a:prstGeom>
            <a:noFill/>
          </p:spPr>
        </p:pic>
        <p:pic>
          <p:nvPicPr>
            <p:cNvPr id="22" name="Picture 51" descr="met"/>
            <p:cNvPicPr>
              <a:picLocks noChangeAspect="1" noChangeArrowheads="1"/>
            </p:cNvPicPr>
            <p:nvPr/>
          </p:nvPicPr>
          <p:blipFill>
            <a:blip r:embed="rId7"/>
            <a:srcRect/>
            <a:stretch>
              <a:fillRect/>
            </a:stretch>
          </p:blipFill>
          <p:spPr bwMode="auto">
            <a:xfrm>
              <a:off x="4271962" y="390525"/>
              <a:ext cx="3867150" cy="2581275"/>
            </a:xfrm>
            <a:prstGeom prst="rect">
              <a:avLst/>
            </a:prstGeom>
            <a:noFill/>
          </p:spPr>
        </p:pic>
        <p:sp>
          <p:nvSpPr>
            <p:cNvPr id="23" name="Text Box 52"/>
            <p:cNvSpPr txBox="1">
              <a:spLocks noChangeArrowheads="1"/>
            </p:cNvSpPr>
            <p:nvPr/>
          </p:nvSpPr>
          <p:spPr bwMode="auto">
            <a:xfrm>
              <a:off x="838200" y="3068638"/>
              <a:ext cx="7560026" cy="454887"/>
            </a:xfrm>
            <a:prstGeom prst="rect">
              <a:avLst/>
            </a:prstGeom>
            <a:solidFill>
              <a:schemeClr val="accent2"/>
            </a:solidFill>
            <a:ln w="9525">
              <a:solidFill>
                <a:schemeClr val="accent1"/>
              </a:solidFill>
              <a:miter lim="800000"/>
              <a:headEnd/>
              <a:tailEnd/>
            </a:ln>
            <a:effectLst/>
          </p:spPr>
          <p:txBody>
            <a:bodyPr wrap="square">
              <a:spAutoFit/>
            </a:bodyPr>
            <a:lstStyle/>
            <a:p>
              <a:pPr algn="l">
                <a:spcBef>
                  <a:spcPct val="0"/>
                </a:spcBef>
                <a:buClrTx/>
              </a:pPr>
              <a:r>
                <a:rPr kumimoji="0" lang="en-US" i="0">
                  <a:solidFill>
                    <a:srgbClr val="FF0000"/>
                  </a:solidFill>
                </a:rPr>
                <a:t>Quản lí những công việc lớn không thể chỉ dùng giấy tờ, sổ sách</a:t>
              </a:r>
            </a:p>
          </p:txBody>
        </p:sp>
      </p:grpSp>
      <p:sp>
        <p:nvSpPr>
          <p:cNvPr id="24" name="Text Box 53"/>
          <p:cNvSpPr txBox="1">
            <a:spLocks noChangeArrowheads="1"/>
          </p:cNvSpPr>
          <p:nvPr/>
        </p:nvSpPr>
        <p:spPr bwMode="auto">
          <a:xfrm>
            <a:off x="329504" y="3576935"/>
            <a:ext cx="3575018"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Hỗ </a:t>
            </a:r>
            <a:r>
              <a:rPr kumimoji="0" lang="en-US" sz="2400" i="0">
                <a:solidFill>
                  <a:srgbClr val="000099"/>
                </a:solidFill>
              </a:rPr>
              <a:t>trợ công tác quản lí</a:t>
            </a:r>
          </a:p>
        </p:txBody>
      </p:sp>
      <p:pic>
        <p:nvPicPr>
          <p:cNvPr id="25" name="Picture 55" descr="hoctap"/>
          <p:cNvPicPr>
            <a:picLocks noChangeAspect="1" noChangeArrowheads="1"/>
          </p:cNvPicPr>
          <p:nvPr/>
        </p:nvPicPr>
        <p:blipFill>
          <a:blip r:embed="rId8"/>
          <a:srcRect/>
          <a:stretch>
            <a:fillRect/>
          </a:stretch>
        </p:blipFill>
        <p:spPr bwMode="auto">
          <a:xfrm>
            <a:off x="4695832" y="3429000"/>
            <a:ext cx="4219567" cy="3184525"/>
          </a:xfrm>
          <a:prstGeom prst="rect">
            <a:avLst/>
          </a:prstGeom>
          <a:noFill/>
        </p:spPr>
      </p:pic>
      <p:sp>
        <p:nvSpPr>
          <p:cNvPr id="26" name="Text Box 56"/>
          <p:cNvSpPr txBox="1">
            <a:spLocks noChangeArrowheads="1"/>
          </p:cNvSpPr>
          <p:nvPr/>
        </p:nvSpPr>
        <p:spPr bwMode="auto">
          <a:xfrm>
            <a:off x="304800" y="3962400"/>
            <a:ext cx="4012637"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Công </a:t>
            </a:r>
            <a:r>
              <a:rPr kumimoji="0" lang="en-US" sz="2400" i="0">
                <a:solidFill>
                  <a:srgbClr val="000099"/>
                </a:solidFill>
              </a:rPr>
              <a:t>cụ học tập và giải trí</a:t>
            </a:r>
          </a:p>
        </p:txBody>
      </p:sp>
      <p:pic>
        <p:nvPicPr>
          <p:cNvPr id="27" name="Picture 58" descr="robot"/>
          <p:cNvPicPr>
            <a:picLocks noChangeAspect="1" noChangeArrowheads="1"/>
          </p:cNvPicPr>
          <p:nvPr/>
        </p:nvPicPr>
        <p:blipFill>
          <a:blip r:embed="rId9"/>
          <a:srcRect/>
          <a:stretch>
            <a:fillRect/>
          </a:stretch>
        </p:blipFill>
        <p:spPr bwMode="auto">
          <a:xfrm>
            <a:off x="5638800" y="2514600"/>
            <a:ext cx="3295650" cy="4038600"/>
          </a:xfrm>
          <a:prstGeom prst="rect">
            <a:avLst/>
          </a:prstGeom>
          <a:noFill/>
        </p:spPr>
      </p:pic>
      <p:sp>
        <p:nvSpPr>
          <p:cNvPr id="28" name="Text Box 59"/>
          <p:cNvSpPr txBox="1">
            <a:spLocks noChangeArrowheads="1"/>
          </p:cNvSpPr>
          <p:nvPr/>
        </p:nvSpPr>
        <p:spPr bwMode="auto">
          <a:xfrm>
            <a:off x="309749" y="4343400"/>
            <a:ext cx="4236288"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Điều </a:t>
            </a:r>
            <a:r>
              <a:rPr kumimoji="0" lang="en-US" sz="2400" i="0">
                <a:solidFill>
                  <a:srgbClr val="000099"/>
                </a:solidFill>
              </a:rPr>
              <a:t>khiển tự động và robot</a:t>
            </a:r>
          </a:p>
        </p:txBody>
      </p:sp>
      <p:grpSp>
        <p:nvGrpSpPr>
          <p:cNvPr id="29" name="Group 28"/>
          <p:cNvGrpSpPr/>
          <p:nvPr/>
        </p:nvGrpSpPr>
        <p:grpSpPr>
          <a:xfrm>
            <a:off x="5105399" y="3415387"/>
            <a:ext cx="3733801" cy="3173237"/>
            <a:chOff x="533400" y="228600"/>
            <a:chExt cx="4925439" cy="3574963"/>
          </a:xfrm>
        </p:grpSpPr>
        <p:pic>
          <p:nvPicPr>
            <p:cNvPr id="30" name="Picture 70" descr="fun400"/>
            <p:cNvPicPr>
              <a:picLocks noChangeAspect="1" noChangeArrowheads="1" noCrop="1"/>
            </p:cNvPicPr>
            <p:nvPr/>
          </p:nvPicPr>
          <p:blipFill>
            <a:blip r:embed="rId10"/>
            <a:srcRect/>
            <a:stretch>
              <a:fillRect/>
            </a:stretch>
          </p:blipFill>
          <p:spPr bwMode="auto">
            <a:xfrm>
              <a:off x="1447800" y="2362200"/>
              <a:ext cx="3810000" cy="876300"/>
            </a:xfrm>
            <a:prstGeom prst="rect">
              <a:avLst/>
            </a:prstGeom>
            <a:noFill/>
          </p:spPr>
        </p:pic>
        <p:pic>
          <p:nvPicPr>
            <p:cNvPr id="31" name="Picture 71" descr="download"/>
            <p:cNvPicPr>
              <a:picLocks noChangeAspect="1" noChangeArrowheads="1" noCrop="1"/>
            </p:cNvPicPr>
            <p:nvPr/>
          </p:nvPicPr>
          <p:blipFill>
            <a:blip r:embed="rId11"/>
            <a:srcRect/>
            <a:stretch>
              <a:fillRect/>
            </a:stretch>
          </p:blipFill>
          <p:spPr bwMode="auto">
            <a:xfrm>
              <a:off x="533400" y="228600"/>
              <a:ext cx="1244600" cy="1828800"/>
            </a:xfrm>
            <a:prstGeom prst="rect">
              <a:avLst/>
            </a:prstGeom>
            <a:noFill/>
          </p:spPr>
        </p:pic>
        <p:sp>
          <p:nvSpPr>
            <p:cNvPr id="32" name="Text Box 72"/>
            <p:cNvSpPr txBox="1">
              <a:spLocks noChangeArrowheads="1"/>
            </p:cNvSpPr>
            <p:nvPr/>
          </p:nvSpPr>
          <p:spPr bwMode="auto">
            <a:xfrm>
              <a:off x="1752600" y="990601"/>
              <a:ext cx="3203644" cy="450763"/>
            </a:xfrm>
            <a:prstGeom prst="rect">
              <a:avLst/>
            </a:prstGeom>
            <a:solidFill>
              <a:schemeClr val="tx2"/>
            </a:solidFill>
            <a:ln w="9525">
              <a:noFill/>
              <a:miter lim="800000"/>
              <a:headEnd/>
              <a:tailEnd/>
            </a:ln>
            <a:effectLst/>
          </p:spPr>
          <p:txBody>
            <a:bodyPr wrap="square">
              <a:spAutoFit/>
            </a:bodyPr>
            <a:lstStyle/>
            <a:p>
              <a:pPr algn="l">
                <a:spcBef>
                  <a:spcPct val="0"/>
                </a:spcBef>
                <a:buClrTx/>
              </a:pPr>
              <a:r>
                <a:rPr kumimoji="0" lang="en-US" i="0">
                  <a:solidFill>
                    <a:srgbClr val="FFFFFF"/>
                  </a:solidFill>
                </a:rPr>
                <a:t>Tra cứu, tải dữ liệu</a:t>
              </a:r>
            </a:p>
          </p:txBody>
        </p:sp>
        <p:sp>
          <p:nvSpPr>
            <p:cNvPr id="33" name="Text Box 73"/>
            <p:cNvSpPr txBox="1">
              <a:spLocks noChangeArrowheads="1"/>
            </p:cNvSpPr>
            <p:nvPr/>
          </p:nvSpPr>
          <p:spPr bwMode="auto">
            <a:xfrm>
              <a:off x="2045209" y="3352800"/>
              <a:ext cx="3413630" cy="450763"/>
            </a:xfrm>
            <a:prstGeom prst="rect">
              <a:avLst/>
            </a:prstGeom>
            <a:solidFill>
              <a:schemeClr val="tx2"/>
            </a:solidFill>
            <a:ln w="9525" algn="ctr">
              <a:noFill/>
              <a:miter lim="800000"/>
              <a:headEnd/>
              <a:tailEnd/>
            </a:ln>
            <a:effectLst/>
          </p:spPr>
          <p:txBody>
            <a:bodyPr wrap="square">
              <a:spAutoFit/>
            </a:bodyPr>
            <a:lstStyle/>
            <a:p>
              <a:pPr algn="l">
                <a:spcBef>
                  <a:spcPct val="0"/>
                </a:spcBef>
                <a:buClrTx/>
              </a:pPr>
              <a:r>
                <a:rPr kumimoji="0" lang="en-US" i="0">
                  <a:solidFill>
                    <a:srgbClr val="FFFFFF"/>
                  </a:solidFill>
                </a:rPr>
                <a:t>Gửi, nhận thư điện tử</a:t>
              </a:r>
            </a:p>
          </p:txBody>
        </p:sp>
      </p:grpSp>
      <p:sp>
        <p:nvSpPr>
          <p:cNvPr id="34" name="Text Box 69"/>
          <p:cNvSpPr txBox="1">
            <a:spLocks noChangeArrowheads="1"/>
          </p:cNvSpPr>
          <p:nvPr/>
        </p:nvSpPr>
        <p:spPr bwMode="auto">
          <a:xfrm>
            <a:off x="321662" y="4724400"/>
            <a:ext cx="5774338"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Liên </a:t>
            </a:r>
            <a:r>
              <a:rPr kumimoji="0" lang="en-US" sz="2400" i="0" err="1">
                <a:solidFill>
                  <a:srgbClr val="000099"/>
                </a:solidFill>
              </a:rPr>
              <a:t>lạc</a:t>
            </a:r>
            <a:r>
              <a:rPr kumimoji="0" lang="en-US" sz="2400" i="0">
                <a:solidFill>
                  <a:srgbClr val="000099"/>
                </a:solidFill>
              </a:rPr>
              <a:t>, </a:t>
            </a:r>
            <a:r>
              <a:rPr kumimoji="0" lang="en-US" sz="2400" i="0" err="1">
                <a:solidFill>
                  <a:srgbClr val="000099"/>
                </a:solidFill>
              </a:rPr>
              <a:t>tra</a:t>
            </a:r>
            <a:r>
              <a:rPr kumimoji="0" lang="en-US" sz="2400" i="0">
                <a:solidFill>
                  <a:srgbClr val="000099"/>
                </a:solidFill>
              </a:rPr>
              <a:t> </a:t>
            </a:r>
            <a:r>
              <a:rPr kumimoji="0" lang="en-US" sz="2400" i="0" err="1">
                <a:solidFill>
                  <a:srgbClr val="000099"/>
                </a:solidFill>
              </a:rPr>
              <a:t>cứu</a:t>
            </a:r>
            <a:r>
              <a:rPr kumimoji="0" lang="en-US" sz="2400" i="0">
                <a:solidFill>
                  <a:srgbClr val="000099"/>
                </a:solidFill>
              </a:rPr>
              <a:t> </a:t>
            </a:r>
            <a:r>
              <a:rPr kumimoji="0" lang="en-US" sz="2400" i="0" err="1">
                <a:solidFill>
                  <a:srgbClr val="000099"/>
                </a:solidFill>
              </a:rPr>
              <a:t>và</a:t>
            </a:r>
            <a:r>
              <a:rPr kumimoji="0" lang="en-US" sz="2400" i="0">
                <a:solidFill>
                  <a:srgbClr val="000099"/>
                </a:solidFill>
              </a:rPr>
              <a:t> </a:t>
            </a:r>
            <a:r>
              <a:rPr kumimoji="0" lang="en-US" sz="2400" i="0" err="1">
                <a:solidFill>
                  <a:srgbClr val="000099"/>
                </a:solidFill>
              </a:rPr>
              <a:t>mua</a:t>
            </a:r>
            <a:r>
              <a:rPr kumimoji="0" lang="en-US" sz="2400" i="0">
                <a:solidFill>
                  <a:srgbClr val="000099"/>
                </a:solidFill>
              </a:rPr>
              <a:t> </a:t>
            </a:r>
            <a:r>
              <a:rPr kumimoji="0" lang="en-US" sz="2400" i="0" err="1">
                <a:solidFill>
                  <a:srgbClr val="000099"/>
                </a:solidFill>
              </a:rPr>
              <a:t>bán</a:t>
            </a:r>
            <a:r>
              <a:rPr kumimoji="0" lang="en-US" sz="2400" i="0">
                <a:solidFill>
                  <a:srgbClr val="000099"/>
                </a:solidFill>
              </a:rPr>
              <a:t> </a:t>
            </a:r>
            <a:r>
              <a:rPr kumimoji="0" lang="en-US" sz="2400" i="0" err="1">
                <a:solidFill>
                  <a:srgbClr val="000099"/>
                </a:solidFill>
              </a:rPr>
              <a:t>trực</a:t>
            </a:r>
            <a:r>
              <a:rPr kumimoji="0" lang="en-US" sz="2400" i="0">
                <a:solidFill>
                  <a:srgbClr val="000099"/>
                </a:solidFill>
              </a:rPr>
              <a:t> </a:t>
            </a:r>
            <a:r>
              <a:rPr kumimoji="0" lang="en-US" sz="2400" i="0" err="1">
                <a:solidFill>
                  <a:srgbClr val="000099"/>
                </a:solidFill>
              </a:rPr>
              <a:t>tuyến</a:t>
            </a:r>
            <a:endParaRPr kumimoji="0" lang="en-US" sz="2400" i="0">
              <a:solidFill>
                <a:srgbClr val="000099"/>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par>
                                <p:cTn id="13" presetID="4" presetClass="entr" presetSubtype="16"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ox(in)">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xit" presetSubtype="16" fill="hold" nodeType="clickEffect">
                                  <p:stCondLst>
                                    <p:cond delay="0"/>
                                  </p:stCondLst>
                                  <p:childTnLst>
                                    <p:animEffect transition="out" filter="box(in)">
                                      <p:cBhvr>
                                        <p:cTn id="19" dur="500"/>
                                        <p:tgtEl>
                                          <p:spTgt spid="14"/>
                                        </p:tgtEl>
                                      </p:cBhvr>
                                    </p:animEffect>
                                    <p:set>
                                      <p:cBhvr>
                                        <p:cTn id="20" dur="1" fill="hold">
                                          <p:stCondLst>
                                            <p:cond delay="499"/>
                                          </p:stCondLst>
                                        </p:cTn>
                                        <p:tgtEl>
                                          <p:spTgt spid="14"/>
                                        </p:tgtEl>
                                        <p:attrNameLst>
                                          <p:attrName>style.visibility</p:attrName>
                                        </p:attrNameLst>
                                      </p:cBhvr>
                                      <p:to>
                                        <p:strVal val="hidden"/>
                                      </p:to>
                                    </p:set>
                                  </p:childTnLst>
                                </p:cTn>
                              </p:par>
                              <p:par>
                                <p:cTn id="21" presetID="4" presetClass="exit" presetSubtype="16" fill="hold" nodeType="withEffect">
                                  <p:stCondLst>
                                    <p:cond delay="0"/>
                                  </p:stCondLst>
                                  <p:childTnLst>
                                    <p:animEffect transition="out" filter="box(in)">
                                      <p:cBhvr>
                                        <p:cTn id="22" dur="500"/>
                                        <p:tgtEl>
                                          <p:spTgt spid="15"/>
                                        </p:tgtEl>
                                      </p:cBhvr>
                                    </p:animEffect>
                                    <p:set>
                                      <p:cBhvr>
                                        <p:cTn id="23" dur="1" fill="hold">
                                          <p:stCondLst>
                                            <p:cond delay="499"/>
                                          </p:stCondLst>
                                        </p:cTn>
                                        <p:tgtEl>
                                          <p:spTgt spid="15"/>
                                        </p:tgtEl>
                                        <p:attrNameLst>
                                          <p:attrName>style.visibility</p:attrName>
                                        </p:attrNameLst>
                                      </p:cBhvr>
                                      <p:to>
                                        <p:strVal val="hidden"/>
                                      </p:to>
                                    </p:set>
                                  </p:childTnLst>
                                </p:cTn>
                              </p:par>
                              <p:par>
                                <p:cTn id="24" presetID="27" presetClass="entr" presetSubtype="0" fill="hold" grpId="0" nodeType="withEffect">
                                  <p:stCondLst>
                                    <p:cond delay="0"/>
                                  </p:stCondLst>
                                  <p:iterate type="lt">
                                    <p:tmPct val="50000"/>
                                  </p:iterate>
                                  <p:childTnLst>
                                    <p:set>
                                      <p:cBhvr>
                                        <p:cTn id="25" dur="1" fill="hold">
                                          <p:stCondLst>
                                            <p:cond delay="0"/>
                                          </p:stCondLst>
                                        </p:cTn>
                                        <p:tgtEl>
                                          <p:spTgt spid="13"/>
                                        </p:tgtEl>
                                        <p:attrNameLst>
                                          <p:attrName>style.visibility</p:attrName>
                                        </p:attrNameLst>
                                      </p:cBhvr>
                                      <p:to>
                                        <p:strVal val="visible"/>
                                      </p:to>
                                    </p:set>
                                    <p:anim calcmode="discrete" valueType="clr">
                                      <p:cBhvr override="childStyle">
                                        <p:cTn id="26"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3"/>
                                        </p:tgtEl>
                                        <p:attrNameLst>
                                          <p:attrName>fillcolor</p:attrName>
                                        </p:attrNameLst>
                                      </p:cBhvr>
                                      <p:tavLst>
                                        <p:tav tm="0">
                                          <p:val>
                                            <p:clrVal>
                                              <a:schemeClr val="accent2"/>
                                            </p:clrVal>
                                          </p:val>
                                        </p:tav>
                                        <p:tav tm="50000">
                                          <p:val>
                                            <p:clrVal>
                                              <a:schemeClr val="hlink"/>
                                            </p:clrVal>
                                          </p:val>
                                        </p:tav>
                                      </p:tavLst>
                                    </p:anim>
                                    <p:set>
                                      <p:cBhvr>
                                        <p:cTn id="28" dur="80"/>
                                        <p:tgtEl>
                                          <p:spTgt spid="13"/>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ox(in)">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xit" presetSubtype="16" fill="hold" nodeType="clickEffect">
                                  <p:stCondLst>
                                    <p:cond delay="0"/>
                                  </p:stCondLst>
                                  <p:childTnLst>
                                    <p:animEffect transition="out" filter="box(in)">
                                      <p:cBhvr>
                                        <p:cTn id="37" dur="500"/>
                                        <p:tgtEl>
                                          <p:spTgt spid="16"/>
                                        </p:tgtEl>
                                      </p:cBhvr>
                                    </p:animEffect>
                                    <p:set>
                                      <p:cBhvr>
                                        <p:cTn id="38" dur="1" fill="hold">
                                          <p:stCondLst>
                                            <p:cond delay="499"/>
                                          </p:stCondLst>
                                        </p:cTn>
                                        <p:tgtEl>
                                          <p:spTgt spid="16"/>
                                        </p:tgtEl>
                                        <p:attrNameLst>
                                          <p:attrName>style.visibility</p:attrName>
                                        </p:attrNameLst>
                                      </p:cBhvr>
                                      <p:to>
                                        <p:strVal val="hidden"/>
                                      </p:to>
                                    </p:set>
                                  </p:childTnLst>
                                </p:cTn>
                              </p:par>
                              <p:par>
                                <p:cTn id="39" presetID="27" presetClass="entr" presetSubtype="0" fill="hold" grpId="0" nodeType="withEffect">
                                  <p:stCondLst>
                                    <p:cond delay="0"/>
                                  </p:stCondLst>
                                  <p:iterate type="lt">
                                    <p:tmPct val="50000"/>
                                  </p:iterate>
                                  <p:childTnLst>
                                    <p:set>
                                      <p:cBhvr>
                                        <p:cTn id="40" dur="1" fill="hold">
                                          <p:stCondLst>
                                            <p:cond delay="0"/>
                                          </p:stCondLst>
                                        </p:cTn>
                                        <p:tgtEl>
                                          <p:spTgt spid="19"/>
                                        </p:tgtEl>
                                        <p:attrNameLst>
                                          <p:attrName>style.visibility</p:attrName>
                                        </p:attrNameLst>
                                      </p:cBhvr>
                                      <p:to>
                                        <p:strVal val="visible"/>
                                      </p:to>
                                    </p:set>
                                    <p:anim calcmode="discrete" valueType="clr">
                                      <p:cBhvr override="childStyle">
                                        <p:cTn id="41" dur="8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19"/>
                                        </p:tgtEl>
                                        <p:attrNameLst>
                                          <p:attrName>fillcolor</p:attrName>
                                        </p:attrNameLst>
                                      </p:cBhvr>
                                      <p:tavLst>
                                        <p:tav tm="0">
                                          <p:val>
                                            <p:clrVal>
                                              <a:schemeClr val="accent2"/>
                                            </p:clrVal>
                                          </p:val>
                                        </p:tav>
                                        <p:tav tm="50000">
                                          <p:val>
                                            <p:clrVal>
                                              <a:schemeClr val="hlink"/>
                                            </p:clrVal>
                                          </p:val>
                                        </p:tav>
                                      </p:tavLst>
                                    </p:anim>
                                    <p:set>
                                      <p:cBhvr>
                                        <p:cTn id="43" dur="80"/>
                                        <p:tgtEl>
                                          <p:spTgt spid="19"/>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box(in)">
                                      <p:cBhvr>
                                        <p:cTn id="48" dur="5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xit" presetSubtype="16" fill="hold" nodeType="clickEffect">
                                  <p:stCondLst>
                                    <p:cond delay="0"/>
                                  </p:stCondLst>
                                  <p:childTnLst>
                                    <p:animEffect transition="out" filter="box(in)">
                                      <p:cBhvr>
                                        <p:cTn id="52" dur="500"/>
                                        <p:tgtEl>
                                          <p:spTgt spid="20"/>
                                        </p:tgtEl>
                                      </p:cBhvr>
                                    </p:animEffect>
                                    <p:set>
                                      <p:cBhvr>
                                        <p:cTn id="53" dur="1" fill="hold">
                                          <p:stCondLst>
                                            <p:cond delay="499"/>
                                          </p:stCondLst>
                                        </p:cTn>
                                        <p:tgtEl>
                                          <p:spTgt spid="20"/>
                                        </p:tgtEl>
                                        <p:attrNameLst>
                                          <p:attrName>style.visibility</p:attrName>
                                        </p:attrNameLst>
                                      </p:cBhvr>
                                      <p:to>
                                        <p:strVal val="hidden"/>
                                      </p:to>
                                    </p:set>
                                  </p:childTnLst>
                                </p:cTn>
                              </p:par>
                              <p:par>
                                <p:cTn id="54" presetID="27" presetClass="entr" presetSubtype="0" fill="hold" grpId="0" nodeType="withEffect">
                                  <p:stCondLst>
                                    <p:cond delay="0"/>
                                  </p:stCondLst>
                                  <p:iterate type="lt">
                                    <p:tmPct val="50000"/>
                                  </p:iterate>
                                  <p:childTnLst>
                                    <p:set>
                                      <p:cBhvr>
                                        <p:cTn id="55" dur="1" fill="hold">
                                          <p:stCondLst>
                                            <p:cond delay="0"/>
                                          </p:stCondLst>
                                        </p:cTn>
                                        <p:tgtEl>
                                          <p:spTgt spid="24"/>
                                        </p:tgtEl>
                                        <p:attrNameLst>
                                          <p:attrName>style.visibility</p:attrName>
                                        </p:attrNameLst>
                                      </p:cBhvr>
                                      <p:to>
                                        <p:strVal val="visible"/>
                                      </p:to>
                                    </p:set>
                                    <p:anim calcmode="discrete" valueType="clr">
                                      <p:cBhvr override="childStyle">
                                        <p:cTn id="56" dur="8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24"/>
                                        </p:tgtEl>
                                        <p:attrNameLst>
                                          <p:attrName>fillcolor</p:attrName>
                                        </p:attrNameLst>
                                      </p:cBhvr>
                                      <p:tavLst>
                                        <p:tav tm="0">
                                          <p:val>
                                            <p:clrVal>
                                              <a:schemeClr val="accent2"/>
                                            </p:clrVal>
                                          </p:val>
                                        </p:tav>
                                        <p:tav tm="50000">
                                          <p:val>
                                            <p:clrVal>
                                              <a:schemeClr val="hlink"/>
                                            </p:clrVal>
                                          </p:val>
                                        </p:tav>
                                      </p:tavLst>
                                    </p:anim>
                                    <p:set>
                                      <p:cBhvr>
                                        <p:cTn id="58" dur="80"/>
                                        <p:tgtEl>
                                          <p:spTgt spid="24"/>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box(in)">
                                      <p:cBhvr>
                                        <p:cTn id="63" dur="500"/>
                                        <p:tgtEl>
                                          <p:spTgt spid="25"/>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xit" presetSubtype="16" fill="hold" nodeType="clickEffect">
                                  <p:stCondLst>
                                    <p:cond delay="0"/>
                                  </p:stCondLst>
                                  <p:childTnLst>
                                    <p:animEffect transition="out" filter="box(in)">
                                      <p:cBhvr>
                                        <p:cTn id="67" dur="500"/>
                                        <p:tgtEl>
                                          <p:spTgt spid="25"/>
                                        </p:tgtEl>
                                      </p:cBhvr>
                                    </p:animEffect>
                                    <p:set>
                                      <p:cBhvr>
                                        <p:cTn id="68" dur="1" fill="hold">
                                          <p:stCondLst>
                                            <p:cond delay="499"/>
                                          </p:stCondLst>
                                        </p:cTn>
                                        <p:tgtEl>
                                          <p:spTgt spid="25"/>
                                        </p:tgtEl>
                                        <p:attrNameLst>
                                          <p:attrName>style.visibility</p:attrName>
                                        </p:attrNameLst>
                                      </p:cBhvr>
                                      <p:to>
                                        <p:strVal val="hidden"/>
                                      </p:to>
                                    </p:set>
                                  </p:childTnLst>
                                </p:cTn>
                              </p:par>
                              <p:par>
                                <p:cTn id="69" presetID="27" presetClass="entr" presetSubtype="0" fill="hold" grpId="0" nodeType="withEffect">
                                  <p:stCondLst>
                                    <p:cond delay="0"/>
                                  </p:stCondLst>
                                  <p:iterate type="lt">
                                    <p:tmPct val="50000"/>
                                  </p:iterate>
                                  <p:childTnLst>
                                    <p:set>
                                      <p:cBhvr>
                                        <p:cTn id="70" dur="1" fill="hold">
                                          <p:stCondLst>
                                            <p:cond delay="0"/>
                                          </p:stCondLst>
                                        </p:cTn>
                                        <p:tgtEl>
                                          <p:spTgt spid="26"/>
                                        </p:tgtEl>
                                        <p:attrNameLst>
                                          <p:attrName>style.visibility</p:attrName>
                                        </p:attrNameLst>
                                      </p:cBhvr>
                                      <p:to>
                                        <p:strVal val="visible"/>
                                      </p:to>
                                    </p:set>
                                    <p:anim calcmode="discrete" valueType="clr">
                                      <p:cBhvr override="childStyle">
                                        <p:cTn id="71"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72" dur="80"/>
                                        <p:tgtEl>
                                          <p:spTgt spid="26"/>
                                        </p:tgtEl>
                                        <p:attrNameLst>
                                          <p:attrName>fillcolor</p:attrName>
                                        </p:attrNameLst>
                                      </p:cBhvr>
                                      <p:tavLst>
                                        <p:tav tm="0">
                                          <p:val>
                                            <p:clrVal>
                                              <a:schemeClr val="accent2"/>
                                            </p:clrVal>
                                          </p:val>
                                        </p:tav>
                                        <p:tav tm="50000">
                                          <p:val>
                                            <p:clrVal>
                                              <a:schemeClr val="hlink"/>
                                            </p:clrVal>
                                          </p:val>
                                        </p:tav>
                                      </p:tavLst>
                                    </p:anim>
                                    <p:set>
                                      <p:cBhvr>
                                        <p:cTn id="73" dur="80"/>
                                        <p:tgtEl>
                                          <p:spTgt spid="26"/>
                                        </p:tgtEl>
                                        <p:attrNameLst>
                                          <p:attrName>fill.type</p:attrName>
                                        </p:attrNameLst>
                                      </p:cBhvr>
                                      <p:to>
                                        <p:strVal val="solid"/>
                                      </p:to>
                                    </p:se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nodeType="click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box(in)">
                                      <p:cBhvr>
                                        <p:cTn id="78" dur="500"/>
                                        <p:tgtEl>
                                          <p:spTgt spid="27"/>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xit" presetSubtype="16" fill="hold" nodeType="clickEffect">
                                  <p:stCondLst>
                                    <p:cond delay="0"/>
                                  </p:stCondLst>
                                  <p:childTnLst>
                                    <p:animEffect transition="out" filter="box(in)">
                                      <p:cBhvr>
                                        <p:cTn id="82" dur="500"/>
                                        <p:tgtEl>
                                          <p:spTgt spid="27"/>
                                        </p:tgtEl>
                                      </p:cBhvr>
                                    </p:animEffect>
                                    <p:set>
                                      <p:cBhvr>
                                        <p:cTn id="83" dur="1" fill="hold">
                                          <p:stCondLst>
                                            <p:cond delay="499"/>
                                          </p:stCondLst>
                                        </p:cTn>
                                        <p:tgtEl>
                                          <p:spTgt spid="27"/>
                                        </p:tgtEl>
                                        <p:attrNameLst>
                                          <p:attrName>style.visibility</p:attrName>
                                        </p:attrNameLst>
                                      </p:cBhvr>
                                      <p:to>
                                        <p:strVal val="hidden"/>
                                      </p:to>
                                    </p:set>
                                  </p:childTnLst>
                                </p:cTn>
                              </p:par>
                              <p:par>
                                <p:cTn id="84" presetID="27" presetClass="entr" presetSubtype="0" fill="hold" grpId="0" nodeType="withEffect">
                                  <p:stCondLst>
                                    <p:cond delay="0"/>
                                  </p:stCondLst>
                                  <p:iterate type="lt">
                                    <p:tmPct val="50000"/>
                                  </p:iterate>
                                  <p:childTnLst>
                                    <p:set>
                                      <p:cBhvr>
                                        <p:cTn id="85" dur="1" fill="hold">
                                          <p:stCondLst>
                                            <p:cond delay="0"/>
                                          </p:stCondLst>
                                        </p:cTn>
                                        <p:tgtEl>
                                          <p:spTgt spid="28"/>
                                        </p:tgtEl>
                                        <p:attrNameLst>
                                          <p:attrName>style.visibility</p:attrName>
                                        </p:attrNameLst>
                                      </p:cBhvr>
                                      <p:to>
                                        <p:strVal val="visible"/>
                                      </p:to>
                                    </p:set>
                                    <p:anim calcmode="discrete" valueType="clr">
                                      <p:cBhvr override="childStyle">
                                        <p:cTn id="86" dur="80"/>
                                        <p:tgtEl>
                                          <p:spTgt spid="28"/>
                                        </p:tgtEl>
                                        <p:attrNameLst>
                                          <p:attrName>style.color</p:attrName>
                                        </p:attrNameLst>
                                      </p:cBhvr>
                                      <p:tavLst>
                                        <p:tav tm="0">
                                          <p:val>
                                            <p:clrVal>
                                              <a:schemeClr val="accent2"/>
                                            </p:clrVal>
                                          </p:val>
                                        </p:tav>
                                        <p:tav tm="50000">
                                          <p:val>
                                            <p:clrVal>
                                              <a:schemeClr val="hlink"/>
                                            </p:clrVal>
                                          </p:val>
                                        </p:tav>
                                      </p:tavLst>
                                    </p:anim>
                                    <p:anim calcmode="discrete" valueType="clr">
                                      <p:cBhvr>
                                        <p:cTn id="87" dur="80"/>
                                        <p:tgtEl>
                                          <p:spTgt spid="28"/>
                                        </p:tgtEl>
                                        <p:attrNameLst>
                                          <p:attrName>fillcolor</p:attrName>
                                        </p:attrNameLst>
                                      </p:cBhvr>
                                      <p:tavLst>
                                        <p:tav tm="0">
                                          <p:val>
                                            <p:clrVal>
                                              <a:schemeClr val="accent2"/>
                                            </p:clrVal>
                                          </p:val>
                                        </p:tav>
                                        <p:tav tm="50000">
                                          <p:val>
                                            <p:clrVal>
                                              <a:schemeClr val="hlink"/>
                                            </p:clrVal>
                                          </p:val>
                                        </p:tav>
                                      </p:tavLst>
                                    </p:anim>
                                    <p:set>
                                      <p:cBhvr>
                                        <p:cTn id="88" dur="80"/>
                                        <p:tgtEl>
                                          <p:spTgt spid="28"/>
                                        </p:tgtEl>
                                        <p:attrNameLst>
                                          <p:attrName>fill.type</p:attrName>
                                        </p:attrNameLst>
                                      </p:cBhvr>
                                      <p:to>
                                        <p:strVal val="solid"/>
                                      </p:to>
                                    </p:set>
                                  </p:childTnLst>
                                </p:cTn>
                              </p:par>
                            </p:childTnLst>
                          </p:cTn>
                        </p:par>
                      </p:childTnLst>
                    </p:cTn>
                  </p:par>
                  <p:par>
                    <p:cTn id="89" fill="hold">
                      <p:stCondLst>
                        <p:cond delay="indefinite"/>
                      </p:stCondLst>
                      <p:childTnLst>
                        <p:par>
                          <p:cTn id="90" fill="hold">
                            <p:stCondLst>
                              <p:cond delay="0"/>
                            </p:stCondLst>
                            <p:childTnLst>
                              <p:par>
                                <p:cTn id="91" presetID="4" presetClass="entr" presetSubtype="16" fill="hold" nodeType="click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box(in)">
                                      <p:cBhvr>
                                        <p:cTn id="93" dur="500"/>
                                        <p:tgtEl>
                                          <p:spTgt spid="29"/>
                                        </p:tgtEl>
                                      </p:cBhvr>
                                    </p:animEffect>
                                  </p:childTnLst>
                                </p:cTn>
                              </p:par>
                            </p:childTnLst>
                          </p:cTn>
                        </p:par>
                      </p:childTnLst>
                    </p:cTn>
                  </p:par>
                  <p:par>
                    <p:cTn id="94" fill="hold">
                      <p:stCondLst>
                        <p:cond delay="indefinite"/>
                      </p:stCondLst>
                      <p:childTnLst>
                        <p:par>
                          <p:cTn id="95" fill="hold">
                            <p:stCondLst>
                              <p:cond delay="0"/>
                            </p:stCondLst>
                            <p:childTnLst>
                              <p:par>
                                <p:cTn id="96" presetID="4" presetClass="exit" presetSubtype="16" fill="hold" nodeType="clickEffect">
                                  <p:stCondLst>
                                    <p:cond delay="0"/>
                                  </p:stCondLst>
                                  <p:childTnLst>
                                    <p:animEffect transition="out" filter="box(in)">
                                      <p:cBhvr>
                                        <p:cTn id="97" dur="500"/>
                                        <p:tgtEl>
                                          <p:spTgt spid="29"/>
                                        </p:tgtEl>
                                      </p:cBhvr>
                                    </p:animEffect>
                                    <p:set>
                                      <p:cBhvr>
                                        <p:cTn id="98" dur="1" fill="hold">
                                          <p:stCondLst>
                                            <p:cond delay="499"/>
                                          </p:stCondLst>
                                        </p:cTn>
                                        <p:tgtEl>
                                          <p:spTgt spid="29"/>
                                        </p:tgtEl>
                                        <p:attrNameLst>
                                          <p:attrName>style.visibility</p:attrName>
                                        </p:attrNameLst>
                                      </p:cBhvr>
                                      <p:to>
                                        <p:strVal val="hidden"/>
                                      </p:to>
                                    </p:set>
                                  </p:childTnLst>
                                </p:cTn>
                              </p:par>
                              <p:par>
                                <p:cTn id="99" presetID="27" presetClass="entr" presetSubtype="0" fill="hold" grpId="0" nodeType="withEffect">
                                  <p:stCondLst>
                                    <p:cond delay="0"/>
                                  </p:stCondLst>
                                  <p:iterate type="lt">
                                    <p:tmPct val="50000"/>
                                  </p:iterate>
                                  <p:childTnLst>
                                    <p:set>
                                      <p:cBhvr>
                                        <p:cTn id="100" dur="1" fill="hold">
                                          <p:stCondLst>
                                            <p:cond delay="0"/>
                                          </p:stCondLst>
                                        </p:cTn>
                                        <p:tgtEl>
                                          <p:spTgt spid="34"/>
                                        </p:tgtEl>
                                        <p:attrNameLst>
                                          <p:attrName>style.visibility</p:attrName>
                                        </p:attrNameLst>
                                      </p:cBhvr>
                                      <p:to>
                                        <p:strVal val="visible"/>
                                      </p:to>
                                    </p:set>
                                    <p:anim calcmode="discrete" valueType="clr">
                                      <p:cBhvr override="childStyle">
                                        <p:cTn id="101"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102" dur="80"/>
                                        <p:tgtEl>
                                          <p:spTgt spid="34"/>
                                        </p:tgtEl>
                                        <p:attrNameLst>
                                          <p:attrName>fillcolor</p:attrName>
                                        </p:attrNameLst>
                                      </p:cBhvr>
                                      <p:tavLst>
                                        <p:tav tm="0">
                                          <p:val>
                                            <p:clrVal>
                                              <a:schemeClr val="accent2"/>
                                            </p:clrVal>
                                          </p:val>
                                        </p:tav>
                                        <p:tav tm="50000">
                                          <p:val>
                                            <p:clrVal>
                                              <a:schemeClr val="hlink"/>
                                            </p:clrVal>
                                          </p:val>
                                        </p:tav>
                                      </p:tavLst>
                                    </p:anim>
                                    <p:set>
                                      <p:cBhvr>
                                        <p:cTn id="103" dur="80"/>
                                        <p:tgtEl>
                                          <p:spTgt spid="3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9" grpId="0"/>
      <p:bldP spid="24" grpId="0"/>
      <p:bldP spid="26" grpId="0"/>
      <p:bldP spid="28"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33400" y="1600200"/>
            <a:ext cx="8305800" cy="830997"/>
          </a:xfrm>
          <a:prstGeom prst="rect">
            <a:avLst/>
          </a:prstGeom>
          <a:noFill/>
          <a:ln w="9525">
            <a:noFill/>
            <a:miter lim="800000"/>
            <a:headEnd/>
            <a:tailEnd/>
          </a:ln>
          <a:effectLst/>
        </p:spPr>
        <p:txBody>
          <a:bodyPr wrap="square">
            <a:spAutoFit/>
          </a:bodyPr>
          <a:lstStyle/>
          <a:p>
            <a:pPr algn="l"/>
            <a:r>
              <a:rPr kumimoji="0" lang="en-US" sz="2400" i="0" smtClean="0">
                <a:solidFill>
                  <a:srgbClr val="000066"/>
                </a:solidFill>
              </a:rPr>
              <a:t>Khả </a:t>
            </a:r>
            <a:r>
              <a:rPr kumimoji="0" lang="en-US" sz="2400" i="0" err="1">
                <a:solidFill>
                  <a:srgbClr val="000066"/>
                </a:solidFill>
              </a:rPr>
              <a:t>năng</a:t>
            </a:r>
            <a:r>
              <a:rPr kumimoji="0" lang="en-US" sz="2400" i="0">
                <a:solidFill>
                  <a:srgbClr val="000066"/>
                </a:solidFill>
              </a:rPr>
              <a:t> </a:t>
            </a:r>
            <a:r>
              <a:rPr kumimoji="0" lang="en-US" sz="2400" i="0" err="1">
                <a:solidFill>
                  <a:srgbClr val="000066"/>
                </a:solidFill>
              </a:rPr>
              <a:t>tính</a:t>
            </a:r>
            <a:r>
              <a:rPr kumimoji="0" lang="en-US" sz="2400" i="0">
                <a:solidFill>
                  <a:srgbClr val="000066"/>
                </a:solidFill>
              </a:rPr>
              <a:t> </a:t>
            </a:r>
            <a:r>
              <a:rPr kumimoji="0" lang="en-US" sz="2400" i="0" err="1">
                <a:solidFill>
                  <a:srgbClr val="000066"/>
                </a:solidFill>
              </a:rPr>
              <a:t>toán</a:t>
            </a:r>
            <a:r>
              <a:rPr kumimoji="0" lang="en-US" sz="2400" i="0">
                <a:solidFill>
                  <a:srgbClr val="000066"/>
                </a:solidFill>
              </a:rPr>
              <a:t> </a:t>
            </a:r>
            <a:r>
              <a:rPr kumimoji="0" lang="en-US" sz="2400" i="0" err="1">
                <a:solidFill>
                  <a:srgbClr val="000066"/>
                </a:solidFill>
              </a:rPr>
              <a:t>cực</a:t>
            </a:r>
            <a:r>
              <a:rPr kumimoji="0" lang="en-US" sz="2400" i="0">
                <a:solidFill>
                  <a:srgbClr val="000066"/>
                </a:solidFill>
              </a:rPr>
              <a:t> </a:t>
            </a:r>
            <a:r>
              <a:rPr kumimoji="0" lang="en-US" sz="2400" i="0" smtClean="0">
                <a:solidFill>
                  <a:srgbClr val="000066"/>
                </a:solidFill>
              </a:rPr>
              <a:t>nhanh, tính toán chính xác, lưu trữ lớn, làm việc không mệt mỏi.</a:t>
            </a:r>
            <a:endParaRPr kumimoji="0" lang="en-US" sz="2400" i="0">
              <a:solidFill>
                <a:srgbClr val="FF0000"/>
              </a:solidFill>
            </a:endParaRPr>
          </a:p>
        </p:txBody>
      </p:sp>
      <p:sp>
        <p:nvSpPr>
          <p:cNvPr id="8" name="Text Box 18"/>
          <p:cNvSpPr txBox="1">
            <a:spLocks noChangeArrowheads="1"/>
          </p:cNvSpPr>
          <p:nvPr/>
        </p:nvSpPr>
        <p:spPr bwMode="auto">
          <a:xfrm>
            <a:off x="287338" y="1144588"/>
            <a:ext cx="4437062" cy="45720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1. Một số khả năng của máy tính</a:t>
            </a:r>
          </a:p>
        </p:txBody>
      </p:sp>
      <p:sp>
        <p:nvSpPr>
          <p:cNvPr id="9" name="WordArt 21"/>
          <p:cNvSpPr>
            <a:spLocks noChangeArrowheads="1" noChangeShapeType="1" noTextEdit="1"/>
          </p:cNvSpPr>
          <p:nvPr/>
        </p:nvSpPr>
        <p:spPr bwMode="auto">
          <a:xfrm>
            <a:off x="609600" y="533400"/>
            <a:ext cx="990600" cy="381000"/>
          </a:xfrm>
          <a:prstGeom prst="rect">
            <a:avLst/>
          </a:prstGeom>
        </p:spPr>
        <p:txBody>
          <a:bodyPr wrap="none" fromWordArt="1">
            <a:prstTxWarp prst="textPlain">
              <a:avLst>
                <a:gd name="adj" fmla="val 50000"/>
              </a:avLst>
            </a:prstTxWarp>
          </a:bodyPr>
          <a:lstStyle/>
          <a:p>
            <a:r>
              <a:rPr lang="en-US" sz="3600" kern="10">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Bài 3:</a:t>
            </a:r>
          </a:p>
        </p:txBody>
      </p:sp>
      <p:sp>
        <p:nvSpPr>
          <p:cNvPr id="10" name="WordArt 22"/>
          <p:cNvSpPr>
            <a:spLocks noChangeArrowheads="1" noChangeShapeType="1" noTextEdit="1"/>
          </p:cNvSpPr>
          <p:nvPr/>
        </p:nvSpPr>
        <p:spPr bwMode="auto">
          <a:xfrm>
            <a:off x="1905000" y="304800"/>
            <a:ext cx="6553200" cy="762000"/>
          </a:xfrm>
          <a:prstGeom prst="rect">
            <a:avLst/>
          </a:prstGeom>
        </p:spPr>
        <p:txBody>
          <a:bodyPr wrap="none" fromWordArt="1">
            <a:prstTxWarp prst="textPlain">
              <a:avLst>
                <a:gd name="adj" fmla="val 50000"/>
              </a:avLst>
            </a:prstTxWarp>
          </a:bodyPr>
          <a:lstStyle/>
          <a:p>
            <a:r>
              <a:rPr lang="vi-VN"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rPr>
              <a:t>EM CÓ THỂ LÀM ĐƯỢC GÌ NHỜ MÁY TÍNH</a:t>
            </a:r>
            <a:endParaRPr lang="en-US"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endParaRPr>
          </a:p>
        </p:txBody>
      </p:sp>
      <p:sp>
        <p:nvSpPr>
          <p:cNvPr id="11" name="Text Box 3"/>
          <p:cNvSpPr txBox="1">
            <a:spLocks noChangeArrowheads="1"/>
          </p:cNvSpPr>
          <p:nvPr/>
        </p:nvSpPr>
        <p:spPr bwMode="auto">
          <a:xfrm>
            <a:off x="242316" y="2357735"/>
            <a:ext cx="6920484" cy="461665"/>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2. Có thể dùng máy </a:t>
            </a:r>
            <a:r>
              <a:rPr kumimoji="0" lang="en-US" sz="2400" i="0" smtClean="0">
                <a:solidFill>
                  <a:srgbClr val="FF3300"/>
                </a:solidFill>
              </a:rPr>
              <a:t>tính điện tử </a:t>
            </a:r>
            <a:r>
              <a:rPr kumimoji="0" lang="en-US" sz="2400" i="0">
                <a:solidFill>
                  <a:srgbClr val="FF3300"/>
                </a:solidFill>
              </a:rPr>
              <a:t>vào những việc gì?</a:t>
            </a:r>
          </a:p>
        </p:txBody>
      </p:sp>
      <p:sp>
        <p:nvSpPr>
          <p:cNvPr id="13" name="Text Box 42"/>
          <p:cNvSpPr txBox="1">
            <a:spLocks noChangeArrowheads="1"/>
          </p:cNvSpPr>
          <p:nvPr/>
        </p:nvSpPr>
        <p:spPr bwMode="auto">
          <a:xfrm>
            <a:off x="329504" y="2819400"/>
            <a:ext cx="3962400" cy="461665"/>
          </a:xfrm>
          <a:prstGeom prst="rect">
            <a:avLst/>
          </a:prstGeom>
          <a:noFill/>
          <a:ln w="9525">
            <a:noFill/>
            <a:miter lim="800000"/>
            <a:headEnd/>
            <a:tailEnd/>
          </a:ln>
          <a:effectLst/>
        </p:spPr>
        <p:txBody>
          <a:bodyPr wrap="square">
            <a:spAutoFit/>
          </a:bodyPr>
          <a:lstStyle/>
          <a:p>
            <a:pPr algn="l">
              <a:spcBef>
                <a:spcPct val="0"/>
              </a:spcBef>
              <a:buClrTx/>
              <a:buFont typeface="Wingdings" pitchFamily="2" charset="2"/>
              <a:buChar char="@"/>
            </a:pPr>
            <a:r>
              <a:rPr kumimoji="0" lang="en-US" sz="2400" i="0" smtClean="0">
                <a:solidFill>
                  <a:srgbClr val="000099"/>
                </a:solidFill>
              </a:rPr>
              <a:t> Thực </a:t>
            </a:r>
            <a:r>
              <a:rPr kumimoji="0" lang="en-US" sz="2400" i="0">
                <a:solidFill>
                  <a:srgbClr val="000099"/>
                </a:solidFill>
              </a:rPr>
              <a:t>hiện các tính toán</a:t>
            </a:r>
          </a:p>
        </p:txBody>
      </p:sp>
      <p:sp>
        <p:nvSpPr>
          <p:cNvPr id="19" name="Text Box 75"/>
          <p:cNvSpPr txBox="1">
            <a:spLocks noChangeArrowheads="1"/>
          </p:cNvSpPr>
          <p:nvPr/>
        </p:nvSpPr>
        <p:spPr bwMode="auto">
          <a:xfrm>
            <a:off x="304800" y="3429000"/>
            <a:ext cx="5449762"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Tự </a:t>
            </a:r>
            <a:r>
              <a:rPr kumimoji="0" lang="en-US" sz="2400" i="0">
                <a:solidFill>
                  <a:srgbClr val="000099"/>
                </a:solidFill>
              </a:rPr>
              <a:t>động hoá các công việc văn phòng</a:t>
            </a:r>
          </a:p>
        </p:txBody>
      </p:sp>
      <p:sp>
        <p:nvSpPr>
          <p:cNvPr id="24" name="Text Box 53"/>
          <p:cNvSpPr txBox="1">
            <a:spLocks noChangeArrowheads="1"/>
          </p:cNvSpPr>
          <p:nvPr/>
        </p:nvSpPr>
        <p:spPr bwMode="auto">
          <a:xfrm>
            <a:off x="304800" y="4038600"/>
            <a:ext cx="3575018"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Hỗ </a:t>
            </a:r>
            <a:r>
              <a:rPr kumimoji="0" lang="en-US" sz="2400" i="0">
                <a:solidFill>
                  <a:srgbClr val="000099"/>
                </a:solidFill>
              </a:rPr>
              <a:t>trợ công tác quản lí</a:t>
            </a:r>
          </a:p>
        </p:txBody>
      </p:sp>
      <p:sp>
        <p:nvSpPr>
          <p:cNvPr id="26" name="Text Box 56"/>
          <p:cNvSpPr txBox="1">
            <a:spLocks noChangeArrowheads="1"/>
          </p:cNvSpPr>
          <p:nvPr/>
        </p:nvSpPr>
        <p:spPr bwMode="auto">
          <a:xfrm>
            <a:off x="304800" y="4572000"/>
            <a:ext cx="4012637"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Công </a:t>
            </a:r>
            <a:r>
              <a:rPr kumimoji="0" lang="en-US" sz="2400" i="0">
                <a:solidFill>
                  <a:srgbClr val="000099"/>
                </a:solidFill>
              </a:rPr>
              <a:t>cụ học tập và giải trí</a:t>
            </a:r>
          </a:p>
        </p:txBody>
      </p:sp>
      <p:sp>
        <p:nvSpPr>
          <p:cNvPr id="28" name="Text Box 59"/>
          <p:cNvSpPr txBox="1">
            <a:spLocks noChangeArrowheads="1"/>
          </p:cNvSpPr>
          <p:nvPr/>
        </p:nvSpPr>
        <p:spPr bwMode="auto">
          <a:xfrm>
            <a:off x="309749" y="5177135"/>
            <a:ext cx="4236288"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Điều </a:t>
            </a:r>
            <a:r>
              <a:rPr kumimoji="0" lang="en-US" sz="2400" i="0">
                <a:solidFill>
                  <a:srgbClr val="000099"/>
                </a:solidFill>
              </a:rPr>
              <a:t>khiển tự động và robot</a:t>
            </a:r>
          </a:p>
        </p:txBody>
      </p:sp>
      <p:sp>
        <p:nvSpPr>
          <p:cNvPr id="34" name="Text Box 69"/>
          <p:cNvSpPr txBox="1">
            <a:spLocks noChangeArrowheads="1"/>
          </p:cNvSpPr>
          <p:nvPr/>
        </p:nvSpPr>
        <p:spPr bwMode="auto">
          <a:xfrm>
            <a:off x="321662" y="5791200"/>
            <a:ext cx="5774338" cy="461665"/>
          </a:xfrm>
          <a:prstGeom prst="rect">
            <a:avLst/>
          </a:prstGeom>
          <a:noFill/>
          <a:ln w="9525">
            <a:noFill/>
            <a:miter lim="800000"/>
            <a:headEnd/>
            <a:tailEnd/>
          </a:ln>
          <a:effectLst/>
        </p:spPr>
        <p:txBody>
          <a:bodyPr wrap="none">
            <a:spAutoFit/>
          </a:bodyPr>
          <a:lstStyle/>
          <a:p>
            <a:pPr algn="l">
              <a:spcBef>
                <a:spcPct val="0"/>
              </a:spcBef>
              <a:buClrTx/>
              <a:buFont typeface="Wingdings" pitchFamily="2" charset="2"/>
              <a:buChar char="@"/>
            </a:pPr>
            <a:r>
              <a:rPr kumimoji="0" lang="en-US" sz="2400" i="0" smtClean="0">
                <a:solidFill>
                  <a:srgbClr val="000099"/>
                </a:solidFill>
              </a:rPr>
              <a:t> Liên </a:t>
            </a:r>
            <a:r>
              <a:rPr kumimoji="0" lang="en-US" sz="2400" i="0" err="1">
                <a:solidFill>
                  <a:srgbClr val="000099"/>
                </a:solidFill>
              </a:rPr>
              <a:t>lạc</a:t>
            </a:r>
            <a:r>
              <a:rPr kumimoji="0" lang="en-US" sz="2400" i="0">
                <a:solidFill>
                  <a:srgbClr val="000099"/>
                </a:solidFill>
              </a:rPr>
              <a:t>, </a:t>
            </a:r>
            <a:r>
              <a:rPr kumimoji="0" lang="en-US" sz="2400" i="0" err="1">
                <a:solidFill>
                  <a:srgbClr val="000099"/>
                </a:solidFill>
              </a:rPr>
              <a:t>tra</a:t>
            </a:r>
            <a:r>
              <a:rPr kumimoji="0" lang="en-US" sz="2400" i="0">
                <a:solidFill>
                  <a:srgbClr val="000099"/>
                </a:solidFill>
              </a:rPr>
              <a:t> </a:t>
            </a:r>
            <a:r>
              <a:rPr kumimoji="0" lang="en-US" sz="2400" i="0" err="1">
                <a:solidFill>
                  <a:srgbClr val="000099"/>
                </a:solidFill>
              </a:rPr>
              <a:t>cứu</a:t>
            </a:r>
            <a:r>
              <a:rPr kumimoji="0" lang="en-US" sz="2400" i="0">
                <a:solidFill>
                  <a:srgbClr val="000099"/>
                </a:solidFill>
              </a:rPr>
              <a:t> </a:t>
            </a:r>
            <a:r>
              <a:rPr kumimoji="0" lang="en-US" sz="2400" i="0" err="1">
                <a:solidFill>
                  <a:srgbClr val="000099"/>
                </a:solidFill>
              </a:rPr>
              <a:t>và</a:t>
            </a:r>
            <a:r>
              <a:rPr kumimoji="0" lang="en-US" sz="2400" i="0">
                <a:solidFill>
                  <a:srgbClr val="000099"/>
                </a:solidFill>
              </a:rPr>
              <a:t> </a:t>
            </a:r>
            <a:r>
              <a:rPr kumimoji="0" lang="en-US" sz="2400" i="0" err="1">
                <a:solidFill>
                  <a:srgbClr val="000099"/>
                </a:solidFill>
              </a:rPr>
              <a:t>mua</a:t>
            </a:r>
            <a:r>
              <a:rPr kumimoji="0" lang="en-US" sz="2400" i="0">
                <a:solidFill>
                  <a:srgbClr val="000099"/>
                </a:solidFill>
              </a:rPr>
              <a:t> </a:t>
            </a:r>
            <a:r>
              <a:rPr kumimoji="0" lang="en-US" sz="2400" i="0" err="1">
                <a:solidFill>
                  <a:srgbClr val="000099"/>
                </a:solidFill>
              </a:rPr>
              <a:t>bán</a:t>
            </a:r>
            <a:r>
              <a:rPr kumimoji="0" lang="en-US" sz="2400" i="0">
                <a:solidFill>
                  <a:srgbClr val="000099"/>
                </a:solidFill>
              </a:rPr>
              <a:t> </a:t>
            </a:r>
            <a:r>
              <a:rPr kumimoji="0" lang="en-US" sz="2400" i="0" err="1">
                <a:solidFill>
                  <a:srgbClr val="000099"/>
                </a:solidFill>
              </a:rPr>
              <a:t>trực</a:t>
            </a:r>
            <a:r>
              <a:rPr kumimoji="0" lang="en-US" sz="2400" i="0">
                <a:solidFill>
                  <a:srgbClr val="000099"/>
                </a:solidFill>
              </a:rPr>
              <a:t> </a:t>
            </a:r>
            <a:r>
              <a:rPr kumimoji="0" lang="en-US" sz="2400" i="0" err="1">
                <a:solidFill>
                  <a:srgbClr val="000099"/>
                </a:solidFill>
              </a:rPr>
              <a:t>tuyến</a:t>
            </a:r>
            <a:endParaRPr kumimoji="0" lang="en-US" sz="2400" i="0">
              <a:solidFill>
                <a:srgbClr val="000099"/>
              </a:solidFill>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33400" y="990600"/>
            <a:ext cx="8153400" cy="707886"/>
          </a:xfrm>
          <a:prstGeom prst="rect">
            <a:avLst/>
          </a:prstGeom>
          <a:noFill/>
          <a:ln w="9525">
            <a:noFill/>
            <a:miter lim="800000"/>
            <a:headEnd/>
            <a:tailEnd/>
          </a:ln>
          <a:effectLst/>
        </p:spPr>
        <p:txBody>
          <a:bodyPr wrap="square">
            <a:spAutoFit/>
          </a:bodyPr>
          <a:lstStyle/>
          <a:p>
            <a:pPr algn="l"/>
            <a:r>
              <a:rPr kumimoji="0" lang="en-US" i="0" err="1" smtClean="0">
                <a:solidFill>
                  <a:srgbClr val="000066"/>
                </a:solidFill>
              </a:rPr>
              <a:t>Khả</a:t>
            </a:r>
            <a:r>
              <a:rPr kumimoji="0" lang="en-US" i="0" smtClean="0">
                <a:solidFill>
                  <a:srgbClr val="000066"/>
                </a:solidFill>
              </a:rPr>
              <a:t> </a:t>
            </a:r>
            <a:r>
              <a:rPr kumimoji="0" lang="en-US" i="0" err="1">
                <a:solidFill>
                  <a:srgbClr val="000066"/>
                </a:solidFill>
              </a:rPr>
              <a:t>năng</a:t>
            </a:r>
            <a:r>
              <a:rPr kumimoji="0" lang="en-US" i="0">
                <a:solidFill>
                  <a:srgbClr val="000066"/>
                </a:solidFill>
              </a:rPr>
              <a:t> </a:t>
            </a:r>
            <a:r>
              <a:rPr kumimoji="0" lang="en-US" i="0" err="1">
                <a:solidFill>
                  <a:srgbClr val="000066"/>
                </a:solidFill>
              </a:rPr>
              <a:t>tính</a:t>
            </a:r>
            <a:r>
              <a:rPr kumimoji="0" lang="en-US" i="0">
                <a:solidFill>
                  <a:srgbClr val="000066"/>
                </a:solidFill>
              </a:rPr>
              <a:t> </a:t>
            </a:r>
            <a:r>
              <a:rPr kumimoji="0" lang="en-US" i="0" err="1">
                <a:solidFill>
                  <a:srgbClr val="000066"/>
                </a:solidFill>
              </a:rPr>
              <a:t>toán</a:t>
            </a:r>
            <a:r>
              <a:rPr kumimoji="0" lang="en-US" i="0">
                <a:solidFill>
                  <a:srgbClr val="000066"/>
                </a:solidFill>
              </a:rPr>
              <a:t> </a:t>
            </a:r>
            <a:r>
              <a:rPr kumimoji="0" lang="en-US" i="0" err="1">
                <a:solidFill>
                  <a:srgbClr val="000066"/>
                </a:solidFill>
              </a:rPr>
              <a:t>cực</a:t>
            </a:r>
            <a:r>
              <a:rPr kumimoji="0" lang="en-US" i="0">
                <a:solidFill>
                  <a:srgbClr val="000066"/>
                </a:solidFill>
              </a:rPr>
              <a:t> </a:t>
            </a:r>
            <a:r>
              <a:rPr kumimoji="0" lang="en-US" i="0" err="1" smtClean="0">
                <a:solidFill>
                  <a:srgbClr val="000066"/>
                </a:solidFill>
              </a:rPr>
              <a:t>nhanh</a:t>
            </a:r>
            <a:r>
              <a:rPr kumimoji="0" lang="en-US" i="0" smtClean="0">
                <a:solidFill>
                  <a:srgbClr val="000066"/>
                </a:solidFill>
              </a:rPr>
              <a:t>, </a:t>
            </a:r>
            <a:r>
              <a:rPr kumimoji="0" lang="en-US" i="0" err="1" smtClean="0">
                <a:solidFill>
                  <a:srgbClr val="000066"/>
                </a:solidFill>
              </a:rPr>
              <a:t>tính</a:t>
            </a:r>
            <a:r>
              <a:rPr kumimoji="0" lang="en-US" i="0" smtClean="0">
                <a:solidFill>
                  <a:srgbClr val="000066"/>
                </a:solidFill>
              </a:rPr>
              <a:t> </a:t>
            </a:r>
            <a:r>
              <a:rPr kumimoji="0" lang="en-US" i="0" err="1" smtClean="0">
                <a:solidFill>
                  <a:srgbClr val="000066"/>
                </a:solidFill>
              </a:rPr>
              <a:t>toán</a:t>
            </a:r>
            <a:r>
              <a:rPr kumimoji="0" lang="en-US" i="0" smtClean="0">
                <a:solidFill>
                  <a:srgbClr val="000066"/>
                </a:solidFill>
              </a:rPr>
              <a:t> </a:t>
            </a:r>
            <a:r>
              <a:rPr kumimoji="0" lang="en-US" i="0" err="1" smtClean="0">
                <a:solidFill>
                  <a:srgbClr val="000066"/>
                </a:solidFill>
              </a:rPr>
              <a:t>chính</a:t>
            </a:r>
            <a:r>
              <a:rPr kumimoji="0" lang="en-US" i="0" smtClean="0">
                <a:solidFill>
                  <a:srgbClr val="000066"/>
                </a:solidFill>
              </a:rPr>
              <a:t> </a:t>
            </a:r>
            <a:r>
              <a:rPr kumimoji="0" lang="en-US" i="0" err="1" smtClean="0">
                <a:solidFill>
                  <a:srgbClr val="000066"/>
                </a:solidFill>
              </a:rPr>
              <a:t>xác</a:t>
            </a:r>
            <a:r>
              <a:rPr kumimoji="0" lang="en-US" i="0" smtClean="0">
                <a:solidFill>
                  <a:srgbClr val="000066"/>
                </a:solidFill>
              </a:rPr>
              <a:t>, </a:t>
            </a:r>
            <a:r>
              <a:rPr kumimoji="0" lang="en-US" i="0" err="1" smtClean="0">
                <a:solidFill>
                  <a:srgbClr val="000066"/>
                </a:solidFill>
              </a:rPr>
              <a:t>lưu</a:t>
            </a:r>
            <a:r>
              <a:rPr kumimoji="0" lang="en-US" i="0" smtClean="0">
                <a:solidFill>
                  <a:srgbClr val="000066"/>
                </a:solidFill>
              </a:rPr>
              <a:t> </a:t>
            </a:r>
            <a:r>
              <a:rPr kumimoji="0" lang="en-US" i="0" err="1" smtClean="0">
                <a:solidFill>
                  <a:srgbClr val="000066"/>
                </a:solidFill>
              </a:rPr>
              <a:t>trữ</a:t>
            </a:r>
            <a:r>
              <a:rPr kumimoji="0" lang="en-US" i="0" smtClean="0">
                <a:solidFill>
                  <a:srgbClr val="000066"/>
                </a:solidFill>
              </a:rPr>
              <a:t> </a:t>
            </a:r>
            <a:r>
              <a:rPr kumimoji="0" lang="en-US" i="0" err="1" smtClean="0">
                <a:solidFill>
                  <a:srgbClr val="000066"/>
                </a:solidFill>
              </a:rPr>
              <a:t>lớn</a:t>
            </a:r>
            <a:r>
              <a:rPr kumimoji="0" lang="en-US" i="0" smtClean="0">
                <a:solidFill>
                  <a:srgbClr val="000066"/>
                </a:solidFill>
              </a:rPr>
              <a:t>, </a:t>
            </a:r>
            <a:r>
              <a:rPr kumimoji="0" lang="en-US" i="0" err="1" smtClean="0">
                <a:solidFill>
                  <a:srgbClr val="000066"/>
                </a:solidFill>
              </a:rPr>
              <a:t>làm</a:t>
            </a:r>
            <a:r>
              <a:rPr kumimoji="0" lang="en-US" i="0" smtClean="0">
                <a:solidFill>
                  <a:srgbClr val="000066"/>
                </a:solidFill>
              </a:rPr>
              <a:t> </a:t>
            </a:r>
            <a:r>
              <a:rPr kumimoji="0" lang="en-US" i="0" err="1" smtClean="0">
                <a:solidFill>
                  <a:srgbClr val="000066"/>
                </a:solidFill>
              </a:rPr>
              <a:t>việc</a:t>
            </a:r>
            <a:r>
              <a:rPr kumimoji="0" lang="en-US" i="0" smtClean="0">
                <a:solidFill>
                  <a:srgbClr val="000066"/>
                </a:solidFill>
              </a:rPr>
              <a:t> </a:t>
            </a:r>
            <a:r>
              <a:rPr kumimoji="0" lang="en-US" i="0" err="1" smtClean="0">
                <a:solidFill>
                  <a:srgbClr val="000066"/>
                </a:solidFill>
              </a:rPr>
              <a:t>không</a:t>
            </a:r>
            <a:r>
              <a:rPr kumimoji="0" lang="en-US" i="0" smtClean="0">
                <a:solidFill>
                  <a:srgbClr val="000066"/>
                </a:solidFill>
              </a:rPr>
              <a:t> </a:t>
            </a:r>
            <a:r>
              <a:rPr kumimoji="0" lang="en-US" i="0" err="1" smtClean="0">
                <a:solidFill>
                  <a:srgbClr val="000066"/>
                </a:solidFill>
              </a:rPr>
              <a:t>mệt</a:t>
            </a:r>
            <a:r>
              <a:rPr kumimoji="0" lang="en-US" i="0" smtClean="0">
                <a:solidFill>
                  <a:srgbClr val="000066"/>
                </a:solidFill>
              </a:rPr>
              <a:t> </a:t>
            </a:r>
            <a:r>
              <a:rPr kumimoji="0" lang="en-US" i="0" err="1" smtClean="0">
                <a:solidFill>
                  <a:srgbClr val="000066"/>
                </a:solidFill>
              </a:rPr>
              <a:t>mỏi</a:t>
            </a:r>
            <a:r>
              <a:rPr kumimoji="0" lang="en-US" i="0" smtClean="0">
                <a:solidFill>
                  <a:srgbClr val="000066"/>
                </a:solidFill>
              </a:rPr>
              <a:t>.</a:t>
            </a:r>
            <a:endParaRPr kumimoji="0" lang="en-US" i="0">
              <a:solidFill>
                <a:srgbClr val="FF0000"/>
              </a:solidFill>
            </a:endParaRPr>
          </a:p>
        </p:txBody>
      </p:sp>
      <p:sp>
        <p:nvSpPr>
          <p:cNvPr id="8" name="Text Box 18"/>
          <p:cNvSpPr txBox="1">
            <a:spLocks noChangeArrowheads="1"/>
          </p:cNvSpPr>
          <p:nvPr/>
        </p:nvSpPr>
        <p:spPr bwMode="auto">
          <a:xfrm>
            <a:off x="287338" y="685800"/>
            <a:ext cx="4437062" cy="45720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sz="2400" i="0">
                <a:solidFill>
                  <a:srgbClr val="FF3300"/>
                </a:solidFill>
              </a:rPr>
              <a:t>1. Một số khả năng của máy tính</a:t>
            </a:r>
          </a:p>
        </p:txBody>
      </p:sp>
      <p:sp>
        <p:nvSpPr>
          <p:cNvPr id="9" name="WordArt 21"/>
          <p:cNvSpPr>
            <a:spLocks noChangeArrowheads="1" noChangeShapeType="1" noTextEdit="1"/>
          </p:cNvSpPr>
          <p:nvPr/>
        </p:nvSpPr>
        <p:spPr bwMode="auto">
          <a:xfrm>
            <a:off x="609600" y="304800"/>
            <a:ext cx="990600" cy="381000"/>
          </a:xfrm>
          <a:prstGeom prst="rect">
            <a:avLst/>
          </a:prstGeom>
        </p:spPr>
        <p:txBody>
          <a:bodyPr wrap="none" fromWordArt="1">
            <a:prstTxWarp prst="textPlain">
              <a:avLst>
                <a:gd name="adj" fmla="val 50000"/>
              </a:avLst>
            </a:prstTxWarp>
          </a:bodyPr>
          <a:lstStyle/>
          <a:p>
            <a:r>
              <a:rPr lang="en-US" sz="3600" kern="10" err="1">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Bài</a:t>
            </a:r>
            <a:r>
              <a:rPr lang="en-US" sz="3600" kern="10">
                <a:ln w="9525">
                  <a:solidFill>
                    <a:srgbClr val="FF3300"/>
                  </a:solidFill>
                  <a:round/>
                  <a:headEnd type="none" w="sm" len="sm"/>
                  <a:tailEnd type="none" w="sm" len="sm"/>
                </a:ln>
                <a:solidFill>
                  <a:srgbClr val="9966FF"/>
                </a:solidFill>
                <a:effectLst>
                  <a:outerShdw dist="35921" dir="2700000" algn="ctr" rotWithShape="0">
                    <a:srgbClr val="C0C0C0">
                      <a:alpha val="80000"/>
                    </a:srgbClr>
                  </a:outerShdw>
                </a:effectLst>
                <a:latin typeface="Times New Roman"/>
                <a:cs typeface="Times New Roman"/>
              </a:rPr>
              <a:t> 3:</a:t>
            </a:r>
          </a:p>
        </p:txBody>
      </p:sp>
      <p:sp>
        <p:nvSpPr>
          <p:cNvPr id="10" name="WordArt 22"/>
          <p:cNvSpPr>
            <a:spLocks noChangeArrowheads="1" noChangeShapeType="1" noTextEdit="1"/>
          </p:cNvSpPr>
          <p:nvPr/>
        </p:nvSpPr>
        <p:spPr bwMode="auto">
          <a:xfrm>
            <a:off x="1828800" y="152400"/>
            <a:ext cx="6553200" cy="533400"/>
          </a:xfrm>
          <a:prstGeom prst="rect">
            <a:avLst/>
          </a:prstGeom>
        </p:spPr>
        <p:txBody>
          <a:bodyPr wrap="none" fromWordArt="1">
            <a:prstTxWarp prst="textPlain">
              <a:avLst>
                <a:gd name="adj" fmla="val 50000"/>
              </a:avLst>
            </a:prstTxWarp>
          </a:bodyPr>
          <a:lstStyle/>
          <a:p>
            <a:r>
              <a:rPr lang="vi-VN"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rPr>
              <a:t>EM CÓ THỂ LÀM ĐƯỢC GÌ NHỜ MÁY TÍNH</a:t>
            </a:r>
            <a:endParaRPr lang="en-US" sz="3600" kern="10">
              <a:ln w="9525">
                <a:solidFill>
                  <a:schemeClr val="folHlink"/>
                </a:solidFill>
                <a:round/>
                <a:headEnd type="none" w="sm" len="sm"/>
                <a:tailEnd type="none" w="sm" len="sm"/>
              </a:ln>
              <a:solidFill>
                <a:schemeClr val="accent1"/>
              </a:solidFill>
              <a:effectLst>
                <a:outerShdw dist="35921" dir="2700000" algn="ctr" rotWithShape="0">
                  <a:srgbClr val="C0C0C0">
                    <a:alpha val="80000"/>
                  </a:srgbClr>
                </a:outerShdw>
              </a:effectLst>
              <a:latin typeface="Times New Roman"/>
              <a:cs typeface="Times New Roman"/>
            </a:endParaRPr>
          </a:p>
        </p:txBody>
      </p:sp>
      <p:sp>
        <p:nvSpPr>
          <p:cNvPr id="11" name="Text Box 3"/>
          <p:cNvSpPr txBox="1">
            <a:spLocks noChangeArrowheads="1"/>
          </p:cNvSpPr>
          <p:nvPr/>
        </p:nvSpPr>
        <p:spPr bwMode="auto">
          <a:xfrm>
            <a:off x="258286" y="1581090"/>
            <a:ext cx="5761514" cy="40011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i="0">
                <a:solidFill>
                  <a:srgbClr val="FF3300"/>
                </a:solidFill>
              </a:rPr>
              <a:t>2. </a:t>
            </a:r>
            <a:r>
              <a:rPr kumimoji="0" lang="en-US" i="0" err="1">
                <a:solidFill>
                  <a:srgbClr val="FF3300"/>
                </a:solidFill>
              </a:rPr>
              <a:t>Có</a:t>
            </a:r>
            <a:r>
              <a:rPr kumimoji="0" lang="en-US" i="0">
                <a:solidFill>
                  <a:srgbClr val="FF3300"/>
                </a:solidFill>
              </a:rPr>
              <a:t> </a:t>
            </a:r>
            <a:r>
              <a:rPr kumimoji="0" lang="en-US" i="0" err="1">
                <a:solidFill>
                  <a:srgbClr val="FF3300"/>
                </a:solidFill>
              </a:rPr>
              <a:t>thể</a:t>
            </a:r>
            <a:r>
              <a:rPr kumimoji="0" lang="en-US" i="0">
                <a:solidFill>
                  <a:srgbClr val="FF3300"/>
                </a:solidFill>
              </a:rPr>
              <a:t> </a:t>
            </a:r>
            <a:r>
              <a:rPr kumimoji="0" lang="en-US" i="0" err="1">
                <a:solidFill>
                  <a:srgbClr val="FF3300"/>
                </a:solidFill>
              </a:rPr>
              <a:t>dùng</a:t>
            </a:r>
            <a:r>
              <a:rPr kumimoji="0" lang="en-US" i="0">
                <a:solidFill>
                  <a:srgbClr val="FF3300"/>
                </a:solidFill>
              </a:rPr>
              <a:t> </a:t>
            </a:r>
            <a:r>
              <a:rPr kumimoji="0" lang="en-US" i="0" err="1">
                <a:solidFill>
                  <a:srgbClr val="FF3300"/>
                </a:solidFill>
              </a:rPr>
              <a:t>máy</a:t>
            </a:r>
            <a:r>
              <a:rPr kumimoji="0" lang="en-US" i="0">
                <a:solidFill>
                  <a:srgbClr val="FF3300"/>
                </a:solidFill>
              </a:rPr>
              <a:t> </a:t>
            </a:r>
            <a:r>
              <a:rPr kumimoji="0" lang="en-US" i="0" err="1" smtClean="0">
                <a:solidFill>
                  <a:srgbClr val="FF3300"/>
                </a:solidFill>
              </a:rPr>
              <a:t>tính</a:t>
            </a:r>
            <a:r>
              <a:rPr kumimoji="0" lang="en-US" i="0" smtClean="0">
                <a:solidFill>
                  <a:srgbClr val="FF3300"/>
                </a:solidFill>
              </a:rPr>
              <a:t> </a:t>
            </a:r>
            <a:r>
              <a:rPr kumimoji="0" lang="en-US" i="0" err="1" smtClean="0">
                <a:solidFill>
                  <a:srgbClr val="FF3300"/>
                </a:solidFill>
              </a:rPr>
              <a:t>điện</a:t>
            </a:r>
            <a:r>
              <a:rPr kumimoji="0" lang="en-US" i="0" smtClean="0">
                <a:solidFill>
                  <a:srgbClr val="FF3300"/>
                </a:solidFill>
              </a:rPr>
              <a:t> </a:t>
            </a:r>
            <a:r>
              <a:rPr kumimoji="0" lang="en-US" i="0" err="1" smtClean="0">
                <a:solidFill>
                  <a:srgbClr val="FF3300"/>
                </a:solidFill>
              </a:rPr>
              <a:t>tử</a:t>
            </a:r>
            <a:r>
              <a:rPr kumimoji="0" lang="en-US" i="0" smtClean="0">
                <a:solidFill>
                  <a:srgbClr val="FF3300"/>
                </a:solidFill>
              </a:rPr>
              <a:t> </a:t>
            </a:r>
            <a:r>
              <a:rPr kumimoji="0" lang="en-US" i="0" err="1">
                <a:solidFill>
                  <a:srgbClr val="FF3300"/>
                </a:solidFill>
              </a:rPr>
              <a:t>vào</a:t>
            </a:r>
            <a:r>
              <a:rPr kumimoji="0" lang="en-US" i="0">
                <a:solidFill>
                  <a:srgbClr val="FF3300"/>
                </a:solidFill>
              </a:rPr>
              <a:t> </a:t>
            </a:r>
            <a:r>
              <a:rPr kumimoji="0" lang="en-US" i="0" err="1">
                <a:solidFill>
                  <a:srgbClr val="FF3300"/>
                </a:solidFill>
              </a:rPr>
              <a:t>những</a:t>
            </a:r>
            <a:r>
              <a:rPr kumimoji="0" lang="en-US" i="0">
                <a:solidFill>
                  <a:srgbClr val="FF3300"/>
                </a:solidFill>
              </a:rPr>
              <a:t> </a:t>
            </a:r>
            <a:r>
              <a:rPr kumimoji="0" lang="en-US" i="0" err="1">
                <a:solidFill>
                  <a:srgbClr val="FF3300"/>
                </a:solidFill>
              </a:rPr>
              <a:t>việc</a:t>
            </a:r>
            <a:r>
              <a:rPr kumimoji="0" lang="en-US" i="0">
                <a:solidFill>
                  <a:srgbClr val="FF3300"/>
                </a:solidFill>
              </a:rPr>
              <a:t> </a:t>
            </a:r>
            <a:r>
              <a:rPr kumimoji="0" lang="en-US" i="0" err="1">
                <a:solidFill>
                  <a:srgbClr val="FF3300"/>
                </a:solidFill>
              </a:rPr>
              <a:t>gì</a:t>
            </a:r>
            <a:r>
              <a:rPr kumimoji="0" lang="en-US" i="0">
                <a:solidFill>
                  <a:srgbClr val="FF3300"/>
                </a:solidFill>
              </a:rPr>
              <a:t>?</a:t>
            </a:r>
          </a:p>
        </p:txBody>
      </p:sp>
      <p:sp>
        <p:nvSpPr>
          <p:cNvPr id="13" name="Text Box 42"/>
          <p:cNvSpPr txBox="1">
            <a:spLocks noChangeArrowheads="1"/>
          </p:cNvSpPr>
          <p:nvPr/>
        </p:nvSpPr>
        <p:spPr bwMode="auto">
          <a:xfrm>
            <a:off x="414804" y="1938644"/>
            <a:ext cx="3502378" cy="400110"/>
          </a:xfrm>
          <a:prstGeom prst="rect">
            <a:avLst/>
          </a:prstGeom>
          <a:noFill/>
          <a:ln w="9525">
            <a:noFill/>
            <a:miter lim="800000"/>
            <a:headEnd/>
            <a:tailEnd/>
          </a:ln>
          <a:effectLst/>
        </p:spPr>
        <p:txBody>
          <a:bodyPr wrap="square">
            <a:spAutoFit/>
          </a:bodyPr>
          <a:lstStyle/>
          <a:p>
            <a:pPr algn="l">
              <a:spcBef>
                <a:spcPct val="0"/>
              </a:spcBef>
              <a:buClrTx/>
            </a:pPr>
            <a:r>
              <a:rPr kumimoji="0" lang="en-US" i="0" smtClean="0">
                <a:solidFill>
                  <a:srgbClr val="000099"/>
                </a:solidFill>
              </a:rPr>
              <a:t>- Thực </a:t>
            </a:r>
            <a:r>
              <a:rPr kumimoji="0" lang="en-US" i="0">
                <a:solidFill>
                  <a:srgbClr val="000099"/>
                </a:solidFill>
              </a:rPr>
              <a:t>hiện các tính toán</a:t>
            </a:r>
          </a:p>
        </p:txBody>
      </p:sp>
      <p:sp>
        <p:nvSpPr>
          <p:cNvPr id="19" name="Text Box 75"/>
          <p:cNvSpPr txBox="1">
            <a:spLocks noChangeArrowheads="1"/>
          </p:cNvSpPr>
          <p:nvPr/>
        </p:nvSpPr>
        <p:spPr bwMode="auto">
          <a:xfrm>
            <a:off x="400776" y="2209800"/>
            <a:ext cx="4423199" cy="400110"/>
          </a:xfrm>
          <a:prstGeom prst="rect">
            <a:avLst/>
          </a:prstGeom>
          <a:noFill/>
          <a:ln w="9525">
            <a:noFill/>
            <a:miter lim="800000"/>
            <a:headEnd/>
            <a:tailEnd/>
          </a:ln>
          <a:effectLst/>
        </p:spPr>
        <p:txBody>
          <a:bodyPr wrap="none">
            <a:spAutoFit/>
          </a:bodyPr>
          <a:lstStyle/>
          <a:p>
            <a:pPr algn="l">
              <a:spcBef>
                <a:spcPct val="0"/>
              </a:spcBef>
              <a:buClrTx/>
            </a:pPr>
            <a:r>
              <a:rPr kumimoji="0" lang="en-US" i="0" smtClean="0">
                <a:solidFill>
                  <a:srgbClr val="000099"/>
                </a:solidFill>
              </a:rPr>
              <a:t>- </a:t>
            </a:r>
            <a:r>
              <a:rPr kumimoji="0" lang="en-US" i="0" err="1" smtClean="0">
                <a:solidFill>
                  <a:srgbClr val="000099"/>
                </a:solidFill>
              </a:rPr>
              <a:t>Tự</a:t>
            </a:r>
            <a:r>
              <a:rPr kumimoji="0" lang="en-US" i="0" smtClean="0">
                <a:solidFill>
                  <a:srgbClr val="000099"/>
                </a:solidFill>
              </a:rPr>
              <a:t> </a:t>
            </a:r>
            <a:r>
              <a:rPr kumimoji="0" lang="en-US" i="0" err="1">
                <a:solidFill>
                  <a:srgbClr val="000099"/>
                </a:solidFill>
              </a:rPr>
              <a:t>động</a:t>
            </a:r>
            <a:r>
              <a:rPr kumimoji="0" lang="en-US" i="0">
                <a:solidFill>
                  <a:srgbClr val="000099"/>
                </a:solidFill>
              </a:rPr>
              <a:t> </a:t>
            </a:r>
            <a:r>
              <a:rPr kumimoji="0" lang="en-US" i="0" err="1">
                <a:solidFill>
                  <a:srgbClr val="000099"/>
                </a:solidFill>
              </a:rPr>
              <a:t>hoá</a:t>
            </a:r>
            <a:r>
              <a:rPr kumimoji="0" lang="en-US" i="0">
                <a:solidFill>
                  <a:srgbClr val="000099"/>
                </a:solidFill>
              </a:rPr>
              <a:t> </a:t>
            </a:r>
            <a:r>
              <a:rPr kumimoji="0" lang="en-US" i="0" err="1">
                <a:solidFill>
                  <a:srgbClr val="000099"/>
                </a:solidFill>
              </a:rPr>
              <a:t>các</a:t>
            </a:r>
            <a:r>
              <a:rPr kumimoji="0" lang="en-US" i="0">
                <a:solidFill>
                  <a:srgbClr val="000099"/>
                </a:solidFill>
              </a:rPr>
              <a:t> </a:t>
            </a:r>
            <a:r>
              <a:rPr kumimoji="0" lang="en-US" i="0" err="1">
                <a:solidFill>
                  <a:srgbClr val="000099"/>
                </a:solidFill>
              </a:rPr>
              <a:t>công</a:t>
            </a:r>
            <a:r>
              <a:rPr kumimoji="0" lang="en-US" i="0">
                <a:solidFill>
                  <a:srgbClr val="000099"/>
                </a:solidFill>
              </a:rPr>
              <a:t> </a:t>
            </a:r>
            <a:r>
              <a:rPr kumimoji="0" lang="en-US" i="0" err="1">
                <a:solidFill>
                  <a:srgbClr val="000099"/>
                </a:solidFill>
              </a:rPr>
              <a:t>việc</a:t>
            </a:r>
            <a:r>
              <a:rPr kumimoji="0" lang="en-US" i="0">
                <a:solidFill>
                  <a:srgbClr val="000099"/>
                </a:solidFill>
              </a:rPr>
              <a:t> </a:t>
            </a:r>
            <a:r>
              <a:rPr kumimoji="0" lang="en-US" i="0" err="1">
                <a:solidFill>
                  <a:srgbClr val="000099"/>
                </a:solidFill>
              </a:rPr>
              <a:t>văn</a:t>
            </a:r>
            <a:r>
              <a:rPr kumimoji="0" lang="en-US" i="0">
                <a:solidFill>
                  <a:srgbClr val="000099"/>
                </a:solidFill>
              </a:rPr>
              <a:t> </a:t>
            </a:r>
            <a:r>
              <a:rPr kumimoji="0" lang="en-US" i="0" err="1">
                <a:solidFill>
                  <a:srgbClr val="000099"/>
                </a:solidFill>
              </a:rPr>
              <a:t>phòng</a:t>
            </a:r>
            <a:endParaRPr kumimoji="0" lang="en-US" i="0">
              <a:solidFill>
                <a:srgbClr val="000099"/>
              </a:solidFill>
            </a:endParaRPr>
          </a:p>
        </p:txBody>
      </p:sp>
      <p:sp>
        <p:nvSpPr>
          <p:cNvPr id="24" name="Text Box 53"/>
          <p:cNvSpPr txBox="1">
            <a:spLocks noChangeArrowheads="1"/>
          </p:cNvSpPr>
          <p:nvPr/>
        </p:nvSpPr>
        <p:spPr bwMode="auto">
          <a:xfrm>
            <a:off x="414804" y="2514600"/>
            <a:ext cx="2860078" cy="400110"/>
          </a:xfrm>
          <a:prstGeom prst="rect">
            <a:avLst/>
          </a:prstGeom>
          <a:noFill/>
          <a:ln w="9525">
            <a:noFill/>
            <a:miter lim="800000"/>
            <a:headEnd/>
            <a:tailEnd/>
          </a:ln>
          <a:effectLst/>
        </p:spPr>
        <p:txBody>
          <a:bodyPr wrap="none">
            <a:spAutoFit/>
          </a:bodyPr>
          <a:lstStyle/>
          <a:p>
            <a:pPr algn="l">
              <a:spcBef>
                <a:spcPct val="0"/>
              </a:spcBef>
              <a:buClrTx/>
            </a:pPr>
            <a:r>
              <a:rPr kumimoji="0" lang="en-US" i="0" smtClean="0">
                <a:solidFill>
                  <a:srgbClr val="000099"/>
                </a:solidFill>
              </a:rPr>
              <a:t>- </a:t>
            </a:r>
            <a:r>
              <a:rPr kumimoji="0" lang="en-US" i="0" err="1" smtClean="0">
                <a:solidFill>
                  <a:srgbClr val="000099"/>
                </a:solidFill>
              </a:rPr>
              <a:t>Hỗ</a:t>
            </a:r>
            <a:r>
              <a:rPr kumimoji="0" lang="en-US" i="0" smtClean="0">
                <a:solidFill>
                  <a:srgbClr val="000099"/>
                </a:solidFill>
              </a:rPr>
              <a:t> </a:t>
            </a:r>
            <a:r>
              <a:rPr kumimoji="0" lang="en-US" i="0" err="1">
                <a:solidFill>
                  <a:srgbClr val="000099"/>
                </a:solidFill>
              </a:rPr>
              <a:t>trợ</a:t>
            </a:r>
            <a:r>
              <a:rPr kumimoji="0" lang="en-US" i="0">
                <a:solidFill>
                  <a:srgbClr val="000099"/>
                </a:solidFill>
              </a:rPr>
              <a:t> </a:t>
            </a:r>
            <a:r>
              <a:rPr kumimoji="0" lang="en-US" i="0" err="1">
                <a:solidFill>
                  <a:srgbClr val="000099"/>
                </a:solidFill>
              </a:rPr>
              <a:t>công</a:t>
            </a:r>
            <a:r>
              <a:rPr kumimoji="0" lang="en-US" i="0">
                <a:solidFill>
                  <a:srgbClr val="000099"/>
                </a:solidFill>
              </a:rPr>
              <a:t> </a:t>
            </a:r>
            <a:r>
              <a:rPr kumimoji="0" lang="en-US" i="0" err="1">
                <a:solidFill>
                  <a:srgbClr val="000099"/>
                </a:solidFill>
              </a:rPr>
              <a:t>tác</a:t>
            </a:r>
            <a:r>
              <a:rPr kumimoji="0" lang="en-US" i="0">
                <a:solidFill>
                  <a:srgbClr val="000099"/>
                </a:solidFill>
              </a:rPr>
              <a:t> </a:t>
            </a:r>
            <a:r>
              <a:rPr kumimoji="0" lang="en-US" i="0" err="1">
                <a:solidFill>
                  <a:srgbClr val="000099"/>
                </a:solidFill>
              </a:rPr>
              <a:t>quản</a:t>
            </a:r>
            <a:r>
              <a:rPr kumimoji="0" lang="en-US" i="0">
                <a:solidFill>
                  <a:srgbClr val="000099"/>
                </a:solidFill>
              </a:rPr>
              <a:t> </a:t>
            </a:r>
            <a:r>
              <a:rPr kumimoji="0" lang="en-US" i="0" err="1">
                <a:solidFill>
                  <a:srgbClr val="000099"/>
                </a:solidFill>
              </a:rPr>
              <a:t>lí</a:t>
            </a:r>
            <a:endParaRPr kumimoji="0" lang="en-US" i="0">
              <a:solidFill>
                <a:srgbClr val="000099"/>
              </a:solidFill>
            </a:endParaRPr>
          </a:p>
        </p:txBody>
      </p:sp>
      <p:sp>
        <p:nvSpPr>
          <p:cNvPr id="26" name="Text Box 56"/>
          <p:cNvSpPr txBox="1">
            <a:spLocks noChangeArrowheads="1"/>
          </p:cNvSpPr>
          <p:nvPr/>
        </p:nvSpPr>
        <p:spPr bwMode="auto">
          <a:xfrm>
            <a:off x="390100" y="2819400"/>
            <a:ext cx="3223959" cy="400110"/>
          </a:xfrm>
          <a:prstGeom prst="rect">
            <a:avLst/>
          </a:prstGeom>
          <a:noFill/>
          <a:ln w="9525">
            <a:noFill/>
            <a:miter lim="800000"/>
            <a:headEnd/>
            <a:tailEnd/>
          </a:ln>
          <a:effectLst/>
        </p:spPr>
        <p:txBody>
          <a:bodyPr wrap="none">
            <a:spAutoFit/>
          </a:bodyPr>
          <a:lstStyle/>
          <a:p>
            <a:pPr algn="l">
              <a:spcBef>
                <a:spcPct val="0"/>
              </a:spcBef>
              <a:buClrTx/>
            </a:pPr>
            <a:r>
              <a:rPr kumimoji="0" lang="en-US" i="0" smtClean="0">
                <a:solidFill>
                  <a:srgbClr val="000099"/>
                </a:solidFill>
              </a:rPr>
              <a:t>- </a:t>
            </a:r>
            <a:r>
              <a:rPr kumimoji="0" lang="en-US" i="0" err="1" smtClean="0">
                <a:solidFill>
                  <a:srgbClr val="000099"/>
                </a:solidFill>
              </a:rPr>
              <a:t>Công</a:t>
            </a:r>
            <a:r>
              <a:rPr kumimoji="0" lang="en-US" i="0" smtClean="0">
                <a:solidFill>
                  <a:srgbClr val="000099"/>
                </a:solidFill>
              </a:rPr>
              <a:t> </a:t>
            </a:r>
            <a:r>
              <a:rPr kumimoji="0" lang="en-US" i="0" err="1">
                <a:solidFill>
                  <a:srgbClr val="000099"/>
                </a:solidFill>
              </a:rPr>
              <a:t>cụ</a:t>
            </a:r>
            <a:r>
              <a:rPr kumimoji="0" lang="en-US" i="0">
                <a:solidFill>
                  <a:srgbClr val="000099"/>
                </a:solidFill>
              </a:rPr>
              <a:t> </a:t>
            </a:r>
            <a:r>
              <a:rPr kumimoji="0" lang="en-US" i="0" err="1">
                <a:solidFill>
                  <a:srgbClr val="000099"/>
                </a:solidFill>
              </a:rPr>
              <a:t>học</a:t>
            </a:r>
            <a:r>
              <a:rPr kumimoji="0" lang="en-US" i="0">
                <a:solidFill>
                  <a:srgbClr val="000099"/>
                </a:solidFill>
              </a:rPr>
              <a:t> </a:t>
            </a:r>
            <a:r>
              <a:rPr kumimoji="0" lang="en-US" i="0" err="1">
                <a:solidFill>
                  <a:srgbClr val="000099"/>
                </a:solidFill>
              </a:rPr>
              <a:t>tập</a:t>
            </a:r>
            <a:r>
              <a:rPr kumimoji="0" lang="en-US" i="0">
                <a:solidFill>
                  <a:srgbClr val="000099"/>
                </a:solidFill>
              </a:rPr>
              <a:t> </a:t>
            </a:r>
            <a:r>
              <a:rPr kumimoji="0" lang="en-US" i="0" err="1">
                <a:solidFill>
                  <a:srgbClr val="000099"/>
                </a:solidFill>
              </a:rPr>
              <a:t>và</a:t>
            </a:r>
            <a:r>
              <a:rPr kumimoji="0" lang="en-US" i="0">
                <a:solidFill>
                  <a:srgbClr val="000099"/>
                </a:solidFill>
              </a:rPr>
              <a:t> </a:t>
            </a:r>
            <a:r>
              <a:rPr kumimoji="0" lang="en-US" i="0" err="1">
                <a:solidFill>
                  <a:srgbClr val="000099"/>
                </a:solidFill>
              </a:rPr>
              <a:t>giải</a:t>
            </a:r>
            <a:r>
              <a:rPr kumimoji="0" lang="en-US" i="0">
                <a:solidFill>
                  <a:srgbClr val="000099"/>
                </a:solidFill>
              </a:rPr>
              <a:t> </a:t>
            </a:r>
            <a:r>
              <a:rPr kumimoji="0" lang="en-US" i="0" err="1">
                <a:solidFill>
                  <a:srgbClr val="000099"/>
                </a:solidFill>
              </a:rPr>
              <a:t>trí</a:t>
            </a:r>
            <a:endParaRPr kumimoji="0" lang="en-US" i="0">
              <a:solidFill>
                <a:srgbClr val="000099"/>
              </a:solidFill>
            </a:endParaRPr>
          </a:p>
        </p:txBody>
      </p:sp>
      <p:sp>
        <p:nvSpPr>
          <p:cNvPr id="28" name="Text Box 59"/>
          <p:cNvSpPr txBox="1">
            <a:spLocks noChangeArrowheads="1"/>
          </p:cNvSpPr>
          <p:nvPr/>
        </p:nvSpPr>
        <p:spPr bwMode="auto">
          <a:xfrm>
            <a:off x="381000" y="3124200"/>
            <a:ext cx="3410101" cy="400110"/>
          </a:xfrm>
          <a:prstGeom prst="rect">
            <a:avLst/>
          </a:prstGeom>
          <a:noFill/>
          <a:ln w="9525">
            <a:noFill/>
            <a:miter lim="800000"/>
            <a:headEnd/>
            <a:tailEnd/>
          </a:ln>
          <a:effectLst/>
        </p:spPr>
        <p:txBody>
          <a:bodyPr wrap="none">
            <a:spAutoFit/>
          </a:bodyPr>
          <a:lstStyle/>
          <a:p>
            <a:pPr algn="l">
              <a:spcBef>
                <a:spcPct val="0"/>
              </a:spcBef>
              <a:buClrTx/>
            </a:pPr>
            <a:r>
              <a:rPr kumimoji="0" lang="en-US" i="0" smtClean="0">
                <a:solidFill>
                  <a:srgbClr val="000099"/>
                </a:solidFill>
              </a:rPr>
              <a:t>- </a:t>
            </a:r>
            <a:r>
              <a:rPr kumimoji="0" lang="en-US" i="0" err="1" smtClean="0">
                <a:solidFill>
                  <a:srgbClr val="000099"/>
                </a:solidFill>
              </a:rPr>
              <a:t>Điều</a:t>
            </a:r>
            <a:r>
              <a:rPr kumimoji="0" lang="en-US" i="0" smtClean="0">
                <a:solidFill>
                  <a:srgbClr val="000099"/>
                </a:solidFill>
              </a:rPr>
              <a:t> </a:t>
            </a:r>
            <a:r>
              <a:rPr kumimoji="0" lang="en-US" i="0" err="1">
                <a:solidFill>
                  <a:srgbClr val="000099"/>
                </a:solidFill>
              </a:rPr>
              <a:t>khiển</a:t>
            </a:r>
            <a:r>
              <a:rPr kumimoji="0" lang="en-US" i="0">
                <a:solidFill>
                  <a:srgbClr val="000099"/>
                </a:solidFill>
              </a:rPr>
              <a:t> </a:t>
            </a:r>
            <a:r>
              <a:rPr kumimoji="0" lang="en-US" i="0" err="1">
                <a:solidFill>
                  <a:srgbClr val="000099"/>
                </a:solidFill>
              </a:rPr>
              <a:t>tự</a:t>
            </a:r>
            <a:r>
              <a:rPr kumimoji="0" lang="en-US" i="0">
                <a:solidFill>
                  <a:srgbClr val="000099"/>
                </a:solidFill>
              </a:rPr>
              <a:t> </a:t>
            </a:r>
            <a:r>
              <a:rPr kumimoji="0" lang="en-US" i="0" err="1">
                <a:solidFill>
                  <a:srgbClr val="000099"/>
                </a:solidFill>
              </a:rPr>
              <a:t>động</a:t>
            </a:r>
            <a:r>
              <a:rPr kumimoji="0" lang="en-US" i="0">
                <a:solidFill>
                  <a:srgbClr val="000099"/>
                </a:solidFill>
              </a:rPr>
              <a:t> </a:t>
            </a:r>
            <a:r>
              <a:rPr kumimoji="0" lang="en-US" i="0" err="1">
                <a:solidFill>
                  <a:srgbClr val="000099"/>
                </a:solidFill>
              </a:rPr>
              <a:t>và</a:t>
            </a:r>
            <a:r>
              <a:rPr kumimoji="0" lang="en-US" i="0">
                <a:solidFill>
                  <a:srgbClr val="000099"/>
                </a:solidFill>
              </a:rPr>
              <a:t> robot</a:t>
            </a:r>
          </a:p>
        </p:txBody>
      </p:sp>
      <p:sp>
        <p:nvSpPr>
          <p:cNvPr id="34" name="Text Box 69"/>
          <p:cNvSpPr txBox="1">
            <a:spLocks noChangeArrowheads="1"/>
          </p:cNvSpPr>
          <p:nvPr/>
        </p:nvSpPr>
        <p:spPr bwMode="auto">
          <a:xfrm>
            <a:off x="381000" y="3429000"/>
            <a:ext cx="4692310" cy="400110"/>
          </a:xfrm>
          <a:prstGeom prst="rect">
            <a:avLst/>
          </a:prstGeom>
          <a:noFill/>
          <a:ln w="9525">
            <a:noFill/>
            <a:miter lim="800000"/>
            <a:headEnd/>
            <a:tailEnd/>
          </a:ln>
          <a:effectLst/>
        </p:spPr>
        <p:txBody>
          <a:bodyPr wrap="none">
            <a:spAutoFit/>
          </a:bodyPr>
          <a:lstStyle/>
          <a:p>
            <a:pPr algn="l">
              <a:spcBef>
                <a:spcPct val="0"/>
              </a:spcBef>
              <a:buClrTx/>
            </a:pPr>
            <a:r>
              <a:rPr kumimoji="0" lang="en-US" i="0" smtClean="0">
                <a:solidFill>
                  <a:srgbClr val="000099"/>
                </a:solidFill>
              </a:rPr>
              <a:t>- </a:t>
            </a:r>
            <a:r>
              <a:rPr kumimoji="0" lang="en-US" i="0" err="1" smtClean="0">
                <a:solidFill>
                  <a:srgbClr val="000099"/>
                </a:solidFill>
              </a:rPr>
              <a:t>Liên</a:t>
            </a:r>
            <a:r>
              <a:rPr kumimoji="0" lang="en-US" i="0" smtClean="0">
                <a:solidFill>
                  <a:srgbClr val="000099"/>
                </a:solidFill>
              </a:rPr>
              <a:t> </a:t>
            </a:r>
            <a:r>
              <a:rPr kumimoji="0" lang="en-US" i="0" err="1">
                <a:solidFill>
                  <a:srgbClr val="000099"/>
                </a:solidFill>
              </a:rPr>
              <a:t>lạc</a:t>
            </a:r>
            <a:r>
              <a:rPr kumimoji="0" lang="en-US" i="0">
                <a:solidFill>
                  <a:srgbClr val="000099"/>
                </a:solidFill>
              </a:rPr>
              <a:t>, </a:t>
            </a:r>
            <a:r>
              <a:rPr kumimoji="0" lang="en-US" i="0" err="1">
                <a:solidFill>
                  <a:srgbClr val="000099"/>
                </a:solidFill>
              </a:rPr>
              <a:t>tra</a:t>
            </a:r>
            <a:r>
              <a:rPr kumimoji="0" lang="en-US" i="0">
                <a:solidFill>
                  <a:srgbClr val="000099"/>
                </a:solidFill>
              </a:rPr>
              <a:t> </a:t>
            </a:r>
            <a:r>
              <a:rPr kumimoji="0" lang="en-US" i="0" err="1">
                <a:solidFill>
                  <a:srgbClr val="000099"/>
                </a:solidFill>
              </a:rPr>
              <a:t>cứu</a:t>
            </a:r>
            <a:r>
              <a:rPr kumimoji="0" lang="en-US" i="0">
                <a:solidFill>
                  <a:srgbClr val="000099"/>
                </a:solidFill>
              </a:rPr>
              <a:t> </a:t>
            </a:r>
            <a:r>
              <a:rPr kumimoji="0" lang="en-US" i="0" err="1">
                <a:solidFill>
                  <a:srgbClr val="000099"/>
                </a:solidFill>
              </a:rPr>
              <a:t>và</a:t>
            </a:r>
            <a:r>
              <a:rPr kumimoji="0" lang="en-US" i="0">
                <a:solidFill>
                  <a:srgbClr val="000099"/>
                </a:solidFill>
              </a:rPr>
              <a:t> </a:t>
            </a:r>
            <a:r>
              <a:rPr kumimoji="0" lang="en-US" i="0" err="1">
                <a:solidFill>
                  <a:srgbClr val="000099"/>
                </a:solidFill>
              </a:rPr>
              <a:t>mua</a:t>
            </a:r>
            <a:r>
              <a:rPr kumimoji="0" lang="en-US" i="0">
                <a:solidFill>
                  <a:srgbClr val="000099"/>
                </a:solidFill>
              </a:rPr>
              <a:t> </a:t>
            </a:r>
            <a:r>
              <a:rPr kumimoji="0" lang="en-US" i="0" err="1">
                <a:solidFill>
                  <a:srgbClr val="000099"/>
                </a:solidFill>
              </a:rPr>
              <a:t>bán</a:t>
            </a:r>
            <a:r>
              <a:rPr kumimoji="0" lang="en-US" i="0">
                <a:solidFill>
                  <a:srgbClr val="000099"/>
                </a:solidFill>
              </a:rPr>
              <a:t> </a:t>
            </a:r>
            <a:r>
              <a:rPr kumimoji="0" lang="en-US" i="0" err="1">
                <a:solidFill>
                  <a:srgbClr val="000099"/>
                </a:solidFill>
              </a:rPr>
              <a:t>trực</a:t>
            </a:r>
            <a:r>
              <a:rPr kumimoji="0" lang="en-US" i="0">
                <a:solidFill>
                  <a:srgbClr val="000099"/>
                </a:solidFill>
              </a:rPr>
              <a:t> </a:t>
            </a:r>
            <a:r>
              <a:rPr kumimoji="0" lang="en-US" i="0" err="1">
                <a:solidFill>
                  <a:srgbClr val="000099"/>
                </a:solidFill>
              </a:rPr>
              <a:t>tuyến</a:t>
            </a:r>
            <a:endParaRPr kumimoji="0" lang="en-US" i="0">
              <a:solidFill>
                <a:srgbClr val="000099"/>
              </a:solidFill>
            </a:endParaRPr>
          </a:p>
        </p:txBody>
      </p:sp>
      <p:sp>
        <p:nvSpPr>
          <p:cNvPr id="29" name="Text Box 16"/>
          <p:cNvSpPr txBox="1">
            <a:spLocks noChangeArrowheads="1"/>
          </p:cNvSpPr>
          <p:nvPr/>
        </p:nvSpPr>
        <p:spPr bwMode="auto">
          <a:xfrm>
            <a:off x="228600" y="3790890"/>
            <a:ext cx="4081567" cy="400110"/>
          </a:xfrm>
          <a:prstGeom prst="rect">
            <a:avLst/>
          </a:prstGeom>
          <a:noFill/>
          <a:ln w="9525">
            <a:noFill/>
            <a:miter lim="800000"/>
            <a:headEnd/>
            <a:tailEnd/>
          </a:ln>
          <a:effectLst/>
        </p:spPr>
        <p:txBody>
          <a:bodyPr wrap="none">
            <a:spAutoFit/>
          </a:bodyPr>
          <a:lstStyle/>
          <a:p>
            <a:pPr algn="l" eaLnBrk="1" hangingPunct="1">
              <a:spcBef>
                <a:spcPct val="0"/>
              </a:spcBef>
              <a:buClrTx/>
            </a:pPr>
            <a:r>
              <a:rPr kumimoji="0" lang="en-US" i="0">
                <a:solidFill>
                  <a:srgbClr val="FF3300"/>
                </a:solidFill>
              </a:rPr>
              <a:t>3. </a:t>
            </a:r>
            <a:r>
              <a:rPr kumimoji="0" lang="en-US" i="0" err="1">
                <a:solidFill>
                  <a:srgbClr val="FF3300"/>
                </a:solidFill>
              </a:rPr>
              <a:t>Máy</a:t>
            </a:r>
            <a:r>
              <a:rPr kumimoji="0" lang="en-US" i="0">
                <a:solidFill>
                  <a:srgbClr val="FF3300"/>
                </a:solidFill>
              </a:rPr>
              <a:t> </a:t>
            </a:r>
            <a:r>
              <a:rPr kumimoji="0" lang="en-US" i="0" err="1">
                <a:solidFill>
                  <a:srgbClr val="FF3300"/>
                </a:solidFill>
              </a:rPr>
              <a:t>tính</a:t>
            </a:r>
            <a:r>
              <a:rPr kumimoji="0" lang="en-US" i="0">
                <a:solidFill>
                  <a:srgbClr val="FF3300"/>
                </a:solidFill>
              </a:rPr>
              <a:t> </a:t>
            </a:r>
            <a:r>
              <a:rPr kumimoji="0" lang="en-US" i="0" err="1">
                <a:solidFill>
                  <a:srgbClr val="FF3300"/>
                </a:solidFill>
              </a:rPr>
              <a:t>và</a:t>
            </a:r>
            <a:r>
              <a:rPr kumimoji="0" lang="en-US" i="0">
                <a:solidFill>
                  <a:srgbClr val="FF3300"/>
                </a:solidFill>
              </a:rPr>
              <a:t> </a:t>
            </a:r>
            <a:r>
              <a:rPr kumimoji="0" lang="en-US" i="0" err="1">
                <a:solidFill>
                  <a:srgbClr val="FF3300"/>
                </a:solidFill>
              </a:rPr>
              <a:t>những</a:t>
            </a:r>
            <a:r>
              <a:rPr kumimoji="0" lang="en-US" i="0">
                <a:solidFill>
                  <a:srgbClr val="FF3300"/>
                </a:solidFill>
              </a:rPr>
              <a:t> </a:t>
            </a:r>
            <a:r>
              <a:rPr kumimoji="0" lang="en-US" i="0" err="1">
                <a:solidFill>
                  <a:srgbClr val="FF3300"/>
                </a:solidFill>
              </a:rPr>
              <a:t>điều</a:t>
            </a:r>
            <a:r>
              <a:rPr kumimoji="0" lang="en-US" i="0">
                <a:solidFill>
                  <a:srgbClr val="FF3300"/>
                </a:solidFill>
              </a:rPr>
              <a:t> </a:t>
            </a:r>
            <a:r>
              <a:rPr kumimoji="0" lang="en-US" i="0" err="1">
                <a:solidFill>
                  <a:srgbClr val="FF3300"/>
                </a:solidFill>
              </a:rPr>
              <a:t>chưa</a:t>
            </a:r>
            <a:r>
              <a:rPr kumimoji="0" lang="en-US" i="0">
                <a:solidFill>
                  <a:srgbClr val="FF3300"/>
                </a:solidFill>
              </a:rPr>
              <a:t> </a:t>
            </a:r>
            <a:r>
              <a:rPr kumimoji="0" lang="en-US" i="0" err="1">
                <a:solidFill>
                  <a:srgbClr val="FF3300"/>
                </a:solidFill>
              </a:rPr>
              <a:t>thể</a:t>
            </a:r>
            <a:endParaRPr kumimoji="0" lang="en-US" i="0">
              <a:solidFill>
                <a:srgbClr val="FF3300"/>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ox(in)">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theme/theme1.xml><?xml version="1.0" encoding="utf-8"?>
<a:theme xmlns:a="http://schemas.openxmlformats.org/drawingml/2006/main" name="Bai 3">
  <a:themeElements>
    <a:clrScheme name="">
      <a:dk1>
        <a:srgbClr val="000066"/>
      </a:dk1>
      <a:lt1>
        <a:srgbClr val="FFFFFF"/>
      </a:lt1>
      <a:dk2>
        <a:srgbClr val="666699"/>
      </a:dk2>
      <a:lt2>
        <a:srgbClr val="000000"/>
      </a:lt2>
      <a:accent1>
        <a:srgbClr val="33CCCC"/>
      </a:accent1>
      <a:accent2>
        <a:srgbClr val="FFFF66"/>
      </a:accent2>
      <a:accent3>
        <a:srgbClr val="FFFFFF"/>
      </a:accent3>
      <a:accent4>
        <a:srgbClr val="000056"/>
      </a:accent4>
      <a:accent5>
        <a:srgbClr val="ADE2E2"/>
      </a:accent5>
      <a:accent6>
        <a:srgbClr val="E7E75C"/>
      </a:accent6>
      <a:hlink>
        <a:srgbClr val="3399FF"/>
      </a:hlink>
      <a:folHlink>
        <a:srgbClr val="9966FF"/>
      </a:folHlink>
    </a:clrScheme>
    <a:fontScheme name="abstract28">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533400" marR="0" indent="-533400" algn="ctr" defTabSz="914400" rtl="0" eaLnBrk="0" fontAlgn="base" latinLnBrk="0" hangingPunct="0">
          <a:lnSpc>
            <a:spcPct val="100000"/>
          </a:lnSpc>
          <a:spcBef>
            <a:spcPct val="20000"/>
          </a:spcBef>
          <a:spcAft>
            <a:spcPct val="0"/>
          </a:spcAft>
          <a:buClr>
            <a:srgbClr val="3366CC"/>
          </a:buClr>
          <a:buSzTx/>
          <a:buFontTx/>
          <a:buNone/>
          <a:tabLst/>
          <a:defRPr kumimoji="1" lang="en-US" sz="2000" b="1"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533400" marR="0" indent="-533400" algn="ctr" defTabSz="914400" rtl="0" eaLnBrk="0" fontAlgn="base" latinLnBrk="0" hangingPunct="0">
          <a:lnSpc>
            <a:spcPct val="100000"/>
          </a:lnSpc>
          <a:spcBef>
            <a:spcPct val="20000"/>
          </a:spcBef>
          <a:spcAft>
            <a:spcPct val="0"/>
          </a:spcAft>
          <a:buClr>
            <a:srgbClr val="3366CC"/>
          </a:buClr>
          <a:buSzTx/>
          <a:buFontTx/>
          <a:buNone/>
          <a:tabLst/>
          <a:defRPr kumimoji="1" lang="en-US" sz="2000" b="1"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bstract28 1">
        <a:dk1>
          <a:srgbClr val="000000"/>
        </a:dk1>
        <a:lt1>
          <a:srgbClr val="FFFFFF"/>
        </a:lt1>
        <a:dk2>
          <a:srgbClr val="996633"/>
        </a:dk2>
        <a:lt2>
          <a:srgbClr val="FF9900"/>
        </a:lt2>
        <a:accent1>
          <a:srgbClr val="D60093"/>
        </a:accent1>
        <a:accent2>
          <a:srgbClr val="FFFF66"/>
        </a:accent2>
        <a:accent3>
          <a:srgbClr val="CAB8AD"/>
        </a:accent3>
        <a:accent4>
          <a:srgbClr val="DADADA"/>
        </a:accent4>
        <a:accent5>
          <a:srgbClr val="E8AAC8"/>
        </a:accent5>
        <a:accent6>
          <a:srgbClr val="E7E75C"/>
        </a:accent6>
        <a:hlink>
          <a:srgbClr val="FF9933"/>
        </a:hlink>
        <a:folHlink>
          <a:srgbClr val="FFCCFF"/>
        </a:folHlink>
      </a:clrScheme>
      <a:clrMap bg1="dk2" tx1="lt1" bg2="dk1" tx2="lt2" accent1="accent1" accent2="accent2" accent3="accent3" accent4="accent4" accent5="accent5" accent6="accent6" hlink="hlink" folHlink="folHlink"/>
    </a:extraClrScheme>
    <a:extraClrScheme>
      <a:clrScheme name="abstract28 2">
        <a:dk1>
          <a:srgbClr val="FFFFCC"/>
        </a:dk1>
        <a:lt1>
          <a:srgbClr val="FFFFFF"/>
        </a:lt1>
        <a:dk2>
          <a:srgbClr val="FFFFCC"/>
        </a:dk2>
        <a:lt2>
          <a:srgbClr val="996600"/>
        </a:lt2>
        <a:accent1>
          <a:srgbClr val="FFCC00"/>
        </a:accent1>
        <a:accent2>
          <a:srgbClr val="6666FF"/>
        </a:accent2>
        <a:accent3>
          <a:srgbClr val="FFFFE2"/>
        </a:accent3>
        <a:accent4>
          <a:srgbClr val="DADADA"/>
        </a:accent4>
        <a:accent5>
          <a:srgbClr val="FFE2AA"/>
        </a:accent5>
        <a:accent6>
          <a:srgbClr val="5C5CE7"/>
        </a:accent6>
        <a:hlink>
          <a:srgbClr val="999933"/>
        </a:hlink>
        <a:folHlink>
          <a:srgbClr val="990066"/>
        </a:folHlink>
      </a:clrScheme>
      <a:clrMap bg1="dk2" tx1="lt1" bg2="dk1" tx2="lt2" accent1="accent1" accent2="accent2" accent3="accent3" accent4="accent4" accent5="accent5" accent6="accent6" hlink="hlink" folHlink="folHlink"/>
    </a:extraClrScheme>
    <a:extraClrScheme>
      <a:clrScheme name="abstract28 3">
        <a:dk1>
          <a:srgbClr val="000000"/>
        </a:dk1>
        <a:lt1>
          <a:srgbClr val="FFFFFF"/>
        </a:lt1>
        <a:dk2>
          <a:srgbClr val="000000"/>
        </a:dk2>
        <a:lt2>
          <a:srgbClr val="FFFFFF"/>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abstract28 4">
        <a:dk1>
          <a:srgbClr val="000000"/>
        </a:dk1>
        <a:lt1>
          <a:srgbClr val="FFFFFF"/>
        </a:lt1>
        <a:dk2>
          <a:srgbClr val="990066"/>
        </a:dk2>
        <a:lt2>
          <a:srgbClr val="008080"/>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Bai 3</Template>
  <TotalTime>196</TotalTime>
  <Words>1311</Words>
  <Application>Microsoft Office PowerPoint</Application>
  <PresentationFormat>On-screen Show (4:3)</PresentationFormat>
  <Paragraphs>139</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ＭＳ Ｐゴシック</vt:lpstr>
      <vt:lpstr>Palatino Linotype</vt:lpstr>
      <vt:lpstr>Symbol</vt:lpstr>
      <vt:lpstr>Tahoma</vt:lpstr>
      <vt:lpstr>Times New Roman</vt:lpstr>
      <vt:lpstr>Wingdings</vt:lpstr>
      <vt:lpstr>Bai 3</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PHUOCGIAU</dc:creator>
  <cp:lastModifiedBy>MyPC</cp:lastModifiedBy>
  <cp:revision>44</cp:revision>
  <dcterms:created xsi:type="dcterms:W3CDTF">2014-11-07T06:23:25Z</dcterms:created>
  <dcterms:modified xsi:type="dcterms:W3CDTF">2018-01-14T18:06:14Z</dcterms:modified>
</cp:coreProperties>
</file>