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4344" r:id="rId4"/>
    <p:sldMasterId id="2147484357" r:id="rId5"/>
  </p:sldMasterIdLst>
  <p:notesMasterIdLst>
    <p:notesMasterId r:id="rId41"/>
  </p:notesMasterIdLst>
  <p:sldIdLst>
    <p:sldId id="317" r:id="rId6"/>
    <p:sldId id="331" r:id="rId7"/>
    <p:sldId id="322" r:id="rId8"/>
    <p:sldId id="323" r:id="rId9"/>
    <p:sldId id="333" r:id="rId10"/>
    <p:sldId id="324" r:id="rId11"/>
    <p:sldId id="325" r:id="rId12"/>
    <p:sldId id="260" r:id="rId13"/>
    <p:sldId id="266" r:id="rId14"/>
    <p:sldId id="304" r:id="rId15"/>
    <p:sldId id="277" r:id="rId16"/>
    <p:sldId id="302" r:id="rId17"/>
    <p:sldId id="293" r:id="rId18"/>
    <p:sldId id="307" r:id="rId19"/>
    <p:sldId id="308" r:id="rId20"/>
    <p:sldId id="295" r:id="rId21"/>
    <p:sldId id="297" r:id="rId22"/>
    <p:sldId id="280" r:id="rId23"/>
    <p:sldId id="287" r:id="rId24"/>
    <p:sldId id="272" r:id="rId25"/>
    <p:sldId id="309" r:id="rId26"/>
    <p:sldId id="301" r:id="rId27"/>
    <p:sldId id="286" r:id="rId28"/>
    <p:sldId id="310" r:id="rId29"/>
    <p:sldId id="312" r:id="rId30"/>
    <p:sldId id="313" r:id="rId31"/>
    <p:sldId id="314" r:id="rId32"/>
    <p:sldId id="326" r:id="rId33"/>
    <p:sldId id="327" r:id="rId34"/>
    <p:sldId id="328" r:id="rId35"/>
    <p:sldId id="316" r:id="rId36"/>
    <p:sldId id="290" r:id="rId37"/>
    <p:sldId id="321" r:id="rId38"/>
    <p:sldId id="329" r:id="rId39"/>
    <p:sldId id="319" r:id="rId40"/>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99FFCC"/>
    <a:srgbClr val="FFFF00"/>
    <a:srgbClr val="FFFF66"/>
    <a:srgbClr val="006600"/>
    <a:srgbClr val="00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22" autoAdjust="0"/>
  </p:normalViewPr>
  <p:slideViewPr>
    <p:cSldViewPr>
      <p:cViewPr>
        <p:scale>
          <a:sx n="80" d="100"/>
          <a:sy n="80" d="100"/>
        </p:scale>
        <p:origin x="-10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4DAE7311-B273-462A-A382-F2F9717A71E4}" type="datetimeFigureOut">
              <a:rPr lang="en-US"/>
              <a:pPr>
                <a:defRPr/>
              </a:pPr>
              <a:t>9/2/2018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C3E127F5-5D7B-467F-B3AE-1C85925BCA6B}" type="slidenum">
              <a:rPr lang="en-US"/>
              <a:pPr>
                <a:defRPr/>
              </a:pPr>
              <a:t>‹#›</a:t>
            </a:fld>
            <a:endParaRPr lang="en-US"/>
          </a:p>
        </p:txBody>
      </p:sp>
    </p:spTree>
    <p:extLst>
      <p:ext uri="{BB962C8B-B14F-4D97-AF65-F5344CB8AC3E}">
        <p14:creationId xmlns:p14="http://schemas.microsoft.com/office/powerpoint/2010/main" val="2872501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10661A-7DD7-4708-B056-9E58640CBF4C}" type="slidenum">
              <a:rPr lang="en-US"/>
              <a:pPr>
                <a:defRPr/>
              </a:pPr>
              <a:t>‹#›</a:t>
            </a:fld>
            <a:endParaRPr lang="en-US"/>
          </a:p>
        </p:txBody>
      </p:sp>
    </p:spTree>
    <p:extLst>
      <p:ext uri="{BB962C8B-B14F-4D97-AF65-F5344CB8AC3E}">
        <p14:creationId xmlns:p14="http://schemas.microsoft.com/office/powerpoint/2010/main" val="30746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5F41F2-45E0-4366-862A-0AD39A6E0623}" type="slidenum">
              <a:rPr lang="en-US"/>
              <a:pPr>
                <a:defRPr/>
              </a:pPr>
              <a:t>‹#›</a:t>
            </a:fld>
            <a:endParaRPr lang="en-US"/>
          </a:p>
        </p:txBody>
      </p:sp>
    </p:spTree>
    <p:extLst>
      <p:ext uri="{BB962C8B-B14F-4D97-AF65-F5344CB8AC3E}">
        <p14:creationId xmlns:p14="http://schemas.microsoft.com/office/powerpoint/2010/main" val="237690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5C49F5-64B3-408A-9ECF-FADD7ADAC5B8}" type="slidenum">
              <a:rPr lang="en-US"/>
              <a:pPr>
                <a:defRPr/>
              </a:pPr>
              <a:t>‹#›</a:t>
            </a:fld>
            <a:endParaRPr lang="en-US"/>
          </a:p>
        </p:txBody>
      </p:sp>
    </p:spTree>
    <p:extLst>
      <p:ext uri="{BB962C8B-B14F-4D97-AF65-F5344CB8AC3E}">
        <p14:creationId xmlns:p14="http://schemas.microsoft.com/office/powerpoint/2010/main" val="400836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latin typeface="Arial" charset="0"/>
              </a:defRPr>
            </a:lvl1pPr>
          </a:lstStyle>
          <a:p>
            <a:pPr>
              <a:defRPr/>
            </a:pPr>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latin typeface="Arial" charset="0"/>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latin typeface="Arial" charset="0"/>
              </a:defRPr>
            </a:lvl1pPr>
          </a:lstStyle>
          <a:p>
            <a:pPr>
              <a:defRPr/>
            </a:pPr>
            <a:fld id="{AD20ADBC-8BD7-48AB-B9B1-9FAE8DB9AA90}" type="slidenum">
              <a:rPr lang="en-US"/>
              <a:pPr>
                <a:defRPr/>
              </a:pPr>
              <a:t>‹#›</a:t>
            </a:fld>
            <a:endParaRPr lang="en-US"/>
          </a:p>
        </p:txBody>
      </p:sp>
    </p:spTree>
    <p:extLst>
      <p:ext uri="{BB962C8B-B14F-4D97-AF65-F5344CB8AC3E}">
        <p14:creationId xmlns:p14="http://schemas.microsoft.com/office/powerpoint/2010/main" val="36029791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C13449EC-9211-4924-A22D-EE4FD2BA2610}" type="slidenum">
              <a:rPr lang="en-US"/>
              <a:pPr>
                <a:defRPr/>
              </a:pPr>
              <a:t>‹#›</a:t>
            </a:fld>
            <a:endParaRPr lang="en-US"/>
          </a:p>
        </p:txBody>
      </p:sp>
    </p:spTree>
    <p:extLst>
      <p:ext uri="{BB962C8B-B14F-4D97-AF65-F5344CB8AC3E}">
        <p14:creationId xmlns:p14="http://schemas.microsoft.com/office/powerpoint/2010/main" val="384919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latin typeface="Arial" charset="0"/>
              </a:defRPr>
            </a:lvl1pPr>
          </a:lstStyle>
          <a:p>
            <a:pPr>
              <a:defRPr/>
            </a:pPr>
            <a:fld id="{76EB75E9-5965-41B1-AD64-C1769C0F256B}" type="slidenum">
              <a:rPr lang="en-US"/>
              <a:pPr>
                <a:defRPr/>
              </a:pPr>
              <a:t>‹#›</a:t>
            </a:fld>
            <a:endParaRPr lang="en-US"/>
          </a:p>
        </p:txBody>
      </p:sp>
    </p:spTree>
    <p:extLst>
      <p:ext uri="{BB962C8B-B14F-4D97-AF65-F5344CB8AC3E}">
        <p14:creationId xmlns:p14="http://schemas.microsoft.com/office/powerpoint/2010/main" val="17559923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17"/>
          <p:cNvSpPr>
            <a:spLocks noGrp="1"/>
          </p:cNvSpPr>
          <p:nvPr>
            <p:ph type="sldNum" sz="quarter" idx="12"/>
          </p:nvPr>
        </p:nvSpPr>
        <p:spPr/>
        <p:txBody>
          <a:bodyPr/>
          <a:lstStyle>
            <a:lvl1pPr>
              <a:defRPr>
                <a:latin typeface="Arial" charset="0"/>
              </a:defRPr>
            </a:lvl1pPr>
          </a:lstStyle>
          <a:p>
            <a:pPr>
              <a:defRPr/>
            </a:pPr>
            <a:fld id="{8D6B2854-489B-4634-81A8-C1F9C153290A}" type="slidenum">
              <a:rPr lang="en-US"/>
              <a:pPr>
                <a:defRPr/>
              </a:pPr>
              <a:t>‹#›</a:t>
            </a:fld>
            <a:endParaRPr lang="en-US"/>
          </a:p>
        </p:txBody>
      </p:sp>
    </p:spTree>
    <p:extLst>
      <p:ext uri="{BB962C8B-B14F-4D97-AF65-F5344CB8AC3E}">
        <p14:creationId xmlns:p14="http://schemas.microsoft.com/office/powerpoint/2010/main" val="378397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8"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17"/>
          <p:cNvSpPr>
            <a:spLocks noGrp="1"/>
          </p:cNvSpPr>
          <p:nvPr>
            <p:ph type="sldNum" sz="quarter" idx="12"/>
          </p:nvPr>
        </p:nvSpPr>
        <p:spPr/>
        <p:txBody>
          <a:bodyPr/>
          <a:lstStyle>
            <a:lvl1pPr>
              <a:defRPr>
                <a:latin typeface="Arial" charset="0"/>
              </a:defRPr>
            </a:lvl1pPr>
          </a:lstStyle>
          <a:p>
            <a:pPr>
              <a:defRPr/>
            </a:pPr>
            <a:fld id="{AC10A5F8-91DF-417E-81E7-EC174F2187F9}" type="slidenum">
              <a:rPr lang="en-US"/>
              <a:pPr>
                <a:defRPr/>
              </a:pPr>
              <a:t>‹#›</a:t>
            </a:fld>
            <a:endParaRPr lang="en-US"/>
          </a:p>
        </p:txBody>
      </p:sp>
    </p:spTree>
    <p:extLst>
      <p:ext uri="{BB962C8B-B14F-4D97-AF65-F5344CB8AC3E}">
        <p14:creationId xmlns:p14="http://schemas.microsoft.com/office/powerpoint/2010/main" val="3830012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4"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17"/>
          <p:cNvSpPr>
            <a:spLocks noGrp="1"/>
          </p:cNvSpPr>
          <p:nvPr>
            <p:ph type="sldNum" sz="quarter" idx="12"/>
          </p:nvPr>
        </p:nvSpPr>
        <p:spPr/>
        <p:txBody>
          <a:bodyPr/>
          <a:lstStyle>
            <a:lvl1pPr>
              <a:defRPr>
                <a:latin typeface="Arial" charset="0"/>
              </a:defRPr>
            </a:lvl1pPr>
          </a:lstStyle>
          <a:p>
            <a:pPr>
              <a:defRPr/>
            </a:pPr>
            <a:fld id="{EE13FCB3-6693-4623-8703-E12D859039E0}" type="slidenum">
              <a:rPr lang="en-US"/>
              <a:pPr>
                <a:defRPr/>
              </a:pPr>
              <a:t>‹#›</a:t>
            </a:fld>
            <a:endParaRPr lang="en-US"/>
          </a:p>
        </p:txBody>
      </p:sp>
    </p:spTree>
    <p:extLst>
      <p:ext uri="{BB962C8B-B14F-4D97-AF65-F5344CB8AC3E}">
        <p14:creationId xmlns:p14="http://schemas.microsoft.com/office/powerpoint/2010/main" val="2398840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3"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17"/>
          <p:cNvSpPr>
            <a:spLocks noGrp="1"/>
          </p:cNvSpPr>
          <p:nvPr>
            <p:ph type="sldNum" sz="quarter" idx="12"/>
          </p:nvPr>
        </p:nvSpPr>
        <p:spPr/>
        <p:txBody>
          <a:bodyPr/>
          <a:lstStyle>
            <a:lvl1pPr>
              <a:defRPr>
                <a:latin typeface="Arial" charset="0"/>
              </a:defRPr>
            </a:lvl1pPr>
          </a:lstStyle>
          <a:p>
            <a:pPr>
              <a:defRPr/>
            </a:pPr>
            <a:fld id="{C06910DF-5341-4563-B97B-384D0D9D7421}" type="slidenum">
              <a:rPr lang="en-US"/>
              <a:pPr>
                <a:defRPr/>
              </a:pPr>
              <a:t>‹#›</a:t>
            </a:fld>
            <a:endParaRPr lang="en-US"/>
          </a:p>
        </p:txBody>
      </p:sp>
    </p:spTree>
    <p:extLst>
      <p:ext uri="{BB962C8B-B14F-4D97-AF65-F5344CB8AC3E}">
        <p14:creationId xmlns:p14="http://schemas.microsoft.com/office/powerpoint/2010/main" val="251499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17"/>
          <p:cNvSpPr>
            <a:spLocks noGrp="1"/>
          </p:cNvSpPr>
          <p:nvPr>
            <p:ph type="sldNum" sz="quarter" idx="12"/>
          </p:nvPr>
        </p:nvSpPr>
        <p:spPr/>
        <p:txBody>
          <a:bodyPr/>
          <a:lstStyle>
            <a:lvl1pPr>
              <a:defRPr>
                <a:latin typeface="Arial" charset="0"/>
              </a:defRPr>
            </a:lvl1pPr>
          </a:lstStyle>
          <a:p>
            <a:pPr>
              <a:defRPr/>
            </a:pPr>
            <a:fld id="{F060DC5D-F924-428B-BDEB-71A6DCA62582}" type="slidenum">
              <a:rPr lang="en-US"/>
              <a:pPr>
                <a:defRPr/>
              </a:pPr>
              <a:t>‹#›</a:t>
            </a:fld>
            <a:endParaRPr lang="en-US"/>
          </a:p>
        </p:txBody>
      </p:sp>
    </p:spTree>
    <p:extLst>
      <p:ext uri="{BB962C8B-B14F-4D97-AF65-F5344CB8AC3E}">
        <p14:creationId xmlns:p14="http://schemas.microsoft.com/office/powerpoint/2010/main" val="373077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F4C2D2-95C0-4FD1-BC62-2A7DC66C14C8}" type="slidenum">
              <a:rPr lang="en-US"/>
              <a:pPr>
                <a:defRPr/>
              </a:pPr>
              <a:t>‹#›</a:t>
            </a:fld>
            <a:endParaRPr lang="en-US"/>
          </a:p>
        </p:txBody>
      </p:sp>
    </p:spTree>
    <p:extLst>
      <p:ext uri="{BB962C8B-B14F-4D97-AF65-F5344CB8AC3E}">
        <p14:creationId xmlns:p14="http://schemas.microsoft.com/office/powerpoint/2010/main" val="2795224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10"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atin typeface="Arial" charset="0"/>
              </a:defRPr>
            </a:lvl1pPr>
          </a:lstStyle>
          <a:p>
            <a:pPr>
              <a:defRPr/>
            </a:pPr>
            <a:fld id="{99ABEE77-001B-4F48-B009-83245C6F0718}" type="slidenum">
              <a:rPr lang="en-US"/>
              <a:pPr>
                <a:defRPr/>
              </a:pPr>
              <a:t>‹#›</a:t>
            </a:fld>
            <a:endParaRPr lang="en-US"/>
          </a:p>
        </p:txBody>
      </p:sp>
    </p:spTree>
    <p:extLst>
      <p:ext uri="{BB962C8B-B14F-4D97-AF65-F5344CB8AC3E}">
        <p14:creationId xmlns:p14="http://schemas.microsoft.com/office/powerpoint/2010/main" val="3799985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A2B57BBC-E874-4ECF-8CF2-609B17892C6C}" type="slidenum">
              <a:rPr lang="en-US"/>
              <a:pPr>
                <a:defRPr/>
              </a:pPr>
              <a:t>‹#›</a:t>
            </a:fld>
            <a:endParaRPr lang="en-US"/>
          </a:p>
        </p:txBody>
      </p:sp>
    </p:spTree>
    <p:extLst>
      <p:ext uri="{BB962C8B-B14F-4D97-AF65-F5344CB8AC3E}">
        <p14:creationId xmlns:p14="http://schemas.microsoft.com/office/powerpoint/2010/main" val="74269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78D55ABA-A75F-44CA-B600-FD0F57C756C1}" type="slidenum">
              <a:rPr lang="en-US"/>
              <a:pPr>
                <a:defRPr/>
              </a:pPr>
              <a:t>‹#›</a:t>
            </a:fld>
            <a:endParaRPr lang="en-US"/>
          </a:p>
        </p:txBody>
      </p:sp>
    </p:spTree>
    <p:extLst>
      <p:ext uri="{BB962C8B-B14F-4D97-AF65-F5344CB8AC3E}">
        <p14:creationId xmlns:p14="http://schemas.microsoft.com/office/powerpoint/2010/main" val="248761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CF0978-A019-45A8-8B82-436BF7D7E14E}" type="slidenum">
              <a:rPr lang="en-US"/>
              <a:pPr>
                <a:defRPr/>
              </a:pPr>
              <a:t>‹#›</a:t>
            </a:fld>
            <a:endParaRPr lang="en-US"/>
          </a:p>
        </p:txBody>
      </p:sp>
    </p:spTree>
    <p:extLst>
      <p:ext uri="{BB962C8B-B14F-4D97-AF65-F5344CB8AC3E}">
        <p14:creationId xmlns:p14="http://schemas.microsoft.com/office/powerpoint/2010/main" val="396313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192994-B4A8-44DB-A9E4-C4C435F6C736}" type="slidenum">
              <a:rPr lang="en-US"/>
              <a:pPr>
                <a:defRPr/>
              </a:pPr>
              <a:t>‹#›</a:t>
            </a:fld>
            <a:endParaRPr lang="en-US"/>
          </a:p>
        </p:txBody>
      </p:sp>
    </p:spTree>
    <p:extLst>
      <p:ext uri="{BB962C8B-B14F-4D97-AF65-F5344CB8AC3E}">
        <p14:creationId xmlns:p14="http://schemas.microsoft.com/office/powerpoint/2010/main" val="2136662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BCA67D-74FC-45A7-836B-10346679E57F}" type="slidenum">
              <a:rPr lang="en-US"/>
              <a:pPr>
                <a:defRPr/>
              </a:pPr>
              <a:t>‹#›</a:t>
            </a:fld>
            <a:endParaRPr lang="en-US"/>
          </a:p>
        </p:txBody>
      </p:sp>
    </p:spTree>
    <p:extLst>
      <p:ext uri="{BB962C8B-B14F-4D97-AF65-F5344CB8AC3E}">
        <p14:creationId xmlns:p14="http://schemas.microsoft.com/office/powerpoint/2010/main" val="2152968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6C4BA6-7394-425A-8FB6-EE4DDC7F32E7}" type="slidenum">
              <a:rPr lang="en-US"/>
              <a:pPr>
                <a:defRPr/>
              </a:pPr>
              <a:t>‹#›</a:t>
            </a:fld>
            <a:endParaRPr lang="en-US"/>
          </a:p>
        </p:txBody>
      </p:sp>
    </p:spTree>
    <p:extLst>
      <p:ext uri="{BB962C8B-B14F-4D97-AF65-F5344CB8AC3E}">
        <p14:creationId xmlns:p14="http://schemas.microsoft.com/office/powerpoint/2010/main" val="3814608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F65C7D-5BA3-4C5B-8E07-1AFF9D1402AE}" type="slidenum">
              <a:rPr lang="en-US"/>
              <a:pPr>
                <a:defRPr/>
              </a:pPr>
              <a:t>‹#›</a:t>
            </a:fld>
            <a:endParaRPr lang="en-US"/>
          </a:p>
        </p:txBody>
      </p:sp>
    </p:spTree>
    <p:extLst>
      <p:ext uri="{BB962C8B-B14F-4D97-AF65-F5344CB8AC3E}">
        <p14:creationId xmlns:p14="http://schemas.microsoft.com/office/powerpoint/2010/main" val="3727036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ED00EC-98E7-432F-A2B1-2F7BF68B7735}" type="slidenum">
              <a:rPr lang="en-US"/>
              <a:pPr>
                <a:defRPr/>
              </a:pPr>
              <a:t>‹#›</a:t>
            </a:fld>
            <a:endParaRPr lang="en-US"/>
          </a:p>
        </p:txBody>
      </p:sp>
    </p:spTree>
    <p:extLst>
      <p:ext uri="{BB962C8B-B14F-4D97-AF65-F5344CB8AC3E}">
        <p14:creationId xmlns:p14="http://schemas.microsoft.com/office/powerpoint/2010/main" val="178746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D4E036-BE66-4E03-BB7A-D71EACEAF139}" type="slidenum">
              <a:rPr lang="en-US"/>
              <a:pPr>
                <a:defRPr/>
              </a:pPr>
              <a:t>‹#›</a:t>
            </a:fld>
            <a:endParaRPr lang="en-US"/>
          </a:p>
        </p:txBody>
      </p:sp>
    </p:spTree>
    <p:extLst>
      <p:ext uri="{BB962C8B-B14F-4D97-AF65-F5344CB8AC3E}">
        <p14:creationId xmlns:p14="http://schemas.microsoft.com/office/powerpoint/2010/main" val="189945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A37DED-5FC6-45A9-8307-D464E1DD06C7}" type="slidenum">
              <a:rPr lang="en-US"/>
              <a:pPr>
                <a:defRPr/>
              </a:pPr>
              <a:t>‹#›</a:t>
            </a:fld>
            <a:endParaRPr lang="en-US"/>
          </a:p>
        </p:txBody>
      </p:sp>
    </p:spTree>
    <p:extLst>
      <p:ext uri="{BB962C8B-B14F-4D97-AF65-F5344CB8AC3E}">
        <p14:creationId xmlns:p14="http://schemas.microsoft.com/office/powerpoint/2010/main" val="3413134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4E032-9483-4C40-94A6-4881C3E13DDF}" type="slidenum">
              <a:rPr lang="en-US"/>
              <a:pPr>
                <a:defRPr/>
              </a:pPr>
              <a:t>‹#›</a:t>
            </a:fld>
            <a:endParaRPr lang="en-US"/>
          </a:p>
        </p:txBody>
      </p:sp>
    </p:spTree>
    <p:extLst>
      <p:ext uri="{BB962C8B-B14F-4D97-AF65-F5344CB8AC3E}">
        <p14:creationId xmlns:p14="http://schemas.microsoft.com/office/powerpoint/2010/main" val="3873419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85ED9-12A3-4837-9613-2C4EBEE1994B}" type="slidenum">
              <a:rPr lang="en-US"/>
              <a:pPr>
                <a:defRPr/>
              </a:pPr>
              <a:t>‹#›</a:t>
            </a:fld>
            <a:endParaRPr lang="en-US"/>
          </a:p>
        </p:txBody>
      </p:sp>
    </p:spTree>
    <p:extLst>
      <p:ext uri="{BB962C8B-B14F-4D97-AF65-F5344CB8AC3E}">
        <p14:creationId xmlns:p14="http://schemas.microsoft.com/office/powerpoint/2010/main" val="1058640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44B37A-0527-42EF-8965-30E2F6E54B67}" type="slidenum">
              <a:rPr lang="en-US"/>
              <a:pPr>
                <a:defRPr/>
              </a:pPr>
              <a:t>‹#›</a:t>
            </a:fld>
            <a:endParaRPr lang="en-US"/>
          </a:p>
        </p:txBody>
      </p:sp>
    </p:spTree>
    <p:extLst>
      <p:ext uri="{BB962C8B-B14F-4D97-AF65-F5344CB8AC3E}">
        <p14:creationId xmlns:p14="http://schemas.microsoft.com/office/powerpoint/2010/main" val="219971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927B42-D37D-4A8E-A08E-95CF79BC94B9}" type="slidenum">
              <a:rPr lang="en-US"/>
              <a:pPr>
                <a:defRPr/>
              </a:pPr>
              <a:t>‹#›</a:t>
            </a:fld>
            <a:endParaRPr lang="en-US"/>
          </a:p>
        </p:txBody>
      </p:sp>
    </p:spTree>
    <p:extLst>
      <p:ext uri="{BB962C8B-B14F-4D97-AF65-F5344CB8AC3E}">
        <p14:creationId xmlns:p14="http://schemas.microsoft.com/office/powerpoint/2010/main" val="1306434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57CEC29-7B4F-4A0C-8580-744B65C90AB3}"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3454F-4392-4D4C-A27C-9C4BA0953149}" type="slidenum">
              <a:rPr lang="en-US"/>
              <a:pPr>
                <a:defRPr/>
              </a:pPr>
              <a:t>‹#›</a:t>
            </a:fld>
            <a:endParaRPr lang="en-US"/>
          </a:p>
        </p:txBody>
      </p:sp>
    </p:spTree>
    <p:extLst>
      <p:ext uri="{BB962C8B-B14F-4D97-AF65-F5344CB8AC3E}">
        <p14:creationId xmlns:p14="http://schemas.microsoft.com/office/powerpoint/2010/main" val="3783594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07FF53-EFF2-4412-8CE7-7FDC16178DE7}"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820509-70A0-4B1E-9E47-D28EE9F2175B}" type="slidenum">
              <a:rPr lang="en-US"/>
              <a:pPr>
                <a:defRPr/>
              </a:pPr>
              <a:t>‹#›</a:t>
            </a:fld>
            <a:endParaRPr lang="en-US"/>
          </a:p>
        </p:txBody>
      </p:sp>
    </p:spTree>
    <p:extLst>
      <p:ext uri="{BB962C8B-B14F-4D97-AF65-F5344CB8AC3E}">
        <p14:creationId xmlns:p14="http://schemas.microsoft.com/office/powerpoint/2010/main" val="2206028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98ECEDE-C485-48A3-AF41-477C29095BDD}"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CABBF1-5CE4-4EC0-9AD5-F5DAB02F919A}" type="slidenum">
              <a:rPr lang="en-US"/>
              <a:pPr>
                <a:defRPr/>
              </a:pPr>
              <a:t>‹#›</a:t>
            </a:fld>
            <a:endParaRPr lang="en-US"/>
          </a:p>
        </p:txBody>
      </p:sp>
    </p:spTree>
    <p:extLst>
      <p:ext uri="{BB962C8B-B14F-4D97-AF65-F5344CB8AC3E}">
        <p14:creationId xmlns:p14="http://schemas.microsoft.com/office/powerpoint/2010/main" val="578327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C1A5F7C-42B9-4EE0-ADDB-2E4EB050976F}" type="datetimeFigureOut">
              <a:rPr lang="en-US"/>
              <a:pPr>
                <a:defRPr/>
              </a:pPr>
              <a:t>9/2/2018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BC6D74-5B82-4AF6-97F9-94450BB48653}" type="slidenum">
              <a:rPr lang="en-US"/>
              <a:pPr>
                <a:defRPr/>
              </a:pPr>
              <a:t>‹#›</a:t>
            </a:fld>
            <a:endParaRPr lang="en-US"/>
          </a:p>
        </p:txBody>
      </p:sp>
    </p:spTree>
    <p:extLst>
      <p:ext uri="{BB962C8B-B14F-4D97-AF65-F5344CB8AC3E}">
        <p14:creationId xmlns:p14="http://schemas.microsoft.com/office/powerpoint/2010/main" val="1803003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9256615-C48B-4F5D-B834-82F48CF13644}" type="datetimeFigureOut">
              <a:rPr lang="en-US"/>
              <a:pPr>
                <a:defRPr/>
              </a:pPr>
              <a:t>9/2/2018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3751AF-4BBC-4717-8347-F319C5FF3256}" type="slidenum">
              <a:rPr lang="en-US"/>
              <a:pPr>
                <a:defRPr/>
              </a:pPr>
              <a:t>‹#›</a:t>
            </a:fld>
            <a:endParaRPr lang="en-US"/>
          </a:p>
        </p:txBody>
      </p:sp>
    </p:spTree>
    <p:extLst>
      <p:ext uri="{BB962C8B-B14F-4D97-AF65-F5344CB8AC3E}">
        <p14:creationId xmlns:p14="http://schemas.microsoft.com/office/powerpoint/2010/main" val="1104697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E09800-D430-446F-A98F-34FC23159C9F}" type="datetimeFigureOut">
              <a:rPr lang="en-US"/>
              <a:pPr>
                <a:defRPr/>
              </a:pPr>
              <a:t>9/2/2018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980DE0-8B37-4E59-A7C3-DA03C4B96576}" type="slidenum">
              <a:rPr lang="en-US"/>
              <a:pPr>
                <a:defRPr/>
              </a:pPr>
              <a:t>‹#›</a:t>
            </a:fld>
            <a:endParaRPr lang="en-US"/>
          </a:p>
        </p:txBody>
      </p:sp>
    </p:spTree>
    <p:extLst>
      <p:ext uri="{BB962C8B-B14F-4D97-AF65-F5344CB8AC3E}">
        <p14:creationId xmlns:p14="http://schemas.microsoft.com/office/powerpoint/2010/main" val="57941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A0CFDA-24B7-42D2-88A3-CE0F67F61147}" type="slidenum">
              <a:rPr lang="en-US"/>
              <a:pPr>
                <a:defRPr/>
              </a:pPr>
              <a:t>‹#›</a:t>
            </a:fld>
            <a:endParaRPr lang="en-US"/>
          </a:p>
        </p:txBody>
      </p:sp>
    </p:spTree>
    <p:extLst>
      <p:ext uri="{BB962C8B-B14F-4D97-AF65-F5344CB8AC3E}">
        <p14:creationId xmlns:p14="http://schemas.microsoft.com/office/powerpoint/2010/main" val="1250061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CC902D-B267-4F13-87D1-5C91A08E5528}" type="datetimeFigureOut">
              <a:rPr lang="en-US"/>
              <a:pPr>
                <a:defRPr/>
              </a:pPr>
              <a:t>9/2/2018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7D1D13-B74F-45E9-9B09-3E10247E545D}" type="slidenum">
              <a:rPr lang="en-US"/>
              <a:pPr>
                <a:defRPr/>
              </a:pPr>
              <a:t>‹#›</a:t>
            </a:fld>
            <a:endParaRPr lang="en-US"/>
          </a:p>
        </p:txBody>
      </p:sp>
    </p:spTree>
    <p:extLst>
      <p:ext uri="{BB962C8B-B14F-4D97-AF65-F5344CB8AC3E}">
        <p14:creationId xmlns:p14="http://schemas.microsoft.com/office/powerpoint/2010/main" val="3311233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087914-BA89-4BE5-ABA8-5BD2EF83E6FF}" type="datetimeFigureOut">
              <a:rPr lang="en-US"/>
              <a:pPr>
                <a:defRPr/>
              </a:pPr>
              <a:t>9/2/2018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9B72EB-2734-482A-AE26-A6412DB36B19}" type="slidenum">
              <a:rPr lang="en-US"/>
              <a:pPr>
                <a:defRPr/>
              </a:pPr>
              <a:t>‹#›</a:t>
            </a:fld>
            <a:endParaRPr lang="en-US"/>
          </a:p>
        </p:txBody>
      </p:sp>
    </p:spTree>
    <p:extLst>
      <p:ext uri="{BB962C8B-B14F-4D97-AF65-F5344CB8AC3E}">
        <p14:creationId xmlns:p14="http://schemas.microsoft.com/office/powerpoint/2010/main" val="4101424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2098A1-97F4-494A-A51C-FC9DC48FEB90}" type="datetimeFigureOut">
              <a:rPr lang="en-US"/>
              <a:pPr>
                <a:defRPr/>
              </a:pPr>
              <a:t>9/2/2018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A191E1-C321-48AA-968D-11F6BA158AB1}" type="slidenum">
              <a:rPr lang="en-US"/>
              <a:pPr>
                <a:defRPr/>
              </a:pPr>
              <a:t>‹#›</a:t>
            </a:fld>
            <a:endParaRPr lang="en-US"/>
          </a:p>
        </p:txBody>
      </p:sp>
    </p:spTree>
    <p:extLst>
      <p:ext uri="{BB962C8B-B14F-4D97-AF65-F5344CB8AC3E}">
        <p14:creationId xmlns:p14="http://schemas.microsoft.com/office/powerpoint/2010/main" val="21562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A58BE69-0FC6-4DB3-B62E-F40D6A313CE6}"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CDA71C-E816-496A-9E6E-27983D5F2232}" type="slidenum">
              <a:rPr lang="en-US"/>
              <a:pPr>
                <a:defRPr/>
              </a:pPr>
              <a:t>‹#›</a:t>
            </a:fld>
            <a:endParaRPr lang="en-US"/>
          </a:p>
        </p:txBody>
      </p:sp>
    </p:spTree>
    <p:extLst>
      <p:ext uri="{BB962C8B-B14F-4D97-AF65-F5344CB8AC3E}">
        <p14:creationId xmlns:p14="http://schemas.microsoft.com/office/powerpoint/2010/main" val="2262742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CD744D-3184-4B3C-8658-CC8B60553781}"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A993C4-54FE-4F03-A114-0034D147CF3E}" type="slidenum">
              <a:rPr lang="en-US"/>
              <a:pPr>
                <a:defRPr/>
              </a:pPr>
              <a:t>‹#›</a:t>
            </a:fld>
            <a:endParaRPr lang="en-US"/>
          </a:p>
        </p:txBody>
      </p:sp>
    </p:spTree>
    <p:extLst>
      <p:ext uri="{BB962C8B-B14F-4D97-AF65-F5344CB8AC3E}">
        <p14:creationId xmlns:p14="http://schemas.microsoft.com/office/powerpoint/2010/main" val="377877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F5907EE-4EAB-477C-8D6B-1365B186C295}" type="datetimeFigureOut">
              <a:rPr lang="en-US"/>
              <a:pPr>
                <a:defRPr/>
              </a:pPr>
              <a:t>9/2/2018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C6D0EC-82EE-4EF4-A05B-3F0C75BDD4A1}" type="slidenum">
              <a:rPr lang="en-US"/>
              <a:pPr>
                <a:defRPr/>
              </a:pPr>
              <a:t>‹#›</a:t>
            </a:fld>
            <a:endParaRPr lang="en-US"/>
          </a:p>
        </p:txBody>
      </p:sp>
    </p:spTree>
    <p:extLst>
      <p:ext uri="{BB962C8B-B14F-4D97-AF65-F5344CB8AC3E}">
        <p14:creationId xmlns:p14="http://schemas.microsoft.com/office/powerpoint/2010/main" val="1893763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BC41D68-4524-426E-A4E8-913762281959}"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036367-8A39-4672-8546-61E67618DAF0}" type="slidenum">
              <a:rPr lang="en-US"/>
              <a:pPr>
                <a:defRPr/>
              </a:pPr>
              <a:t>‹#›</a:t>
            </a:fld>
            <a:endParaRPr lang="en-US"/>
          </a:p>
        </p:txBody>
      </p:sp>
    </p:spTree>
    <p:extLst>
      <p:ext uri="{BB962C8B-B14F-4D97-AF65-F5344CB8AC3E}">
        <p14:creationId xmlns:p14="http://schemas.microsoft.com/office/powerpoint/2010/main" val="530063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C39316-5AB8-4603-A1FC-5DD8313EFD43}"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2F0E9F-0019-4F93-904C-61F4E37D2084}" type="slidenum">
              <a:rPr lang="en-US"/>
              <a:pPr>
                <a:defRPr/>
              </a:pPr>
              <a:t>‹#›</a:t>
            </a:fld>
            <a:endParaRPr lang="en-US"/>
          </a:p>
        </p:txBody>
      </p:sp>
    </p:spTree>
    <p:extLst>
      <p:ext uri="{BB962C8B-B14F-4D97-AF65-F5344CB8AC3E}">
        <p14:creationId xmlns:p14="http://schemas.microsoft.com/office/powerpoint/2010/main" val="322991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E0B5EC4-64D5-496A-A50F-97B9D0A92ADE}"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DA5B22-71D1-4EB6-8536-A99C6D34B43E}" type="slidenum">
              <a:rPr lang="en-US"/>
              <a:pPr>
                <a:defRPr/>
              </a:pPr>
              <a:t>‹#›</a:t>
            </a:fld>
            <a:endParaRPr lang="en-US"/>
          </a:p>
        </p:txBody>
      </p:sp>
    </p:spTree>
    <p:extLst>
      <p:ext uri="{BB962C8B-B14F-4D97-AF65-F5344CB8AC3E}">
        <p14:creationId xmlns:p14="http://schemas.microsoft.com/office/powerpoint/2010/main" val="2411341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FA94681-B4E1-4380-AEC2-8C61A7E69EDA}" type="datetimeFigureOut">
              <a:rPr lang="en-US"/>
              <a:pPr>
                <a:defRPr/>
              </a:pPr>
              <a:t>9/2/2018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E430B0-69B5-4779-A668-2D7BC98EF51F}" type="slidenum">
              <a:rPr lang="en-US"/>
              <a:pPr>
                <a:defRPr/>
              </a:pPr>
              <a:t>‹#›</a:t>
            </a:fld>
            <a:endParaRPr lang="en-US"/>
          </a:p>
        </p:txBody>
      </p:sp>
    </p:spTree>
    <p:extLst>
      <p:ext uri="{BB962C8B-B14F-4D97-AF65-F5344CB8AC3E}">
        <p14:creationId xmlns:p14="http://schemas.microsoft.com/office/powerpoint/2010/main" val="8156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4EA6E4-0C4A-47CC-84D9-C8749D361CED}" type="slidenum">
              <a:rPr lang="en-US"/>
              <a:pPr>
                <a:defRPr/>
              </a:pPr>
              <a:t>‹#›</a:t>
            </a:fld>
            <a:endParaRPr lang="en-US"/>
          </a:p>
        </p:txBody>
      </p:sp>
    </p:spTree>
    <p:extLst>
      <p:ext uri="{BB962C8B-B14F-4D97-AF65-F5344CB8AC3E}">
        <p14:creationId xmlns:p14="http://schemas.microsoft.com/office/powerpoint/2010/main" val="1732295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2F9D67D-C09C-4C45-A188-DFF3E42D0FCD}" type="datetimeFigureOut">
              <a:rPr lang="en-US"/>
              <a:pPr>
                <a:defRPr/>
              </a:pPr>
              <a:t>9/2/2018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7F9BAC-0088-4F58-AC29-827F4D0E0349}" type="slidenum">
              <a:rPr lang="en-US"/>
              <a:pPr>
                <a:defRPr/>
              </a:pPr>
              <a:t>‹#›</a:t>
            </a:fld>
            <a:endParaRPr lang="en-US"/>
          </a:p>
        </p:txBody>
      </p:sp>
    </p:spTree>
    <p:extLst>
      <p:ext uri="{BB962C8B-B14F-4D97-AF65-F5344CB8AC3E}">
        <p14:creationId xmlns:p14="http://schemas.microsoft.com/office/powerpoint/2010/main" val="2895974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E932BDA-68F7-4B9F-A1A7-1198311A7DA6}" type="datetimeFigureOut">
              <a:rPr lang="en-US"/>
              <a:pPr>
                <a:defRPr/>
              </a:pPr>
              <a:t>9/2/2018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503A69-9415-41ED-9A60-4F4387264AAC}" type="slidenum">
              <a:rPr lang="en-US"/>
              <a:pPr>
                <a:defRPr/>
              </a:pPr>
              <a:t>‹#›</a:t>
            </a:fld>
            <a:endParaRPr lang="en-US"/>
          </a:p>
        </p:txBody>
      </p:sp>
    </p:spTree>
    <p:extLst>
      <p:ext uri="{BB962C8B-B14F-4D97-AF65-F5344CB8AC3E}">
        <p14:creationId xmlns:p14="http://schemas.microsoft.com/office/powerpoint/2010/main" val="2649147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C40BE00-8442-4E2F-9E2C-03B35E6C3752}" type="datetimeFigureOut">
              <a:rPr lang="en-US"/>
              <a:pPr>
                <a:defRPr/>
              </a:pPr>
              <a:t>9/2/2018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4D5D0E-EE13-4D6E-ABE4-F5DDFAEF4E7C}" type="slidenum">
              <a:rPr lang="en-US"/>
              <a:pPr>
                <a:defRPr/>
              </a:pPr>
              <a:t>‹#›</a:t>
            </a:fld>
            <a:endParaRPr lang="en-US"/>
          </a:p>
        </p:txBody>
      </p:sp>
    </p:spTree>
    <p:extLst>
      <p:ext uri="{BB962C8B-B14F-4D97-AF65-F5344CB8AC3E}">
        <p14:creationId xmlns:p14="http://schemas.microsoft.com/office/powerpoint/2010/main" val="453352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279E66-2EED-45BE-92F7-12FC9C4FB5F7}" type="datetimeFigureOut">
              <a:rPr lang="en-US"/>
              <a:pPr>
                <a:defRPr/>
              </a:pPr>
              <a:t>9/2/2018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CD025F-56FF-4C0D-A2EC-9DEAB9E64C2E}" type="slidenum">
              <a:rPr lang="en-US"/>
              <a:pPr>
                <a:defRPr/>
              </a:pPr>
              <a:t>‹#›</a:t>
            </a:fld>
            <a:endParaRPr lang="en-US"/>
          </a:p>
        </p:txBody>
      </p:sp>
    </p:spTree>
    <p:extLst>
      <p:ext uri="{BB962C8B-B14F-4D97-AF65-F5344CB8AC3E}">
        <p14:creationId xmlns:p14="http://schemas.microsoft.com/office/powerpoint/2010/main" val="18029994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47D7DE5-5DB9-4653-BEF3-89DE099C8925}" type="datetimeFigureOut">
              <a:rPr lang="en-US"/>
              <a:pPr>
                <a:defRPr/>
              </a:pPr>
              <a:t>9/2/2018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9DCD0D-F456-401D-AE88-DC61FF7527A1}" type="slidenum">
              <a:rPr lang="en-US"/>
              <a:pPr>
                <a:defRPr/>
              </a:pPr>
              <a:t>‹#›</a:t>
            </a:fld>
            <a:endParaRPr lang="en-US"/>
          </a:p>
        </p:txBody>
      </p:sp>
    </p:spTree>
    <p:extLst>
      <p:ext uri="{BB962C8B-B14F-4D97-AF65-F5344CB8AC3E}">
        <p14:creationId xmlns:p14="http://schemas.microsoft.com/office/powerpoint/2010/main" val="1669881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57CC65-1736-4E0B-8A88-F63B719B9026}"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AFEDEC-4E01-4EE2-827A-39807F0A2C5C}" type="slidenum">
              <a:rPr lang="en-US"/>
              <a:pPr>
                <a:defRPr/>
              </a:pPr>
              <a:t>‹#›</a:t>
            </a:fld>
            <a:endParaRPr lang="en-US"/>
          </a:p>
        </p:txBody>
      </p:sp>
    </p:spTree>
    <p:extLst>
      <p:ext uri="{BB962C8B-B14F-4D97-AF65-F5344CB8AC3E}">
        <p14:creationId xmlns:p14="http://schemas.microsoft.com/office/powerpoint/2010/main" val="1896792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FF664A7-C654-4CE2-A89F-B2ECA2756316}" type="datetimeFigureOut">
              <a:rPr lang="en-US"/>
              <a:pPr>
                <a:defRPr/>
              </a:pPr>
              <a:t>9/2/2018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944F3F-E17A-4D3E-9E43-AB311140B0E6}" type="slidenum">
              <a:rPr lang="en-US"/>
              <a:pPr>
                <a:defRPr/>
              </a:pPr>
              <a:t>‹#›</a:t>
            </a:fld>
            <a:endParaRPr lang="en-US"/>
          </a:p>
        </p:txBody>
      </p:sp>
    </p:spTree>
    <p:extLst>
      <p:ext uri="{BB962C8B-B14F-4D97-AF65-F5344CB8AC3E}">
        <p14:creationId xmlns:p14="http://schemas.microsoft.com/office/powerpoint/2010/main" val="1853834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708441D-14B5-4A84-9A14-1E348C727917}" type="datetimeFigureOut">
              <a:rPr lang="en-US"/>
              <a:pPr>
                <a:defRPr/>
              </a:pPr>
              <a:t>9/2/2018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118929-3505-47B8-866E-0371E3D84938}" type="slidenum">
              <a:rPr lang="en-US"/>
              <a:pPr>
                <a:defRPr/>
              </a:pPr>
              <a:t>‹#›</a:t>
            </a:fld>
            <a:endParaRPr lang="en-US"/>
          </a:p>
        </p:txBody>
      </p:sp>
    </p:spTree>
    <p:extLst>
      <p:ext uri="{BB962C8B-B14F-4D97-AF65-F5344CB8AC3E}">
        <p14:creationId xmlns:p14="http://schemas.microsoft.com/office/powerpoint/2010/main" val="57806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C01A0F-5EAE-462D-AA2F-3B2A66471C07}" type="slidenum">
              <a:rPr lang="en-US"/>
              <a:pPr>
                <a:defRPr/>
              </a:pPr>
              <a:t>‹#›</a:t>
            </a:fld>
            <a:endParaRPr lang="en-US"/>
          </a:p>
        </p:txBody>
      </p:sp>
    </p:spTree>
    <p:extLst>
      <p:ext uri="{BB962C8B-B14F-4D97-AF65-F5344CB8AC3E}">
        <p14:creationId xmlns:p14="http://schemas.microsoft.com/office/powerpoint/2010/main" val="17853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E366FB-E3BB-4113-B13A-F8E4F58AC42E}" type="slidenum">
              <a:rPr lang="en-US"/>
              <a:pPr>
                <a:defRPr/>
              </a:pPr>
              <a:t>‹#›</a:t>
            </a:fld>
            <a:endParaRPr lang="en-US"/>
          </a:p>
        </p:txBody>
      </p:sp>
    </p:spTree>
    <p:extLst>
      <p:ext uri="{BB962C8B-B14F-4D97-AF65-F5344CB8AC3E}">
        <p14:creationId xmlns:p14="http://schemas.microsoft.com/office/powerpoint/2010/main" val="290515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82E34A-AEC0-44F4-A8A8-6A2CB8F8891B}" type="slidenum">
              <a:rPr lang="en-US"/>
              <a:pPr>
                <a:defRPr/>
              </a:pPr>
              <a:t>‹#›</a:t>
            </a:fld>
            <a:endParaRPr lang="en-US"/>
          </a:p>
        </p:txBody>
      </p:sp>
    </p:spTree>
    <p:extLst>
      <p:ext uri="{BB962C8B-B14F-4D97-AF65-F5344CB8AC3E}">
        <p14:creationId xmlns:p14="http://schemas.microsoft.com/office/powerpoint/2010/main" val="426834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E1790-304D-4286-86FF-1260D90090CB}" type="slidenum">
              <a:rPr lang="en-US"/>
              <a:pPr>
                <a:defRPr/>
              </a:pPr>
              <a:t>‹#›</a:t>
            </a:fld>
            <a:endParaRPr lang="en-US"/>
          </a:p>
        </p:txBody>
      </p:sp>
    </p:spTree>
    <p:extLst>
      <p:ext uri="{BB962C8B-B14F-4D97-AF65-F5344CB8AC3E}">
        <p14:creationId xmlns:p14="http://schemas.microsoft.com/office/powerpoint/2010/main" val="419959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A748374-6B61-48FA-A316-6E32BED249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VnMonotype corsiva" pitchFamily="34"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VnMonotype corsiva" pitchFamily="34"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VnMonotype corsiva" pitchFamily="34" charset="0"/>
                <a:cs typeface="+mn-cs"/>
              </a:defRPr>
            </a:lvl1pPr>
          </a:lstStyle>
          <a:p>
            <a:pPr>
              <a:defRPr/>
            </a:pPr>
            <a:fld id="{0376DAA8-CF77-448C-BA00-327FC7149F16}"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VnMonotype corsiva" pitchFamily="34"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VnMonotype corsiva"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B8E2ADE5-B38B-46A7-8018-05682F10E8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fld id="{C99C5418-ECB1-4A7D-945F-B1DA26660C9B}" type="datetimeFigureOut">
              <a:rPr lang="en-US"/>
              <a:pPr>
                <a:defRPr/>
              </a:pPr>
              <a:t>9/2/2018</a:t>
            </a:fld>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a:defRPr/>
            </a:pPr>
            <a:fld id="{7950DA32-2083-454F-A0A6-7D6B0B4410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61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fade">
                                      <p:cBhvr>
                                        <p:cTn id="12" dur="2000"/>
                                        <p:tgtEl>
                                          <p:spTgt spid="450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fade">
                                      <p:cBhvr>
                                        <p:cTn id="15" dur="2000"/>
                                        <p:tgtEl>
                                          <p:spTgt spid="4505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059">
                                            <p:txEl>
                                              <p:pRg st="2" end="2"/>
                                            </p:txEl>
                                          </p:spTgt>
                                        </p:tgtEl>
                                        <p:attrNameLst>
                                          <p:attrName>style.visibility</p:attrName>
                                        </p:attrNameLst>
                                      </p:cBhvr>
                                      <p:to>
                                        <p:strVal val="visible"/>
                                      </p:to>
                                    </p:set>
                                    <p:animEffect transition="in" filter="fade">
                                      <p:cBhvr>
                                        <p:cTn id="18" dur="2000"/>
                                        <p:tgtEl>
                                          <p:spTgt spid="4505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fade">
                                      <p:cBhvr>
                                        <p:cTn id="21" dur="2000"/>
                                        <p:tgtEl>
                                          <p:spTgt spid="4505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59">
                                            <p:txEl>
                                              <p:pRg st="4" end="4"/>
                                            </p:txEl>
                                          </p:spTgt>
                                        </p:tgtEl>
                                        <p:attrNameLst>
                                          <p:attrName>style.visibility</p:attrName>
                                        </p:attrNameLst>
                                      </p:cBhvr>
                                      <p:to>
                                        <p:strVal val="visible"/>
                                      </p:to>
                                    </p:set>
                                    <p:animEffect transition="in" filter="fade">
                                      <p:cBhvr>
                                        <p:cTn id="24" dur="2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tmplLst>
          <p:tmpl lvl="1">
            <p:tnLst>
              <p:par>
                <p:cTn presetID="10" presetClass="entr" presetSubtype="0" fill="hold" nodeType="click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fld id="{48E334BB-1E07-4ABB-9B07-516C39DA7DC8}" type="datetimeFigureOut">
              <a:rPr lang="en-US"/>
              <a:pPr>
                <a:defRPr/>
              </a:pPr>
              <a:t>9/2/2018</a:t>
            </a:fld>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a:defRPr/>
            </a:pPr>
            <a:fld id="{CA67C964-7CF7-4848-B39C-A856991BBD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 id="214748463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fade">
                                      <p:cBhvr>
                                        <p:cTn id="12" dur="2000"/>
                                        <p:tgtEl>
                                          <p:spTgt spid="450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fade">
                                      <p:cBhvr>
                                        <p:cTn id="15" dur="2000"/>
                                        <p:tgtEl>
                                          <p:spTgt spid="4505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059">
                                            <p:txEl>
                                              <p:pRg st="2" end="2"/>
                                            </p:txEl>
                                          </p:spTgt>
                                        </p:tgtEl>
                                        <p:attrNameLst>
                                          <p:attrName>style.visibility</p:attrName>
                                        </p:attrNameLst>
                                      </p:cBhvr>
                                      <p:to>
                                        <p:strVal val="visible"/>
                                      </p:to>
                                    </p:set>
                                    <p:animEffect transition="in" filter="fade">
                                      <p:cBhvr>
                                        <p:cTn id="18" dur="2000"/>
                                        <p:tgtEl>
                                          <p:spTgt spid="4505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fade">
                                      <p:cBhvr>
                                        <p:cTn id="21" dur="2000"/>
                                        <p:tgtEl>
                                          <p:spTgt spid="4505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59">
                                            <p:txEl>
                                              <p:pRg st="4" end="4"/>
                                            </p:txEl>
                                          </p:spTgt>
                                        </p:tgtEl>
                                        <p:attrNameLst>
                                          <p:attrName>style.visibility</p:attrName>
                                        </p:attrNameLst>
                                      </p:cBhvr>
                                      <p:to>
                                        <p:strVal val="visible"/>
                                      </p:to>
                                    </p:set>
                                    <p:animEffect transition="in" filter="fade">
                                      <p:cBhvr>
                                        <p:cTn id="24" dur="2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tmplLst>
          <p:tmpl lvl="1">
            <p:tnLst>
              <p:par>
                <p:cTn presetID="10" presetClass="entr" presetSubtype="0" fill="hold" nodeType="click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ideo" Target="file:///H:\HUONG%20HOI%20GIANG\D&#7882;NH%20LU&#7852;T%20&#193;C%20-%20SI%20-%20M&#201;T.avi" TargetMode="External"/><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wmf"/><Relationship Id="rId1" Type="http://schemas.openxmlformats.org/officeDocument/2006/relationships/slideLayout" Target="../slideLayouts/slideLayout2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9.xml"/><Relationship Id="rId1" Type="http://schemas.openxmlformats.org/officeDocument/2006/relationships/audio" Target="../media/audio1.wav"/><Relationship Id="rId5" Type="http://schemas.openxmlformats.org/officeDocument/2006/relationships/image" Target="../media/image3.wmf"/><Relationship Id="rId4" Type="http://schemas.openxmlformats.org/officeDocument/2006/relationships/image" Target="../media/image38.gif"/></Relationships>
</file>

<file path=ppt/slides/_rels/slide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9.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3.wmf"/><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65.wmf"/></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3.wmf"/><Relationship Id="rId1" Type="http://schemas.openxmlformats.org/officeDocument/2006/relationships/slideLayout" Target="../slideLayouts/slideLayout29.xml"/><Relationship Id="rId5" Type="http://schemas.openxmlformats.org/officeDocument/2006/relationships/image" Target="../media/image68.jpe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slideLayout" Target="../slideLayouts/slideLayout7.xml"/><Relationship Id="rId1" Type="http://schemas.openxmlformats.org/officeDocument/2006/relationships/audio" Target="file:///I:\EasyHi-Q%2010-9-2009_12;44;50_PM.mp3" TargetMode="External"/><Relationship Id="rId5" Type="http://schemas.openxmlformats.org/officeDocument/2006/relationships/image" Target="../media/image37.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tnt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HMEDEV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8991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762000"/>
            <a:ext cx="1905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76600" y="2133600"/>
            <a:ext cx="1905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4"/>
          <p:cNvSpPr txBox="1">
            <a:spLocks noChangeArrowheads="1"/>
          </p:cNvSpPr>
          <p:nvPr/>
        </p:nvSpPr>
        <p:spPr bwMode="auto">
          <a:xfrm>
            <a:off x="2176463" y="2590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sp>
        <p:nvSpPr>
          <p:cNvPr id="17415" name="TextBox 8"/>
          <p:cNvSpPr txBox="1">
            <a:spLocks noChangeArrowheads="1"/>
          </p:cNvSpPr>
          <p:nvPr/>
        </p:nvSpPr>
        <p:spPr bwMode="auto">
          <a:xfrm>
            <a:off x="3429000" y="1905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sp>
        <p:nvSpPr>
          <p:cNvPr id="37907" name="Text Box 19"/>
          <p:cNvSpPr txBox="1">
            <a:spLocks noChangeArrowheads="1"/>
          </p:cNvSpPr>
          <p:nvPr/>
        </p:nvSpPr>
        <p:spPr bwMode="auto">
          <a:xfrm>
            <a:off x="9296400" y="6400800"/>
            <a:ext cx="23164800"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FFFF00"/>
                </a:solidFill>
                <a:latin typeface=".VnTime" pitchFamily="34" charset="0"/>
              </a:rPr>
              <a:t> </a:t>
            </a:r>
            <a:r>
              <a:rPr lang="en-US" sz="2000" b="1">
                <a:solidFill>
                  <a:srgbClr val="FFFF00"/>
                </a:solidFill>
                <a:latin typeface=".VnAristote" pitchFamily="34" charset="0"/>
              </a:rPr>
              <a:t>NhiÖt liÖt chµo mõng c¸c thÇy c« gi¸o vÒ dù héi thi  gi¸o viªn trung häc víi chñ ®Ò m«n häc ph¸t  triÓn  n¨ng lùc häc sinh. ThiÕt kÕ vµ thùc hiÖn Ng« ThÞ Lan H­¬ng – Tr­êng THCS  Trùc Phó – HuyÖn  Trùc Ninh – TØnh Nam §Þnh.</a:t>
            </a:r>
          </a:p>
        </p:txBody>
      </p:sp>
      <p:sp>
        <p:nvSpPr>
          <p:cNvPr id="2" name="Rectangle 1"/>
          <p:cNvSpPr/>
          <p:nvPr/>
        </p:nvSpPr>
        <p:spPr>
          <a:xfrm>
            <a:off x="1145378" y="316468"/>
            <a:ext cx="6833922" cy="369332"/>
          </a:xfrm>
          <a:prstGeom prst="rect">
            <a:avLst/>
          </a:prstGeom>
          <a:solidFill>
            <a:srgbClr val="FF0000"/>
          </a:solidFill>
        </p:spPr>
        <p:txBody>
          <a:bodyPr wrap="none">
            <a:spAutoFit/>
          </a:bodyPr>
          <a:lstStyle/>
          <a:p>
            <a:pPr algn="ctr">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VnTimeH" pitchFamily="34" charset="0"/>
                <a:cs typeface="+mn-cs"/>
              </a:rPr>
              <a:t>NhiÖt liÖt chµo mõng c¸c thÇy c« gi¸o vÒ dù  héi thi </a:t>
            </a:r>
          </a:p>
        </p:txBody>
      </p:sp>
      <p:sp>
        <p:nvSpPr>
          <p:cNvPr id="17418" name="WordArt 14"/>
          <p:cNvSpPr>
            <a:spLocks noChangeArrowheads="1" noChangeShapeType="1" noTextEdit="1"/>
          </p:cNvSpPr>
          <p:nvPr/>
        </p:nvSpPr>
        <p:spPr bwMode="auto">
          <a:xfrm>
            <a:off x="1676400" y="1828800"/>
            <a:ext cx="5981700" cy="4648200"/>
          </a:xfrm>
          <a:prstGeom prst="rect">
            <a:avLst/>
          </a:prstGeom>
        </p:spPr>
        <p:txBody>
          <a:bodyPr spcFirstLastPara="1" wrap="none" fromWordArt="1">
            <a:prstTxWarp prst="textArchUp">
              <a:avLst>
                <a:gd name="adj" fmla="val 10800004"/>
              </a:avLst>
            </a:prstTxWarp>
          </a:bodyPr>
          <a:lstStyle/>
          <a:p>
            <a:pPr algn="ctr"/>
            <a:r>
              <a:rPr lang="pt-BR" sz="2800" kern="10">
                <a:ln w="19050">
                  <a:solidFill>
                    <a:srgbClr val="FFFF00"/>
                  </a:solidFill>
                  <a:round/>
                  <a:headEnd/>
                  <a:tailEnd/>
                </a:ln>
                <a:solidFill>
                  <a:srgbClr val="0000FF"/>
                </a:solidFill>
                <a:latin typeface=".VnTifani HeavyH"/>
              </a:rPr>
              <a:t>M¤N GI¸O DôC C¤NG D¢N LíP 8</a:t>
            </a:r>
            <a:endParaRPr lang="en-US" sz="2800" kern="10">
              <a:ln w="19050">
                <a:solidFill>
                  <a:srgbClr val="FFFF00"/>
                </a:solidFill>
                <a:round/>
                <a:headEnd/>
                <a:tailEnd/>
              </a:ln>
              <a:solidFill>
                <a:srgbClr val="0000FF"/>
              </a:solidFill>
              <a:latin typeface=".VnTifani HeavyH"/>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fill="hold" nodeType="withEffect">
                                  <p:stCondLst>
                                    <p:cond delay="0"/>
                                  </p:stCondLst>
                                  <p:endCondLst>
                                    <p:cond evt="onNext" delay="0">
                                      <p:tgtEl>
                                        <p:sldTgt/>
                                      </p:tgtEl>
                                    </p:cond>
                                  </p:endCondLst>
                                  <p:childTnLst>
                                    <p:animMotion origin="layout" path="M 0.03733 0.00162 L -3.56667 -0.00671 " pathEditMode="relative" rAng="0" ptsTypes="AA">
                                      <p:cBhvr>
                                        <p:cTn id="6" dur="25000" fill="hold"/>
                                        <p:tgtEl>
                                          <p:spTgt spid="37907"/>
                                        </p:tgtEl>
                                        <p:attrNameLst>
                                          <p:attrName>ppt_x</p:attrName>
                                          <p:attrName>ppt_y</p:attrName>
                                        </p:attrNameLst>
                                      </p:cBhvr>
                                      <p:rCtr x="-180208" y="-417"/>
                                    </p:animMotion>
                                  </p:childTnLst>
                                </p:cTn>
                              </p:par>
                              <p:par>
                                <p:cTn id="7" presetID="6" presetClass="emph" presetSubtype="0" repeatCount="indefinite" fill="hold" nodeType="withEffect">
                                  <p:stCondLst>
                                    <p:cond delay="0"/>
                                  </p:stCondLst>
                                  <p:endCondLst>
                                    <p:cond evt="onNext" delay="0">
                                      <p:tgtEl>
                                        <p:sldTgt/>
                                      </p:tgtEl>
                                    </p:cond>
                                  </p:endCondLst>
                                  <p:childTnLst>
                                    <p:animScale>
                                      <p:cBhvr>
                                        <p:cTn id="8" dur="5000" fill="hold"/>
                                        <p:tgtEl>
                                          <p:spTgt spid="1536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5" name="Text Box 21"/>
          <p:cNvSpPr txBox="1">
            <a:spLocks noChangeArrowheads="1"/>
          </p:cNvSpPr>
          <p:nvPr/>
        </p:nvSpPr>
        <p:spPr bwMode="auto">
          <a:xfrm>
            <a:off x="228600" y="1817688"/>
            <a:ext cx="8686800" cy="2862262"/>
          </a:xfrm>
          <a:prstGeom prst="rect">
            <a:avLst/>
          </a:prstGeom>
          <a:noFill/>
          <a:ln>
            <a:noFill/>
          </a:ln>
          <a:effectLst/>
          <a:extLst/>
        </p:spPr>
        <p:txBody>
          <a:bodyPr>
            <a:spAutoFit/>
          </a:bodyPr>
          <a:lstStyle>
            <a:lvl1pPr eaLnBrk="0" hangingPunct="0">
              <a:defRPr>
                <a:solidFill>
                  <a:schemeClr val="tx1"/>
                </a:solidFill>
                <a:latin typeface=".VnMonotype corsiva" pitchFamily="34" charset="0"/>
                <a:cs typeface="Arial" pitchFamily="34" charset="0"/>
              </a:defRPr>
            </a:lvl1pPr>
            <a:lvl2pPr marL="742950" indent="-285750" eaLnBrk="0" hangingPunct="0">
              <a:defRPr>
                <a:solidFill>
                  <a:schemeClr val="tx1"/>
                </a:solidFill>
                <a:latin typeface=".VnMonotype corsiva" pitchFamily="34" charset="0"/>
                <a:cs typeface="Arial" pitchFamily="34" charset="0"/>
              </a:defRPr>
            </a:lvl2pPr>
            <a:lvl3pPr marL="1143000" indent="-228600" eaLnBrk="0" hangingPunct="0">
              <a:defRPr>
                <a:solidFill>
                  <a:schemeClr val="tx1"/>
                </a:solidFill>
                <a:latin typeface=".VnMonotype corsiva" pitchFamily="34" charset="0"/>
                <a:cs typeface="Arial" pitchFamily="34" charset="0"/>
              </a:defRPr>
            </a:lvl3pPr>
            <a:lvl4pPr marL="1600200" indent="-228600" eaLnBrk="0" hangingPunct="0">
              <a:defRPr>
                <a:solidFill>
                  <a:schemeClr val="tx1"/>
                </a:solidFill>
                <a:latin typeface=".VnMonotype corsiva" pitchFamily="34" charset="0"/>
                <a:cs typeface="Arial" pitchFamily="34" charset="0"/>
              </a:defRPr>
            </a:lvl4pPr>
            <a:lvl5pPr marL="2057400" indent="-228600" eaLnBrk="0" hangingPunct="0">
              <a:defRPr>
                <a:solidFill>
                  <a:schemeClr val="tx1"/>
                </a:solidFill>
                <a:latin typeface=".VnMonotype corsiva" pitchFamily="34" charset="0"/>
                <a:cs typeface="Arial" pitchFamily="34" charset="0"/>
              </a:defRPr>
            </a:lvl5pPr>
            <a:lvl6pPr marL="2514600" indent="-228600" eaLnBrk="0" fontAlgn="base" hangingPunct="0">
              <a:spcBef>
                <a:spcPct val="0"/>
              </a:spcBef>
              <a:spcAft>
                <a:spcPct val="0"/>
              </a:spcAft>
              <a:defRPr>
                <a:solidFill>
                  <a:schemeClr val="tx1"/>
                </a:solidFill>
                <a:latin typeface=".VnMonotype corsiva" pitchFamily="34" charset="0"/>
                <a:cs typeface="Arial" pitchFamily="34" charset="0"/>
              </a:defRPr>
            </a:lvl6pPr>
            <a:lvl7pPr marL="2971800" indent="-228600" eaLnBrk="0" fontAlgn="base" hangingPunct="0">
              <a:spcBef>
                <a:spcPct val="0"/>
              </a:spcBef>
              <a:spcAft>
                <a:spcPct val="0"/>
              </a:spcAft>
              <a:defRPr>
                <a:solidFill>
                  <a:schemeClr val="tx1"/>
                </a:solidFill>
                <a:latin typeface=".VnMonotype corsiva" pitchFamily="34" charset="0"/>
                <a:cs typeface="Arial" pitchFamily="34" charset="0"/>
              </a:defRPr>
            </a:lvl7pPr>
            <a:lvl8pPr marL="3429000" indent="-228600" eaLnBrk="0" fontAlgn="base" hangingPunct="0">
              <a:spcBef>
                <a:spcPct val="0"/>
              </a:spcBef>
              <a:spcAft>
                <a:spcPct val="0"/>
              </a:spcAft>
              <a:defRPr>
                <a:solidFill>
                  <a:schemeClr val="tx1"/>
                </a:solidFill>
                <a:latin typeface=".VnMonotype corsiva" pitchFamily="34" charset="0"/>
                <a:cs typeface="Arial" pitchFamily="34" charset="0"/>
              </a:defRPr>
            </a:lvl8pPr>
            <a:lvl9pPr marL="3886200" indent="-228600" eaLnBrk="0" fontAlgn="base" hangingPunct="0">
              <a:spcBef>
                <a:spcPct val="0"/>
              </a:spcBef>
              <a:spcAft>
                <a:spcPct val="0"/>
              </a:spcAft>
              <a:defRPr>
                <a:solidFill>
                  <a:schemeClr val="tx1"/>
                </a:solidFill>
                <a:latin typeface=".VnMonotype corsiva" pitchFamily="34" charset="0"/>
                <a:cs typeface="Arial" pitchFamily="34" charset="0"/>
              </a:defRPr>
            </a:lvl9pPr>
          </a:lstStyle>
          <a:p>
            <a:pPr algn="just" eaLnBrk="1" hangingPunct="1">
              <a:defRPr/>
            </a:pPr>
            <a:r>
              <a:rPr lang="vi-VN" b="1" smtClean="0">
                <a:solidFill>
                  <a:srgbClr val="0000CC"/>
                </a:solidFill>
                <a:latin typeface="Times New Roman" pitchFamily="18" charset="0"/>
                <a:cs typeface="Times New Roman" pitchFamily="18" charset="0"/>
              </a:rPr>
              <a:t>Cuộc thảo luận về những yêu cầu đói với con người lao động thời kì công nghiệp hóa, hiện đại hóa đất nước ở lớp 8 Trường Trung học cở sở Dân lập Bình Minh rất sôi nổi.</a:t>
            </a:r>
          </a:p>
          <a:p>
            <a:pPr marL="285750" indent="-285750" algn="just" eaLnBrk="1" hangingPunct="1">
              <a:buFontTx/>
              <a:buChar char="-"/>
              <a:defRPr/>
            </a:pPr>
            <a:r>
              <a:rPr lang="vi-VN" b="1" smtClean="0">
                <a:solidFill>
                  <a:srgbClr val="0000CC"/>
                </a:solidFill>
                <a:latin typeface="Times New Roman" pitchFamily="18" charset="0"/>
                <a:cs typeface="Times New Roman" pitchFamily="18" charset="0"/>
              </a:rPr>
              <a:t>Có ý kiến cho rằng: Chỉ cần có ý thức tự giác là đủ, không cần phải sáng tạo trong lao động.</a:t>
            </a:r>
          </a:p>
          <a:p>
            <a:pPr marL="285750" indent="-285750" algn="just" eaLnBrk="1" hangingPunct="1">
              <a:buFontTx/>
              <a:buChar char="-"/>
              <a:defRPr/>
            </a:pPr>
            <a:r>
              <a:rPr lang="vi-VN" b="1" smtClean="0">
                <a:solidFill>
                  <a:srgbClr val="0000CC"/>
                </a:solidFill>
                <a:latin typeface="Times New Roman" pitchFamily="18" charset="0"/>
                <a:cs typeface="Times New Roman" pitchFamily="18" charset="0"/>
              </a:rPr>
              <a:t>Có ý kiến khác cho rằng: Đòi hỏi học sinh rèn luyện ý thức lao động tự giác là không cần thiết vì nhiệm vụ chính của họ hiện nay là học tập chứ không phải là lao động.</a:t>
            </a:r>
          </a:p>
          <a:p>
            <a:pPr marL="285750" indent="-285750" algn="just" eaLnBrk="1" hangingPunct="1">
              <a:buFontTx/>
              <a:buChar char="-"/>
              <a:defRPr/>
            </a:pPr>
            <a:r>
              <a:rPr lang="vi-VN" b="1" smtClean="0">
                <a:solidFill>
                  <a:srgbClr val="0000CC"/>
                </a:solidFill>
                <a:latin typeface="Times New Roman" pitchFamily="18" charset="0"/>
                <a:cs typeface="Times New Roman" pitchFamily="18" charset="0"/>
              </a:rPr>
              <a:t>Lại có ý kiến phản đối và cho rằng: Học sinh cũng phải rèn luyện ý thức lao động tự giác và có óc sáng tạo. </a:t>
            </a:r>
          </a:p>
          <a:p>
            <a:pPr algn="just" eaLnBrk="1" hangingPunct="1">
              <a:defRPr/>
            </a:pPr>
            <a:r>
              <a:rPr lang="vi-VN" b="1" smtClean="0">
                <a:latin typeface="Times New Roman" pitchFamily="18" charset="0"/>
                <a:cs typeface="Times New Roman" pitchFamily="18" charset="0"/>
              </a:rPr>
              <a:t>                                        </a:t>
            </a:r>
            <a:r>
              <a:rPr lang="vi-VN" b="1" smtClean="0">
                <a:solidFill>
                  <a:srgbClr val="FF0000"/>
                </a:solidFill>
                <a:latin typeface="Times New Roman" pitchFamily="18" charset="0"/>
                <a:cs typeface="Times New Roman" pitchFamily="18" charset="0"/>
              </a:rPr>
              <a:t>Mời các em tham gia cuộc tranh luận trên.</a:t>
            </a:r>
          </a:p>
        </p:txBody>
      </p:sp>
      <p:sp>
        <p:nvSpPr>
          <p:cNvPr id="26628" name="Text Box 25"/>
          <p:cNvSpPr txBox="1">
            <a:spLocks noChangeArrowheads="1"/>
          </p:cNvSpPr>
          <p:nvPr/>
        </p:nvSpPr>
        <p:spPr bwMode="auto">
          <a:xfrm>
            <a:off x="381000" y="10668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CC3300"/>
                </a:solidFill>
                <a:latin typeface=".VnTimeH" pitchFamily="34" charset="0"/>
              </a:rPr>
              <a:t>i. </a:t>
            </a:r>
            <a:r>
              <a:rPr lang="en-US" sz="2000" b="1">
                <a:solidFill>
                  <a:srgbClr val="CC3300"/>
                </a:solidFill>
                <a:latin typeface="Times New Roman" pitchFamily="18" charset="0"/>
                <a:cs typeface="Times New Roman" pitchFamily="18" charset="0"/>
              </a:rPr>
              <a:t>Đ</a:t>
            </a:r>
            <a:r>
              <a:rPr lang="en-US" sz="2000" b="1">
                <a:solidFill>
                  <a:srgbClr val="CC3300"/>
                </a:solidFill>
                <a:latin typeface=".VnTimeH" pitchFamily="34" charset="0"/>
              </a:rPr>
              <a:t>Æt vÊn ®Ò:</a:t>
            </a:r>
            <a:endParaRPr lang="vi-VN" sz="2000" b="1">
              <a:solidFill>
                <a:srgbClr val="CC3300"/>
              </a:solidFill>
              <a:latin typeface=".VnTimeH" pitchFamily="34" charset="0"/>
            </a:endParaRPr>
          </a:p>
        </p:txBody>
      </p:sp>
      <p:sp>
        <p:nvSpPr>
          <p:cNvPr id="26629" name="Text Box 26"/>
          <p:cNvSpPr txBox="1">
            <a:spLocks noChangeArrowheads="1"/>
          </p:cNvSpPr>
          <p:nvPr/>
        </p:nvSpPr>
        <p:spPr bwMode="auto">
          <a:xfrm>
            <a:off x="342900" y="14478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CC3300"/>
                </a:solidFill>
                <a:latin typeface=".VnMonotype corsiva" pitchFamily="34" charset="0"/>
              </a:rPr>
              <a:t>1. </a:t>
            </a:r>
            <a:r>
              <a:rPr lang="en-US" b="1">
                <a:solidFill>
                  <a:srgbClr val="CC3300"/>
                </a:solidFill>
                <a:latin typeface="Times New Roman" pitchFamily="18" charset="0"/>
                <a:cs typeface="Times New Roman" pitchFamily="18" charset="0"/>
              </a:rPr>
              <a:t>Tình huống </a:t>
            </a:r>
            <a:r>
              <a:rPr lang="en-US" b="1">
                <a:solidFill>
                  <a:schemeClr val="accent2"/>
                </a:solidFill>
                <a:latin typeface=".VnAristote" pitchFamily="34" charset="0"/>
              </a:rPr>
              <a:t>(SGK</a:t>
            </a:r>
            <a:r>
              <a:rPr lang="en-US" b="1">
                <a:solidFill>
                  <a:schemeClr val="accent2"/>
                </a:solidFill>
                <a:latin typeface=".VnMonotype corsiva" pitchFamily="34" charset="0"/>
              </a:rPr>
              <a:t>)</a:t>
            </a:r>
            <a:endParaRPr lang="vi-VN" b="1">
              <a:solidFill>
                <a:schemeClr val="accent2"/>
              </a:solidFill>
              <a:latin typeface=".VnMonotype corsiv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vi-VN" smtClean="0"/>
          </a:p>
        </p:txBody>
      </p:sp>
      <p:sp>
        <p:nvSpPr>
          <p:cNvPr id="27651" name="Rectangle 3"/>
          <p:cNvSpPr>
            <a:spLocks noGrp="1" noChangeArrowheads="1"/>
          </p:cNvSpPr>
          <p:nvPr>
            <p:ph type="body" idx="1"/>
          </p:nvPr>
        </p:nvSpPr>
        <p:spPr/>
        <p:txBody>
          <a:bodyPr/>
          <a:lstStyle/>
          <a:p>
            <a:pPr eaLnBrk="1" hangingPunct="1"/>
            <a:endParaRPr lang="vi-VN" smtClean="0"/>
          </a:p>
        </p:txBody>
      </p:sp>
      <p:grpSp>
        <p:nvGrpSpPr>
          <p:cNvPr id="27652" name="Group 4"/>
          <p:cNvGrpSpPr>
            <a:grpSpLocks/>
          </p:cNvGrpSpPr>
          <p:nvPr/>
        </p:nvGrpSpPr>
        <p:grpSpPr bwMode="auto">
          <a:xfrm>
            <a:off x="0" y="0"/>
            <a:ext cx="9144000" cy="6861175"/>
            <a:chOff x="0" y="0"/>
            <a:chExt cx="5760" cy="4322"/>
          </a:xfrm>
        </p:grpSpPr>
        <p:sp>
          <p:nvSpPr>
            <p:cNvPr id="27655" name="Rectangle 5" descr="Zig zag"/>
            <p:cNvSpPr>
              <a:spLocks noChangeArrowheads="1"/>
            </p:cNvSpPr>
            <p:nvPr/>
          </p:nvSpPr>
          <p:spPr bwMode="auto">
            <a:xfrm>
              <a:off x="0" y="0"/>
              <a:ext cx="5760" cy="4320"/>
            </a:xfrm>
            <a:prstGeom prst="rect">
              <a:avLst/>
            </a:prstGeom>
            <a:pattFill prst="zigZag">
              <a:fgClr>
                <a:srgbClr val="FFFF66"/>
              </a:fgClr>
              <a:bgClr>
                <a:schemeClr val="bg1"/>
              </a:bgClr>
            </a:pattFill>
            <a:ln w="9525">
              <a:solidFill>
                <a:schemeClr val="tx1"/>
              </a:solidFill>
              <a:miter lim="800000"/>
              <a:headEnd/>
              <a:tailEnd/>
            </a:ln>
          </p:spPr>
          <p:txBody>
            <a:bodyPr wrap="none" anchor="ctr"/>
            <a:lstStyle/>
            <a:p>
              <a:endParaRPr lang="vi-VN"/>
            </a:p>
          </p:txBody>
        </p:sp>
        <p:pic>
          <p:nvPicPr>
            <p:cNvPr id="27656" name="Picture 11"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1"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672" y="2"/>
              <a:ext cx="1042"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1"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0" y="3282"/>
              <a:ext cx="1042"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718" y="3282"/>
              <a:ext cx="1042"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AutoShape 10"/>
          <p:cNvSpPr>
            <a:spLocks noChangeArrowheads="1"/>
          </p:cNvSpPr>
          <p:nvPr/>
        </p:nvSpPr>
        <p:spPr bwMode="auto">
          <a:xfrm>
            <a:off x="1295400" y="228600"/>
            <a:ext cx="7086600" cy="1219200"/>
          </a:xfrm>
          <a:prstGeom prst="ribbon2">
            <a:avLst>
              <a:gd name="adj1" fmla="val 12500"/>
              <a:gd name="adj2" fmla="val 50000"/>
            </a:avLst>
          </a:prstGeom>
          <a:solidFill>
            <a:srgbClr val="66FF33"/>
          </a:solidFill>
          <a:ln w="9525">
            <a:solidFill>
              <a:srgbClr val="FF0000"/>
            </a:solidFill>
            <a:round/>
            <a:headEnd/>
            <a:tailEnd/>
          </a:ln>
        </p:spPr>
        <p:txBody>
          <a:bodyPr wrap="none" anchor="ctr"/>
          <a:lstStyle/>
          <a:p>
            <a:pPr algn="ctr"/>
            <a:r>
              <a:rPr lang="en-US" sz="3600">
                <a:solidFill>
                  <a:srgbClr val="FF0000"/>
                </a:solidFill>
                <a:latin typeface="Times New Roman" pitchFamily="18" charset="0"/>
              </a:rPr>
              <a:t>Hoạt động nhóm</a:t>
            </a:r>
          </a:p>
          <a:p>
            <a:pPr algn="ctr"/>
            <a:r>
              <a:rPr lang="en-US">
                <a:solidFill>
                  <a:srgbClr val="FF0000"/>
                </a:solidFill>
                <a:latin typeface="Times New Roman" pitchFamily="18" charset="0"/>
              </a:rPr>
              <a:t>(Chuẩn bị ở nhà)</a:t>
            </a:r>
          </a:p>
        </p:txBody>
      </p:sp>
      <p:pic>
        <p:nvPicPr>
          <p:cNvPr id="27654"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3058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3"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33400"/>
            <a:ext cx="3200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76200" y="533400"/>
            <a:ext cx="5486400" cy="615473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just" fontAlgn="auto">
              <a:spcBef>
                <a:spcPct val="50000"/>
              </a:spcBef>
              <a:spcAft>
                <a:spcPts val="0"/>
              </a:spcAft>
              <a:defRPr/>
            </a:pPr>
            <a:r>
              <a:rPr lang="en-US" b="1" kern="0">
                <a:solidFill>
                  <a:sysClr val="windowText" lastClr="000000"/>
                </a:solidFill>
                <a:latin typeface="Times New Roman" pitchFamily="18" charset="0"/>
                <a:cs typeface="Times New Roman" pitchFamily="18" charset="0"/>
              </a:rPr>
              <a:t>    </a:t>
            </a:r>
            <a:r>
              <a:rPr lang="en-US" sz="1600" b="1" kern="0">
                <a:solidFill>
                  <a:srgbClr val="0000CC"/>
                </a:solidFill>
                <a:latin typeface="Times New Roman" pitchFamily="18" charset="0"/>
                <a:cs typeface="Times New Roman" pitchFamily="18" charset="0"/>
              </a:rPr>
              <a:t>Là một thợ mộc đã cao tuổi, suốt cuộc đời, ông đã làm việc tận tụy và tự giác thực hiện nghiêm túc những quy trình kĩ thuật sản xuất nên sản phẩm làm ra đều hoàn hảo và được mọi người rất kính trọng. Ông tâm sự với người chủ về dự định xin nghỉ hưu của mình để có thời gian chăm sóc vợ con trong quãng đời còn lại. Người chủ thấy rất buồn khi người thợ mộc trung thực, tân tụy và lành nghề sắp nghỉ. Ông cố gắng năn nỉ người thợ mộc ở lại giúp mình thêm một ngôi nhà nữa. Nể tình, người thợ mộc đành ở lại làm giúp ông chủ căn nhà cuối cùng. Thế nhưng người thợ mộc khó có thể dành hết tâm trí cho công việc. Ông đã bỏ qua những quy định cơ bản của kĩ thuật lao động nghề nghiệp và sự giám sát của lương tâm người thợ. Ông làm ngôi nhà cuối cùng với đôi bàn tay mệt mỏi, không còn khéo léo tinh xảo như trước; vật liệu làm nhà cũng tạp nham, không còn được chọn lọc kĩ lưỡng như trước đây; mọi quy trình kĩ thuật không được ông thực hiện cẩn thận như ông đã từng làm…Khi ngôi nhà đã làm xong, người chủ đến nghiệm thu và trao chiếc chìa khoá vào tay người thợ mộc rồi nói: “Đây là ngôi nhà của ông, ngôi nhà này chính là món quà tôi xin tặng ông”. Thật bất ngờ! Thật hổ thẹn!...Bây giờ ông phải sống trong ngôi nhà do chính đôi bàn tay ông xây dựng, nhưng lại là một ngôi nhà không được hoàn hảo</a:t>
            </a:r>
            <a:r>
              <a:rPr lang="en-US" sz="1600" b="1" kern="0">
                <a:solidFill>
                  <a:srgbClr val="0000CC"/>
                </a:solidFill>
                <a:cs typeface="Arial" charset="0"/>
              </a:rPr>
              <a:t>.</a:t>
            </a:r>
          </a:p>
          <a:p>
            <a:pPr fontAlgn="auto">
              <a:spcBef>
                <a:spcPct val="50000"/>
              </a:spcBef>
              <a:spcAft>
                <a:spcPts val="0"/>
              </a:spcAft>
              <a:defRPr/>
            </a:pPr>
            <a:r>
              <a:rPr lang="en-US" sz="1600" b="1" i="1" kern="0">
                <a:solidFill>
                  <a:srgbClr val="0000CC"/>
                </a:solidFill>
                <a:latin typeface="Times New Roman" pitchFamily="18" charset="0"/>
                <a:cs typeface="Times New Roman" pitchFamily="18" charset="0"/>
              </a:rPr>
              <a:t>        (Phỏng theo Lại Thế Luyện, Thế giới mới số 556/2003)</a:t>
            </a:r>
          </a:p>
        </p:txBody>
      </p:sp>
      <p:sp>
        <p:nvSpPr>
          <p:cNvPr id="28676" name="Text Box 2"/>
          <p:cNvSpPr txBox="1">
            <a:spLocks noChangeArrowheads="1"/>
          </p:cNvSpPr>
          <p:nvPr/>
        </p:nvSpPr>
        <p:spPr bwMode="auto">
          <a:xfrm>
            <a:off x="990600" y="-762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solidFill>
                  <a:srgbClr val="FF0000"/>
                </a:solidFill>
                <a:latin typeface=".VnAristote" pitchFamily="34" charset="0"/>
              </a:rPr>
              <a:t>TruyÖn ®äc: Ng«i nhµ kh«ng hoµn h¶o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HMEDEV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6"/>
          <p:cNvGrpSpPr>
            <a:grpSpLocks/>
          </p:cNvGrpSpPr>
          <p:nvPr/>
        </p:nvGrpSpPr>
        <p:grpSpPr bwMode="auto">
          <a:xfrm>
            <a:off x="620713" y="381000"/>
            <a:ext cx="7902575" cy="914400"/>
            <a:chOff x="1447800" y="381000"/>
            <a:chExt cx="7010400" cy="914400"/>
          </a:xfrm>
        </p:grpSpPr>
        <p:sp>
          <p:nvSpPr>
            <p:cNvPr id="6" name="Rounded Rectangle 5"/>
            <p:cNvSpPr/>
            <p:nvPr/>
          </p:nvSpPr>
          <p:spPr>
            <a:xfrm>
              <a:off x="1447800" y="381000"/>
              <a:ext cx="7010400"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rgbClr val="FFC000"/>
                </a:solidFill>
              </a:endParaRPr>
            </a:p>
          </p:txBody>
        </p:sp>
        <p:sp>
          <p:nvSpPr>
            <p:cNvPr id="53253" name="Text Box 8"/>
            <p:cNvSpPr txBox="1">
              <a:spLocks noChangeArrowheads="1"/>
            </p:cNvSpPr>
            <p:nvPr/>
          </p:nvSpPr>
          <p:spPr bwMode="auto">
            <a:xfrm>
              <a:off x="1733382" y="484257"/>
              <a:ext cx="6439231" cy="707886"/>
            </a:xfrm>
            <a:prstGeom prst="rect">
              <a:avLst/>
            </a:prstGeom>
            <a:noFill/>
            <a:ln w="9525">
              <a:noFill/>
              <a:miter lim="800000"/>
              <a:headEnd/>
              <a:tailEnd/>
            </a:ln>
            <a:scene3d>
              <a:camera prst="orthographicFront"/>
              <a:lightRig rig="threePt" dir="t"/>
            </a:scene3d>
            <a:sp3d>
              <a:bevelT/>
            </a:sp3d>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a:ln w="11430"/>
                  <a:solidFill>
                    <a:srgbClr val="FF3300"/>
                  </a:solidFill>
                  <a:effectLst>
                    <a:outerShdw blurRad="80000" dist="40000" dir="5040000" algn="tl">
                      <a:srgbClr val="000000">
                        <a:alpha val="30000"/>
                      </a:srgbClr>
                    </a:outerShdw>
                  </a:effectLst>
                  <a:latin typeface="VNI-Times" pitchFamily="2" charset="0"/>
                  <a:cs typeface="Arial" pitchFamily="34" charset="0"/>
                </a:rPr>
                <a:t>“SAY MEÂ VAØ VINH QUANG”</a:t>
              </a:r>
            </a:p>
          </p:txBody>
        </p:sp>
      </p:grpSp>
      <p:pic>
        <p:nvPicPr>
          <p:cNvPr id="2050" name="Picture 2" descr="http://bacaikontum.vn/upload/2011/07/13215320_a.jpg"/>
          <p:cNvPicPr>
            <a:picLocks noChangeAspect="1" noChangeArrowheads="1"/>
          </p:cNvPicPr>
          <p:nvPr/>
        </p:nvPicPr>
        <p:blipFill rotWithShape="1">
          <a:blip r:embed="rId2">
            <a:extLst/>
          </a:blip>
          <a:srcRect b="12056"/>
          <a:stretch/>
        </p:blipFill>
        <p:spPr bwMode="auto">
          <a:xfrm>
            <a:off x="381000" y="1816925"/>
            <a:ext cx="3170312"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TextBox 10"/>
          <p:cNvSpPr txBox="1"/>
          <p:nvPr/>
        </p:nvSpPr>
        <p:spPr>
          <a:xfrm>
            <a:off x="3813175" y="1655763"/>
            <a:ext cx="4876800" cy="4524375"/>
          </a:xfrm>
          <a:prstGeom prst="rect">
            <a:avLst/>
          </a:prstGeom>
          <a:noFill/>
        </p:spPr>
        <p:txBody>
          <a:bodyPr>
            <a:spAutoFit/>
          </a:bodyPr>
          <a:lstStyle/>
          <a:p>
            <a:pPr algn="just">
              <a:defRPr/>
            </a:pPr>
            <a:r>
              <a:rPr lang="en-US" sz="2400" b="1">
                <a:solidFill>
                  <a:prstClr val="black"/>
                </a:solidFill>
                <a:effectLst>
                  <a:outerShdw blurRad="38100" dist="38100" dir="2700000" algn="tl">
                    <a:srgbClr val="000000">
                      <a:alpha val="43137"/>
                    </a:srgbClr>
                  </a:outerShdw>
                </a:effectLst>
                <a:latin typeface="VNI-Times" pitchFamily="2" charset="0"/>
                <a:cs typeface="Arial" pitchFamily="34" charset="0"/>
              </a:rPr>
              <a:t>Vôùi vieäc chöùng minh ñöôïc </a:t>
            </a:r>
            <a:r>
              <a:rPr lang="en-US" sz="2400" b="1">
                <a:solidFill>
                  <a:srgbClr val="FF0000"/>
                </a:solidFill>
                <a:effectLst>
                  <a:outerShdw blurRad="38100" dist="38100" dir="2700000" algn="tl">
                    <a:srgbClr val="000000">
                      <a:alpha val="43137"/>
                    </a:srgbClr>
                  </a:outerShdw>
                </a:effectLst>
                <a:latin typeface="VNI-Times" pitchFamily="2" charset="0"/>
                <a:cs typeface="Arial" pitchFamily="34" charset="0"/>
              </a:rPr>
              <a:t>boå ñeà cô baûn cuûa Langlands </a:t>
            </a:r>
            <a:r>
              <a:rPr lang="en-US" sz="2400" b="1">
                <a:solidFill>
                  <a:prstClr val="black"/>
                </a:solidFill>
                <a:effectLst>
                  <a:outerShdw blurRad="38100" dist="38100" dir="2700000" algn="tl">
                    <a:srgbClr val="000000">
                      <a:alpha val="43137"/>
                    </a:srgbClr>
                  </a:outerShdw>
                </a:effectLst>
                <a:latin typeface="VNI-Times" pitchFamily="2" charset="0"/>
                <a:cs typeface="Arial" pitchFamily="34" charset="0"/>
              </a:rPr>
              <a:t>(maø trong hôn 40 naêm qua, keå töø 1967, caùc nhaø toaùn hoïc haøng ñaàu theá giôùi chöa laøm ñöôïc), giaùo sö Ngoâ Baûo Chaâu ñöôïc trao taëng huy chöông Fields laø nieàm vinh döï vaø töï haøo lôùn ñoái vôùi ñaát nöôùc Vieät Nam. Söï kieän naøy ñaõ ñöa Vieät Nam trôû thaønh nöôùc thöù hai taïi Chaâu AÙ, sau Nhaät Baûn, coù coâng daân ñöôïc nhaän giaûi thöôûng toaùn hoïc cao quyù naøy.</a:t>
            </a:r>
          </a:p>
        </p:txBody>
      </p:sp>
      <p:pic>
        <p:nvPicPr>
          <p:cNvPr id="30725" name="Picture 3" descr="HMEDEV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5800" y="685800"/>
            <a:ext cx="5410200" cy="5354638"/>
          </a:xfrm>
          <a:prstGeom prst="rect">
            <a:avLst/>
          </a:prstGeom>
          <a:noFill/>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b="1">
                <a:solidFill>
                  <a:srgbClr val="0000CC"/>
                </a:solidFill>
                <a:latin typeface="Times New Roman" pitchFamily="18" charset="0"/>
                <a:cs typeface="Times New Roman" pitchFamily="18" charset="0"/>
              </a:rPr>
              <a:t>Võ Ngọc Phú với sản phẩm “Bẫy chuột thông minh”</a:t>
            </a:r>
          </a:p>
          <a:p>
            <a:pPr algn="just">
              <a:defRPr/>
            </a:pPr>
            <a:r>
              <a:rPr lang="en-US">
                <a:latin typeface="Times New Roman" pitchFamily="18" charset="0"/>
                <a:cs typeface="Times New Roman" pitchFamily="18" charset="0"/>
              </a:rPr>
              <a:t>“Do nhà em có nhiều chuột nhưng bẫy bằng các loại bẫy mua ở thị trường thì chỉ bắt được chuột nhỏ, có khi không bắt được mà mồi vẫn bị hết.  Một lần ngồi chơi trên thùng phi bị nó lăn làm em té nhào. Từ đó, em này sinh ý tưởng làm chiếc bẫy chuột dựa vào nguyên lý của con lăn”.</a:t>
            </a:r>
          </a:p>
          <a:p>
            <a:pPr algn="just">
              <a:defRPr/>
            </a:pPr>
            <a:r>
              <a:rPr lang="en-US">
                <a:latin typeface="Times New Roman" pitchFamily="18" charset="0"/>
                <a:cs typeface="Times New Roman" pitchFamily="18" charset="0"/>
              </a:rPr>
              <a:t>Bẫy chuột do Phú sáng chế ra khá đơn giản, dễ làm từ những vật dụng sẵn có trong gia đình. Bẫy này chỉ gồm một chiếc xô cao trên 50 cm, bán kính trên 20 cm, một chiếc hộp sữa đã qua sử dụng dùng làm con lăn. Để bẫy được chuột, Phú đã nghỉ ra ý tưởng đục 2 lỗ tròn cách miệng xô khoảng 5cm để cho vừa một thanh Inox nhẵn bóng đi qua đường kính của xô và tâm 2 đường tròn ở 2 đáy hộp sữa làm con lăn có tác dụng làm chuột bị trượt chân trên đó. Mồi sẽ được gắn trên con lăn, khi chuột tới ăn sẽ trượt trên con lăn và rớt xuống đáy xô. Nếu muốn làm chuột chết, ta có thể bỏ dưới đáy xô ít nước muối hoặc có thể bắt sống làm thức ăn cho Trăn.</a:t>
            </a:r>
          </a:p>
        </p:txBody>
      </p:sp>
      <p:pic>
        <p:nvPicPr>
          <p:cNvPr id="5" name="Picture 4" descr="http://dostbinhphuoc.gov.vn/images/Image/AnhDangTin/2VNP.png"/>
          <p:cNvPicPr/>
          <p:nvPr/>
        </p:nvPicPr>
        <p:blipFill>
          <a:blip r:embed="rId3">
            <a:extLst/>
          </a:blip>
          <a:srcRect/>
          <a:stretch>
            <a:fillRect/>
          </a:stretch>
        </p:blipFill>
        <p:spPr bwMode="auto">
          <a:xfrm>
            <a:off x="6172200" y="1371600"/>
            <a:ext cx="2590800" cy="3606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49" name="TextBox 5"/>
          <p:cNvSpPr txBox="1">
            <a:spLocks noChangeArrowheads="1"/>
          </p:cNvSpPr>
          <p:nvPr/>
        </p:nvSpPr>
        <p:spPr bwMode="auto">
          <a:xfrm>
            <a:off x="6096000" y="510540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i="1">
                <a:solidFill>
                  <a:srgbClr val="0000CC"/>
                </a:solidFill>
              </a:rPr>
              <a:t>Bẫy chuột thông minh do Phú sáng chế</a:t>
            </a:r>
            <a:endParaRPr lang="en-US" sz="1200">
              <a:solidFill>
                <a:srgbClr val="0000CC"/>
              </a:solidFill>
            </a:endParaRPr>
          </a:p>
          <a:p>
            <a:pPr eaLnBrk="1" hangingPunct="1"/>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92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HMEDEV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vi-VN" smtClean="0"/>
          </a:p>
        </p:txBody>
      </p:sp>
      <p:pic>
        <p:nvPicPr>
          <p:cNvPr id="34819" name="Picture 4" descr="B4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4820" name="AutoShape 6"/>
          <p:cNvSpPr>
            <a:spLocks noChangeArrowheads="1"/>
          </p:cNvSpPr>
          <p:nvPr/>
        </p:nvSpPr>
        <p:spPr bwMode="auto">
          <a:xfrm>
            <a:off x="2209800" y="1066800"/>
            <a:ext cx="6019800" cy="1219200"/>
          </a:xfrm>
          <a:prstGeom prst="ribbon2">
            <a:avLst>
              <a:gd name="adj1" fmla="val 12500"/>
              <a:gd name="adj2" fmla="val 50000"/>
            </a:avLst>
          </a:prstGeom>
          <a:solidFill>
            <a:srgbClr val="FFFF00"/>
          </a:solidFill>
          <a:ln w="9525">
            <a:solidFill>
              <a:srgbClr val="FF0000"/>
            </a:solidFill>
            <a:round/>
            <a:headEnd/>
            <a:tailEnd/>
          </a:ln>
        </p:spPr>
        <p:txBody>
          <a:bodyPr wrap="none" anchor="ctr"/>
          <a:lstStyle/>
          <a:p>
            <a:pPr algn="ctr"/>
            <a:r>
              <a:rPr lang="en-US" sz="3200" b="1">
                <a:solidFill>
                  <a:srgbClr val="FF0000"/>
                </a:solidFill>
                <a:latin typeface="Times New Roman" pitchFamily="18" charset="0"/>
              </a:rPr>
              <a:t>Trò chơi</a:t>
            </a:r>
          </a:p>
          <a:p>
            <a:pPr algn="ctr"/>
            <a:r>
              <a:rPr lang="en-US" sz="3200" b="1">
                <a:solidFill>
                  <a:srgbClr val="FF0000"/>
                </a:solidFill>
                <a:latin typeface="Times New Roman" pitchFamily="18" charset="0"/>
              </a:rPr>
              <a:t>Cùng nhau so tài</a:t>
            </a:r>
          </a:p>
        </p:txBody>
      </p:sp>
      <p:sp>
        <p:nvSpPr>
          <p:cNvPr id="26629" name="Rectangle 7"/>
          <p:cNvSpPr>
            <a:spLocks noChangeArrowheads="1"/>
          </p:cNvSpPr>
          <p:nvPr/>
        </p:nvSpPr>
        <p:spPr bwMode="auto">
          <a:xfrm>
            <a:off x="2362200" y="2301875"/>
            <a:ext cx="5668963" cy="4022725"/>
          </a:xfrm>
          <a:prstGeom prst="rect">
            <a:avLst/>
          </a:prstGeom>
          <a:solidFill>
            <a:srgbClr val="FFCCFF"/>
          </a:solidFill>
          <a:ln w="57150" cmpd="thickThin">
            <a:solidFill>
              <a:srgbClr val="FFCC00"/>
            </a:solidFill>
            <a:miter lim="800000"/>
            <a:headEnd/>
            <a:tailEnd/>
          </a:ln>
        </p:spPr>
        <p:txBody>
          <a:bodyPr anchor="ctr">
            <a:spAutoFit/>
          </a:bodyPr>
          <a:lstStyle/>
          <a:p>
            <a:pPr indent="457200" algn="ctr">
              <a:defRPr/>
            </a:pPr>
            <a:r>
              <a:rPr lang="en-US" b="1">
                <a:solidFill>
                  <a:srgbClr val="FF0000"/>
                </a:solidFill>
                <a:latin typeface="Times New Roman" pitchFamily="18" charset="0"/>
                <a:cs typeface="+mn-cs"/>
              </a:rPr>
              <a:t>Thể lệ - Biểu điểm</a:t>
            </a:r>
          </a:p>
          <a:p>
            <a:pPr indent="457200">
              <a:defRPr/>
            </a:pPr>
            <a:r>
              <a:rPr lang="en-US" b="1">
                <a:solidFill>
                  <a:srgbClr val="000066"/>
                </a:solidFill>
                <a:latin typeface="Times New Roman" pitchFamily="18" charset="0"/>
                <a:cs typeface="+mn-cs"/>
              </a:rPr>
              <a:t>- Nội dung: Vẽ tranh theo chủ đề.</a:t>
            </a:r>
          </a:p>
          <a:p>
            <a:pPr indent="457200">
              <a:defRPr/>
            </a:pPr>
            <a:r>
              <a:rPr lang="en-US" b="1">
                <a:solidFill>
                  <a:srgbClr val="000066"/>
                </a:solidFill>
                <a:latin typeface="Times New Roman" pitchFamily="18" charset="0"/>
                <a:cs typeface="+mn-cs"/>
              </a:rPr>
              <a:t>      </a:t>
            </a:r>
            <a:r>
              <a:rPr lang="en-US" b="1" i="1">
                <a:solidFill>
                  <a:srgbClr val="000066"/>
                </a:solidFill>
                <a:latin typeface="Times New Roman" pitchFamily="18" charset="0"/>
                <a:cs typeface="+mn-cs"/>
              </a:rPr>
              <a:t>+ Nhóm 1: Chủ đề môi trường</a:t>
            </a:r>
          </a:p>
          <a:p>
            <a:pPr indent="457200">
              <a:defRPr/>
            </a:pPr>
            <a:r>
              <a:rPr lang="en-US" b="1" i="1">
                <a:solidFill>
                  <a:srgbClr val="000066"/>
                </a:solidFill>
                <a:latin typeface="Times New Roman" pitchFamily="18" charset="0"/>
                <a:cs typeface="+mn-cs"/>
              </a:rPr>
              <a:t>      + Nhóm 2: Chủ đề biển đảo.</a:t>
            </a:r>
          </a:p>
          <a:p>
            <a:pPr indent="457200">
              <a:defRPr/>
            </a:pPr>
            <a:r>
              <a:rPr lang="en-US" b="1" i="1">
                <a:solidFill>
                  <a:srgbClr val="000066"/>
                </a:solidFill>
                <a:latin typeface="Times New Roman" pitchFamily="18" charset="0"/>
                <a:cs typeface="+mn-cs"/>
              </a:rPr>
              <a:t>      + Nhóm 3: Ban giám khảo nhận xét và cho điểm</a:t>
            </a:r>
          </a:p>
          <a:p>
            <a:pPr indent="457200">
              <a:defRPr/>
            </a:pPr>
            <a:r>
              <a:rPr lang="en-US" b="1">
                <a:solidFill>
                  <a:srgbClr val="000066"/>
                </a:solidFill>
                <a:latin typeface="Times New Roman" pitchFamily="18" charset="0"/>
                <a:cs typeface="+mn-cs"/>
              </a:rPr>
              <a:t>- Hình thức so tài: </a:t>
            </a:r>
          </a:p>
          <a:p>
            <a:pPr indent="457200">
              <a:defRPr/>
            </a:pPr>
            <a:r>
              <a:rPr lang="en-US" b="1" i="1">
                <a:solidFill>
                  <a:srgbClr val="000066"/>
                </a:solidFill>
                <a:latin typeface="Times New Roman" pitchFamily="18" charset="0"/>
                <a:cs typeface="+mn-cs"/>
              </a:rPr>
              <a:t>Hai đội đoán ý tưởng của nhau thông qua bức tranh </a:t>
            </a:r>
          </a:p>
          <a:p>
            <a:pPr indent="457200">
              <a:defRPr/>
            </a:pPr>
            <a:r>
              <a:rPr lang="en-US" b="1" i="1">
                <a:solidFill>
                  <a:srgbClr val="000066"/>
                </a:solidFill>
                <a:latin typeface="Times New Roman" pitchFamily="18" charset="0"/>
                <a:cs typeface="+mn-cs"/>
              </a:rPr>
              <a:t>sau đó đưa ra đáp án và nhận xét đội bạn.(2 phút)</a:t>
            </a:r>
          </a:p>
          <a:p>
            <a:pPr>
              <a:defRPr/>
            </a:pPr>
            <a:r>
              <a:rPr lang="en-US" b="1">
                <a:solidFill>
                  <a:srgbClr val="000066"/>
                </a:solidFill>
                <a:latin typeface="Times New Roman" pitchFamily="18" charset="0"/>
                <a:cs typeface="+mn-cs"/>
              </a:rPr>
              <a:t>-    Biểu điểm : </a:t>
            </a:r>
          </a:p>
          <a:p>
            <a:pPr indent="457200">
              <a:defRPr/>
            </a:pPr>
            <a:r>
              <a:rPr lang="en-US" b="1" i="1">
                <a:solidFill>
                  <a:srgbClr val="000066"/>
                </a:solidFill>
                <a:latin typeface="Times New Roman" pitchFamily="18" charset="0"/>
                <a:cs typeface="+mn-cs"/>
              </a:rPr>
              <a:t>+ Tranh vẽ đẹp, đúng chủ đề và sáng tạo: 5 điểm</a:t>
            </a:r>
          </a:p>
          <a:p>
            <a:pPr indent="457200">
              <a:defRPr/>
            </a:pPr>
            <a:r>
              <a:rPr lang="en-US" b="1" i="1">
                <a:solidFill>
                  <a:srgbClr val="000066"/>
                </a:solidFill>
                <a:latin typeface="Times New Roman" pitchFamily="18" charset="0"/>
                <a:cs typeface="+mn-cs"/>
              </a:rPr>
              <a:t>+ Đoán đúng ý tưởng đội bạn : 3 điểm</a:t>
            </a:r>
          </a:p>
          <a:p>
            <a:pPr indent="457200">
              <a:defRPr/>
            </a:pPr>
            <a:r>
              <a:rPr lang="en-US" b="1" i="1">
                <a:solidFill>
                  <a:srgbClr val="000066"/>
                </a:solidFill>
                <a:latin typeface="Times New Roman" pitchFamily="18" charset="0"/>
                <a:cs typeface="+mn-cs"/>
              </a:rPr>
              <a:t>+ Đảm bảo thời gian : 2 điểm</a:t>
            </a:r>
          </a:p>
          <a:p>
            <a:pPr marL="285750" indent="-285750">
              <a:buFontTx/>
              <a:buChar char="-"/>
              <a:defRPr/>
            </a:pPr>
            <a:r>
              <a:rPr lang="en-US" b="1">
                <a:solidFill>
                  <a:srgbClr val="000066"/>
                </a:solidFill>
                <a:latin typeface="Times New Roman" pitchFamily="18" charset="0"/>
                <a:cs typeface="+mn-cs"/>
              </a:rPr>
              <a:t>Đội nhiều điểm hơn là đội thắng cuộc và nhận phần </a:t>
            </a:r>
          </a:p>
          <a:p>
            <a:pPr>
              <a:defRPr/>
            </a:pPr>
            <a:r>
              <a:rPr lang="en-US" b="1">
                <a:solidFill>
                  <a:srgbClr val="000066"/>
                </a:solidFill>
                <a:latin typeface="Times New Roman" pitchFamily="18" charset="0"/>
                <a:cs typeface="+mn-cs"/>
              </a:rPr>
              <a:t>     thưởng. </a:t>
            </a:r>
          </a:p>
        </p:txBody>
      </p:sp>
      <p:pic>
        <p:nvPicPr>
          <p:cNvPr id="34822" name="Picture 386" descr="mous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313238"/>
            <a:ext cx="2057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AutoShape 15"/>
          <p:cNvSpPr>
            <a:spLocks noChangeArrowheads="1"/>
          </p:cNvSpPr>
          <p:nvPr/>
        </p:nvSpPr>
        <p:spPr bwMode="auto">
          <a:xfrm>
            <a:off x="381000" y="1676400"/>
            <a:ext cx="2133600" cy="3567113"/>
          </a:xfrm>
          <a:prstGeom prst="downArrowCallout">
            <a:avLst>
              <a:gd name="adj1" fmla="val 25000"/>
              <a:gd name="adj2" fmla="val 25000"/>
              <a:gd name="adj3" fmla="val 24242"/>
              <a:gd name="adj4" fmla="val 66667"/>
            </a:avLst>
          </a:prstGeom>
          <a:solidFill>
            <a:schemeClr val="accent1"/>
          </a:solidFill>
          <a:ln w="9525">
            <a:solidFill>
              <a:schemeClr val="tx1"/>
            </a:solidFill>
            <a:miter lim="800000"/>
            <a:headEnd/>
            <a:tailEnd/>
          </a:ln>
        </p:spPr>
        <p:txBody>
          <a:bodyPr wrap="none" anchor="ctr"/>
          <a:lstStyle/>
          <a:p>
            <a:pPr algn="ctr"/>
            <a:r>
              <a:rPr lang="en-US" sz="2400">
                <a:solidFill>
                  <a:srgbClr val="0000CC"/>
                </a:solidFill>
                <a:latin typeface="Times New Roman" pitchFamily="18" charset="0"/>
              </a:rPr>
              <a:t>Lao động tự giác</a:t>
            </a:r>
          </a:p>
          <a:p>
            <a:pPr algn="ctr"/>
            <a:endParaRPr lang="en-US"/>
          </a:p>
          <a:p>
            <a:pPr algn="ctr"/>
            <a:endParaRPr lang="en-US"/>
          </a:p>
          <a:p>
            <a:pPr algn="ctr"/>
            <a:endParaRPr lang="en-US"/>
          </a:p>
          <a:p>
            <a:pPr algn="ctr"/>
            <a:endParaRPr lang="en-US"/>
          </a:p>
          <a:p>
            <a:pPr algn="ctr"/>
            <a:endParaRPr lang="en-US"/>
          </a:p>
          <a:p>
            <a:pPr algn="ctr"/>
            <a:r>
              <a:rPr lang="en-US">
                <a:solidFill>
                  <a:srgbClr val="0000CC"/>
                </a:solidFill>
              </a:rPr>
              <a:t> </a:t>
            </a:r>
            <a:r>
              <a:rPr lang="en-US">
                <a:solidFill>
                  <a:srgbClr val="0000CC"/>
                </a:solidFill>
                <a:latin typeface="Times New Roman" pitchFamily="18" charset="0"/>
              </a:rPr>
              <a:t>Vui vẻ, tự tin</a:t>
            </a:r>
          </a:p>
          <a:p>
            <a:pPr algn="ctr"/>
            <a:r>
              <a:rPr lang="en-US">
                <a:solidFill>
                  <a:srgbClr val="0000CC"/>
                </a:solidFill>
                <a:latin typeface="Times New Roman" pitchFamily="18" charset="0"/>
              </a:rPr>
              <a:t>và có hiệu quả</a:t>
            </a:r>
          </a:p>
        </p:txBody>
      </p:sp>
      <p:sp>
        <p:nvSpPr>
          <p:cNvPr id="35844" name="AutoShape 16"/>
          <p:cNvSpPr>
            <a:spLocks noChangeArrowheads="1"/>
          </p:cNvSpPr>
          <p:nvPr/>
        </p:nvSpPr>
        <p:spPr bwMode="auto">
          <a:xfrm>
            <a:off x="6248400" y="1676400"/>
            <a:ext cx="2547938" cy="3567113"/>
          </a:xfrm>
          <a:prstGeom prst="downArrowCallout">
            <a:avLst>
              <a:gd name="adj1" fmla="val 25000"/>
              <a:gd name="adj2" fmla="val 25000"/>
              <a:gd name="adj3" fmla="val 20968"/>
              <a:gd name="adj4" fmla="val 66667"/>
            </a:avLst>
          </a:prstGeom>
          <a:solidFill>
            <a:schemeClr val="accent1"/>
          </a:solidFill>
          <a:ln w="9525">
            <a:solidFill>
              <a:schemeClr val="tx1"/>
            </a:solidFill>
            <a:miter lim="800000"/>
            <a:headEnd/>
            <a:tailEnd/>
          </a:ln>
        </p:spPr>
        <p:txBody>
          <a:bodyPr wrap="none" anchor="ctr"/>
          <a:lstStyle/>
          <a:p>
            <a:pPr algn="ctr"/>
            <a:r>
              <a:rPr lang="en-US" sz="2400">
                <a:solidFill>
                  <a:srgbClr val="0000FF"/>
                </a:solidFill>
                <a:latin typeface="Times New Roman" pitchFamily="18" charset="0"/>
              </a:rPr>
              <a:t>Lao động sáng tạo</a:t>
            </a:r>
          </a:p>
          <a:p>
            <a:pPr algn="ctr"/>
            <a:endParaRPr lang="en-US" sz="2400">
              <a:solidFill>
                <a:srgbClr val="0000FF"/>
              </a:solidFill>
            </a:endParaRPr>
          </a:p>
          <a:p>
            <a:pPr algn="ctr"/>
            <a:endParaRPr lang="en-US" sz="2400"/>
          </a:p>
          <a:p>
            <a:pPr algn="ctr"/>
            <a:endParaRPr lang="en-US" sz="2400"/>
          </a:p>
          <a:p>
            <a:pPr algn="ctr"/>
            <a:endParaRPr lang="en-US" sz="2400"/>
          </a:p>
          <a:p>
            <a:pPr algn="ctr"/>
            <a:r>
              <a:rPr lang="en-US" sz="2400">
                <a:solidFill>
                  <a:srgbClr val="0000FF"/>
                </a:solidFill>
                <a:latin typeface="Times New Roman" pitchFamily="18" charset="0"/>
              </a:rPr>
              <a:t>T</a:t>
            </a:r>
            <a:r>
              <a:rPr lang="en-US">
                <a:solidFill>
                  <a:srgbClr val="0000FF"/>
                </a:solidFill>
                <a:latin typeface="Times New Roman" pitchFamily="18" charset="0"/>
              </a:rPr>
              <a:t>ìm tòi,phát hiện cái mới</a:t>
            </a:r>
          </a:p>
        </p:txBody>
      </p:sp>
      <p:sp>
        <p:nvSpPr>
          <p:cNvPr id="35845" name="AutoShape 17"/>
          <p:cNvSpPr>
            <a:spLocks noChangeArrowheads="1"/>
          </p:cNvSpPr>
          <p:nvPr/>
        </p:nvSpPr>
        <p:spPr bwMode="auto">
          <a:xfrm>
            <a:off x="685800" y="5243513"/>
            <a:ext cx="7543800" cy="1233487"/>
          </a:xfrm>
          <a:prstGeom prst="ellipseRibbon">
            <a:avLst>
              <a:gd name="adj1" fmla="val 25000"/>
              <a:gd name="adj2" fmla="val 50000"/>
              <a:gd name="adj3" fmla="val 12500"/>
            </a:avLst>
          </a:prstGeom>
          <a:solidFill>
            <a:schemeClr val="accent1"/>
          </a:solidFill>
          <a:ln w="9525">
            <a:solidFill>
              <a:schemeClr val="tx1"/>
            </a:solidFill>
            <a:round/>
            <a:headEnd/>
            <a:tailEnd/>
          </a:ln>
        </p:spPr>
        <p:txBody>
          <a:bodyPr wrap="none" anchor="ctr"/>
          <a:lstStyle/>
          <a:p>
            <a:pPr algn="ctr"/>
            <a:r>
              <a:rPr lang="en-US" sz="2000" b="1">
                <a:solidFill>
                  <a:schemeClr val="tx2"/>
                </a:solidFill>
                <a:latin typeface="Times New Roman" pitchFamily="18" charset="0"/>
              </a:rPr>
              <a:t>Sự say mê, tinh thần vượt khó</a:t>
            </a:r>
          </a:p>
          <a:p>
            <a:pPr algn="ctr"/>
            <a:r>
              <a:rPr lang="en-US" sz="2000" b="1">
                <a:solidFill>
                  <a:schemeClr val="tx2"/>
                </a:solidFill>
                <a:latin typeface="Times New Roman" pitchFamily="18" charset="0"/>
              </a:rPr>
              <a:t> trong học tập và lao động.</a:t>
            </a:r>
          </a:p>
        </p:txBody>
      </p:sp>
      <p:sp>
        <p:nvSpPr>
          <p:cNvPr id="35846" name="AutoShape 20"/>
          <p:cNvSpPr>
            <a:spLocks noChangeArrowheads="1"/>
          </p:cNvSpPr>
          <p:nvPr/>
        </p:nvSpPr>
        <p:spPr bwMode="auto">
          <a:xfrm>
            <a:off x="2514600" y="2286000"/>
            <a:ext cx="3810000" cy="1752600"/>
          </a:xfrm>
          <a:prstGeom prst="leftRightArrow">
            <a:avLst>
              <a:gd name="adj1" fmla="val 50000"/>
              <a:gd name="adj2" fmla="val 43478"/>
            </a:avLst>
          </a:prstGeom>
          <a:solidFill>
            <a:schemeClr val="accent1"/>
          </a:solidFill>
          <a:ln w="9525">
            <a:solidFill>
              <a:schemeClr val="tx1"/>
            </a:solidFill>
            <a:miter lim="800000"/>
            <a:headEnd/>
            <a:tailEnd/>
          </a:ln>
        </p:spPr>
        <p:txBody>
          <a:bodyPr wrap="none" anchor="ctr"/>
          <a:lstStyle/>
          <a:p>
            <a:pPr algn="ctr"/>
            <a:r>
              <a:rPr lang="en-US">
                <a:solidFill>
                  <a:srgbClr val="0000CC"/>
                </a:solidFill>
                <a:latin typeface="Times New Roman" pitchFamily="18" charset="0"/>
              </a:rPr>
              <a:t>Tự giác là điều </a:t>
            </a:r>
          </a:p>
          <a:p>
            <a:pPr algn="ctr"/>
            <a:r>
              <a:rPr lang="en-US">
                <a:solidFill>
                  <a:srgbClr val="0000CC"/>
                </a:solidFill>
                <a:latin typeface="Times New Roman" pitchFamily="18" charset="0"/>
              </a:rPr>
              <a:t>kiện của sáng tạo</a:t>
            </a:r>
          </a:p>
        </p:txBody>
      </p:sp>
      <p:sp>
        <p:nvSpPr>
          <p:cNvPr id="35847" name="Text Box 21"/>
          <p:cNvSpPr txBox="1">
            <a:spLocks noChangeArrowheads="1"/>
          </p:cNvSpPr>
          <p:nvPr/>
        </p:nvSpPr>
        <p:spPr bwMode="auto">
          <a:xfrm>
            <a:off x="1219200" y="5410200"/>
            <a:ext cx="83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Times New Roman" pitchFamily="18" charset="0"/>
              </a:rPr>
              <a:t>Đạo đức</a:t>
            </a:r>
          </a:p>
        </p:txBody>
      </p:sp>
      <p:sp>
        <p:nvSpPr>
          <p:cNvPr id="35848" name="Text Box 22"/>
          <p:cNvSpPr txBox="1">
            <a:spLocks noChangeArrowheads="1"/>
          </p:cNvSpPr>
          <p:nvPr/>
        </p:nvSpPr>
        <p:spPr bwMode="auto">
          <a:xfrm>
            <a:off x="6934200" y="5410200"/>
            <a:ext cx="83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Times New Roman" pitchFamily="18" charset="0"/>
              </a:rPr>
              <a:t>Trí tuệ</a:t>
            </a:r>
          </a:p>
        </p:txBody>
      </p:sp>
      <p:sp>
        <p:nvSpPr>
          <p:cNvPr id="35849" name="AutoShape 23"/>
          <p:cNvSpPr>
            <a:spLocks noChangeArrowheads="1"/>
          </p:cNvSpPr>
          <p:nvPr/>
        </p:nvSpPr>
        <p:spPr bwMode="auto">
          <a:xfrm>
            <a:off x="7391400" y="2209800"/>
            <a:ext cx="228600" cy="1219200"/>
          </a:xfrm>
          <a:prstGeom prst="downArrow">
            <a:avLst>
              <a:gd name="adj1" fmla="val 50000"/>
              <a:gd name="adj2" fmla="val 133333"/>
            </a:avLst>
          </a:prstGeom>
          <a:solidFill>
            <a:srgbClr val="FF0000"/>
          </a:solidFill>
          <a:ln w="9525">
            <a:solidFill>
              <a:schemeClr val="tx1"/>
            </a:solidFill>
            <a:miter lim="800000"/>
            <a:headEnd/>
            <a:tailEnd/>
          </a:ln>
        </p:spPr>
        <p:txBody>
          <a:bodyPr vert="eaVert" wrap="none" anchor="ctr"/>
          <a:lstStyle/>
          <a:p>
            <a:pPr algn="ctr"/>
            <a:endParaRPr lang="vi-VN">
              <a:solidFill>
                <a:srgbClr val="FF0000"/>
              </a:solidFill>
            </a:endParaRPr>
          </a:p>
        </p:txBody>
      </p:sp>
      <p:sp>
        <p:nvSpPr>
          <p:cNvPr id="35850" name="AutoShape 24"/>
          <p:cNvSpPr>
            <a:spLocks noChangeArrowheads="1"/>
          </p:cNvSpPr>
          <p:nvPr/>
        </p:nvSpPr>
        <p:spPr bwMode="auto">
          <a:xfrm>
            <a:off x="3352800" y="3609975"/>
            <a:ext cx="2133600" cy="1828800"/>
          </a:xfrm>
          <a:prstGeom prst="downArrowCallout">
            <a:avLst>
              <a:gd name="adj1" fmla="val 29167"/>
              <a:gd name="adj2" fmla="val 29167"/>
              <a:gd name="adj3" fmla="val 16667"/>
              <a:gd name="adj4" fmla="val 66667"/>
            </a:avLst>
          </a:prstGeom>
          <a:solidFill>
            <a:schemeClr val="accent1"/>
          </a:solidFill>
          <a:ln w="9525">
            <a:solidFill>
              <a:srgbClr val="FF0000"/>
            </a:solidFill>
            <a:miter lim="800000"/>
            <a:headEnd/>
            <a:tailEnd/>
          </a:ln>
        </p:spPr>
        <p:txBody>
          <a:bodyPr wrap="none" anchor="ctr"/>
          <a:lstStyle/>
          <a:p>
            <a:pPr algn="ctr"/>
            <a:r>
              <a:rPr lang="en-US">
                <a:solidFill>
                  <a:srgbClr val="FF0000"/>
                </a:solidFill>
                <a:latin typeface="Times New Roman" pitchFamily="18" charset="0"/>
              </a:rPr>
              <a:t>Ý thức tự giác </a:t>
            </a:r>
          </a:p>
          <a:p>
            <a:pPr algn="ctr"/>
            <a:r>
              <a:rPr lang="en-US">
                <a:solidFill>
                  <a:srgbClr val="FF0000"/>
                </a:solidFill>
                <a:latin typeface="Times New Roman" pitchFamily="18" charset="0"/>
              </a:rPr>
              <a:t>và óc sáng tạo </a:t>
            </a:r>
          </a:p>
          <a:p>
            <a:pPr algn="ctr"/>
            <a:r>
              <a:rPr lang="en-US">
                <a:solidFill>
                  <a:srgbClr val="FF0000"/>
                </a:solidFill>
                <a:latin typeface="Times New Roman" pitchFamily="18" charset="0"/>
              </a:rPr>
              <a:t>là động cơ bên trong</a:t>
            </a:r>
          </a:p>
        </p:txBody>
      </p:sp>
      <p:sp>
        <p:nvSpPr>
          <p:cNvPr id="35851" name="Text Box 25"/>
          <p:cNvSpPr txBox="1">
            <a:spLocks noChangeArrowheads="1"/>
          </p:cNvSpPr>
          <p:nvPr/>
        </p:nvSpPr>
        <p:spPr bwMode="auto">
          <a:xfrm>
            <a:off x="2971800" y="533400"/>
            <a:ext cx="2743200" cy="576263"/>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solidFill>
                  <a:srgbClr val="0000FF"/>
                </a:solidFill>
                <a:latin typeface="Times New Roman" pitchFamily="18" charset="0"/>
              </a:rPr>
              <a:t>Mối quan hệ</a:t>
            </a:r>
          </a:p>
        </p:txBody>
      </p:sp>
      <p:sp>
        <p:nvSpPr>
          <p:cNvPr id="35852" name="AutoShape 19"/>
          <p:cNvSpPr>
            <a:spLocks noChangeArrowheads="1"/>
          </p:cNvSpPr>
          <p:nvPr/>
        </p:nvSpPr>
        <p:spPr bwMode="auto">
          <a:xfrm>
            <a:off x="1295400" y="2209800"/>
            <a:ext cx="228600" cy="1219200"/>
          </a:xfrm>
          <a:prstGeom prst="downArrow">
            <a:avLst>
              <a:gd name="adj1" fmla="val 50000"/>
              <a:gd name="adj2" fmla="val 133333"/>
            </a:avLst>
          </a:prstGeom>
          <a:solidFill>
            <a:srgbClr val="FF0000"/>
          </a:solidFill>
          <a:ln w="9525">
            <a:solidFill>
              <a:schemeClr val="tx1"/>
            </a:solidFill>
            <a:miter lim="800000"/>
            <a:headEnd/>
            <a:tailEnd/>
          </a:ln>
        </p:spPr>
        <p:txBody>
          <a:bodyPr vert="eaVert" wrap="none" anchor="ctr"/>
          <a:lstStyle/>
          <a:p>
            <a:pPr algn="ctr"/>
            <a:endParaRPr lang="vi-VN">
              <a:solidFill>
                <a:srgbClr val="00FF00"/>
              </a:solidFill>
            </a:endParaRPr>
          </a:p>
        </p:txBody>
      </p:sp>
      <p:cxnSp>
        <p:nvCxnSpPr>
          <p:cNvPr id="3" name="Straight Arrow Connector 2"/>
          <p:cNvCxnSpPr>
            <a:stCxn id="35851" idx="1"/>
          </p:cNvCxnSpPr>
          <p:nvPr/>
        </p:nvCxnSpPr>
        <p:spPr>
          <a:xfrm flipH="1">
            <a:off x="1390650" y="822325"/>
            <a:ext cx="1581150" cy="7937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15000" y="800100"/>
            <a:ext cx="1874838" cy="7953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8775" y="1676400"/>
            <a:ext cx="8328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4800" b="1">
                <a:solidFill>
                  <a:srgbClr val="0000CC"/>
                </a:solidFill>
                <a:latin typeface=".VnBodoniH" pitchFamily="34" charset="0"/>
              </a:rPr>
              <a:t>I. L</a:t>
            </a:r>
            <a:r>
              <a:rPr lang="vi-VN" sz="4800" b="1">
                <a:solidFill>
                  <a:srgbClr val="0000CC"/>
                </a:solidFill>
                <a:latin typeface=".VnBodoniH" pitchFamily="34" charset="0"/>
              </a:rPr>
              <a:t>í </a:t>
            </a:r>
            <a:r>
              <a:rPr lang="en-US" sz="4800" b="1">
                <a:solidFill>
                  <a:srgbClr val="0000CC"/>
                </a:solidFill>
                <a:latin typeface=".VnBodoniH" pitchFamily="34" charset="0"/>
              </a:rPr>
              <a:t> </a:t>
            </a:r>
            <a:r>
              <a:rPr lang="vi-VN" sz="4800" b="1">
                <a:solidFill>
                  <a:srgbClr val="0000CC"/>
                </a:solidFill>
                <a:latin typeface=".VnBodoniH" pitchFamily="34" charset="0"/>
              </a:rPr>
              <a:t>do chọn  </a:t>
            </a:r>
            <a:r>
              <a:rPr lang="en-US" sz="4800" b="1">
                <a:solidFill>
                  <a:srgbClr val="0000CC"/>
                </a:solidFill>
                <a:latin typeface=".VnBodoniH" pitchFamily="34" charset="0"/>
              </a:rPr>
              <a:t>chñ ®Ò</a:t>
            </a:r>
            <a:endParaRPr lang="en-US" sz="4800">
              <a:solidFill>
                <a:srgbClr val="0000CC"/>
              </a:solidFill>
              <a:latin typeface=".VnBodoniH" pitchFamily="34" charset="0"/>
            </a:endParaRPr>
          </a:p>
          <a:p>
            <a:pPr eaLnBrk="1" hangingPunct="1"/>
            <a:endParaRPr lang="en-US"/>
          </a:p>
        </p:txBody>
      </p:sp>
      <p:pic>
        <p:nvPicPr>
          <p:cNvPr id="18435"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body" idx="1"/>
          </p:nvPr>
        </p:nvSpPr>
        <p:spPr>
          <a:xfrm>
            <a:off x="457200" y="0"/>
            <a:ext cx="8229600" cy="6130925"/>
          </a:xfrm>
        </p:spPr>
        <p:txBody>
          <a:bodyPr/>
          <a:lstStyle/>
          <a:p>
            <a:pPr algn="ctr" eaLnBrk="1" hangingPunct="1">
              <a:buFontTx/>
              <a:buNone/>
            </a:pPr>
            <a:r>
              <a:rPr lang="en-US" sz="1200" smtClean="0"/>
              <a:t> </a:t>
            </a:r>
          </a:p>
        </p:txBody>
      </p:sp>
      <p:sp>
        <p:nvSpPr>
          <p:cNvPr id="36868" name="AutoShape 3"/>
          <p:cNvSpPr>
            <a:spLocks noChangeArrowheads="1"/>
          </p:cNvSpPr>
          <p:nvPr/>
        </p:nvSpPr>
        <p:spPr bwMode="auto">
          <a:xfrm>
            <a:off x="304800" y="990600"/>
            <a:ext cx="2895600" cy="26670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endParaRPr lang="vi-VN" sz="2400">
              <a:latin typeface="VN-NTime" pitchFamily="2" charset="0"/>
            </a:endParaRPr>
          </a:p>
        </p:txBody>
      </p:sp>
      <p:sp>
        <p:nvSpPr>
          <p:cNvPr id="36869" name="AutoShape 4"/>
          <p:cNvSpPr>
            <a:spLocks noChangeArrowheads="1"/>
          </p:cNvSpPr>
          <p:nvPr/>
        </p:nvSpPr>
        <p:spPr bwMode="auto">
          <a:xfrm>
            <a:off x="5867400" y="990600"/>
            <a:ext cx="2895600" cy="26670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endParaRPr lang="vi-VN" sz="2400">
              <a:latin typeface="VNI-Times" pitchFamily="2" charset="0"/>
            </a:endParaRPr>
          </a:p>
        </p:txBody>
      </p:sp>
      <p:sp>
        <p:nvSpPr>
          <p:cNvPr id="36870" name="AutoShape 5"/>
          <p:cNvSpPr>
            <a:spLocks noChangeArrowheads="1"/>
          </p:cNvSpPr>
          <p:nvPr/>
        </p:nvSpPr>
        <p:spPr bwMode="auto">
          <a:xfrm>
            <a:off x="3200400" y="2819400"/>
            <a:ext cx="2743200" cy="2057400"/>
          </a:xfrm>
          <a:prstGeom prst="star8">
            <a:avLst>
              <a:gd name="adj" fmla="val 38250"/>
            </a:avLst>
          </a:prstGeom>
          <a:solidFill>
            <a:schemeClr val="accent2"/>
          </a:solidFill>
          <a:ln w="9525">
            <a:solidFill>
              <a:schemeClr val="tx1"/>
            </a:solidFill>
            <a:miter lim="800000"/>
            <a:headEnd/>
            <a:tailEnd/>
          </a:ln>
        </p:spPr>
        <p:txBody>
          <a:bodyPr wrap="none" anchor="ctr"/>
          <a:lstStyle/>
          <a:p>
            <a:pPr algn="ctr"/>
            <a:r>
              <a:rPr lang="en-US" sz="2800">
                <a:solidFill>
                  <a:srgbClr val="E7EBB3"/>
                </a:solidFill>
                <a:latin typeface="Times New Roman" pitchFamily="18" charset="0"/>
              </a:rPr>
              <a:t>Của cải, </a:t>
            </a:r>
          </a:p>
          <a:p>
            <a:pPr algn="ctr"/>
            <a:r>
              <a:rPr lang="en-US" sz="2800">
                <a:solidFill>
                  <a:srgbClr val="E7EBB3"/>
                </a:solidFill>
                <a:latin typeface="Times New Roman" pitchFamily="18" charset="0"/>
              </a:rPr>
              <a:t>vật chất,</a:t>
            </a:r>
          </a:p>
          <a:p>
            <a:pPr algn="ctr"/>
            <a:r>
              <a:rPr lang="en-US" sz="2800">
                <a:solidFill>
                  <a:srgbClr val="E7EBB3"/>
                </a:solidFill>
                <a:latin typeface="Times New Roman" pitchFamily="18" charset="0"/>
              </a:rPr>
              <a:t>tinh thần</a:t>
            </a:r>
            <a:r>
              <a:rPr lang="en-US" sz="2800">
                <a:solidFill>
                  <a:srgbClr val="00FF00"/>
                </a:solidFill>
                <a:latin typeface="Times New Roman" pitchFamily="18" charset="0"/>
              </a:rPr>
              <a:t> </a:t>
            </a:r>
          </a:p>
        </p:txBody>
      </p:sp>
      <p:pic>
        <p:nvPicPr>
          <p:cNvPr id="36871" name="Picture 6" descr="xmastre4_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48200"/>
            <a:ext cx="1143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7" descr="xmastre4_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648200"/>
            <a:ext cx="1143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3" name="Group 8"/>
          <p:cNvGrpSpPr>
            <a:grpSpLocks/>
          </p:cNvGrpSpPr>
          <p:nvPr/>
        </p:nvGrpSpPr>
        <p:grpSpPr bwMode="auto">
          <a:xfrm>
            <a:off x="3276600" y="1524000"/>
            <a:ext cx="2590800" cy="1295400"/>
            <a:chOff x="2256" y="1776"/>
            <a:chExt cx="1632" cy="816"/>
          </a:xfrm>
        </p:grpSpPr>
        <p:sp>
          <p:nvSpPr>
            <p:cNvPr id="36881" name="AutoShape 9"/>
            <p:cNvSpPr>
              <a:spLocks noChangeArrowheads="1"/>
            </p:cNvSpPr>
            <p:nvPr/>
          </p:nvSpPr>
          <p:spPr bwMode="auto">
            <a:xfrm rot="10800000">
              <a:off x="2256" y="1776"/>
              <a:ext cx="1632" cy="81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57 w 21600"/>
                <a:gd name="T13" fmla="*/ 12335 h 21600"/>
                <a:gd name="T14" fmla="*/ 19443 w 21600"/>
                <a:gd name="T15" fmla="*/ 18503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6882" name="Text Box 10"/>
            <p:cNvSpPr txBox="1">
              <a:spLocks noChangeArrowheads="1"/>
            </p:cNvSpPr>
            <p:nvPr/>
          </p:nvSpPr>
          <p:spPr bwMode="auto">
            <a:xfrm>
              <a:off x="2544" y="1824"/>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180B51"/>
                  </a:solidFill>
                  <a:latin typeface="Times New Roman" pitchFamily="18" charset="0"/>
                </a:rPr>
                <a:t>Tạo ra</a:t>
              </a:r>
            </a:p>
          </p:txBody>
        </p:sp>
      </p:grpSp>
      <p:sp>
        <p:nvSpPr>
          <p:cNvPr id="36874" name="Text Box 11"/>
          <p:cNvSpPr txBox="1">
            <a:spLocks noChangeArrowheads="1"/>
          </p:cNvSpPr>
          <p:nvPr/>
        </p:nvSpPr>
        <p:spPr bwMode="auto">
          <a:xfrm>
            <a:off x="685800" y="1600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00"/>
                </a:solidFill>
                <a:latin typeface="Times New Roman" pitchFamily="18" charset="0"/>
              </a:rPr>
              <a:t>Lao động chân tay</a:t>
            </a:r>
          </a:p>
        </p:txBody>
      </p:sp>
      <p:sp>
        <p:nvSpPr>
          <p:cNvPr id="36875" name="Text Box 12"/>
          <p:cNvSpPr txBox="1">
            <a:spLocks noChangeArrowheads="1"/>
          </p:cNvSpPr>
          <p:nvPr/>
        </p:nvSpPr>
        <p:spPr bwMode="auto">
          <a:xfrm>
            <a:off x="762000" y="2149475"/>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FF3300"/>
                </a:solidFill>
                <a:latin typeface="Times New Roman" pitchFamily="18" charset="0"/>
              </a:rPr>
              <a:t>Dùng sức cơ bắp để lao động</a:t>
            </a:r>
          </a:p>
        </p:txBody>
      </p:sp>
      <p:sp>
        <p:nvSpPr>
          <p:cNvPr id="36876" name="Text Box 13"/>
          <p:cNvSpPr txBox="1">
            <a:spLocks noChangeArrowheads="1"/>
          </p:cNvSpPr>
          <p:nvPr/>
        </p:nvSpPr>
        <p:spPr bwMode="auto">
          <a:xfrm>
            <a:off x="6400800" y="16002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00"/>
                </a:solidFill>
                <a:latin typeface="Times New Roman" pitchFamily="18" charset="0"/>
              </a:rPr>
              <a:t>Lao động trí óc</a:t>
            </a:r>
          </a:p>
        </p:txBody>
      </p:sp>
      <p:sp>
        <p:nvSpPr>
          <p:cNvPr id="36877" name="Text Box 14"/>
          <p:cNvSpPr txBox="1">
            <a:spLocks noChangeArrowheads="1"/>
          </p:cNvSpPr>
          <p:nvPr/>
        </p:nvSpPr>
        <p:spPr bwMode="auto">
          <a:xfrm>
            <a:off x="6324600" y="21336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FF3300"/>
                </a:solidFill>
                <a:latin typeface="Times New Roman" pitchFamily="18" charset="0"/>
              </a:rPr>
              <a:t>Dùng năng lượng bộ não</a:t>
            </a:r>
          </a:p>
        </p:txBody>
      </p:sp>
      <p:sp>
        <p:nvSpPr>
          <p:cNvPr id="36878" name="Text Box 15"/>
          <p:cNvSpPr txBox="1">
            <a:spLocks noChangeArrowheads="1"/>
          </p:cNvSpPr>
          <p:nvPr/>
        </p:nvSpPr>
        <p:spPr bwMode="auto">
          <a:xfrm>
            <a:off x="6324600" y="579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vi-VN">
              <a:latin typeface="Tahoma" pitchFamily="34" charset="0"/>
            </a:endParaRPr>
          </a:p>
        </p:txBody>
      </p:sp>
      <p:pic>
        <p:nvPicPr>
          <p:cNvPr id="36879" name="Picture 16" desc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4876800"/>
            <a:ext cx="3124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TextBox 1"/>
          <p:cNvSpPr txBox="1">
            <a:spLocks noChangeArrowheads="1"/>
          </p:cNvSpPr>
          <p:nvPr/>
        </p:nvSpPr>
        <p:spPr bwMode="auto">
          <a:xfrm>
            <a:off x="2590800" y="392113"/>
            <a:ext cx="3976688" cy="461962"/>
          </a:xfrm>
          <a:prstGeom prst="rect">
            <a:avLst/>
          </a:prstGeom>
          <a:solidFill>
            <a:srgbClr val="99FFCC"/>
          </a:solidFill>
          <a:ln w="9525">
            <a:solidFill>
              <a:srgbClr val="FF0000"/>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rPr>
              <a:t>Có 2 loại hình lao động cơ bản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685800"/>
            <a:ext cx="8610600" cy="5410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1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HMEDEV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6"/>
          <p:cNvSpPr>
            <a:spLocks noChangeArrowheads="1"/>
          </p:cNvSpPr>
          <p:nvPr/>
        </p:nvSpPr>
        <p:spPr bwMode="auto">
          <a:xfrm>
            <a:off x="228600" y="517525"/>
            <a:ext cx="8763000" cy="3416300"/>
          </a:xfrm>
          <a:prstGeom prst="rect">
            <a:avLst/>
          </a:prstGeom>
          <a:noFill/>
          <a:ln w="38100">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r>
              <a:rPr lang="en-US" sz="2400" b="1">
                <a:solidFill>
                  <a:srgbClr val="FF0000"/>
                </a:solidFill>
                <a:latin typeface="Times New Roman" pitchFamily="18" charset="0"/>
              </a:rPr>
              <a:t>Bài tập củng cố</a:t>
            </a:r>
          </a:p>
          <a:p>
            <a:r>
              <a:rPr lang="en-US" sz="2000" b="1">
                <a:solidFill>
                  <a:srgbClr val="000066"/>
                </a:solidFill>
                <a:latin typeface="Times New Roman" pitchFamily="18" charset="0"/>
              </a:rPr>
              <a:t>	</a:t>
            </a:r>
            <a:r>
              <a:rPr lang="en-US" sz="2400" b="1">
                <a:solidFill>
                  <a:srgbClr val="000066"/>
                </a:solidFill>
                <a:latin typeface="Times New Roman" pitchFamily="18" charset="0"/>
              </a:rPr>
              <a:t>Hãy phân biệt hành vi thể hiện lao động tự giác, không tự giác, lao động sáng tạo, thiếu sáng tạo trong các ý đã nêu dưới đây?</a:t>
            </a:r>
          </a:p>
          <a:p>
            <a:r>
              <a:rPr lang="en-US" sz="2000" b="1">
                <a:solidFill>
                  <a:srgbClr val="660066"/>
                </a:solidFill>
                <a:latin typeface="Times New Roman" pitchFamily="18" charset="0"/>
              </a:rPr>
              <a:t>1. Nhờ bố mẹ nhắc nhở giờ học tập.</a:t>
            </a:r>
          </a:p>
          <a:p>
            <a:r>
              <a:rPr lang="en-US" sz="2000" b="1">
                <a:solidFill>
                  <a:srgbClr val="660066"/>
                </a:solidFill>
                <a:latin typeface="Times New Roman" pitchFamily="18" charset="0"/>
              </a:rPr>
              <a:t>2. Gặp bài tập khó là tham khảo ngay sách giải bài tập</a:t>
            </a:r>
          </a:p>
          <a:p>
            <a:r>
              <a:rPr lang="en-US" sz="2000" b="1">
                <a:solidFill>
                  <a:srgbClr val="660066"/>
                </a:solidFill>
                <a:latin typeface="Times New Roman" pitchFamily="18" charset="0"/>
              </a:rPr>
              <a:t>3. Tự lực làm bài kiểm tra trên lớp</a:t>
            </a:r>
          </a:p>
          <a:p>
            <a:r>
              <a:rPr lang="en-US" sz="2000" b="1">
                <a:solidFill>
                  <a:srgbClr val="660066"/>
                </a:solidFill>
                <a:latin typeface="Times New Roman" pitchFamily="18" charset="0"/>
              </a:rPr>
              <a:t>4. Có kế hoạch rèn luyện bản thân</a:t>
            </a:r>
          </a:p>
          <a:p>
            <a:r>
              <a:rPr lang="en-US" sz="2000" b="1">
                <a:solidFill>
                  <a:srgbClr val="660066"/>
                </a:solidFill>
                <a:latin typeface="Times New Roman" pitchFamily="18" charset="0"/>
              </a:rPr>
              <a:t>5. Thường xuyên đánh giá kết quả bài kiểm tra để rút kinh nghiệm.</a:t>
            </a:r>
          </a:p>
          <a:p>
            <a:r>
              <a:rPr lang="en-US" sz="2000" b="1">
                <a:solidFill>
                  <a:srgbClr val="660066"/>
                </a:solidFill>
                <a:latin typeface="Times New Roman" pitchFamily="18" charset="0"/>
              </a:rPr>
              <a:t>6. Nghiêm khắc sửa chữa sai lầm</a:t>
            </a:r>
            <a:r>
              <a:rPr lang="en-US" sz="2000">
                <a:solidFill>
                  <a:srgbClr val="660066"/>
                </a:solidFill>
              </a:rPr>
              <a:t> </a:t>
            </a:r>
            <a:endParaRPr lang="en-US" sz="2000" b="1">
              <a:solidFill>
                <a:srgbClr val="660066"/>
              </a:solidFill>
              <a:latin typeface="Times New Roman" pitchFamily="18" charset="0"/>
            </a:endParaRPr>
          </a:p>
        </p:txBody>
      </p:sp>
      <p:graphicFrame>
        <p:nvGraphicFramePr>
          <p:cNvPr id="19485" name="Group 29"/>
          <p:cNvGraphicFramePr>
            <a:graphicFrameLocks noGrp="1"/>
          </p:cNvGraphicFramePr>
          <p:nvPr/>
        </p:nvGraphicFramePr>
        <p:xfrm>
          <a:off x="1143000" y="4343400"/>
          <a:ext cx="5899150" cy="2346325"/>
        </p:xfrm>
        <a:graphic>
          <a:graphicData uri="http://schemas.openxmlformats.org/drawingml/2006/table">
            <a:tbl>
              <a:tblPr/>
              <a:tblGrid>
                <a:gridCol w="2949575"/>
                <a:gridCol w="2949575"/>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3350" algn="l"/>
                          <a:tab pos="1406525" algn="ctr"/>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Biểu hiện</a:t>
                      </a:r>
                      <a:endParaRPr kumimoji="0" lang="en-US" sz="20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Hành vi</a:t>
                      </a:r>
                      <a:endParaRPr kumimoji="0" lang="en-US" sz="20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66"/>
                          </a:solidFill>
                          <a:effectLst/>
                          <a:latin typeface="Times New Roman" pitchFamily="18" charset="0"/>
                          <a:cs typeface="Times New Roman" pitchFamily="18" charset="0"/>
                        </a:rPr>
                        <a:t>Lao động tự giác</a:t>
                      </a:r>
                      <a:endParaRPr kumimoji="0" lang="en-US" sz="2400" b="1"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400" b="1"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66"/>
                          </a:solidFill>
                          <a:effectLst/>
                          <a:latin typeface="Times New Roman" pitchFamily="18" charset="0"/>
                          <a:cs typeface="Times New Roman" pitchFamily="18" charset="0"/>
                        </a:rPr>
                        <a:t>Không tự giác</a:t>
                      </a:r>
                      <a:endParaRPr kumimoji="0" lang="en-US" sz="2400" b="1"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400" b="1"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66"/>
                          </a:solidFill>
                          <a:effectLst/>
                          <a:latin typeface="Times New Roman" pitchFamily="18" charset="0"/>
                          <a:cs typeface="Times New Roman" pitchFamily="18" charset="0"/>
                        </a:rPr>
                        <a:t>Lao động sáng tạo</a:t>
                      </a:r>
                      <a:endParaRPr kumimoji="0" lang="en-US" sz="2400" b="1"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400" b="1"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66"/>
                          </a:solidFill>
                          <a:effectLst/>
                          <a:latin typeface="Times New Roman" pitchFamily="18" charset="0"/>
                          <a:cs typeface="Times New Roman" pitchFamily="18" charset="0"/>
                        </a:rPr>
                        <a:t>Thiếu sáng tạo</a:t>
                      </a:r>
                      <a:endParaRPr kumimoji="0" lang="en-US" sz="2400" b="1"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400" b="1" i="0" u="none" strike="noStrike" cap="none" normalizeH="0" baseline="0" smtClean="0">
                        <a:ln>
                          <a:noFill/>
                        </a:ln>
                        <a:solidFill>
                          <a:srgbClr val="00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60" name="Title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HMEDEV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DỊNH LUẬT ÁC - SI - MÉT.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143000" y="914400"/>
            <a:ext cx="6858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04800"/>
            <a:ext cx="72215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8234" fill="hold"/>
                                        <p:tgtEl>
                                          <p:spTgt spid="3277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2773"/>
                </p:tgtEl>
              </p:cMediaNode>
            </p:video>
            <p:seq concurrent="1" nextAc="seek">
              <p:cTn id="8" restart="whenNotActive" fill="hold" evtFilter="cancelBubble" nodeType="interactiveSeq">
                <p:stCondLst>
                  <p:cond evt="onClick" delay="0">
                    <p:tgtEl>
                      <p:spTgt spid="3277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2773"/>
                                        </p:tgtEl>
                                      </p:cBhvr>
                                    </p:cmd>
                                  </p:childTnLst>
                                </p:cTn>
                              </p:par>
                            </p:childTnLst>
                          </p:cTn>
                        </p:par>
                      </p:childTnLst>
                    </p:cTn>
                  </p:par>
                </p:childTnLst>
              </p:cTn>
              <p:nextCondLst>
                <p:cond evt="onClick" delay="0">
                  <p:tgtEl>
                    <p:spTgt spid="3277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50" y="3494088"/>
            <a:ext cx="77279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3206750"/>
            <a:ext cx="7880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1323975"/>
            <a:ext cx="7058025"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790825"/>
            <a:ext cx="21304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noGrp="1"/>
          </p:cNvSpPr>
          <p:nvPr/>
        </p:nvSpPr>
        <p:spPr bwMode="auto">
          <a:xfrm>
            <a:off x="6858000" y="60150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B678951-C3E1-4F8B-9E59-38747AE027F7}" type="slidenum">
              <a:rPr lang="en-US" sz="1400">
                <a:solidFill>
                  <a:schemeClr val="bg2"/>
                </a:solidFill>
                <a:latin typeface="Tahoma" pitchFamily="34" charset="0"/>
              </a:rPr>
              <a:pPr algn="r" eaLnBrk="1" hangingPunct="1"/>
              <a:t>26</a:t>
            </a:fld>
            <a:endParaRPr lang="en-US" sz="1400">
              <a:solidFill>
                <a:schemeClr val="bg2"/>
              </a:solidFill>
              <a:latin typeface="Tahoma" pitchFamily="34" charset="0"/>
            </a:endParaRPr>
          </a:p>
        </p:txBody>
      </p:sp>
      <p:sp>
        <p:nvSpPr>
          <p:cNvPr id="43011" name="Oval 7"/>
          <p:cNvSpPr>
            <a:spLocks noChangeArrowheads="1"/>
          </p:cNvSpPr>
          <p:nvPr/>
        </p:nvSpPr>
        <p:spPr bwMode="auto">
          <a:xfrm>
            <a:off x="4419600" y="457200"/>
            <a:ext cx="3200400" cy="2895600"/>
          </a:xfrm>
          <a:prstGeom prst="ellipse">
            <a:avLst/>
          </a:prstGeom>
          <a:gradFill rotWithShape="1">
            <a:gsLst>
              <a:gs pos="0">
                <a:srgbClr val="FF0000"/>
              </a:gs>
              <a:gs pos="100000">
                <a:srgbClr val="FF9696"/>
              </a:gs>
            </a:gsLst>
            <a:path path="rect">
              <a:fillToRect r="100000" b="100000"/>
            </a:path>
          </a:gradFill>
          <a:ln w="9525" algn="ctr">
            <a:solidFill>
              <a:schemeClr val="tx1"/>
            </a:solidFill>
            <a:round/>
            <a:headEnd/>
            <a:tailEnd/>
          </a:ln>
        </p:spPr>
        <p:txBody>
          <a:bodyPr wrap="none" anchor="ctr"/>
          <a:lstStyle/>
          <a:p>
            <a:pPr algn="ctr" eaLnBrk="0" hangingPunct="0"/>
            <a:endParaRPr lang="en-US" sz="2800">
              <a:latin typeface=".VnTime" pitchFamily="34" charset="0"/>
            </a:endParaRPr>
          </a:p>
          <a:p>
            <a:pPr algn="ctr" eaLnBrk="0" hangingPunct="0"/>
            <a:endParaRPr lang="en-US" sz="2800">
              <a:latin typeface=".VnTime" pitchFamily="34" charset="0"/>
            </a:endParaRPr>
          </a:p>
        </p:txBody>
      </p:sp>
      <p:sp>
        <p:nvSpPr>
          <p:cNvPr id="43012" name="Text Box 8"/>
          <p:cNvSpPr txBox="1">
            <a:spLocks noChangeArrowheads="1"/>
          </p:cNvSpPr>
          <p:nvPr/>
        </p:nvSpPr>
        <p:spPr bwMode="auto">
          <a:xfrm>
            <a:off x="5257800" y="1524000"/>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4000" b="1">
                <a:solidFill>
                  <a:schemeClr val="bg1"/>
                </a:solidFill>
                <a:latin typeface=".VnTime" pitchFamily="34" charset="0"/>
              </a:rPr>
              <a:t>Häc tËp</a:t>
            </a:r>
          </a:p>
        </p:txBody>
      </p:sp>
      <p:sp>
        <p:nvSpPr>
          <p:cNvPr id="43013" name="Oval 9"/>
          <p:cNvSpPr>
            <a:spLocks noChangeArrowheads="1"/>
          </p:cNvSpPr>
          <p:nvPr/>
        </p:nvSpPr>
        <p:spPr bwMode="auto">
          <a:xfrm>
            <a:off x="4419600" y="3124200"/>
            <a:ext cx="3200400" cy="2895600"/>
          </a:xfrm>
          <a:prstGeom prst="ellipse">
            <a:avLst/>
          </a:prstGeom>
          <a:gradFill rotWithShape="1">
            <a:gsLst>
              <a:gs pos="0">
                <a:srgbClr val="FF0000"/>
              </a:gs>
              <a:gs pos="100000">
                <a:srgbClr val="FFAEAE"/>
              </a:gs>
            </a:gsLst>
            <a:path path="rect">
              <a:fillToRect r="100000" b="100000"/>
            </a:path>
          </a:gradFill>
          <a:ln w="9525" algn="ctr">
            <a:solidFill>
              <a:schemeClr val="tx1"/>
            </a:solidFill>
            <a:round/>
            <a:headEnd/>
            <a:tailEnd/>
          </a:ln>
        </p:spPr>
        <p:txBody>
          <a:bodyPr wrap="none" anchor="ctr"/>
          <a:lstStyle/>
          <a:p>
            <a:pPr algn="ctr" eaLnBrk="0" hangingPunct="0"/>
            <a:endParaRPr lang="vi-VN" sz="2800">
              <a:latin typeface=".VnTime" pitchFamily="34" charset="0"/>
            </a:endParaRPr>
          </a:p>
        </p:txBody>
      </p:sp>
      <p:sp>
        <p:nvSpPr>
          <p:cNvPr id="43014" name="Text Box 10"/>
          <p:cNvSpPr txBox="1">
            <a:spLocks noChangeArrowheads="1"/>
          </p:cNvSpPr>
          <p:nvPr/>
        </p:nvSpPr>
        <p:spPr bwMode="auto">
          <a:xfrm>
            <a:off x="5029200" y="4114800"/>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000" b="1">
                <a:solidFill>
                  <a:schemeClr val="bg1"/>
                </a:solidFill>
                <a:latin typeface=".VnTime" pitchFamily="34" charset="0"/>
              </a:rPr>
              <a:t>Ch¨m chØ</a:t>
            </a:r>
          </a:p>
        </p:txBody>
      </p:sp>
      <p:sp>
        <p:nvSpPr>
          <p:cNvPr id="43015" name="Oval 11"/>
          <p:cNvSpPr>
            <a:spLocks noChangeArrowheads="1"/>
          </p:cNvSpPr>
          <p:nvPr/>
        </p:nvSpPr>
        <p:spPr bwMode="auto">
          <a:xfrm>
            <a:off x="1447800" y="3200400"/>
            <a:ext cx="3200400" cy="2895600"/>
          </a:xfrm>
          <a:prstGeom prst="ellipse">
            <a:avLst/>
          </a:prstGeom>
          <a:gradFill rotWithShape="1">
            <a:gsLst>
              <a:gs pos="0">
                <a:srgbClr val="FF0000"/>
              </a:gs>
              <a:gs pos="100000">
                <a:srgbClr val="FF8686"/>
              </a:gs>
            </a:gsLst>
            <a:path path="rect">
              <a:fillToRect r="100000" b="100000"/>
            </a:path>
          </a:gradFill>
          <a:ln w="9525" algn="ctr">
            <a:solidFill>
              <a:schemeClr val="tx1"/>
            </a:solidFill>
            <a:round/>
            <a:headEnd/>
            <a:tailEnd/>
          </a:ln>
        </p:spPr>
        <p:txBody>
          <a:bodyPr wrap="none" anchor="ctr"/>
          <a:lstStyle/>
          <a:p>
            <a:pPr algn="ctr" eaLnBrk="0" hangingPunct="0"/>
            <a:endParaRPr lang="vi-VN" sz="2800">
              <a:latin typeface=".VnTime" pitchFamily="34" charset="0"/>
            </a:endParaRPr>
          </a:p>
        </p:txBody>
      </p:sp>
      <p:sp>
        <p:nvSpPr>
          <p:cNvPr id="43016" name="Text Box 12"/>
          <p:cNvSpPr txBox="1">
            <a:spLocks noChangeArrowheads="1"/>
          </p:cNvSpPr>
          <p:nvPr/>
        </p:nvSpPr>
        <p:spPr bwMode="auto">
          <a:xfrm>
            <a:off x="2133600" y="4144963"/>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4000" b="1">
                <a:solidFill>
                  <a:schemeClr val="bg1"/>
                </a:solidFill>
                <a:latin typeface=".VnTime" pitchFamily="34" charset="0"/>
              </a:rPr>
              <a:t>Tù gi¸c</a:t>
            </a:r>
            <a:r>
              <a:rPr lang="en-US" sz="2800" b="1">
                <a:solidFill>
                  <a:schemeClr val="bg1"/>
                </a:solidFill>
                <a:latin typeface=".VnTime" pitchFamily="34" charset="0"/>
              </a:rPr>
              <a:t> </a:t>
            </a:r>
          </a:p>
        </p:txBody>
      </p:sp>
      <p:sp>
        <p:nvSpPr>
          <p:cNvPr id="43017" name="Oval 13"/>
          <p:cNvSpPr>
            <a:spLocks noChangeArrowheads="1"/>
          </p:cNvSpPr>
          <p:nvPr/>
        </p:nvSpPr>
        <p:spPr bwMode="auto">
          <a:xfrm>
            <a:off x="1447800" y="533400"/>
            <a:ext cx="3200400" cy="2895600"/>
          </a:xfrm>
          <a:prstGeom prst="ellipse">
            <a:avLst/>
          </a:prstGeom>
          <a:gradFill rotWithShape="1">
            <a:gsLst>
              <a:gs pos="0">
                <a:srgbClr val="FF0000"/>
              </a:gs>
              <a:gs pos="100000">
                <a:srgbClr val="FFAEAE"/>
              </a:gs>
            </a:gsLst>
            <a:path path="rect">
              <a:fillToRect r="100000" b="100000"/>
            </a:path>
          </a:gradFill>
          <a:ln w="9525">
            <a:solidFill>
              <a:schemeClr val="tx1"/>
            </a:solidFill>
            <a:round/>
            <a:headEnd/>
            <a:tailEnd/>
          </a:ln>
        </p:spPr>
        <p:txBody>
          <a:bodyPr wrap="none" anchor="ctr"/>
          <a:lstStyle/>
          <a:p>
            <a:pPr algn="ctr" eaLnBrk="0" hangingPunct="0"/>
            <a:endParaRPr lang="vi-VN" sz="4000">
              <a:latin typeface=".VnTime" pitchFamily="34" charset="0"/>
            </a:endParaRPr>
          </a:p>
        </p:txBody>
      </p:sp>
      <p:sp>
        <p:nvSpPr>
          <p:cNvPr id="43018" name="Text Box 14"/>
          <p:cNvSpPr txBox="1">
            <a:spLocks noChangeArrowheads="1"/>
          </p:cNvSpPr>
          <p:nvPr/>
        </p:nvSpPr>
        <p:spPr bwMode="auto">
          <a:xfrm>
            <a:off x="1981200" y="15240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000" b="1">
                <a:solidFill>
                  <a:schemeClr val="bg1"/>
                </a:solidFill>
                <a:latin typeface=".VnTime" pitchFamily="34" charset="0"/>
              </a:rPr>
              <a:t>S¸ng t¹o</a:t>
            </a:r>
            <a:r>
              <a:rPr lang="en-US" sz="2800" b="1">
                <a:solidFill>
                  <a:schemeClr val="bg1"/>
                </a:solidFill>
                <a:latin typeface=".VnTime" pitchFamily="34" charset="0"/>
              </a:rPr>
              <a:t>  </a:t>
            </a:r>
          </a:p>
        </p:txBody>
      </p:sp>
      <p:sp>
        <p:nvSpPr>
          <p:cNvPr id="43019" name="AutoShape 15"/>
          <p:cNvSpPr>
            <a:spLocks noChangeArrowheads="1"/>
          </p:cNvSpPr>
          <p:nvPr/>
        </p:nvSpPr>
        <p:spPr bwMode="auto">
          <a:xfrm>
            <a:off x="3048000" y="1752600"/>
            <a:ext cx="2971800" cy="2819400"/>
          </a:xfrm>
          <a:prstGeom prst="star16">
            <a:avLst>
              <a:gd name="adj" fmla="val 37500"/>
            </a:avLst>
          </a:prstGeom>
          <a:gradFill rotWithShape="1">
            <a:gsLst>
              <a:gs pos="0">
                <a:srgbClr val="FFFF66"/>
              </a:gs>
              <a:gs pos="100000">
                <a:srgbClr val="FFFFA3"/>
              </a:gs>
            </a:gsLst>
            <a:path path="rect">
              <a:fillToRect r="100000" b="100000"/>
            </a:path>
          </a:gradFill>
          <a:ln w="9525">
            <a:solidFill>
              <a:schemeClr val="tx1"/>
            </a:solidFill>
            <a:miter lim="800000"/>
            <a:headEnd/>
            <a:tailEnd/>
          </a:ln>
        </p:spPr>
        <p:txBody>
          <a:bodyPr wrap="none" anchor="ctr"/>
          <a:lstStyle/>
          <a:p>
            <a:pPr algn="ctr" eaLnBrk="0" hangingPunct="0"/>
            <a:endParaRPr lang="vi-VN" sz="4400"/>
          </a:p>
        </p:txBody>
      </p:sp>
      <p:sp>
        <p:nvSpPr>
          <p:cNvPr id="43020" name="Text Box 16"/>
          <p:cNvSpPr txBox="1">
            <a:spLocks noChangeArrowheads="1"/>
          </p:cNvSpPr>
          <p:nvPr/>
        </p:nvSpPr>
        <p:spPr bwMode="auto">
          <a:xfrm>
            <a:off x="3276600" y="2514600"/>
            <a:ext cx="259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4000" b="1">
                <a:solidFill>
                  <a:srgbClr val="FF00FF"/>
                </a:solidFill>
                <a:latin typeface=".VnTime" pitchFamily="34" charset="0"/>
              </a:rPr>
              <a:t>Häc sinh giái </a:t>
            </a:r>
            <a:endParaRPr lang="en-US" b="1">
              <a:solidFill>
                <a:srgbClr val="FF00FF"/>
              </a:solidFill>
              <a:latin typeface=".VnTime" pitchFamily="34" charset="0"/>
            </a:endParaRPr>
          </a:p>
        </p:txBody>
      </p:sp>
      <p:pic>
        <p:nvPicPr>
          <p:cNvPr id="13325" name="j021921.wav">
            <a:hlinkClick r:id="" action="ppaction://media"/>
          </p:cNvPr>
          <p:cNvPicPr>
            <a:picLocks noRot="1" noChangeAspect="1" noChangeArrowheads="1"/>
          </p:cNvPicPr>
          <p:nvPr>
            <a:wavAudioFile r:embed="rId1" name="j0214098.wav"/>
          </p:nvPr>
        </p:nvPicPr>
        <p:blipFill>
          <a:blip r:embed="rId3">
            <a:extLst>
              <a:ext uri="{28A0092B-C50C-407E-A947-70E740481C1C}">
                <a14:useLocalDpi xmlns:a14="http://schemas.microsoft.com/office/drawing/2010/main" val="0"/>
              </a:ext>
            </a:extLst>
          </a:blip>
          <a:srcRect/>
          <a:stretch>
            <a:fillRect/>
          </a:stretch>
        </p:blipFill>
        <p:spPr bwMode="auto">
          <a:xfrm>
            <a:off x="8458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3" descr="HMEDEV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332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5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rizontal Scroll 1"/>
          <p:cNvSpPr/>
          <p:nvPr/>
        </p:nvSpPr>
        <p:spPr>
          <a:xfrm>
            <a:off x="533400" y="1533525"/>
            <a:ext cx="7924800" cy="296227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36" name="TextBox 1"/>
          <p:cNvSpPr txBox="1">
            <a:spLocks noChangeArrowheads="1"/>
          </p:cNvSpPr>
          <p:nvPr/>
        </p:nvSpPr>
        <p:spPr bwMode="auto">
          <a:xfrm>
            <a:off x="990600" y="2581275"/>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0000"/>
                </a:solidFill>
                <a:latin typeface="Times New Roman" pitchFamily="18" charset="0"/>
                <a:cs typeface="Times New Roman" pitchFamily="18" charset="0"/>
              </a:rPr>
              <a:t>Rèn luyện:</a:t>
            </a:r>
          </a:p>
          <a:p>
            <a:pPr eaLnBrk="1" hangingPunct="1"/>
            <a:r>
              <a:rPr lang="en-US">
                <a:solidFill>
                  <a:srgbClr val="0000CC"/>
                </a:solidFill>
                <a:latin typeface="Times New Roman" pitchFamily="18" charset="0"/>
                <a:cs typeface="Times New Roman" pitchFamily="18" charset="0"/>
              </a:rPr>
              <a:t>Học sinh cần có kế hoạch rèn luyện  lao động tự giác và sáng tạo trong học tập, lao động.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dmin\Downloads\hoa sen.jpg"/>
          <p:cNvPicPr>
            <a:picLocks noChangeAspect="1" noChangeArrowheads="1"/>
          </p:cNvPicPr>
          <p:nvPr/>
        </p:nvPicPr>
        <p:blipFill>
          <a:blip r:embed="rId2">
            <a:lum bright="50000"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p:cNvSpPr>
          <p:nvPr/>
        </p:nvSpPr>
        <p:spPr bwMode="auto">
          <a:xfrm>
            <a:off x="0" y="0"/>
            <a:ext cx="7924800" cy="838200"/>
          </a:xfrm>
          <a:prstGeom prst="rect">
            <a:avLst/>
          </a:prstGeom>
          <a:noFill/>
          <a:ln>
            <a:noFill/>
          </a:ln>
          <a:effectLst/>
          <a:extLst/>
        </p:spPr>
        <p:txBody>
          <a:bodyPr anchor="ctr"/>
          <a:lstStyle/>
          <a:p>
            <a:pPr algn="ctr">
              <a:defRPr/>
            </a:pPr>
            <a:r>
              <a:rPr lang="en-US" sz="3600" b="1">
                <a:solidFill>
                  <a:srgbClr val="000000"/>
                </a:solidFill>
                <a:effectLst>
                  <a:outerShdw blurRad="38100" dist="38100" dir="2700000" algn="tl">
                    <a:srgbClr val="C0C0C0"/>
                  </a:outerShdw>
                </a:effectLst>
                <a:latin typeface="Arial" pitchFamily="34" charset="0"/>
                <a:cs typeface="Arial" pitchFamily="34" charset="0"/>
              </a:rPr>
              <a:t>C. HOẠT ĐỘNG THỰC HÀNH</a:t>
            </a:r>
          </a:p>
        </p:txBody>
      </p:sp>
      <p:sp>
        <p:nvSpPr>
          <p:cNvPr id="45060" name="Flowchart: Punched Tape 5"/>
          <p:cNvSpPr>
            <a:spLocks noChangeArrowheads="1"/>
          </p:cNvSpPr>
          <p:nvPr/>
        </p:nvSpPr>
        <p:spPr bwMode="auto">
          <a:xfrm>
            <a:off x="3276600" y="914400"/>
            <a:ext cx="2362200" cy="762000"/>
          </a:xfrm>
          <a:prstGeom prst="flowChartPunchedTape">
            <a:avLst/>
          </a:prstGeom>
          <a:solidFill>
            <a:schemeClr val="bg1"/>
          </a:solidFill>
          <a:ln w="9525" algn="ctr">
            <a:solidFill>
              <a:schemeClr val="tx1"/>
            </a:solidFill>
            <a:round/>
            <a:headEnd/>
            <a:tailEnd/>
          </a:ln>
        </p:spPr>
        <p:txBody>
          <a:bodyPr/>
          <a:lstStyle/>
          <a:p>
            <a:pPr algn="ctr" eaLnBrk="0" hangingPunct="0"/>
            <a:r>
              <a:rPr lang="en-US" sz="2800" b="1">
                <a:solidFill>
                  <a:srgbClr val="161616"/>
                </a:solidFill>
                <a:latin typeface="Tahoma" pitchFamily="34" charset="0"/>
              </a:rPr>
              <a:t>BÀI TẬP</a:t>
            </a:r>
          </a:p>
        </p:txBody>
      </p:sp>
      <p:sp>
        <p:nvSpPr>
          <p:cNvPr id="45061" name="Vertical Scroll 6"/>
          <p:cNvSpPr>
            <a:spLocks noChangeArrowheads="1"/>
          </p:cNvSpPr>
          <p:nvPr/>
        </p:nvSpPr>
        <p:spPr bwMode="auto">
          <a:xfrm>
            <a:off x="0" y="1676400"/>
            <a:ext cx="2514600" cy="1828800"/>
          </a:xfrm>
          <a:prstGeom prst="verticalScroll">
            <a:avLst>
              <a:gd name="adj" fmla="val 12500"/>
            </a:avLst>
          </a:prstGeom>
          <a:solidFill>
            <a:srgbClr val="CCFFCC"/>
          </a:solidFill>
          <a:ln w="9525" algn="ctr">
            <a:solidFill>
              <a:schemeClr val="tx1"/>
            </a:solidFill>
            <a:round/>
            <a:headEnd/>
            <a:tailEnd/>
          </a:ln>
        </p:spPr>
        <p:txBody>
          <a:bodyPr/>
          <a:lstStyle/>
          <a:p>
            <a:pPr algn="ctr" eaLnBrk="0" hangingPunct="0"/>
            <a:endParaRPr lang="en-US">
              <a:solidFill>
                <a:srgbClr val="000000"/>
              </a:solidFill>
              <a:latin typeface="Tahoma" pitchFamily="34" charset="0"/>
            </a:endParaRPr>
          </a:p>
          <a:p>
            <a:pPr algn="ctr" eaLnBrk="0" hangingPunct="0"/>
            <a:r>
              <a:rPr lang="en-US" b="1">
                <a:solidFill>
                  <a:srgbClr val="000000"/>
                </a:solidFill>
                <a:latin typeface="Tahoma" pitchFamily="34" charset="0"/>
              </a:rPr>
              <a:t>Bài tập</a:t>
            </a:r>
          </a:p>
          <a:p>
            <a:pPr algn="ctr" eaLnBrk="0" hangingPunct="0"/>
            <a:r>
              <a:rPr lang="en-US" b="1">
                <a:solidFill>
                  <a:srgbClr val="000000"/>
                </a:solidFill>
                <a:latin typeface="Tahoma" pitchFamily="34" charset="0"/>
              </a:rPr>
              <a:t>Nhận biết gắn với thực tiễn</a:t>
            </a:r>
          </a:p>
          <a:p>
            <a:pPr algn="ctr" eaLnBrk="0" hangingPunct="0"/>
            <a:endParaRPr lang="en-US" b="1">
              <a:solidFill>
                <a:srgbClr val="000000"/>
              </a:solidFill>
              <a:latin typeface="Tahoma" pitchFamily="34" charset="0"/>
            </a:endParaRPr>
          </a:p>
        </p:txBody>
      </p:sp>
      <p:sp>
        <p:nvSpPr>
          <p:cNvPr id="45062" name="Vertical Scroll 7"/>
          <p:cNvSpPr>
            <a:spLocks noChangeArrowheads="1"/>
          </p:cNvSpPr>
          <p:nvPr/>
        </p:nvSpPr>
        <p:spPr bwMode="auto">
          <a:xfrm>
            <a:off x="3048000" y="2133600"/>
            <a:ext cx="2895600" cy="1981200"/>
          </a:xfrm>
          <a:prstGeom prst="verticalScroll">
            <a:avLst>
              <a:gd name="adj" fmla="val 12500"/>
            </a:avLst>
          </a:prstGeom>
          <a:solidFill>
            <a:srgbClr val="CCFFCC"/>
          </a:solidFill>
          <a:ln w="9525" algn="ctr">
            <a:solidFill>
              <a:schemeClr val="tx1"/>
            </a:solidFill>
            <a:round/>
            <a:headEnd/>
            <a:tailEnd/>
          </a:ln>
        </p:spPr>
        <p:txBody>
          <a:bodyPr/>
          <a:lstStyle/>
          <a:p>
            <a:pPr algn="ctr" eaLnBrk="0" hangingPunct="0"/>
            <a:endParaRPr lang="en-US">
              <a:solidFill>
                <a:srgbClr val="000000"/>
              </a:solidFill>
              <a:latin typeface="Tahoma" pitchFamily="34" charset="0"/>
            </a:endParaRPr>
          </a:p>
          <a:p>
            <a:pPr algn="ctr" eaLnBrk="0" hangingPunct="0"/>
            <a:r>
              <a:rPr lang="en-US" b="1">
                <a:solidFill>
                  <a:srgbClr val="000000"/>
                </a:solidFill>
                <a:latin typeface="Tahoma" pitchFamily="34" charset="0"/>
              </a:rPr>
              <a:t>Bài tập </a:t>
            </a:r>
          </a:p>
          <a:p>
            <a:pPr algn="ctr" eaLnBrk="0" hangingPunct="0"/>
            <a:r>
              <a:rPr lang="en-US" b="1">
                <a:solidFill>
                  <a:srgbClr val="000000"/>
                </a:solidFill>
                <a:latin typeface="Tahoma" pitchFamily="34" charset="0"/>
              </a:rPr>
              <a:t>Thông hiểu gắn với thực tiễn</a:t>
            </a:r>
          </a:p>
        </p:txBody>
      </p:sp>
      <p:sp>
        <p:nvSpPr>
          <p:cNvPr id="45063" name="Vertical Scroll 8"/>
          <p:cNvSpPr>
            <a:spLocks noChangeArrowheads="1"/>
          </p:cNvSpPr>
          <p:nvPr/>
        </p:nvSpPr>
        <p:spPr bwMode="auto">
          <a:xfrm>
            <a:off x="6248400" y="1676400"/>
            <a:ext cx="2895600" cy="1905000"/>
          </a:xfrm>
          <a:prstGeom prst="verticalScroll">
            <a:avLst>
              <a:gd name="adj" fmla="val 12500"/>
            </a:avLst>
          </a:prstGeom>
          <a:solidFill>
            <a:srgbClr val="CCFFCC"/>
          </a:solidFill>
          <a:ln w="9525" algn="ctr">
            <a:solidFill>
              <a:schemeClr val="tx1"/>
            </a:solidFill>
            <a:round/>
            <a:headEnd/>
            <a:tailEnd/>
          </a:ln>
        </p:spPr>
        <p:txBody>
          <a:bodyPr/>
          <a:lstStyle/>
          <a:p>
            <a:pPr algn="ctr" eaLnBrk="0" hangingPunct="0"/>
            <a:endParaRPr lang="en-US">
              <a:solidFill>
                <a:srgbClr val="000000"/>
              </a:solidFill>
              <a:latin typeface="Tahoma" pitchFamily="34" charset="0"/>
            </a:endParaRPr>
          </a:p>
          <a:p>
            <a:pPr algn="ctr" eaLnBrk="0" hangingPunct="0"/>
            <a:r>
              <a:rPr lang="en-US" b="1">
                <a:solidFill>
                  <a:srgbClr val="000000"/>
                </a:solidFill>
                <a:latin typeface="Tahoma" pitchFamily="34" charset="0"/>
              </a:rPr>
              <a:t>Bài tập vận dụng </a:t>
            </a:r>
          </a:p>
          <a:p>
            <a:pPr algn="ctr" eaLnBrk="0" hangingPunct="0"/>
            <a:r>
              <a:rPr lang="en-US" b="1">
                <a:solidFill>
                  <a:srgbClr val="000000"/>
                </a:solidFill>
                <a:latin typeface="Tahoma" pitchFamily="34" charset="0"/>
              </a:rPr>
              <a:t>thực hành</a:t>
            </a:r>
          </a:p>
        </p:txBody>
      </p:sp>
      <p:sp>
        <p:nvSpPr>
          <p:cNvPr id="45064" name="Down Arrow 14"/>
          <p:cNvSpPr>
            <a:spLocks noChangeArrowheads="1"/>
          </p:cNvSpPr>
          <p:nvPr/>
        </p:nvSpPr>
        <p:spPr bwMode="auto">
          <a:xfrm>
            <a:off x="4267200" y="4114800"/>
            <a:ext cx="457200" cy="838200"/>
          </a:xfrm>
          <a:prstGeom prst="downArrow">
            <a:avLst>
              <a:gd name="adj1" fmla="val 50000"/>
              <a:gd name="adj2" fmla="val 50001"/>
            </a:avLst>
          </a:prstGeom>
          <a:solidFill>
            <a:srgbClr val="99CC00"/>
          </a:solidFill>
          <a:ln w="9525" algn="ctr">
            <a:solidFill>
              <a:schemeClr val="tx1"/>
            </a:solidFill>
            <a:round/>
            <a:headEnd/>
            <a:tailEnd/>
          </a:ln>
        </p:spPr>
        <p:txBody>
          <a:bodyPr/>
          <a:lstStyle/>
          <a:p>
            <a:pPr eaLnBrk="0" hangingPunct="0"/>
            <a:endParaRPr lang="en-US">
              <a:solidFill>
                <a:srgbClr val="000000"/>
              </a:solidFill>
              <a:latin typeface="Tahoma" pitchFamily="34" charset="0"/>
            </a:endParaRPr>
          </a:p>
        </p:txBody>
      </p:sp>
      <p:sp>
        <p:nvSpPr>
          <p:cNvPr id="45065" name="Down Arrow 15"/>
          <p:cNvSpPr>
            <a:spLocks noChangeArrowheads="1"/>
          </p:cNvSpPr>
          <p:nvPr/>
        </p:nvSpPr>
        <p:spPr bwMode="auto">
          <a:xfrm rot="-3106642">
            <a:off x="2471737" y="3319463"/>
            <a:ext cx="360363" cy="1951038"/>
          </a:xfrm>
          <a:prstGeom prst="downArrow">
            <a:avLst>
              <a:gd name="adj1" fmla="val 50000"/>
              <a:gd name="adj2" fmla="val 50055"/>
            </a:avLst>
          </a:prstGeom>
          <a:solidFill>
            <a:srgbClr val="99CC00"/>
          </a:solidFill>
          <a:ln w="9525" algn="ctr">
            <a:solidFill>
              <a:schemeClr val="tx1"/>
            </a:solidFill>
            <a:round/>
            <a:headEnd/>
            <a:tailEnd/>
          </a:ln>
        </p:spPr>
        <p:txBody>
          <a:bodyPr vert="eaVert"/>
          <a:lstStyle/>
          <a:p>
            <a:pPr eaLnBrk="0" hangingPunct="0"/>
            <a:endParaRPr lang="en-US">
              <a:solidFill>
                <a:srgbClr val="000000"/>
              </a:solidFill>
              <a:latin typeface="Tahoma" pitchFamily="34" charset="0"/>
            </a:endParaRPr>
          </a:p>
        </p:txBody>
      </p:sp>
      <p:sp>
        <p:nvSpPr>
          <p:cNvPr id="45066" name="Down Arrow 16"/>
          <p:cNvSpPr>
            <a:spLocks noChangeArrowheads="1"/>
          </p:cNvSpPr>
          <p:nvPr/>
        </p:nvSpPr>
        <p:spPr bwMode="auto">
          <a:xfrm rot="2790181">
            <a:off x="6119019" y="3525044"/>
            <a:ext cx="361950" cy="1690688"/>
          </a:xfrm>
          <a:prstGeom prst="downArrow">
            <a:avLst>
              <a:gd name="adj1" fmla="val 50000"/>
              <a:gd name="adj2" fmla="val 49998"/>
            </a:avLst>
          </a:prstGeom>
          <a:solidFill>
            <a:srgbClr val="99CC00"/>
          </a:solidFill>
          <a:ln w="9525" algn="ctr">
            <a:solidFill>
              <a:schemeClr val="tx1"/>
            </a:solidFill>
            <a:round/>
            <a:headEnd/>
            <a:tailEnd/>
          </a:ln>
        </p:spPr>
        <p:txBody>
          <a:bodyPr rot="10800000" vert="eaVert"/>
          <a:lstStyle/>
          <a:p>
            <a:pPr eaLnBrk="0" hangingPunct="0"/>
            <a:endParaRPr lang="en-US">
              <a:solidFill>
                <a:srgbClr val="000000"/>
              </a:solidFill>
              <a:latin typeface="Tahoma" pitchFamily="34" charset="0"/>
            </a:endParaRPr>
          </a:p>
        </p:txBody>
      </p:sp>
      <p:sp>
        <p:nvSpPr>
          <p:cNvPr id="14" name="Rounded Rectangle 13"/>
          <p:cNvSpPr>
            <a:spLocks noChangeArrowheads="1"/>
          </p:cNvSpPr>
          <p:nvPr/>
        </p:nvSpPr>
        <p:spPr bwMode="auto">
          <a:xfrm>
            <a:off x="0" y="4953000"/>
            <a:ext cx="9144000" cy="1828800"/>
          </a:xfrm>
          <a:prstGeom prst="roundRect">
            <a:avLst>
              <a:gd name="adj" fmla="val 16667"/>
            </a:avLst>
          </a:prstGeom>
          <a:solidFill>
            <a:srgbClr val="CCFFCC"/>
          </a:solidFill>
          <a:ln w="9525" algn="ctr">
            <a:solidFill>
              <a:schemeClr val="tx1"/>
            </a:solidFill>
            <a:round/>
            <a:headEnd/>
            <a:tailEnd/>
          </a:ln>
        </p:spPr>
        <p:txBody>
          <a:bodyPr/>
          <a:lstStyle/>
          <a:p>
            <a:pPr marL="285750" indent="-285750" eaLnBrk="0" hangingPunct="0">
              <a:buFontTx/>
              <a:buChar char="-"/>
              <a:defRPr/>
            </a:pPr>
            <a:r>
              <a:rPr lang="en-US" b="1">
                <a:solidFill>
                  <a:srgbClr val="000000"/>
                </a:solidFill>
                <a:latin typeface="Arial" pitchFamily="34" charset="0"/>
                <a:cs typeface="Arial"/>
              </a:rPr>
              <a:t>Năng lực tự nhận thức, ntự điều chỉnh hành vi phù hợp với pháp luật và chuẩn  mực đạo đức xã hội.</a:t>
            </a:r>
          </a:p>
          <a:p>
            <a:pPr marL="285750" indent="-285750" eaLnBrk="0" hangingPunct="0">
              <a:buFontTx/>
              <a:buChar char="-"/>
              <a:defRPr/>
            </a:pPr>
            <a:r>
              <a:rPr lang="vi-VN" b="1">
                <a:solidFill>
                  <a:srgbClr val="000000"/>
                </a:solidFill>
                <a:latin typeface="Arial" pitchFamily="34" charset="0"/>
                <a:cs typeface="Arial"/>
              </a:rPr>
              <a:t>N</a:t>
            </a:r>
            <a:r>
              <a:rPr lang="en-US" b="1">
                <a:solidFill>
                  <a:srgbClr val="000000"/>
                </a:solidFill>
                <a:latin typeface="Arial" pitchFamily="34" charset="0"/>
                <a:cs typeface="Arial"/>
              </a:rPr>
              <a:t>ăng lực</a:t>
            </a:r>
            <a:r>
              <a:rPr lang="vi-VN" b="1">
                <a:solidFill>
                  <a:srgbClr val="000000"/>
                </a:solidFill>
                <a:latin typeface="Arial" pitchFamily="34" charset="0"/>
                <a:cs typeface="Arial"/>
              </a:rPr>
              <a:t> </a:t>
            </a:r>
            <a:r>
              <a:rPr lang="en-US" b="1">
                <a:solidFill>
                  <a:srgbClr val="000000"/>
                </a:solidFill>
                <a:latin typeface="Arial" pitchFamily="34" charset="0"/>
                <a:cs typeface="Arial"/>
              </a:rPr>
              <a:t>tự chịu trách nhiệm và thực hiện trách nhiệm công dân với cộng </a:t>
            </a:r>
          </a:p>
          <a:p>
            <a:pPr eaLnBrk="0" hangingPunct="0">
              <a:defRPr/>
            </a:pPr>
            <a:r>
              <a:rPr lang="en-US" b="1">
                <a:solidFill>
                  <a:srgbClr val="000000"/>
                </a:solidFill>
                <a:latin typeface="Arial" pitchFamily="34" charset="0"/>
                <a:cs typeface="Arial"/>
              </a:rPr>
              <a:t>     đồng đất nước. </a:t>
            </a:r>
          </a:p>
          <a:p>
            <a:pPr marL="285750" indent="-285750" eaLnBrk="0" hangingPunct="0">
              <a:buFontTx/>
              <a:buChar char="-"/>
              <a:defRPr/>
            </a:pPr>
            <a:r>
              <a:rPr lang="en-US" b="1">
                <a:solidFill>
                  <a:srgbClr val="000000"/>
                </a:solidFill>
                <a:latin typeface="Arial" pitchFamily="34" charset="0"/>
                <a:cs typeface="Arial"/>
              </a:rPr>
              <a:t>Năng lực giải quyết các vấn đề cá nhân và hợp tác giải quyết các vấn đề xã hội.</a:t>
            </a:r>
          </a:p>
          <a:p>
            <a:pPr marL="285750" indent="-285750" eaLnBrk="0" hangingPunct="0">
              <a:buFontTx/>
              <a:buChar char="-"/>
              <a:defRPr/>
            </a:pPr>
            <a:endParaRPr lang="en-US" b="1">
              <a:solidFill>
                <a:srgbClr val="000000"/>
              </a:solidFill>
              <a:latin typeface="Arial" pitchFamily="34" charset="0"/>
              <a:cs typeface="Arial"/>
            </a:endParaRPr>
          </a:p>
          <a:p>
            <a:pPr eaLnBrk="0" hangingPunct="0">
              <a:defRPr/>
            </a:pPr>
            <a:endParaRPr lang="en-US" b="1">
              <a:solidFill>
                <a:srgbClr val="000000"/>
              </a:solidFill>
              <a:latin typeface="Arial" pitchFamily="34" charset="0"/>
              <a:cs typeface="Arial"/>
            </a:endParaRPr>
          </a:p>
          <a:p>
            <a:pPr eaLnBrk="0" hangingPunct="0">
              <a:defRPr/>
            </a:pPr>
            <a:endParaRPr lang="en-US">
              <a:solidFill>
                <a:srgbClr val="000000"/>
              </a:solidFill>
              <a:latin typeface="Arial" pitchFamily="34" charset="0"/>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dmin\Downloads\hinhnen.jpg"/>
          <p:cNvPicPr>
            <a:picLocks noChangeAspect="1" noChangeArrowheads="1"/>
          </p:cNvPicPr>
          <p:nvPr/>
        </p:nvPicPr>
        <p:blipFill>
          <a:blip r:embed="rId2">
            <a:lum bright="6000" contrast="-82000"/>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p:cNvSpPr>
          <p:nvPr/>
        </p:nvSpPr>
        <p:spPr bwMode="auto">
          <a:xfrm>
            <a:off x="457200" y="274638"/>
            <a:ext cx="8229600" cy="1143000"/>
          </a:xfrm>
          <a:prstGeom prst="rect">
            <a:avLst/>
          </a:prstGeom>
          <a:noFill/>
          <a:ln>
            <a:noFill/>
          </a:ln>
          <a:effectLst/>
          <a:extLst/>
        </p:spPr>
        <p:txBody>
          <a:bodyPr anchor="ctr"/>
          <a:lstStyle/>
          <a:p>
            <a:pPr algn="ctr">
              <a:defRPr/>
            </a:pPr>
            <a:r>
              <a:rPr lang="en-US" sz="4400" b="1">
                <a:solidFill>
                  <a:srgbClr val="000000"/>
                </a:solidFill>
                <a:effectLst>
                  <a:outerShdw blurRad="38100" dist="38100" dir="2700000" algn="tl">
                    <a:srgbClr val="C0C0C0"/>
                  </a:outerShdw>
                </a:effectLst>
                <a:latin typeface="Arial" pitchFamily="34" charset="0"/>
                <a:cs typeface="Arial" pitchFamily="34" charset="0"/>
              </a:rPr>
              <a:t>D. HOẠT ĐỘNG ỨNG DỤNG</a:t>
            </a:r>
          </a:p>
        </p:txBody>
      </p:sp>
      <p:sp>
        <p:nvSpPr>
          <p:cNvPr id="46084" name="Vertical Scroll 3"/>
          <p:cNvSpPr>
            <a:spLocks noChangeArrowheads="1"/>
          </p:cNvSpPr>
          <p:nvPr/>
        </p:nvSpPr>
        <p:spPr bwMode="auto">
          <a:xfrm>
            <a:off x="533400" y="1295400"/>
            <a:ext cx="3352800" cy="1981200"/>
          </a:xfrm>
          <a:prstGeom prst="verticalScroll">
            <a:avLst>
              <a:gd name="adj" fmla="val 12500"/>
            </a:avLst>
          </a:prstGeom>
          <a:solidFill>
            <a:schemeClr val="accent1"/>
          </a:solidFill>
          <a:ln w="9525" algn="ctr">
            <a:solidFill>
              <a:schemeClr val="tx1"/>
            </a:solidFill>
            <a:round/>
            <a:headEnd/>
            <a:tailEnd/>
          </a:ln>
        </p:spPr>
        <p:txBody>
          <a:bodyPr/>
          <a:lstStyle/>
          <a:p>
            <a:pPr indent="228600" algn="just"/>
            <a:r>
              <a:rPr lang="en-US" sz="2400">
                <a:latin typeface="Times New Roman" pitchFamily="18" charset="0"/>
                <a:cs typeface="Times New Roman" pitchFamily="18" charset="0"/>
              </a:rPr>
              <a:t>Em hãy tự sáng tạo ra một tấm bưu thiếp tặng thầy cô nhân ngày 20/11.</a:t>
            </a:r>
          </a:p>
          <a:p>
            <a:pPr indent="228600" algn="ctr" eaLnBrk="0" hangingPunct="0"/>
            <a:endParaRPr lang="en-US" sz="2400">
              <a:solidFill>
                <a:srgbClr val="000000"/>
              </a:solidFill>
              <a:latin typeface="Tahoma" pitchFamily="34" charset="0"/>
            </a:endParaRPr>
          </a:p>
        </p:txBody>
      </p:sp>
      <p:sp>
        <p:nvSpPr>
          <p:cNvPr id="46085" name="Vertical Scroll 4"/>
          <p:cNvSpPr>
            <a:spLocks noChangeArrowheads="1"/>
          </p:cNvSpPr>
          <p:nvPr/>
        </p:nvSpPr>
        <p:spPr bwMode="auto">
          <a:xfrm>
            <a:off x="5334000" y="1295400"/>
            <a:ext cx="3276600" cy="1905000"/>
          </a:xfrm>
          <a:prstGeom prst="verticalScroll">
            <a:avLst>
              <a:gd name="adj" fmla="val 12500"/>
            </a:avLst>
          </a:prstGeom>
          <a:solidFill>
            <a:schemeClr val="accent1"/>
          </a:solidFill>
          <a:ln w="9525" algn="ctr">
            <a:solidFill>
              <a:schemeClr val="tx1"/>
            </a:solidFill>
            <a:round/>
            <a:headEnd/>
            <a:tailEnd/>
          </a:ln>
        </p:spPr>
        <p:txBody>
          <a:bodyPr/>
          <a:lstStyle/>
          <a:p>
            <a:pPr indent="228600" algn="just"/>
            <a:r>
              <a:rPr lang="en-US" sz="2000">
                <a:latin typeface="Times New Roman" pitchFamily="18" charset="0"/>
                <a:cs typeface="Times New Roman" pitchFamily="18" charset="0"/>
              </a:rPr>
              <a:t>Thực hiện những việc làm thể hiện tính lao động tự giác và sáng tạo ở trường, ở gia đình, ở địa phương?</a:t>
            </a:r>
          </a:p>
          <a:p>
            <a:pPr indent="228600" algn="ctr" eaLnBrk="0" hangingPunct="0"/>
            <a:r>
              <a:rPr lang="en-US" sz="2000">
                <a:solidFill>
                  <a:srgbClr val="000000"/>
                </a:solidFill>
                <a:latin typeface="Tahoma" pitchFamily="34" charset="0"/>
              </a:rPr>
              <a:t>.</a:t>
            </a:r>
          </a:p>
        </p:txBody>
      </p:sp>
      <p:sp>
        <p:nvSpPr>
          <p:cNvPr id="46086" name="Oval 8"/>
          <p:cNvSpPr>
            <a:spLocks noChangeArrowheads="1"/>
          </p:cNvSpPr>
          <p:nvPr/>
        </p:nvSpPr>
        <p:spPr bwMode="auto">
          <a:xfrm>
            <a:off x="533400" y="3657600"/>
            <a:ext cx="7924800" cy="2895600"/>
          </a:xfrm>
          <a:prstGeom prst="ellipse">
            <a:avLst/>
          </a:prstGeom>
          <a:solidFill>
            <a:schemeClr val="accent1"/>
          </a:solidFill>
          <a:ln w="9525">
            <a:solidFill>
              <a:schemeClr val="tx1"/>
            </a:solidFill>
            <a:round/>
            <a:headEnd/>
            <a:tailEnd/>
          </a:ln>
        </p:spPr>
        <p:txBody>
          <a:bodyPr wrap="none" anchor="ctr"/>
          <a:lstStyle/>
          <a:p>
            <a:pPr eaLnBrk="0" hangingPunct="0"/>
            <a:endParaRPr lang="en-US" b="1">
              <a:solidFill>
                <a:srgbClr val="000000"/>
              </a:solidFill>
              <a:latin typeface="Tahoma" pitchFamily="34" charset="0"/>
            </a:endParaRPr>
          </a:p>
        </p:txBody>
      </p:sp>
      <p:sp>
        <p:nvSpPr>
          <p:cNvPr id="46087" name="AutoShape 11"/>
          <p:cNvSpPr>
            <a:spLocks noChangeArrowheads="1"/>
          </p:cNvSpPr>
          <p:nvPr/>
        </p:nvSpPr>
        <p:spPr bwMode="auto">
          <a:xfrm rot="10800000">
            <a:off x="3657600" y="2286000"/>
            <a:ext cx="1905000" cy="1385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6088" name="TextBox 2"/>
          <p:cNvSpPr txBox="1">
            <a:spLocks noChangeArrowheads="1"/>
          </p:cNvSpPr>
          <p:nvPr/>
        </p:nvSpPr>
        <p:spPr bwMode="auto">
          <a:xfrm>
            <a:off x="163513" y="4343400"/>
            <a:ext cx="81819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Times New Roman" pitchFamily="18" charset="0"/>
                <a:cs typeface="Times New Roman" pitchFamily="18" charset="0"/>
              </a:rPr>
              <a:t>        </a:t>
            </a:r>
            <a:r>
              <a:rPr lang="en-US" b="1"/>
              <a:t>Phát triển năng lực chuyên biệt của môn giáo dục công dân</a:t>
            </a:r>
            <a:endParaRPr lang="en-US"/>
          </a:p>
          <a:p>
            <a:pPr eaLnBrk="1" hangingPunct="1"/>
            <a:r>
              <a:rPr lang="en-US">
                <a:latin typeface="Times New Roman" pitchFamily="18" charset="0"/>
                <a:cs typeface="Times New Roman" pitchFamily="18" charset="0"/>
              </a:rPr>
              <a:t>+ Ý thực tự giác thực hiện trách nhiệm công dân với gia đình,cộng đồng, đất nước</a:t>
            </a:r>
          </a:p>
          <a:p>
            <a:pPr eaLnBrk="1" hangingPunct="1"/>
            <a:r>
              <a:rPr lang="en-US">
                <a:latin typeface="Times New Roman" pitchFamily="18" charset="0"/>
                <a:cs typeface="Times New Roman" pitchFamily="18" charset="0"/>
              </a:rPr>
              <a:t>+ Chủ động tham gia hợp tác giải quyết vấn đề xã hội</a:t>
            </a:r>
          </a:p>
          <a:p>
            <a:pPr eaLnBrk="1" hangingPunct="1"/>
            <a:r>
              <a:rPr lang="en-US">
                <a:latin typeface="Times New Roman" pitchFamily="18" charset="0"/>
                <a:cs typeface="Times New Roman" pitchFamily="18" charset="0"/>
              </a:rPr>
              <a:t>+ Đặt kế hoạch và nhiệm vụ phấn đấu cho mục tiêu của mình</a:t>
            </a:r>
          </a:p>
          <a:p>
            <a:pPr eaLnBrk="1" hangingPunct="1"/>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body" idx="1"/>
          </p:nvPr>
        </p:nvSpPr>
        <p:spPr>
          <a:xfrm>
            <a:off x="533400" y="555625"/>
            <a:ext cx="8534400" cy="5668963"/>
          </a:xfrm>
        </p:spPr>
        <p:txBody>
          <a:bodyPr/>
          <a:lstStyle/>
          <a:p>
            <a:pPr>
              <a:lnSpc>
                <a:spcPct val="90000"/>
              </a:lnSpc>
              <a:buFontTx/>
              <a:buNone/>
            </a:pPr>
            <a:r>
              <a:rPr lang="en-US" sz="2800" b="1" smtClean="0">
                <a:latin typeface="Times New Roman" pitchFamily="18" charset="0"/>
              </a:rPr>
              <a:t>II. Mục tiêu chủ đề</a:t>
            </a:r>
            <a:endParaRPr lang="en-US" sz="2800" b="1" i="1" smtClean="0">
              <a:latin typeface="Times New Roman" pitchFamily="18" charset="0"/>
            </a:endParaRPr>
          </a:p>
          <a:p>
            <a:pPr>
              <a:lnSpc>
                <a:spcPct val="90000"/>
              </a:lnSpc>
              <a:buFontTx/>
              <a:buNone/>
            </a:pPr>
            <a:r>
              <a:rPr lang="en-US" sz="2400" b="1" i="1" smtClean="0">
                <a:latin typeface="Times New Roman" pitchFamily="18" charset="0"/>
              </a:rPr>
              <a:t>1. Kiến thức</a:t>
            </a:r>
            <a:endParaRPr lang="en-US" sz="2400" smtClean="0">
              <a:latin typeface="Times New Roman" pitchFamily="18" charset="0"/>
            </a:endParaRPr>
          </a:p>
          <a:p>
            <a:pPr>
              <a:lnSpc>
                <a:spcPct val="90000"/>
              </a:lnSpc>
              <a:buFontTx/>
              <a:buNone/>
            </a:pPr>
            <a:r>
              <a:rPr lang="en-US" sz="2400" smtClean="0">
                <a:latin typeface="Times New Roman" pitchFamily="18" charset="0"/>
              </a:rPr>
              <a:t>	- Hiểu được thế nào là lao động tự giác, lao động sáng tạo.</a:t>
            </a:r>
          </a:p>
          <a:p>
            <a:pPr>
              <a:lnSpc>
                <a:spcPct val="90000"/>
              </a:lnSpc>
              <a:buFontTx/>
              <a:buNone/>
            </a:pPr>
            <a:r>
              <a:rPr lang="en-US" sz="2400" smtClean="0">
                <a:latin typeface="Times New Roman" pitchFamily="18" charset="0"/>
              </a:rPr>
              <a:t>	- Nêu được những biểu hiện của sự tự giác, sáng tạo trong lao động, học tập.</a:t>
            </a:r>
          </a:p>
          <a:p>
            <a:pPr>
              <a:lnSpc>
                <a:spcPct val="90000"/>
              </a:lnSpc>
              <a:buFontTx/>
              <a:buNone/>
            </a:pPr>
            <a:r>
              <a:rPr lang="en-US" sz="2400" smtClean="0">
                <a:latin typeface="Times New Roman" pitchFamily="18" charset="0"/>
              </a:rPr>
              <a:t>	- Hiểu được ý nghĩa của lao động tự giác, lao động sáng tạo.</a:t>
            </a:r>
            <a:endParaRPr lang="en-US" sz="2400" b="1" i="1" smtClean="0">
              <a:latin typeface="Times New Roman" pitchFamily="18" charset="0"/>
            </a:endParaRPr>
          </a:p>
          <a:p>
            <a:pPr>
              <a:lnSpc>
                <a:spcPct val="90000"/>
              </a:lnSpc>
              <a:buFontTx/>
              <a:buNone/>
            </a:pPr>
            <a:r>
              <a:rPr lang="en-US" sz="2400" b="1" i="1" smtClean="0">
                <a:latin typeface="Times New Roman" pitchFamily="18" charset="0"/>
              </a:rPr>
              <a:t>2. Kĩ năng</a:t>
            </a:r>
            <a:endParaRPr lang="en-US" sz="2400" smtClean="0">
              <a:latin typeface="Times New Roman" pitchFamily="18" charset="0"/>
            </a:endParaRPr>
          </a:p>
          <a:p>
            <a:pPr>
              <a:lnSpc>
                <a:spcPct val="90000"/>
              </a:lnSpc>
              <a:buFontTx/>
              <a:buNone/>
            </a:pPr>
            <a:r>
              <a:rPr lang="en-US" sz="2400" smtClean="0">
                <a:latin typeface="Times New Roman" pitchFamily="18" charset="0"/>
              </a:rPr>
              <a:t>	- Biết lập kế hoạch lao động, học tập. Biết điều chỉnh, lựa chọn các biện pháp, cách thức thực hiện để đạt kết quả cao trong lao động, học tập.</a:t>
            </a:r>
            <a:endParaRPr lang="en-US" sz="2400" b="1" i="1" smtClean="0">
              <a:latin typeface="Times New Roman" pitchFamily="18" charset="0"/>
            </a:endParaRPr>
          </a:p>
          <a:p>
            <a:pPr>
              <a:lnSpc>
                <a:spcPct val="90000"/>
              </a:lnSpc>
              <a:buFontTx/>
              <a:buNone/>
            </a:pPr>
            <a:r>
              <a:rPr lang="en-US" sz="2400" b="1" i="1" smtClean="0">
                <a:latin typeface="Times New Roman" pitchFamily="18" charset="0"/>
              </a:rPr>
              <a:t>3. Thái độ</a:t>
            </a:r>
            <a:endParaRPr lang="en-US" sz="2400" smtClean="0">
              <a:latin typeface="Times New Roman" pitchFamily="18" charset="0"/>
            </a:endParaRPr>
          </a:p>
          <a:p>
            <a:pPr>
              <a:lnSpc>
                <a:spcPct val="90000"/>
              </a:lnSpc>
              <a:buFontTx/>
              <a:buNone/>
            </a:pPr>
            <a:r>
              <a:rPr lang="en-US" sz="2400" smtClean="0">
                <a:latin typeface="Times New Roman" pitchFamily="18" charset="0"/>
              </a:rPr>
              <a:t>	- Tích cực, tự giác, sáng tạo trong lao động, học tập.</a:t>
            </a:r>
          </a:p>
          <a:p>
            <a:pPr>
              <a:lnSpc>
                <a:spcPct val="90000"/>
              </a:lnSpc>
              <a:buFontTx/>
              <a:buNone/>
            </a:pPr>
            <a:r>
              <a:rPr lang="en-US" sz="2400" smtClean="0">
                <a:latin typeface="Times New Roman" pitchFamily="18" charset="0"/>
              </a:rPr>
              <a:t>	- Quý trọng những người tự giác, sáng tạo trong lao động, học tập.</a:t>
            </a:r>
          </a:p>
          <a:p>
            <a:pPr>
              <a:lnSpc>
                <a:spcPct val="90000"/>
              </a:lnSpc>
              <a:buFontTx/>
              <a:buNone/>
            </a:pPr>
            <a:r>
              <a:rPr lang="en-US" sz="2400" smtClean="0">
                <a:latin typeface="Times New Roman" pitchFamily="18" charset="0"/>
              </a:rPr>
              <a:t>	- Phê phán những biểu hiện lười nhác trong lao động, học tập.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2" descr="C:\Users\Admin\Downloads\images (16).jpg"/>
          <p:cNvPicPr>
            <a:picLocks noChangeAspect="1" noChangeArrowheads="1"/>
          </p:cNvPicPr>
          <p:nvPr/>
        </p:nvPicPr>
        <p:blipFill>
          <a:blip r:embed="rId2">
            <a:lum bright="60000" contrast="-4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p:txBody>
          <a:bodyPr/>
          <a:lstStyle/>
          <a:p>
            <a:pPr eaLnBrk="1" hangingPunct="1">
              <a:defRPr/>
            </a:pPr>
            <a:r>
              <a:rPr lang="en-US" b="1" smtClean="0">
                <a:effectLst>
                  <a:outerShdw blurRad="38100" dist="38100" dir="2700000" algn="tl">
                    <a:srgbClr val="C0C0C0"/>
                  </a:outerShdw>
                </a:effectLst>
              </a:rPr>
              <a:t>E. HOẠT ĐỘNG BỔ SUNG</a:t>
            </a:r>
          </a:p>
        </p:txBody>
      </p:sp>
      <p:sp>
        <p:nvSpPr>
          <p:cNvPr id="6" name="7-Point Star 5"/>
          <p:cNvSpPr/>
          <p:nvPr/>
        </p:nvSpPr>
        <p:spPr bwMode="auto">
          <a:xfrm>
            <a:off x="0" y="1447800"/>
            <a:ext cx="3429000" cy="4343400"/>
          </a:xfrm>
          <a:prstGeom prst="star7">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endParaRPr lang="en-US" sz="2800">
              <a:latin typeface="Times New Roman" pitchFamily="18" charset="0"/>
              <a:cs typeface="Times New Roman" pitchFamily="18" charset="0"/>
            </a:endParaRPr>
          </a:p>
        </p:txBody>
      </p:sp>
      <p:sp>
        <p:nvSpPr>
          <p:cNvPr id="47109" name="AutoShape 9"/>
          <p:cNvSpPr>
            <a:spLocks noChangeArrowheads="1"/>
          </p:cNvSpPr>
          <p:nvPr/>
        </p:nvSpPr>
        <p:spPr bwMode="auto">
          <a:xfrm>
            <a:off x="3238500" y="1524000"/>
            <a:ext cx="5753100" cy="13716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a:t> </a:t>
            </a:r>
          </a:p>
          <a:p>
            <a:pPr algn="ctr"/>
            <a:endParaRPr lang="en-US"/>
          </a:p>
        </p:txBody>
      </p:sp>
      <p:sp>
        <p:nvSpPr>
          <p:cNvPr id="47110" name="AutoShape 10"/>
          <p:cNvSpPr>
            <a:spLocks noChangeArrowheads="1"/>
          </p:cNvSpPr>
          <p:nvPr/>
        </p:nvSpPr>
        <p:spPr bwMode="auto">
          <a:xfrm>
            <a:off x="3457575" y="3246438"/>
            <a:ext cx="5638800" cy="16764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a:t> </a:t>
            </a:r>
          </a:p>
        </p:txBody>
      </p:sp>
      <p:sp>
        <p:nvSpPr>
          <p:cNvPr id="47111" name="AutoShape 11"/>
          <p:cNvSpPr>
            <a:spLocks noChangeArrowheads="1"/>
          </p:cNvSpPr>
          <p:nvPr/>
        </p:nvSpPr>
        <p:spPr bwMode="auto">
          <a:xfrm>
            <a:off x="3429000" y="5181600"/>
            <a:ext cx="5638800" cy="11430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endParaRPr lang="en-US"/>
          </a:p>
        </p:txBody>
      </p:sp>
      <p:sp>
        <p:nvSpPr>
          <p:cNvPr id="47112" name="TextBox 1"/>
          <p:cNvSpPr txBox="1">
            <a:spLocks noChangeArrowheads="1"/>
          </p:cNvSpPr>
          <p:nvPr/>
        </p:nvSpPr>
        <p:spPr bwMode="auto">
          <a:xfrm>
            <a:off x="647700" y="2755900"/>
            <a:ext cx="2133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1400"/>
              <a:t>    Sưu tầm những câu chuyện, những câu ca dao, tục ngữ nói về lao động tự giác, sáng tạo.</a:t>
            </a:r>
          </a:p>
          <a:p>
            <a:pPr algn="just" eaLnBrk="1" hangingPunct="1"/>
            <a:r>
              <a:rPr lang="en-US" sz="1400"/>
              <a:t>    Vì sao người lao động không có kết quả tốt thường thiếu ý thực tự giác và sáng tạo.</a:t>
            </a:r>
          </a:p>
        </p:txBody>
      </p:sp>
      <p:sp>
        <p:nvSpPr>
          <p:cNvPr id="47113" name="TextBox 2"/>
          <p:cNvSpPr txBox="1">
            <a:spLocks noChangeArrowheads="1"/>
          </p:cNvSpPr>
          <p:nvPr/>
        </p:nvSpPr>
        <p:spPr bwMode="auto">
          <a:xfrm>
            <a:off x="2819400" y="1905000"/>
            <a:ext cx="5894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b="1">
                <a:latin typeface="Times New Roman" pitchFamily="18" charset="0"/>
                <a:cs typeface="Times New Roman" pitchFamily="18" charset="0"/>
              </a:rPr>
              <a:t>+ </a:t>
            </a:r>
            <a:r>
              <a:rPr lang="en-US">
                <a:latin typeface="Times New Roman" pitchFamily="18" charset="0"/>
                <a:cs typeface="Times New Roman" pitchFamily="18" charset="0"/>
              </a:rPr>
              <a:t>Nhận ra được các yếu tố tự giác, sáng tạo tác động đến</a:t>
            </a:r>
          </a:p>
          <a:p>
            <a:pPr algn="just" eaLnBrk="1" hangingPunct="1"/>
            <a:r>
              <a:rPr lang="en-US">
                <a:latin typeface="Times New Roman" pitchFamily="18" charset="0"/>
                <a:cs typeface="Times New Roman" pitchFamily="18" charset="0"/>
              </a:rPr>
              <a:t> bản thân.</a:t>
            </a:r>
          </a:p>
        </p:txBody>
      </p:sp>
      <p:sp>
        <p:nvSpPr>
          <p:cNvPr id="47114" name="TextBox 3"/>
          <p:cNvSpPr txBox="1">
            <a:spLocks noChangeArrowheads="1"/>
          </p:cNvSpPr>
          <p:nvPr/>
        </p:nvSpPr>
        <p:spPr bwMode="auto">
          <a:xfrm>
            <a:off x="3429000" y="3762375"/>
            <a:ext cx="53863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Times New Roman" pitchFamily="18" charset="0"/>
                <a:cs typeface="Times New Roman" pitchFamily="18" charset="0"/>
              </a:rPr>
              <a:t>+ Năng lực tự nhận thức, tự điều chỉnh hành vi phù hợp </a:t>
            </a:r>
          </a:p>
          <a:p>
            <a:pPr eaLnBrk="1" hangingPunct="1"/>
            <a:r>
              <a:rPr lang="en-US">
                <a:latin typeface="Times New Roman" pitchFamily="18" charset="0"/>
                <a:cs typeface="Times New Roman" pitchFamily="18" charset="0"/>
              </a:rPr>
              <a:t>   với pháp luật và chuẩn mực đạo đức xã hội.</a:t>
            </a:r>
          </a:p>
          <a:p>
            <a:pPr eaLnBrk="1" hangingPunct="1"/>
            <a:endParaRPr lang="en-US"/>
          </a:p>
        </p:txBody>
      </p:sp>
      <p:sp>
        <p:nvSpPr>
          <p:cNvPr id="47115" name="TextBox 6"/>
          <p:cNvSpPr txBox="1">
            <a:spLocks noChangeArrowheads="1"/>
          </p:cNvSpPr>
          <p:nvPr/>
        </p:nvSpPr>
        <p:spPr bwMode="auto">
          <a:xfrm>
            <a:off x="3563938" y="5410200"/>
            <a:ext cx="5427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0000"/>
                </a:solidFill>
                <a:latin typeface="Times New Roman" pitchFamily="18" charset="0"/>
                <a:cs typeface="Times New Roman" pitchFamily="18" charset="0"/>
              </a:rPr>
              <a:t>+ Năng lực tự chịu trách nhiệm và thực hiện trách nhiệm</a:t>
            </a:r>
          </a:p>
          <a:p>
            <a:pPr eaLnBrk="1" hangingPunct="1"/>
            <a:r>
              <a:rPr lang="en-US">
                <a:solidFill>
                  <a:srgbClr val="000000"/>
                </a:solidFill>
                <a:latin typeface="Times New Roman" pitchFamily="18" charset="0"/>
                <a:cs typeface="Times New Roman" pitchFamily="18" charset="0"/>
              </a:rPr>
              <a:t> công dân với cộng đồng đất nướ</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238" y="4260850"/>
            <a:ext cx="15843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300" y="3517900"/>
            <a:ext cx="116998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763" y="3117850"/>
            <a:ext cx="27320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075" y="1990725"/>
            <a:ext cx="30686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1075" y="1870075"/>
            <a:ext cx="2641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0438" y="1135063"/>
            <a:ext cx="278923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2763" y="1724025"/>
            <a:ext cx="193357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563" y="4870450"/>
            <a:ext cx="123983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675" y="4764088"/>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963" y="4456113"/>
            <a:ext cx="8826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4211638"/>
            <a:ext cx="10096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043363"/>
            <a:ext cx="9461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775" y="3608388"/>
            <a:ext cx="8334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3438" y="3721100"/>
            <a:ext cx="14017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175" y="3286125"/>
            <a:ext cx="8826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6300" y="2922588"/>
            <a:ext cx="6937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28750" y="3321050"/>
            <a:ext cx="8540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57400" y="3124200"/>
            <a:ext cx="2600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85850" y="2017713"/>
            <a:ext cx="16462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63675" y="1323975"/>
            <a:ext cx="12827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36825" y="1800225"/>
            <a:ext cx="20955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60750" y="2606675"/>
            <a:ext cx="201136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 descr="HMEDEVAL"/>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200" y="76200"/>
            <a:ext cx="899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968" y="4956968"/>
            <a:ext cx="1905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239000" y="4960938"/>
            <a:ext cx="19050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15909">
            <a:off x="7242969" y="3969"/>
            <a:ext cx="19050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6" descr="PE0001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888" y="4343400"/>
            <a:ext cx="22098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5" descr="CHLD0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2900" y="4114800"/>
            <a:ext cx="17446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1"/>
          <p:cNvSpPr txBox="1">
            <a:spLocks noChangeArrowheads="1"/>
          </p:cNvSpPr>
          <p:nvPr/>
        </p:nvSpPr>
        <p:spPr bwMode="auto">
          <a:xfrm>
            <a:off x="935038" y="784225"/>
            <a:ext cx="72564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rPr>
              <a:t>Dặn dò: Hướng dẫn về nhà</a:t>
            </a:r>
          </a:p>
          <a:p>
            <a:pPr eaLnBrk="1" hangingPunct="1"/>
            <a:r>
              <a:rPr lang="en-US" sz="2400" b="1">
                <a:solidFill>
                  <a:srgbClr val="003300"/>
                </a:solidFill>
                <a:latin typeface="Times New Roman" pitchFamily="18" charset="0"/>
              </a:rPr>
              <a:t>- Về nhà các em cần nắm chắc nội dung của chủ đề, vận dụng để xây dựng kế hoạch rèn luyện bản thân trong học tập.</a:t>
            </a:r>
          </a:p>
          <a:p>
            <a:pPr eaLnBrk="1" hangingPunct="1">
              <a:buFontTx/>
              <a:buChar char="-"/>
            </a:pPr>
            <a:r>
              <a:rPr lang="en-US" sz="2400" b="1">
                <a:solidFill>
                  <a:srgbClr val="003300"/>
                </a:solidFill>
                <a:latin typeface="Times New Roman" pitchFamily="18" charset="0"/>
              </a:rPr>
              <a:t>Vẽ bản đồ tư duy về chủ đề lao động tự giác và sáng tạo vào vở.</a:t>
            </a:r>
          </a:p>
          <a:p>
            <a:pPr eaLnBrk="1" hangingPunct="1">
              <a:buFontTx/>
              <a:buChar char="-"/>
            </a:pPr>
            <a:r>
              <a:rPr lang="en-US" sz="2400" b="1">
                <a:solidFill>
                  <a:srgbClr val="003300"/>
                </a:solidFill>
                <a:latin typeface="Times New Roman" pitchFamily="18" charset="0"/>
              </a:rPr>
              <a:t> Xem và chuẩn bị tư liệu của chủ đề: Quyền và nghĩa vụ của công dân trong gia đình.</a:t>
            </a:r>
          </a:p>
          <a:p>
            <a:pPr eaLnBrk="1" hangingPunct="1">
              <a:buFontTx/>
              <a:buChar char="-"/>
            </a:pPr>
            <a:endParaRPr lang="en-US" sz="2400" b="1">
              <a:solidFill>
                <a:srgbClr val="003300"/>
              </a:solidFill>
              <a:latin typeface="Times New Roman" pitchFamily="18" charset="0"/>
            </a:endParaRPr>
          </a:p>
          <a:p>
            <a:pPr eaLnBrk="1" hangingPunct="1"/>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HMEDEVAL"/>
          <p:cNvPicPr>
            <a:picLocks noChangeAspect="1" noChangeArrowheads="1"/>
          </p:cNvPicPr>
          <p:nvPr/>
        </p:nvPicPr>
        <p:blipFill>
          <a:blip r:embed="rId2"/>
          <a:srcRect/>
          <a:stretch>
            <a:fillRect/>
          </a:stretch>
        </p:blipFill>
        <p:spPr bwMode="auto">
          <a:xfrm>
            <a:off x="171450" y="144463"/>
            <a:ext cx="8763000" cy="6629400"/>
          </a:xfrm>
          <a:prstGeom prst="rect">
            <a:avLst/>
          </a:prstGeom>
          <a:ln>
            <a:noFill/>
          </a:ln>
          <a:effectLst>
            <a:outerShdw blurRad="292100" dist="139700" dir="2700000" algn="tl" rotWithShape="0">
              <a:srgbClr val="333333">
                <a:alpha val="65000"/>
              </a:srgbClr>
            </a:outerShdw>
          </a:effectLst>
          <a:extLst/>
        </p:spPr>
      </p:pic>
      <p:pic>
        <p:nvPicPr>
          <p:cNvPr id="2" name="Picture 1"/>
          <p:cNvPicPr>
            <a:picLocks noChangeAspect="1"/>
          </p:cNvPicPr>
          <p:nvPr/>
        </p:nvPicPr>
        <p:blipFill>
          <a:blip r:embed="rId3" cstate="print">
            <a:extLst/>
          </a:blip>
          <a:stretch>
            <a:fillRect/>
          </a:stretch>
        </p:blipFill>
        <p:spPr>
          <a:xfrm>
            <a:off x="4701196" y="3505510"/>
            <a:ext cx="3564896" cy="2433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61" name="Picture 1"/>
          <p:cNvPicPr>
            <a:picLocks noChangeAspect="1" noChangeArrowheads="1"/>
          </p:cNvPicPr>
          <p:nvPr/>
        </p:nvPicPr>
        <p:blipFill>
          <a:blip r:embed="rId4" cstate="print">
            <a:extLst/>
          </a:blip>
          <a:srcRect/>
          <a:stretch>
            <a:fillRect/>
          </a:stretch>
        </p:blipFill>
        <p:spPr bwMode="auto">
          <a:xfrm>
            <a:off x="702400" y="3427438"/>
            <a:ext cx="3641000" cy="2511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7894" name="Picture 6" descr="310"/>
          <p:cNvPicPr>
            <a:picLocks noChangeAspect="1" noChangeArrowheads="1"/>
          </p:cNvPicPr>
          <p:nvPr/>
        </p:nvPicPr>
        <p:blipFill>
          <a:blip r:embed="rId5" cstate="print">
            <a:extLst/>
          </a:blip>
          <a:srcRect/>
          <a:stretch>
            <a:fillRect/>
          </a:stretch>
        </p:blipFill>
        <p:spPr bwMode="auto">
          <a:xfrm>
            <a:off x="2713352" y="851065"/>
            <a:ext cx="3975688" cy="2433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2133600"/>
          <a:ext cx="7848600" cy="2795588"/>
        </p:xfrm>
        <a:graphic>
          <a:graphicData uri="http://schemas.openxmlformats.org/drawingml/2006/table">
            <a:tbl>
              <a:tblPr/>
              <a:tblGrid>
                <a:gridCol w="1962150"/>
                <a:gridCol w="1962150"/>
                <a:gridCol w="1962150"/>
                <a:gridCol w="1962150"/>
              </a:tblGrid>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CC"/>
                          </a:solidFill>
                          <a:effectLst/>
                          <a:latin typeface="Times New Roman" pitchFamily="18" charset="0"/>
                          <a:cs typeface="Times New Roman" pitchFamily="18" charset="0"/>
                        </a:rPr>
                        <a:t>Nhận biết</a:t>
                      </a:r>
                      <a:endParaRPr kumimoji="0" lang="en-US" sz="1400" b="0" i="0" u="none" strike="noStrike" cap="none" normalizeH="0" baseline="0" smtClean="0">
                        <a:ln>
                          <a:noFill/>
                        </a:ln>
                        <a:solidFill>
                          <a:srgbClr val="0000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CC"/>
                          </a:solidFill>
                          <a:effectLst/>
                          <a:latin typeface="Times New Roman" pitchFamily="18" charset="0"/>
                          <a:cs typeface="Times New Roman" pitchFamily="18" charset="0"/>
                        </a:rPr>
                        <a:t>Thông hiểu</a:t>
                      </a:r>
                      <a:endParaRPr kumimoji="0" lang="en-US" sz="1400" b="0" i="0" u="none" strike="noStrike" cap="none" normalizeH="0" baseline="0" smtClean="0">
                        <a:ln>
                          <a:noFill/>
                        </a:ln>
                        <a:solidFill>
                          <a:srgbClr val="0000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CC"/>
                          </a:solidFill>
                          <a:effectLst/>
                          <a:latin typeface="Times New Roman" pitchFamily="18" charset="0"/>
                          <a:cs typeface="Times New Roman" pitchFamily="18" charset="0"/>
                        </a:rPr>
                        <a:t>Vận dụng thấp</a:t>
                      </a:r>
                      <a:endParaRPr kumimoji="0" lang="en-US" sz="1400" b="0" i="0" u="none" strike="noStrike" cap="none" normalizeH="0" baseline="0" smtClean="0">
                        <a:ln>
                          <a:noFill/>
                        </a:ln>
                        <a:solidFill>
                          <a:srgbClr val="0000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CC"/>
                          </a:solidFill>
                          <a:effectLst/>
                          <a:latin typeface="Times New Roman" pitchFamily="18" charset="0"/>
                          <a:cs typeface="Times New Roman" pitchFamily="18" charset="0"/>
                        </a:rPr>
                        <a:t>Vận dụng cao</a:t>
                      </a:r>
                      <a:endParaRPr kumimoji="0" lang="en-US" sz="1400" b="0" i="0" u="none" strike="noStrike" cap="none" normalizeH="0" baseline="0" smtClean="0">
                        <a:ln>
                          <a:noFill/>
                        </a:ln>
                        <a:solidFill>
                          <a:srgbClr val="0000C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CC"/>
                          </a:solidFill>
                          <a:effectLst/>
                          <a:latin typeface="Times New Roman" pitchFamily="18" charset="0"/>
                          <a:cs typeface="Times New Roman" pitchFamily="18" charset="0"/>
                        </a:rPr>
                        <a:t>Thế nào là lao động tự giác, lao động sáng tạo?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CC"/>
                          </a:solidFill>
                          <a:effectLst/>
                          <a:latin typeface="Times New Roman" pitchFamily="18" charset="0"/>
                          <a:cs typeface="Times New Roman" pitchFamily="18" charset="0"/>
                        </a:rPr>
                        <a:t>Nêu những biểu hiện của lao động tự giác và sáng tạo trong lao động và học tập?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CC"/>
                          </a:solidFill>
                          <a:effectLst/>
                          <a:latin typeface="Times New Roman" pitchFamily="18" charset="0"/>
                          <a:cs typeface="Times New Roman" pitchFamily="18" charset="0"/>
                        </a:rPr>
                        <a:t>Em đã có những việc làm thể hiện sự tự giác, sáng tạo trong lao động và học tập chưa? Những việc làm đó có ý nghĩa như thế nào đối với bản thân em?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CC"/>
                          </a:solidFill>
                          <a:effectLst/>
                          <a:latin typeface="Times New Roman" pitchFamily="18" charset="0"/>
                          <a:cs typeface="Times New Roman" pitchFamily="18" charset="0"/>
                        </a:rPr>
                        <a:t>Nếu em biết bạn em không tự giác, sáng tạo trong học tập, em sẽ có cách ứng xử như thế nào?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19" name="Rectangle 3"/>
          <p:cNvSpPr>
            <a:spLocks noChangeArrowheads="1"/>
          </p:cNvSpPr>
          <p:nvPr/>
        </p:nvSpPr>
        <p:spPr bwMode="auto">
          <a:xfrm>
            <a:off x="1131888" y="1143000"/>
            <a:ext cx="6969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r>
              <a:rPr lang="en-US" sz="1400" b="1" i="1">
                <a:cs typeface="Times New Roman" pitchFamily="18" charset="0"/>
              </a:rPr>
              <a:t>      </a:t>
            </a:r>
            <a:r>
              <a:rPr lang="en-US" sz="2400" b="1" i="1">
                <a:solidFill>
                  <a:srgbClr val="FF0000"/>
                </a:solidFill>
                <a:cs typeface="Times New Roman" pitchFamily="18" charset="0"/>
              </a:rPr>
              <a:t>Dự kiến kiểm tra đánh giá năng lực học sinh</a:t>
            </a:r>
            <a:endParaRPr lang="en-US" sz="3200">
              <a:solidFill>
                <a:srgbClr val="FF0000"/>
              </a:solidFill>
            </a:endParaRPr>
          </a:p>
        </p:txBody>
      </p:sp>
      <p:pic>
        <p:nvPicPr>
          <p:cNvPr id="51220"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343400"/>
            <a:ext cx="1143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0"/>
            <a:ext cx="137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43400"/>
            <a:ext cx="236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9" name="Group 5"/>
          <p:cNvGrpSpPr>
            <a:grpSpLocks/>
          </p:cNvGrpSpPr>
          <p:nvPr/>
        </p:nvGrpSpPr>
        <p:grpSpPr bwMode="auto">
          <a:xfrm rot="37070">
            <a:off x="533400" y="5026025"/>
            <a:ext cx="1828800" cy="1831975"/>
            <a:chOff x="2332" y="1554"/>
            <a:chExt cx="1105" cy="1218"/>
          </a:xfrm>
        </p:grpSpPr>
        <p:sp>
          <p:nvSpPr>
            <p:cNvPr id="52817" name="Freeform 6"/>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8" name="Freeform 7"/>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9" name="Freeform 8"/>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0" name="Freeform 9"/>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1" name="Freeform 10"/>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2" name="Freeform 11"/>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3" name="Freeform 12"/>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4" name="Freeform 13"/>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5" name="Freeform 14"/>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6" name="Freeform 15"/>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7" name="Freeform 16"/>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8" name="Freeform 17"/>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9" name="Freeform 18"/>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0" name="Freeform 19"/>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1" name="Freeform 20"/>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2" name="Freeform 21"/>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3" name="Freeform 22"/>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4" name="Freeform 23"/>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5" name="Freeform 24"/>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6" name="Freeform 25"/>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7" name="Freeform 26"/>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8" name="Freeform 27"/>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9" name="Freeform 28"/>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0" name="Freeform 29"/>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1" name="Freeform 30"/>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2" name="Freeform 31"/>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3" name="Freeform 32"/>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4" name="Freeform 33"/>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5" name="Freeform 34"/>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6" name="Freeform 35"/>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7" name="Freeform 36"/>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8" name="Freeform 37"/>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9" name="Freeform 38"/>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0" name="Freeform 39"/>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1" name="Freeform 40"/>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2" name="Freeform 41"/>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3" name="Freeform 42"/>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4" name="Freeform 43"/>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5" name="Freeform 44"/>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6" name="Freeform 45"/>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7" name="Freeform 46"/>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8" name="Freeform 47"/>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9" name="Freeform 48"/>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0" name="Freeform 49"/>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1" name="Freeform 50"/>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2" name="Freeform 51"/>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3" name="Freeform 52"/>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4" name="Freeform 53"/>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5" name="Freeform 54"/>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6" name="Freeform 55"/>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7" name="Freeform 56"/>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8" name="Freeform 57"/>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9" name="Freeform 58"/>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0" name="Freeform 59"/>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1" name="Freeform 60"/>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2" name="Freeform 61"/>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3" name="Freeform 62"/>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4" name="Freeform 63"/>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5" name="Freeform 64"/>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6" name="Freeform 65"/>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7" name="Freeform 66"/>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8" name="Freeform 67"/>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9" name="Freeform 68"/>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0" name="Freeform 69"/>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1" name="Freeform 70"/>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2" name="Freeform 71"/>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3" name="Freeform 72"/>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4" name="Freeform 73"/>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5" name="Freeform 74"/>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6" name="Freeform 75"/>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7" name="Freeform 76"/>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8" name="Freeform 77"/>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9" name="Freeform 78"/>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0" name="Freeform 79"/>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1" name="Freeform 80"/>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2" name="Freeform 81"/>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3" name="Freeform 82"/>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4" name="Freeform 83"/>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5" name="Freeform 84"/>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6" name="Freeform 85"/>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7" name="Freeform 86"/>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8" name="Freeform 87"/>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9" name="Freeform 88"/>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0" name="Freeform 89"/>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1" name="Freeform 90"/>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2" name="Freeform 91"/>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3" name="Freeform 92"/>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4" name="Freeform 93"/>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5" name="Freeform 94"/>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6" name="Freeform 95"/>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7" name="Freeform 96"/>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8" name="Freeform 97"/>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9" name="Freeform 98"/>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0" name="Freeform 99"/>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1" name="Freeform 100"/>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2" name="Freeform 101"/>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3" name="Freeform 102"/>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4" name="Freeform 103"/>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5" name="Freeform 104"/>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6" name="Freeform 105"/>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7" name="Freeform 106"/>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8" name="Freeform 107"/>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9" name="Freeform 108"/>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0" name="Freeform 109"/>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1" name="Freeform 110"/>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2" name="Freeform 111"/>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3" name="Freeform 112"/>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4" name="Freeform 113"/>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5" name="Freeform 114"/>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6" name="Freeform 115"/>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7" name="Freeform 116"/>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8" name="Freeform 117"/>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29" name="Freeform 118"/>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0" name="Freeform 119"/>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1" name="Freeform 120"/>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2" name="Freeform 121"/>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3" name="Freeform 122"/>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4" name="Freeform 123"/>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5" name="Freeform 124"/>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6" name="Freeform 125"/>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7" name="Freeform 126"/>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8" name="Freeform 127"/>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9" name="Freeform 128"/>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0" name="Freeform 129"/>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1" name="Freeform 130"/>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2" name="Freeform 131"/>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3" name="Freeform 132"/>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4" name="Freeform 133"/>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5" name="Freeform 134"/>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6" name="Freeform 135"/>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7" name="Freeform 136"/>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8" name="Freeform 137"/>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49" name="Freeform 138"/>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0" name="Freeform 139"/>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1" name="Freeform 140"/>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2" name="Freeform 141"/>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3" name="Freeform 142"/>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4" name="Freeform 143"/>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5" name="Freeform 144"/>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rgbClr val="FF0066"/>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2230" name="Picture 145"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196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46"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2" name="Group 147"/>
          <p:cNvGrpSpPr>
            <a:grpSpLocks/>
          </p:cNvGrpSpPr>
          <p:nvPr/>
        </p:nvGrpSpPr>
        <p:grpSpPr bwMode="auto">
          <a:xfrm rot="5437070">
            <a:off x="1588" y="-1588"/>
            <a:ext cx="1828800" cy="1831975"/>
            <a:chOff x="2332" y="1554"/>
            <a:chExt cx="1105" cy="1218"/>
          </a:xfrm>
        </p:grpSpPr>
        <p:sp>
          <p:nvSpPr>
            <p:cNvPr id="52678" name="Freeform 148"/>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9" name="Freeform 149"/>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0" name="Freeform 150"/>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1" name="Freeform 151"/>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2" name="Freeform 152"/>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3" name="Freeform 153"/>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4" name="Freeform 154"/>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5" name="Freeform 155"/>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6" name="Freeform 156"/>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7" name="Freeform 157"/>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8" name="Freeform 158"/>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9" name="Freeform 159"/>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0" name="Freeform 160"/>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1" name="Freeform 161"/>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2" name="Freeform 162"/>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3" name="Freeform 163"/>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4" name="Freeform 164"/>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5" name="Freeform 165"/>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6" name="Freeform 166"/>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7" name="Freeform 167"/>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8" name="Freeform 168"/>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9" name="Freeform 169"/>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0" name="Freeform 170"/>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1" name="Freeform 171"/>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2" name="Freeform 172"/>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3" name="Freeform 173"/>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4" name="Freeform 174"/>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5" name="Freeform 175"/>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6" name="Freeform 176"/>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7" name="Freeform 177"/>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8" name="Freeform 178"/>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9" name="Freeform 179"/>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0" name="Freeform 180"/>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1" name="Freeform 181"/>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2" name="Freeform 182"/>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3" name="Freeform 183"/>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4" name="Freeform 184"/>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5" name="Freeform 185"/>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6" name="Freeform 186"/>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7" name="Freeform 187"/>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8" name="Freeform 188"/>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9" name="Freeform 189"/>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0" name="Freeform 190"/>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1" name="Freeform 191"/>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2" name="Freeform 192"/>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3" name="Freeform 193"/>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4" name="Freeform 194"/>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5" name="Freeform 195"/>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6" name="Freeform 196"/>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7" name="Freeform 197"/>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8" name="Freeform 198"/>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9" name="Freeform 199"/>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0" name="Freeform 200"/>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1" name="Freeform 201"/>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2" name="Freeform 202"/>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3" name="Freeform 203"/>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4" name="Freeform 204"/>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5" name="Freeform 205"/>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6" name="Freeform 206"/>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7" name="Freeform 207"/>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8" name="Freeform 208"/>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9" name="Freeform 209"/>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0" name="Freeform 210"/>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1" name="Freeform 211"/>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2" name="Freeform 212"/>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3" name="Freeform 213"/>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4" name="Freeform 214"/>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5" name="Freeform 215"/>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6" name="Freeform 216"/>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7" name="Freeform 217"/>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8" name="Freeform 218"/>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9" name="Freeform 219"/>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0" name="Freeform 220"/>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1" name="Freeform 221"/>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2" name="Freeform 222"/>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3" name="Freeform 223"/>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4" name="Freeform 224"/>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5" name="Freeform 225"/>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6" name="Freeform 226"/>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7" name="Freeform 227"/>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8" name="Freeform 228"/>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9" name="Freeform 229"/>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0" name="Freeform 230"/>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1" name="Freeform 231"/>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2" name="Freeform 232"/>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3" name="Freeform 233"/>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4" name="Freeform 234"/>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5" name="Freeform 235"/>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6" name="Freeform 236"/>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7" name="Freeform 237"/>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8" name="Freeform 238"/>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9" name="Freeform 239"/>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0" name="Freeform 240"/>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1" name="Freeform 241"/>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2" name="Freeform 242"/>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3" name="Freeform 243"/>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4" name="Freeform 244"/>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5" name="Freeform 245"/>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6" name="Freeform 246"/>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7" name="Freeform 247"/>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8" name="Freeform 248"/>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9" name="Freeform 249"/>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0" name="Freeform 250"/>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1" name="Freeform 251"/>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2" name="Freeform 252"/>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3" name="Freeform 253"/>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4" name="Freeform 254"/>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5" name="Freeform 255"/>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6" name="Freeform 256"/>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7" name="Freeform 257"/>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8" name="Freeform 258"/>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9" name="Freeform 259"/>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0" name="Freeform 260"/>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1" name="Freeform 261"/>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2" name="Freeform 262"/>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3" name="Freeform 263"/>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4" name="Freeform 264"/>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5" name="Freeform 265"/>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6" name="Freeform 266"/>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7" name="Freeform 267"/>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8" name="Freeform 268"/>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9" name="Freeform 269"/>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0" name="Freeform 270"/>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1" name="Freeform 271"/>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2" name="Freeform 272"/>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3" name="Freeform 273"/>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4" name="Freeform 274"/>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5" name="Freeform 275"/>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6" name="Freeform 276"/>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7" name="Freeform 277"/>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8" name="Freeform 278"/>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9" name="Freeform 279"/>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0" name="Freeform 280"/>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1" name="Freeform 281"/>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2" name="Freeform 282"/>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3" name="Freeform 283"/>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4" name="Freeform 284"/>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5" name="Freeform 285"/>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6" name="Freeform 286"/>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2233" name="Group 287"/>
          <p:cNvGrpSpPr>
            <a:grpSpLocks/>
          </p:cNvGrpSpPr>
          <p:nvPr/>
        </p:nvGrpSpPr>
        <p:grpSpPr bwMode="auto">
          <a:xfrm rot="-5348033">
            <a:off x="7237413" y="4951412"/>
            <a:ext cx="1828800" cy="1831975"/>
            <a:chOff x="2332" y="1554"/>
            <a:chExt cx="1105" cy="1218"/>
          </a:xfrm>
        </p:grpSpPr>
        <p:sp>
          <p:nvSpPr>
            <p:cNvPr id="52539" name="Freeform 288"/>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0" name="Freeform 289"/>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1" name="Freeform 290"/>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2" name="Freeform 291"/>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3" name="Freeform 292"/>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4" name="Freeform 293"/>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5" name="Freeform 294"/>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6" name="Freeform 295"/>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7" name="Freeform 296"/>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8" name="Freeform 297"/>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9" name="Freeform 298"/>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0" name="Freeform 299"/>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1" name="Freeform 300"/>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2" name="Freeform 301"/>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3" name="Freeform 302"/>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4" name="Freeform 303"/>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5" name="Freeform 304"/>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6" name="Freeform 305"/>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7" name="Freeform 306"/>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8" name="Freeform 307"/>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9" name="Freeform 308"/>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0" name="Freeform 309"/>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1" name="Freeform 310"/>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2" name="Freeform 311"/>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3" name="Freeform 312"/>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4" name="Freeform 313"/>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5" name="Freeform 314"/>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6" name="Freeform 315"/>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7" name="Freeform 316"/>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8" name="Freeform 317"/>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9" name="Freeform 318"/>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0" name="Freeform 319"/>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1" name="Freeform 320"/>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2" name="Freeform 321"/>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3" name="Freeform 322"/>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4" name="Freeform 323"/>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5" name="Freeform 324"/>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6" name="Freeform 325"/>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7" name="Freeform 326"/>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8" name="Freeform 327"/>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9" name="Freeform 328"/>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0" name="Freeform 329"/>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1" name="Freeform 330"/>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2" name="Freeform 331"/>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3" name="Freeform 332"/>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4" name="Freeform 333"/>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5" name="Freeform 334"/>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6" name="Freeform 335"/>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7" name="Freeform 336"/>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8" name="Freeform 337"/>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9" name="Freeform 338"/>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0" name="Freeform 339"/>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1" name="Freeform 340"/>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2" name="Freeform 341"/>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3" name="Freeform 342"/>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4" name="Freeform 343"/>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5" name="Freeform 344"/>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6" name="Freeform 345"/>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7" name="Freeform 346"/>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8" name="Freeform 347"/>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9" name="Freeform 348"/>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0" name="Freeform 349"/>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1" name="Freeform 350"/>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2" name="Freeform 351"/>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3" name="Freeform 352"/>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4" name="Freeform 353"/>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5" name="Freeform 354"/>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6" name="Freeform 355"/>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7" name="Freeform 356"/>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8" name="Freeform 357"/>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9" name="Freeform 358"/>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0" name="Freeform 359"/>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1" name="Freeform 360"/>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2" name="Freeform 361"/>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3" name="Freeform 362"/>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4" name="Freeform 363"/>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5" name="Freeform 364"/>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6" name="Freeform 365"/>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7" name="Freeform 366"/>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8" name="Freeform 367"/>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9" name="Freeform 368"/>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0" name="Freeform 369"/>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1" name="Freeform 370"/>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2" name="Freeform 371"/>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3" name="Freeform 372"/>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4" name="Freeform 373"/>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5" name="Freeform 374"/>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6" name="Freeform 375"/>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7" name="Freeform 376"/>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8" name="Freeform 377"/>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9" name="Freeform 378"/>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0" name="Freeform 379"/>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1" name="Freeform 380"/>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2" name="Freeform 381"/>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3" name="Freeform 382"/>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4" name="Freeform 383"/>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5" name="Freeform 384"/>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6" name="Freeform 385"/>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7" name="Freeform 386"/>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8" name="Freeform 387"/>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9" name="Freeform 388"/>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0" name="Freeform 389"/>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1" name="Freeform 390"/>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2" name="Freeform 391"/>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3" name="Freeform 392"/>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4" name="Freeform 393"/>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5" name="Freeform 394"/>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6" name="Freeform 395"/>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7" name="Freeform 396"/>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8" name="Freeform 397"/>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9" name="Freeform 398"/>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0" name="Freeform 399"/>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1" name="Freeform 400"/>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2" name="Freeform 401"/>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3" name="Freeform 402"/>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4" name="Freeform 403"/>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5" name="Freeform 404"/>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6" name="Freeform 405"/>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7" name="Freeform 406"/>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8" name="Freeform 407"/>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9" name="Freeform 408"/>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0" name="Freeform 409"/>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1" name="Freeform 410"/>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2" name="Freeform 411"/>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3" name="Freeform 412"/>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4" name="Freeform 413"/>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5" name="Freeform 414"/>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6" name="Freeform 415"/>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7" name="Freeform 416"/>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8" name="Freeform 417"/>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9" name="Freeform 418"/>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0" name="Freeform 419"/>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1" name="Freeform 420"/>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2" name="Freeform 421"/>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3" name="Freeform 422"/>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4" name="Freeform 423"/>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5" name="Freeform 424"/>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6" name="Freeform 425"/>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7" name="Freeform 426"/>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rgbClr val="FFFFFF"/>
                </a:gs>
                <a:gs pos="50000">
                  <a:srgbClr val="FF66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2234" name="Picture 427"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5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428"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205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429"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175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430" descr="h1"/>
          <p:cNvPicPr>
            <a:picLocks noChangeAspect="1" noChangeArrowheads="1" noCrop="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 y="2514600"/>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431"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432"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2209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433"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38400"/>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434"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91000"/>
            <a:ext cx="2590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435"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436" descr="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357" name="WordArt 437"/>
          <p:cNvSpPr>
            <a:spLocks noChangeArrowheads="1" noChangeShapeType="1" noTextEdit="1"/>
          </p:cNvSpPr>
          <p:nvPr/>
        </p:nvSpPr>
        <p:spPr bwMode="auto">
          <a:xfrm rot="321232">
            <a:off x="2362200" y="685800"/>
            <a:ext cx="4267200" cy="2919413"/>
          </a:xfrm>
          <a:prstGeom prst="rect">
            <a:avLst/>
          </a:prstGeom>
        </p:spPr>
        <p:txBody>
          <a:bodyPr wrap="none" fromWordArt="1">
            <a:prstTxWarp prst="textWave2">
              <a:avLst>
                <a:gd name="adj1" fmla="val 7088"/>
                <a:gd name="adj2" fmla="val 0"/>
              </a:avLst>
            </a:prstTxWarp>
          </a:bodyPr>
          <a:lstStyle/>
          <a:p>
            <a:pPr algn="ctr"/>
            <a:r>
              <a:rPr lang="en-US" sz="3600" kern="10">
                <a:ln w="9525">
                  <a:solidFill>
                    <a:srgbClr val="FF0000"/>
                  </a:solidFill>
                  <a:round/>
                  <a:headEnd/>
                  <a:tailEnd/>
                </a:ln>
                <a:solidFill>
                  <a:srgbClr val="FFFF00"/>
                </a:solidFill>
                <a:latin typeface=".VnTime"/>
              </a:rPr>
              <a:t>Xin tr©n träng c¶m ¬n.</a:t>
            </a:r>
          </a:p>
          <a:p>
            <a:pPr algn="ctr"/>
            <a:r>
              <a:rPr lang="en-US" sz="3600" kern="10">
                <a:ln w="9525">
                  <a:solidFill>
                    <a:srgbClr val="FF0000"/>
                  </a:solidFill>
                  <a:round/>
                  <a:headEnd/>
                  <a:tailEnd/>
                </a:ln>
                <a:solidFill>
                  <a:srgbClr val="FFFF00"/>
                </a:solidFill>
                <a:latin typeface=".VnTime"/>
              </a:rPr>
              <a:t>Chóc c¸c thÇy, c« gi¸o </a:t>
            </a:r>
          </a:p>
          <a:p>
            <a:pPr algn="ctr"/>
            <a:r>
              <a:rPr lang="en-US" sz="3600" kern="10">
                <a:ln w="9525">
                  <a:solidFill>
                    <a:srgbClr val="FF0000"/>
                  </a:solidFill>
                  <a:round/>
                  <a:headEnd/>
                  <a:tailEnd/>
                </a:ln>
                <a:solidFill>
                  <a:srgbClr val="FFFF00"/>
                </a:solidFill>
                <a:latin typeface=".VnTime"/>
              </a:rPr>
              <a:t>    M¹nh khoÎ, c«ng t¸c tèt.</a:t>
            </a:r>
          </a:p>
          <a:p>
            <a:pPr algn="ctr"/>
            <a:r>
              <a:rPr lang="en-US" sz="3600" kern="10">
                <a:ln w="9525">
                  <a:solidFill>
                    <a:srgbClr val="FF0000"/>
                  </a:solidFill>
                  <a:round/>
                  <a:headEnd/>
                  <a:tailEnd/>
                </a:ln>
                <a:solidFill>
                  <a:srgbClr val="FFFF00"/>
                </a:solidFill>
                <a:latin typeface=".VnTime"/>
              </a:rPr>
              <a:t>     </a:t>
            </a:r>
          </a:p>
        </p:txBody>
      </p:sp>
      <p:pic>
        <p:nvPicPr>
          <p:cNvPr id="52245" name="Picture 438" descr="13576353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343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46" name="Group 439"/>
          <p:cNvGrpSpPr>
            <a:grpSpLocks/>
          </p:cNvGrpSpPr>
          <p:nvPr/>
        </p:nvGrpSpPr>
        <p:grpSpPr bwMode="auto">
          <a:xfrm rot="5437070">
            <a:off x="1588" y="-1588"/>
            <a:ext cx="1828800" cy="1831975"/>
            <a:chOff x="2332" y="1554"/>
            <a:chExt cx="1105" cy="1218"/>
          </a:xfrm>
        </p:grpSpPr>
        <p:sp>
          <p:nvSpPr>
            <p:cNvPr id="52400" name="Freeform 440"/>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1" name="Freeform 441"/>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2" name="Freeform 442"/>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3" name="Freeform 443"/>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4" name="Freeform 444"/>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5" name="Freeform 445"/>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6" name="Freeform 446"/>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7" name="Freeform 447"/>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8" name="Freeform 448"/>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9" name="Freeform 449"/>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0" name="Freeform 450"/>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1" name="Freeform 451"/>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2" name="Freeform 452"/>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3" name="Freeform 453"/>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4" name="Freeform 454"/>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5" name="Freeform 455"/>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6" name="Freeform 456"/>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7" name="Freeform 457"/>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8" name="Freeform 458"/>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9" name="Freeform 459"/>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0" name="Freeform 460"/>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1" name="Freeform 461"/>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2" name="Freeform 462"/>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3" name="Freeform 463"/>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4" name="Freeform 464"/>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5" name="Freeform 465"/>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6" name="Freeform 466"/>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7" name="Freeform 467"/>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8" name="Freeform 468"/>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9" name="Freeform 469"/>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0" name="Freeform 470"/>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1" name="Freeform 471"/>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2" name="Freeform 472"/>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3" name="Freeform 473"/>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4" name="Freeform 474"/>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5" name="Freeform 475"/>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6" name="Freeform 476"/>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7" name="Freeform 477"/>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8" name="Freeform 478"/>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9" name="Freeform 479"/>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0" name="Freeform 480"/>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1" name="Freeform 481"/>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2" name="Freeform 482"/>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3" name="Freeform 483"/>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4" name="Freeform 484"/>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5" name="Freeform 485"/>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6" name="Freeform 486"/>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7" name="Freeform 487"/>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8" name="Freeform 488"/>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9" name="Freeform 489"/>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0" name="Freeform 490"/>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1" name="Freeform 491"/>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2" name="Freeform 492"/>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3" name="Freeform 493"/>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4" name="Freeform 494"/>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5" name="Freeform 495"/>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6" name="Freeform 496"/>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7" name="Freeform 497"/>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8" name="Freeform 498"/>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9" name="Freeform 499"/>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0" name="Freeform 500"/>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1" name="Freeform 501"/>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2" name="Freeform 502"/>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3" name="Freeform 503"/>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4" name="Freeform 504"/>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5" name="Freeform 505"/>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6" name="Freeform 506"/>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7" name="Freeform 507"/>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8" name="Freeform 508"/>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9" name="Freeform 509"/>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0" name="Freeform 510"/>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1" name="Freeform 511"/>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2" name="Freeform 512"/>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3" name="Freeform 513"/>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4" name="Freeform 514"/>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5" name="Freeform 515"/>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6" name="Freeform 516"/>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7" name="Freeform 517"/>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8" name="Freeform 518"/>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9" name="Freeform 519"/>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0" name="Freeform 520"/>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1" name="Freeform 521"/>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2" name="Freeform 522"/>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3" name="Freeform 523"/>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4" name="Freeform 524"/>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5" name="Freeform 525"/>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6" name="Freeform 526"/>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7" name="Freeform 527"/>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8" name="Freeform 528"/>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9" name="Freeform 529"/>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0" name="Freeform 530"/>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1" name="Freeform 531"/>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2" name="Freeform 532"/>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3" name="Freeform 533"/>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4" name="Freeform 534"/>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5" name="Freeform 535"/>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6" name="Freeform 536"/>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7" name="Freeform 537"/>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8" name="Freeform 538"/>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9" name="Freeform 539"/>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0" name="Freeform 540"/>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1" name="Freeform 541"/>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2" name="Freeform 542"/>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3" name="Freeform 543"/>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4" name="Freeform 544"/>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5" name="Freeform 545"/>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6" name="Freeform 546"/>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7" name="Freeform 547"/>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8" name="Freeform 548"/>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9" name="Freeform 549"/>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0" name="Freeform 550"/>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1" name="Freeform 551"/>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2" name="Freeform 552"/>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3" name="Freeform 553"/>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4" name="Freeform 554"/>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5" name="Freeform 555"/>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6" name="Freeform 556"/>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7" name="Freeform 557"/>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8" name="Freeform 558"/>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9" name="Freeform 559"/>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0" name="Freeform 560"/>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1" name="Freeform 561"/>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2" name="Freeform 562"/>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3" name="Freeform 563"/>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4" name="Freeform 564"/>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5" name="Freeform 565"/>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6" name="Freeform 566"/>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7" name="Freeform 567"/>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8" name="Freeform 568"/>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9" name="Freeform 569"/>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0" name="Freeform 570"/>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1" name="Freeform 571"/>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2" name="Freeform 572"/>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3" name="Freeform 573"/>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4" name="Freeform 574"/>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5" name="Freeform 575"/>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6" name="Freeform 576"/>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7" name="Freeform 577"/>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8" name="Freeform 578"/>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rgbClr val="00CCFF"/>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2247" name="Group 579"/>
          <p:cNvGrpSpPr>
            <a:grpSpLocks/>
          </p:cNvGrpSpPr>
          <p:nvPr/>
        </p:nvGrpSpPr>
        <p:grpSpPr bwMode="auto">
          <a:xfrm rot="-10762930">
            <a:off x="7315200" y="0"/>
            <a:ext cx="1828800" cy="1831975"/>
            <a:chOff x="2332" y="1554"/>
            <a:chExt cx="1105" cy="1218"/>
          </a:xfrm>
        </p:grpSpPr>
        <p:sp>
          <p:nvSpPr>
            <p:cNvPr id="52261" name="Freeform 580"/>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2" name="Freeform 581"/>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3" name="Freeform 582"/>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4" name="Freeform 583"/>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5" name="Freeform 584"/>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6" name="Freeform 585"/>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7" name="Freeform 586"/>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8" name="Freeform 587"/>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9" name="Freeform 588"/>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0" name="Freeform 589"/>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1" name="Freeform 590"/>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2" name="Freeform 591"/>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3" name="Freeform 592"/>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4" name="Freeform 593"/>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5" name="Freeform 594"/>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6" name="Freeform 595"/>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7" name="Freeform 596"/>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8" name="Freeform 597"/>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9" name="Freeform 598"/>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0" name="Freeform 599"/>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1" name="Freeform 600"/>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2" name="Freeform 601"/>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3" name="Freeform 602"/>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4" name="Freeform 603"/>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5" name="Freeform 604"/>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6" name="Freeform 605"/>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7" name="Freeform 606"/>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8" name="Freeform 607"/>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9" name="Freeform 608"/>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0" name="Freeform 609"/>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1" name="Freeform 610"/>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2" name="Freeform 611"/>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3" name="Freeform 612"/>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4" name="Freeform 613"/>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5" name="Freeform 614"/>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6" name="Freeform 615"/>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7" name="Freeform 616"/>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8" name="Freeform 617"/>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9" name="Freeform 618"/>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0" name="Freeform 619"/>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1" name="Freeform 620"/>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2" name="Freeform 621"/>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3" name="Freeform 622"/>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4" name="Freeform 623"/>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5" name="Freeform 624"/>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6" name="Freeform 625"/>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7" name="Freeform 626"/>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8" name="Freeform 627"/>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9" name="Freeform 628"/>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0" name="Freeform 629"/>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1" name="Freeform 630"/>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2" name="Freeform 631"/>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3" name="Freeform 632"/>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4" name="Freeform 633"/>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5" name="Freeform 634"/>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6" name="Freeform 635"/>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7" name="Freeform 636"/>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8" name="Freeform 637"/>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9" name="Freeform 638"/>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0" name="Freeform 639"/>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1" name="Freeform 640"/>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2" name="Freeform 641"/>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3" name="Freeform 642"/>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4" name="Freeform 643"/>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5" name="Freeform 644"/>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6" name="Freeform 645"/>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7" name="Freeform 646"/>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8" name="Freeform 647"/>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9" name="Freeform 648"/>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0" name="Freeform 649"/>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1" name="Freeform 650"/>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2" name="Freeform 651"/>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3" name="Freeform 652"/>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4" name="Freeform 653"/>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5" name="Freeform 654"/>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6" name="Freeform 655"/>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7" name="Freeform 656"/>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8" name="Freeform 657"/>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9" name="Freeform 658"/>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0" name="Freeform 659"/>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1" name="Freeform 660"/>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2" name="Freeform 661"/>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3" name="Freeform 662"/>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4" name="Freeform 663"/>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5" name="Freeform 664"/>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6" name="Freeform 665"/>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7" name="Freeform 666"/>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8" name="Freeform 667"/>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9" name="Freeform 668"/>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0" name="Freeform 669"/>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1" name="Freeform 670"/>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2" name="Freeform 671"/>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3" name="Freeform 672"/>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4" name="Freeform 673"/>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5" name="Freeform 674"/>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6" name="Freeform 675"/>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7" name="Freeform 676"/>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8" name="Freeform 677"/>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9" name="Freeform 678"/>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0" name="Freeform 679"/>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1" name="Freeform 680"/>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2" name="Freeform 681"/>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3" name="Freeform 682"/>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4" name="Freeform 683"/>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5" name="Freeform 684"/>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6" name="Freeform 685"/>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7" name="Freeform 686"/>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8" name="Freeform 687"/>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9" name="Freeform 688"/>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0" name="Freeform 689"/>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1" name="Freeform 690"/>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2" name="Freeform 691"/>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3" name="Freeform 692"/>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4" name="Freeform 693"/>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5" name="Freeform 694"/>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6" name="Freeform 695"/>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7" name="Freeform 696"/>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8" name="Freeform 697"/>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9" name="Freeform 698"/>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0" name="Freeform 699"/>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1" name="Freeform 700"/>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2" name="Freeform 701"/>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3" name="Freeform 702"/>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4" name="Freeform 703"/>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5" name="Freeform 704"/>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6" name="Freeform 705"/>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7" name="Freeform 706"/>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8" name="Freeform 707"/>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9" name="Freeform 708"/>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0" name="Freeform 709"/>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1" name="Freeform 710"/>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2" name="Freeform 711"/>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3" name="Freeform 712"/>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4" name="Freeform 713"/>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5" name="Freeform 714"/>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6" name="Freeform 715"/>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7" name="Freeform 716"/>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8" name="Freeform 717"/>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9" name="Freeform 718"/>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gradFill rotWithShape="1">
              <a:gsLst>
                <a:gs pos="0">
                  <a:schemeClr val="tx2"/>
                </a:gs>
                <a:gs pos="100000">
                  <a:srgbClr val="CC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0639" name="Text Box 719"/>
          <p:cNvSpPr txBox="1">
            <a:spLocks noChangeArrowheads="1"/>
          </p:cNvSpPr>
          <p:nvPr/>
        </p:nvSpPr>
        <p:spPr bwMode="auto">
          <a:xfrm>
            <a:off x="9144000" y="6400800"/>
            <a:ext cx="21717000"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00"/>
                </a:solidFill>
                <a:latin typeface=".VnTime" pitchFamily="34" charset="0"/>
              </a:rPr>
              <a:t> : </a:t>
            </a:r>
          </a:p>
        </p:txBody>
      </p:sp>
      <p:sp>
        <p:nvSpPr>
          <p:cNvPr id="52249" name="Rectangle 720"/>
          <p:cNvSpPr>
            <a:spLocks noChangeArrowheads="1"/>
          </p:cNvSpPr>
          <p:nvPr/>
        </p:nvSpPr>
        <p:spPr bwMode="auto">
          <a:xfrm rot="-5400000">
            <a:off x="-1638300" y="2781300"/>
            <a:ext cx="4800600" cy="1524000"/>
          </a:xfrm>
          <a:prstGeom prst="rect">
            <a:avLst/>
          </a:prstGeom>
          <a:solidFill>
            <a:srgbClr val="FF0000"/>
          </a:solidFill>
          <a:ln w="9525">
            <a:solidFill>
              <a:schemeClr val="tx1"/>
            </a:solidFill>
            <a:miter lim="800000"/>
            <a:headEnd/>
            <a:tailEnd/>
          </a:ln>
        </p:spPr>
        <p:txBody>
          <a:bodyPr wrap="none" anchor="ctr"/>
          <a:lstStyle/>
          <a:p>
            <a:endParaRPr lang="vi-VN"/>
          </a:p>
        </p:txBody>
      </p:sp>
      <p:sp>
        <p:nvSpPr>
          <p:cNvPr id="52250" name="WordArt 721"/>
          <p:cNvSpPr>
            <a:spLocks noChangeArrowheads="1" noChangeShapeType="1" noTextEdit="1"/>
          </p:cNvSpPr>
          <p:nvPr/>
        </p:nvSpPr>
        <p:spPr bwMode="auto">
          <a:xfrm>
            <a:off x="304800" y="1447800"/>
            <a:ext cx="838200" cy="704850"/>
          </a:xfrm>
          <a:prstGeom prst="rect">
            <a:avLst/>
          </a:prstGeom>
        </p:spPr>
        <p:txBody>
          <a:bodyPr wrap="none" fromWordArt="1">
            <a:prstTxWarp prst="textPlain">
              <a:avLst>
                <a:gd name="adj" fmla="val 50000"/>
              </a:avLst>
            </a:prstTxWarp>
          </a:bodyPr>
          <a:lstStyle/>
          <a:p>
            <a:pPr algn="ctr"/>
            <a:r>
              <a:rPr lang="en-US" sz="2800" b="1" kern="10">
                <a:ln w="19050">
                  <a:solidFill>
                    <a:schemeClr val="tx1"/>
                  </a:solidFill>
                  <a:round/>
                  <a:headEnd/>
                  <a:tailEnd/>
                </a:ln>
                <a:effectLst>
                  <a:outerShdw dist="35921" dir="2700000" algn="ctr" rotWithShape="0">
                    <a:srgbClr val="990000"/>
                  </a:outerShdw>
                </a:effectLst>
                <a:latin typeface=".Vn3DH"/>
              </a:rPr>
              <a:t>an</a:t>
            </a:r>
          </a:p>
        </p:txBody>
      </p:sp>
      <p:sp>
        <p:nvSpPr>
          <p:cNvPr id="52251" name="WordArt 722"/>
          <p:cNvSpPr>
            <a:spLocks noChangeArrowheads="1" noChangeShapeType="1" noTextEdit="1"/>
          </p:cNvSpPr>
          <p:nvPr/>
        </p:nvSpPr>
        <p:spPr bwMode="auto">
          <a:xfrm>
            <a:off x="228600" y="2590800"/>
            <a:ext cx="990600" cy="704850"/>
          </a:xfrm>
          <a:prstGeom prst="rect">
            <a:avLst/>
          </a:prstGeom>
        </p:spPr>
        <p:txBody>
          <a:bodyPr wrap="none" fromWordArt="1">
            <a:prstTxWarp prst="textPlain">
              <a:avLst>
                <a:gd name="adj" fmla="val 50000"/>
              </a:avLst>
            </a:prstTxWarp>
          </a:bodyPr>
          <a:lstStyle/>
          <a:p>
            <a:pPr algn="ctr"/>
            <a:r>
              <a:rPr lang="en-US" sz="2800" b="1" kern="10">
                <a:ln w="19050">
                  <a:solidFill>
                    <a:schemeClr val="tx1"/>
                  </a:solidFill>
                  <a:round/>
                  <a:headEnd/>
                  <a:tailEnd/>
                </a:ln>
                <a:effectLst>
                  <a:outerShdw dist="35921" dir="2700000" algn="ctr" rotWithShape="0">
                    <a:srgbClr val="990000"/>
                  </a:outerShdw>
                </a:effectLst>
                <a:latin typeface=".Vn3DH"/>
              </a:rPr>
              <a:t>khang</a:t>
            </a:r>
          </a:p>
        </p:txBody>
      </p:sp>
      <p:sp>
        <p:nvSpPr>
          <p:cNvPr id="52252" name="WordArt 723"/>
          <p:cNvSpPr>
            <a:spLocks noChangeArrowheads="1" noChangeShapeType="1" noTextEdit="1"/>
          </p:cNvSpPr>
          <p:nvPr/>
        </p:nvSpPr>
        <p:spPr bwMode="auto">
          <a:xfrm>
            <a:off x="152400" y="3657600"/>
            <a:ext cx="1066800" cy="914400"/>
          </a:xfrm>
          <a:prstGeom prst="rect">
            <a:avLst/>
          </a:prstGeom>
        </p:spPr>
        <p:txBody>
          <a:bodyPr wrap="none" fromWordArt="1">
            <a:prstTxWarp prst="textPlain">
              <a:avLst>
                <a:gd name="adj" fmla="val 50000"/>
              </a:avLst>
            </a:prstTxWarp>
          </a:bodyPr>
          <a:lstStyle/>
          <a:p>
            <a:pPr algn="ctr"/>
            <a:r>
              <a:rPr lang="en-US" sz="2800" b="1" kern="10">
                <a:ln w="19050">
                  <a:solidFill>
                    <a:schemeClr val="tx1"/>
                  </a:solidFill>
                  <a:round/>
                  <a:headEnd/>
                  <a:tailEnd/>
                </a:ln>
                <a:solidFill>
                  <a:srgbClr val="000000"/>
                </a:solidFill>
                <a:effectLst>
                  <a:outerShdw dist="35921" dir="2700000" algn="ctr" rotWithShape="0">
                    <a:srgbClr val="990000"/>
                  </a:outerShdw>
                </a:effectLst>
                <a:latin typeface=".Vn3DH"/>
              </a:rPr>
              <a:t>thÞnh</a:t>
            </a:r>
          </a:p>
        </p:txBody>
      </p:sp>
      <p:sp>
        <p:nvSpPr>
          <p:cNvPr id="52253" name="WordArt 724"/>
          <p:cNvSpPr>
            <a:spLocks noChangeArrowheads="1" noChangeShapeType="1" noTextEdit="1"/>
          </p:cNvSpPr>
          <p:nvPr/>
        </p:nvSpPr>
        <p:spPr bwMode="auto">
          <a:xfrm>
            <a:off x="152400" y="4953000"/>
            <a:ext cx="1133475" cy="762000"/>
          </a:xfrm>
          <a:prstGeom prst="rect">
            <a:avLst/>
          </a:prstGeom>
        </p:spPr>
        <p:txBody>
          <a:bodyPr wrap="none" fromWordArt="1">
            <a:prstTxWarp prst="textPlain">
              <a:avLst>
                <a:gd name="adj" fmla="val 50000"/>
              </a:avLst>
            </a:prstTxWarp>
          </a:bodyPr>
          <a:lstStyle/>
          <a:p>
            <a:pPr algn="ctr"/>
            <a:r>
              <a:rPr lang="en-US" sz="2400" b="1" kern="10">
                <a:ln w="19050">
                  <a:solidFill>
                    <a:schemeClr val="tx1"/>
                  </a:solidFill>
                  <a:round/>
                  <a:headEnd/>
                  <a:tailEnd/>
                </a:ln>
                <a:effectLst>
                  <a:outerShdw dist="35921" dir="2700000" algn="ctr" rotWithShape="0">
                    <a:srgbClr val="990000"/>
                  </a:outerShdw>
                </a:effectLst>
                <a:latin typeface="VNI-Top"/>
              </a:rPr>
              <a:t>vöôïng</a:t>
            </a:r>
          </a:p>
        </p:txBody>
      </p:sp>
      <p:sp>
        <p:nvSpPr>
          <p:cNvPr id="52254" name="Rectangle 725"/>
          <p:cNvSpPr>
            <a:spLocks noChangeArrowheads="1"/>
          </p:cNvSpPr>
          <p:nvPr/>
        </p:nvSpPr>
        <p:spPr bwMode="auto">
          <a:xfrm rot="5400000">
            <a:off x="6172200" y="2819400"/>
            <a:ext cx="4724400" cy="1524000"/>
          </a:xfrm>
          <a:prstGeom prst="rect">
            <a:avLst/>
          </a:prstGeom>
          <a:solidFill>
            <a:srgbClr val="FF0000"/>
          </a:solidFill>
          <a:ln w="9525">
            <a:solidFill>
              <a:schemeClr val="tx1"/>
            </a:solidFill>
            <a:miter lim="800000"/>
            <a:headEnd/>
            <a:tailEnd/>
          </a:ln>
        </p:spPr>
        <p:txBody>
          <a:bodyPr wrap="none" anchor="ctr"/>
          <a:lstStyle/>
          <a:p>
            <a:endParaRPr lang="vi-VN"/>
          </a:p>
        </p:txBody>
      </p:sp>
      <p:sp>
        <p:nvSpPr>
          <p:cNvPr id="52255" name="WordArt 726"/>
          <p:cNvSpPr>
            <a:spLocks noChangeArrowheads="1" noChangeShapeType="1" noTextEdit="1"/>
          </p:cNvSpPr>
          <p:nvPr/>
        </p:nvSpPr>
        <p:spPr bwMode="auto">
          <a:xfrm>
            <a:off x="8001000" y="1524000"/>
            <a:ext cx="981075" cy="704850"/>
          </a:xfrm>
          <a:prstGeom prst="rect">
            <a:avLst/>
          </a:prstGeom>
        </p:spPr>
        <p:txBody>
          <a:bodyPr wrap="none" fromWordArt="1">
            <a:prstTxWarp prst="textPlain">
              <a:avLst>
                <a:gd name="adj" fmla="val 50000"/>
              </a:avLst>
            </a:prstTxWarp>
          </a:bodyPr>
          <a:lstStyle/>
          <a:p>
            <a:pPr algn="ctr"/>
            <a:r>
              <a:rPr lang="en-US" sz="2800" b="1" kern="10">
                <a:ln w="19050">
                  <a:solidFill>
                    <a:schemeClr val="tx1"/>
                  </a:solidFill>
                  <a:round/>
                  <a:headEnd/>
                  <a:tailEnd/>
                </a:ln>
                <a:effectLst>
                  <a:outerShdw dist="35921" dir="2700000" algn="ctr" rotWithShape="0">
                    <a:srgbClr val="990000"/>
                  </a:outerShdw>
                </a:effectLst>
                <a:latin typeface=".Vn3DH"/>
              </a:rPr>
              <a:t>v¹n</a:t>
            </a:r>
          </a:p>
        </p:txBody>
      </p:sp>
      <p:sp>
        <p:nvSpPr>
          <p:cNvPr id="52256" name="WordArt 727"/>
          <p:cNvSpPr>
            <a:spLocks noChangeArrowheads="1" noChangeShapeType="1" noTextEdit="1"/>
          </p:cNvSpPr>
          <p:nvPr/>
        </p:nvSpPr>
        <p:spPr bwMode="auto">
          <a:xfrm>
            <a:off x="8077200" y="2514600"/>
            <a:ext cx="914400" cy="704850"/>
          </a:xfrm>
          <a:prstGeom prst="rect">
            <a:avLst/>
          </a:prstGeom>
        </p:spPr>
        <p:txBody>
          <a:bodyPr wrap="none" fromWordArt="1">
            <a:prstTxWarp prst="textPlain">
              <a:avLst>
                <a:gd name="adj" fmla="val 50000"/>
              </a:avLst>
            </a:prstTxWarp>
          </a:bodyPr>
          <a:lstStyle/>
          <a:p>
            <a:pPr algn="ctr"/>
            <a:r>
              <a:rPr lang="en-US" sz="2800" b="1" kern="10">
                <a:ln w="19050">
                  <a:solidFill>
                    <a:schemeClr val="tx1"/>
                  </a:solidFill>
                  <a:round/>
                  <a:headEnd/>
                  <a:tailEnd/>
                </a:ln>
                <a:effectLst>
                  <a:outerShdw dist="35921" dir="2700000" algn="ctr" rotWithShape="0">
                    <a:srgbClr val="990000"/>
                  </a:outerShdw>
                </a:effectLst>
                <a:latin typeface=".Vn3DH"/>
              </a:rPr>
              <a:t>sù</a:t>
            </a:r>
          </a:p>
        </p:txBody>
      </p:sp>
      <p:sp>
        <p:nvSpPr>
          <p:cNvPr id="52257" name="WordArt 728"/>
          <p:cNvSpPr>
            <a:spLocks noChangeArrowheads="1" noChangeShapeType="1" noTextEdit="1"/>
          </p:cNvSpPr>
          <p:nvPr/>
        </p:nvSpPr>
        <p:spPr bwMode="auto">
          <a:xfrm>
            <a:off x="8077200" y="3657600"/>
            <a:ext cx="914400" cy="704850"/>
          </a:xfrm>
          <a:prstGeom prst="rect">
            <a:avLst/>
          </a:prstGeom>
        </p:spPr>
        <p:txBody>
          <a:bodyPr wrap="none" fromWordArt="1">
            <a:prstTxWarp prst="textPlain">
              <a:avLst>
                <a:gd name="adj" fmla="val 50000"/>
              </a:avLst>
            </a:prstTxWarp>
          </a:bodyPr>
          <a:lstStyle/>
          <a:p>
            <a:pPr algn="ctr"/>
            <a:r>
              <a:rPr lang="en-US" sz="2800" kern="10">
                <a:ln w="19050">
                  <a:solidFill>
                    <a:schemeClr val="tx1"/>
                  </a:solidFill>
                  <a:round/>
                  <a:headEnd/>
                  <a:tailEnd/>
                </a:ln>
                <a:effectLst>
                  <a:outerShdw dist="35921" dir="2700000" algn="ctr" rotWithShape="0">
                    <a:srgbClr val="990000"/>
                  </a:outerShdw>
                </a:effectLst>
                <a:latin typeface=".Vn3DH"/>
              </a:rPr>
              <a:t>nh­</a:t>
            </a:r>
          </a:p>
        </p:txBody>
      </p:sp>
      <p:sp>
        <p:nvSpPr>
          <p:cNvPr id="52258" name="WordArt 729"/>
          <p:cNvSpPr>
            <a:spLocks noChangeArrowheads="1" noChangeShapeType="1" noTextEdit="1"/>
          </p:cNvSpPr>
          <p:nvPr/>
        </p:nvSpPr>
        <p:spPr bwMode="auto">
          <a:xfrm>
            <a:off x="8229600" y="4648200"/>
            <a:ext cx="600075" cy="933450"/>
          </a:xfrm>
          <a:prstGeom prst="rect">
            <a:avLst/>
          </a:prstGeom>
        </p:spPr>
        <p:txBody>
          <a:bodyPr wrap="none" fromWordArt="1">
            <a:prstTxWarp prst="textPlain">
              <a:avLst>
                <a:gd name="adj" fmla="val 50000"/>
              </a:avLst>
            </a:prstTxWarp>
          </a:bodyPr>
          <a:lstStyle/>
          <a:p>
            <a:pPr algn="ctr"/>
            <a:r>
              <a:rPr lang="en-US" sz="2800" b="1" kern="10">
                <a:ln w="19050">
                  <a:solidFill>
                    <a:schemeClr val="tx1"/>
                  </a:solidFill>
                  <a:round/>
                  <a:headEnd/>
                  <a:tailEnd/>
                </a:ln>
                <a:effectLst>
                  <a:outerShdw dist="35921" dir="2700000" algn="ctr" rotWithShape="0">
                    <a:srgbClr val="990000"/>
                  </a:outerShdw>
                </a:effectLst>
                <a:latin typeface=".Vn3DH"/>
              </a:rPr>
              <a:t>ý</a:t>
            </a:r>
          </a:p>
        </p:txBody>
      </p:sp>
      <p:pic>
        <p:nvPicPr>
          <p:cNvPr id="210650" name="EasyHi-Q 10-9-2009_12;44;50_PM.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0" name="TextBox 1"/>
          <p:cNvSpPr txBox="1">
            <a:spLocks noChangeArrowheads="1"/>
          </p:cNvSpPr>
          <p:nvPr/>
        </p:nvSpPr>
        <p:spPr bwMode="auto">
          <a:xfrm>
            <a:off x="2552700" y="6867525"/>
            <a:ext cx="2116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VnAristote" pitchFamily="34" charset="0"/>
              </a:rPr>
              <a:t>An khang thÞnh v­îng</a:t>
            </a:r>
          </a:p>
          <a:p>
            <a:pPr eaLnBrk="1" hangingPunct="1"/>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afterEffect">
                                  <p:stCondLst>
                                    <p:cond delay="0"/>
                                  </p:stCondLst>
                                  <p:childTnLst>
                                    <p:animScale>
                                      <p:cBhvr>
                                        <p:cTn id="6" dur="5000" fill="hold"/>
                                        <p:tgtEl>
                                          <p:spTgt spid="210357"/>
                                        </p:tgtEl>
                                      </p:cBhvr>
                                      <p:by x="150000" y="150000"/>
                                    </p:animScale>
                                  </p:childTnLst>
                                </p:cTn>
                              </p:par>
                            </p:childTnLst>
                          </p:cTn>
                        </p:par>
                        <p:par>
                          <p:cTn id="7" fill="hold" nodeType="afterGroup">
                            <p:stCondLst>
                              <p:cond delay="5000"/>
                            </p:stCondLst>
                            <p:childTnLst>
                              <p:par>
                                <p:cTn id="8" presetID="35" presetClass="path" presetSubtype="0" accel="50000" decel="50000" fill="hold" grpId="7" nodeType="afterEffect">
                                  <p:stCondLst>
                                    <p:cond delay="0"/>
                                  </p:stCondLst>
                                  <p:childTnLst>
                                    <p:animMotion origin="layout" path="M 0 0  L -0.25 0  E" pathEditMode="relative" rAng="0" ptsTypes="">
                                      <p:cBhvr>
                                        <p:cTn id="9" dur="2000" fill="hold"/>
                                        <p:tgtEl>
                                          <p:spTgt spid="210639"/>
                                        </p:tgtEl>
                                        <p:attrNameLst>
                                          <p:attrName>ppt_x</p:attrName>
                                          <p:attrName>ppt_y</p:attrName>
                                        </p:attrNameLst>
                                      </p:cBhvr>
                                      <p:rCtr x="0" y="0"/>
                                    </p:animMotion>
                                  </p:childTnLst>
                                </p:cTn>
                              </p:par>
                            </p:childTnLst>
                          </p:cTn>
                        </p:par>
                        <p:par>
                          <p:cTn id="10" fill="hold" nodeType="afterGroup">
                            <p:stCondLst>
                              <p:cond delay="7000"/>
                            </p:stCondLst>
                            <p:childTnLst>
                              <p:par>
                                <p:cTn id="11" presetID="35" presetClass="path" presetSubtype="0" accel="50000" decel="50000" fill="hold" grpId="5" nodeType="afterEffect">
                                  <p:stCondLst>
                                    <p:cond delay="0"/>
                                  </p:stCondLst>
                                  <p:childTnLst>
                                    <p:animMotion origin="layout" path="M -0.25 -2.60116E-6 L -0.5 -2.60116E-6 " pathEditMode="relative" rAng="0" ptsTypes="AA">
                                      <p:cBhvr>
                                        <p:cTn id="12" dur="2000" fill="hold"/>
                                        <p:tgtEl>
                                          <p:spTgt spid="210639"/>
                                        </p:tgtEl>
                                        <p:attrNameLst>
                                          <p:attrName>ppt_x</p:attrName>
                                          <p:attrName>ppt_y</p:attrName>
                                        </p:attrNameLst>
                                      </p:cBhvr>
                                      <p:rCtr x="-12500" y="0"/>
                                    </p:animMotion>
                                  </p:childTnLst>
                                </p:cTn>
                              </p:par>
                            </p:childTnLst>
                          </p:cTn>
                        </p:par>
                        <p:par>
                          <p:cTn id="13" fill="hold" nodeType="afterGroup">
                            <p:stCondLst>
                              <p:cond delay="9000"/>
                            </p:stCondLst>
                            <p:childTnLst>
                              <p:par>
                                <p:cTn id="14" presetID="35" presetClass="path" presetSubtype="0" accel="50000" decel="50000" fill="hold" grpId="2" nodeType="afterEffect">
                                  <p:stCondLst>
                                    <p:cond delay="0"/>
                                  </p:stCondLst>
                                  <p:childTnLst>
                                    <p:animMotion origin="layout" path="M -0.5 -8.67052E-7 L -0.75 -8.67052E-7 " pathEditMode="relative" rAng="0" ptsTypes="AA">
                                      <p:cBhvr>
                                        <p:cTn id="15" dur="2000" fill="hold"/>
                                        <p:tgtEl>
                                          <p:spTgt spid="210639"/>
                                        </p:tgtEl>
                                        <p:attrNameLst>
                                          <p:attrName>ppt_x</p:attrName>
                                          <p:attrName>ppt_y</p:attrName>
                                        </p:attrNameLst>
                                      </p:cBhvr>
                                      <p:rCtr x="-12500" y="0"/>
                                    </p:animMotion>
                                  </p:childTnLst>
                                </p:cTn>
                              </p:par>
                            </p:childTnLst>
                          </p:cTn>
                        </p:par>
                        <p:par>
                          <p:cTn id="16" fill="hold" nodeType="afterGroup">
                            <p:stCondLst>
                              <p:cond delay="11000"/>
                            </p:stCondLst>
                            <p:childTnLst>
                              <p:par>
                                <p:cTn id="17" presetID="35" presetClass="path" presetSubtype="0" accel="50000" decel="50000" fill="hold" grpId="3" nodeType="afterEffect">
                                  <p:stCondLst>
                                    <p:cond delay="0"/>
                                  </p:stCondLst>
                                  <p:childTnLst>
                                    <p:animMotion origin="layout" path="M -0.75 -2.60116E-6 L -1 -2.60116E-6 " pathEditMode="relative" rAng="0" ptsTypes="AA">
                                      <p:cBhvr>
                                        <p:cTn id="18" dur="2000" fill="hold"/>
                                        <p:tgtEl>
                                          <p:spTgt spid="210639"/>
                                        </p:tgtEl>
                                        <p:attrNameLst>
                                          <p:attrName>ppt_x</p:attrName>
                                          <p:attrName>ppt_y</p:attrName>
                                        </p:attrNameLst>
                                      </p:cBhvr>
                                      <p:rCtr x="-12500" y="0"/>
                                    </p:animMotion>
                                  </p:childTnLst>
                                </p:cTn>
                              </p:par>
                            </p:childTnLst>
                          </p:cTn>
                        </p:par>
                        <p:par>
                          <p:cTn id="19" fill="hold" nodeType="afterGroup">
                            <p:stCondLst>
                              <p:cond delay="13000"/>
                            </p:stCondLst>
                            <p:childTnLst>
                              <p:par>
                                <p:cTn id="20" presetID="35" presetClass="path" presetSubtype="0" accel="50000" decel="50000" fill="hold" grpId="6" nodeType="afterEffect">
                                  <p:stCondLst>
                                    <p:cond delay="0"/>
                                  </p:stCondLst>
                                  <p:childTnLst>
                                    <p:animMotion origin="layout" path="M -1 -8.67052E-7 L -1.25 -8.67052E-7 " pathEditMode="relative" rAng="0" ptsTypes="AA">
                                      <p:cBhvr>
                                        <p:cTn id="21" dur="2000" fill="hold"/>
                                        <p:tgtEl>
                                          <p:spTgt spid="210639"/>
                                        </p:tgtEl>
                                        <p:attrNameLst>
                                          <p:attrName>ppt_x</p:attrName>
                                          <p:attrName>ppt_y</p:attrName>
                                        </p:attrNameLst>
                                      </p:cBhvr>
                                      <p:rCtr x="-12500" y="0"/>
                                    </p:animMotion>
                                  </p:childTnLst>
                                </p:cTn>
                              </p:par>
                            </p:childTnLst>
                          </p:cTn>
                        </p:par>
                        <p:par>
                          <p:cTn id="22" fill="hold" nodeType="afterGroup">
                            <p:stCondLst>
                              <p:cond delay="15000"/>
                            </p:stCondLst>
                            <p:childTnLst>
                              <p:par>
                                <p:cTn id="23" presetID="35" presetClass="path" presetSubtype="0" accel="50000" decel="50000" fill="hold" grpId="0" nodeType="afterEffect">
                                  <p:stCondLst>
                                    <p:cond delay="0"/>
                                  </p:stCondLst>
                                  <p:childTnLst>
                                    <p:animMotion origin="layout" path="M -1.25 -8.67052E-7 L -1.5 -8.67052E-7 " pathEditMode="relative" rAng="0" ptsTypes="AA">
                                      <p:cBhvr>
                                        <p:cTn id="24" dur="2000" fill="hold"/>
                                        <p:tgtEl>
                                          <p:spTgt spid="210639"/>
                                        </p:tgtEl>
                                        <p:attrNameLst>
                                          <p:attrName>ppt_x</p:attrName>
                                          <p:attrName>ppt_y</p:attrName>
                                        </p:attrNameLst>
                                      </p:cBhvr>
                                      <p:rCtr x="-12500" y="0"/>
                                    </p:animMotion>
                                  </p:childTnLst>
                                </p:cTn>
                              </p:par>
                            </p:childTnLst>
                          </p:cTn>
                        </p:par>
                        <p:par>
                          <p:cTn id="25" fill="hold" nodeType="afterGroup">
                            <p:stCondLst>
                              <p:cond delay="17000"/>
                            </p:stCondLst>
                            <p:childTnLst>
                              <p:par>
                                <p:cTn id="26" presetID="35" presetClass="path" presetSubtype="0" accel="50000" decel="50000" fill="hold" grpId="1" nodeType="afterEffect">
                                  <p:stCondLst>
                                    <p:cond delay="0"/>
                                  </p:stCondLst>
                                  <p:childTnLst>
                                    <p:animMotion origin="layout" path="M -1.5 -2.60116E-6 L -1.75 -2.60116E-6 " pathEditMode="relative" rAng="0" ptsTypes="AA">
                                      <p:cBhvr>
                                        <p:cTn id="27" dur="2000" fill="hold"/>
                                        <p:tgtEl>
                                          <p:spTgt spid="210639"/>
                                        </p:tgtEl>
                                        <p:attrNameLst>
                                          <p:attrName>ppt_x</p:attrName>
                                          <p:attrName>ppt_y</p:attrName>
                                        </p:attrNameLst>
                                      </p:cBhvr>
                                      <p:rCtr x="-12500" y="0"/>
                                    </p:animMotion>
                                  </p:childTnLst>
                                </p:cTn>
                              </p:par>
                            </p:childTnLst>
                          </p:cTn>
                        </p:par>
                        <p:par>
                          <p:cTn id="28" fill="hold" nodeType="afterGroup">
                            <p:stCondLst>
                              <p:cond delay="19000"/>
                            </p:stCondLst>
                            <p:childTnLst>
                              <p:par>
                                <p:cTn id="29" presetID="35" presetClass="path" presetSubtype="0" accel="50000" decel="50000" fill="hold" grpId="4" nodeType="afterEffect">
                                  <p:stCondLst>
                                    <p:cond delay="0"/>
                                  </p:stCondLst>
                                  <p:childTnLst>
                                    <p:animMotion origin="layout" path="M -1.75 -8.67052E-7 L -2 -8.67052E-7 " pathEditMode="relative" rAng="0" ptsTypes="AA">
                                      <p:cBhvr>
                                        <p:cTn id="30" dur="2000" fill="hold"/>
                                        <p:tgtEl>
                                          <p:spTgt spid="210639"/>
                                        </p:tgtEl>
                                        <p:attrNameLst>
                                          <p:attrName>ppt_x</p:attrName>
                                          <p:attrName>ppt_y</p:attrName>
                                        </p:attrNameLst>
                                      </p:cBhvr>
                                      <p:rCtr x="-12500" y="0"/>
                                    </p:animMotion>
                                  </p:childTnLst>
                                </p:cTn>
                              </p:par>
                            </p:childTnLst>
                          </p:cTn>
                        </p:par>
                        <p:par>
                          <p:cTn id="31" fill="hold" nodeType="afterGroup">
                            <p:stCondLst>
                              <p:cond delay="21000"/>
                            </p:stCondLst>
                            <p:childTnLst>
                              <p:par>
                                <p:cTn id="32" presetID="35" presetClass="path" presetSubtype="0" accel="50000" decel="50000" fill="hold" grpId="8" nodeType="afterEffect">
                                  <p:stCondLst>
                                    <p:cond delay="0"/>
                                  </p:stCondLst>
                                  <p:childTnLst>
                                    <p:animMotion origin="layout" path="M -2 -2.60116E-6 L -2.25 -2.60116E-6 " pathEditMode="relative" rAng="0" ptsTypes="AA">
                                      <p:cBhvr>
                                        <p:cTn id="33" dur="2000" fill="hold"/>
                                        <p:tgtEl>
                                          <p:spTgt spid="210639"/>
                                        </p:tgtEl>
                                        <p:attrNameLst>
                                          <p:attrName>ppt_x</p:attrName>
                                          <p:attrName>ppt_y</p:attrName>
                                        </p:attrNameLst>
                                      </p:cBhvr>
                                      <p:rCtr x="-12500" y="0"/>
                                    </p:animMotion>
                                  </p:childTnLst>
                                </p:cTn>
                              </p:par>
                            </p:childTnLst>
                          </p:cTn>
                        </p:par>
                        <p:par>
                          <p:cTn id="34" fill="hold" nodeType="afterGroup">
                            <p:stCondLst>
                              <p:cond delay="23000"/>
                            </p:stCondLst>
                            <p:childTnLst>
                              <p:par>
                                <p:cTn id="35" presetID="35" presetClass="path" presetSubtype="0" accel="50000" decel="50000" fill="hold" grpId="9" nodeType="afterEffect">
                                  <p:stCondLst>
                                    <p:cond delay="0"/>
                                  </p:stCondLst>
                                  <p:childTnLst>
                                    <p:animMotion origin="layout" path="M -2.25 -2.60116E-6 L -2.5 -2.60116E-6 " pathEditMode="relative" rAng="0" ptsTypes="AA">
                                      <p:cBhvr>
                                        <p:cTn id="36" dur="2000" fill="hold"/>
                                        <p:tgtEl>
                                          <p:spTgt spid="210639"/>
                                        </p:tgtEl>
                                        <p:attrNameLst>
                                          <p:attrName>ppt_x</p:attrName>
                                          <p:attrName>ppt_y</p:attrName>
                                        </p:attrNameLst>
                                      </p:cBhvr>
                                      <p:rCtr x="-12500" y="0"/>
                                    </p:animMotion>
                                  </p:childTnLst>
                                </p:cTn>
                              </p:par>
                            </p:childTnLst>
                          </p:cTn>
                        </p:par>
                        <p:par>
                          <p:cTn id="37" fill="hold" nodeType="afterGroup">
                            <p:stCondLst>
                              <p:cond delay="25000"/>
                            </p:stCondLst>
                            <p:childTnLst>
                              <p:par>
                                <p:cTn id="38" presetID="35" presetClass="path" presetSubtype="0" accel="50000" decel="50000" fill="hold" grpId="10" nodeType="afterEffect">
                                  <p:stCondLst>
                                    <p:cond delay="0"/>
                                  </p:stCondLst>
                                  <p:childTnLst>
                                    <p:animMotion origin="layout" path="M -2.5 -2.60116E-6 L -2.75 -2.60116E-6 " pathEditMode="relative" rAng="0" ptsTypes="AA">
                                      <p:cBhvr>
                                        <p:cTn id="39" dur="2000" fill="hold"/>
                                        <p:tgtEl>
                                          <p:spTgt spid="210639"/>
                                        </p:tgtEl>
                                        <p:attrNameLst>
                                          <p:attrName>ppt_x</p:attrName>
                                          <p:attrName>ppt_y</p:attrName>
                                        </p:attrNameLst>
                                      </p:cBhvr>
                                      <p:rCtr x="-12500" y="0"/>
                                    </p:animMotion>
                                  </p:childTnLst>
                                </p:cTn>
                              </p:par>
                            </p:childTnLst>
                          </p:cTn>
                        </p:par>
                        <p:par>
                          <p:cTn id="40" fill="hold" nodeType="afterGroup">
                            <p:stCondLst>
                              <p:cond delay="27000"/>
                            </p:stCondLst>
                            <p:childTnLst>
                              <p:par>
                                <p:cTn id="41" presetID="35" presetClass="path" presetSubtype="0" accel="50000" decel="50000" fill="hold" grpId="11" nodeType="afterEffect">
                                  <p:stCondLst>
                                    <p:cond delay="0"/>
                                  </p:stCondLst>
                                  <p:childTnLst>
                                    <p:animMotion origin="layout" path="M -2.75 -8.67052E-7 L -3 -8.67052E-7 " pathEditMode="relative" rAng="0" ptsTypes="AA">
                                      <p:cBhvr>
                                        <p:cTn id="42" dur="2000" fill="hold"/>
                                        <p:tgtEl>
                                          <p:spTgt spid="210639"/>
                                        </p:tgtEl>
                                        <p:attrNameLst>
                                          <p:attrName>ppt_x</p:attrName>
                                          <p:attrName>ppt_y</p:attrName>
                                        </p:attrNameLst>
                                      </p:cBhvr>
                                      <p:rCtr x="-12500" y="0"/>
                                    </p:animMotion>
                                  </p:childTnLst>
                                </p:cTn>
                              </p:par>
                            </p:childTnLst>
                          </p:cTn>
                        </p:par>
                        <p:par>
                          <p:cTn id="43" fill="hold" nodeType="afterGroup">
                            <p:stCondLst>
                              <p:cond delay="29000"/>
                            </p:stCondLst>
                            <p:childTnLst>
                              <p:par>
                                <p:cTn id="44" presetID="35" presetClass="path" presetSubtype="0" accel="50000" decel="50000" fill="hold" grpId="24" nodeType="afterEffect">
                                  <p:stCondLst>
                                    <p:cond delay="0"/>
                                  </p:stCondLst>
                                  <p:childTnLst>
                                    <p:animMotion origin="layout" path="M -3 -8.67052E-7 L -3.25 -8.67052E-7 " pathEditMode="relative" rAng="0" ptsTypes="AA">
                                      <p:cBhvr>
                                        <p:cTn id="45" dur="2000" fill="hold"/>
                                        <p:tgtEl>
                                          <p:spTgt spid="210639"/>
                                        </p:tgtEl>
                                        <p:attrNameLst>
                                          <p:attrName>ppt_x</p:attrName>
                                          <p:attrName>ppt_y</p:attrName>
                                        </p:attrNameLst>
                                      </p:cBhvr>
                                      <p:rCtr x="-12500" y="0"/>
                                    </p:animMotion>
                                  </p:childTnLst>
                                </p:cTn>
                              </p:par>
                            </p:childTnLst>
                          </p:cTn>
                        </p:par>
                        <p:par>
                          <p:cTn id="46" fill="hold" nodeType="afterGroup">
                            <p:stCondLst>
                              <p:cond delay="31000"/>
                            </p:stCondLst>
                            <p:childTnLst>
                              <p:par>
                                <p:cTn id="47" presetID="35" presetClass="path" presetSubtype="0" accel="50000" decel="50000" fill="hold" grpId="12" nodeType="afterEffect">
                                  <p:stCondLst>
                                    <p:cond delay="0"/>
                                  </p:stCondLst>
                                  <p:childTnLst>
                                    <p:animMotion origin="layout" path="M -3.33333E-6 2.19653E-6 L -0.25 2.19653E-6 " pathEditMode="relative" rAng="0" ptsTypes="AA">
                                      <p:cBhvr>
                                        <p:cTn id="48" dur="2000" fill="hold"/>
                                        <p:tgtEl>
                                          <p:spTgt spid="210639"/>
                                        </p:tgtEl>
                                        <p:attrNameLst>
                                          <p:attrName>ppt_x</p:attrName>
                                          <p:attrName>ppt_y</p:attrName>
                                        </p:attrNameLst>
                                      </p:cBhvr>
                                      <p:rCtr x="-12500" y="0"/>
                                    </p:animMotion>
                                  </p:childTnLst>
                                </p:cTn>
                              </p:par>
                            </p:childTnLst>
                          </p:cTn>
                        </p:par>
                        <p:par>
                          <p:cTn id="49" fill="hold" nodeType="afterGroup">
                            <p:stCondLst>
                              <p:cond delay="33000"/>
                            </p:stCondLst>
                            <p:childTnLst>
                              <p:par>
                                <p:cTn id="50" presetID="35" presetClass="path" presetSubtype="0" accel="50000" decel="50000" fill="hold" grpId="13" nodeType="afterEffect">
                                  <p:stCondLst>
                                    <p:cond delay="0"/>
                                  </p:stCondLst>
                                  <p:childTnLst>
                                    <p:animMotion origin="layout" path="M -0.25 -2.60116E-6 L -0.5 -2.60116E-6 " pathEditMode="relative" rAng="0" ptsTypes="AA">
                                      <p:cBhvr>
                                        <p:cTn id="51" dur="2000" fill="hold"/>
                                        <p:tgtEl>
                                          <p:spTgt spid="210639"/>
                                        </p:tgtEl>
                                        <p:attrNameLst>
                                          <p:attrName>ppt_x</p:attrName>
                                          <p:attrName>ppt_y</p:attrName>
                                        </p:attrNameLst>
                                      </p:cBhvr>
                                      <p:rCtr x="-12500" y="0"/>
                                    </p:animMotion>
                                  </p:childTnLst>
                                </p:cTn>
                              </p:par>
                            </p:childTnLst>
                          </p:cTn>
                        </p:par>
                        <p:par>
                          <p:cTn id="52" fill="hold" nodeType="afterGroup">
                            <p:stCondLst>
                              <p:cond delay="35000"/>
                            </p:stCondLst>
                            <p:childTnLst>
                              <p:par>
                                <p:cTn id="53" presetID="35" presetClass="path" presetSubtype="0" accel="50000" decel="50000" fill="hold" grpId="14" nodeType="afterEffect">
                                  <p:stCondLst>
                                    <p:cond delay="0"/>
                                  </p:stCondLst>
                                  <p:childTnLst>
                                    <p:animMotion origin="layout" path="M -0.5 -8.67052E-7 L -0.75 -8.67052E-7 " pathEditMode="relative" rAng="0" ptsTypes="AA">
                                      <p:cBhvr>
                                        <p:cTn id="54" dur="2000" fill="hold"/>
                                        <p:tgtEl>
                                          <p:spTgt spid="210639"/>
                                        </p:tgtEl>
                                        <p:attrNameLst>
                                          <p:attrName>ppt_x</p:attrName>
                                          <p:attrName>ppt_y</p:attrName>
                                        </p:attrNameLst>
                                      </p:cBhvr>
                                      <p:rCtr x="-12500" y="0"/>
                                    </p:animMotion>
                                  </p:childTnLst>
                                </p:cTn>
                              </p:par>
                            </p:childTnLst>
                          </p:cTn>
                        </p:par>
                        <p:par>
                          <p:cTn id="55" fill="hold" nodeType="afterGroup">
                            <p:stCondLst>
                              <p:cond delay="37000"/>
                            </p:stCondLst>
                            <p:childTnLst>
                              <p:par>
                                <p:cTn id="56" presetID="35" presetClass="path" presetSubtype="0" accel="50000" decel="50000" fill="hold" grpId="15" nodeType="afterEffect">
                                  <p:stCondLst>
                                    <p:cond delay="0"/>
                                  </p:stCondLst>
                                  <p:childTnLst>
                                    <p:animMotion origin="layout" path="M -0.75 -8.67052E-7 L -1 -8.67052E-7 " pathEditMode="relative" rAng="0" ptsTypes="AA">
                                      <p:cBhvr>
                                        <p:cTn id="57" dur="2000" fill="hold"/>
                                        <p:tgtEl>
                                          <p:spTgt spid="210639"/>
                                        </p:tgtEl>
                                        <p:attrNameLst>
                                          <p:attrName>ppt_x</p:attrName>
                                          <p:attrName>ppt_y</p:attrName>
                                        </p:attrNameLst>
                                      </p:cBhvr>
                                      <p:rCtr x="-12500" y="0"/>
                                    </p:animMotion>
                                  </p:childTnLst>
                                </p:cTn>
                              </p:par>
                            </p:childTnLst>
                          </p:cTn>
                        </p:par>
                        <p:par>
                          <p:cTn id="58" fill="hold" nodeType="afterGroup">
                            <p:stCondLst>
                              <p:cond delay="39000"/>
                            </p:stCondLst>
                            <p:childTnLst>
                              <p:par>
                                <p:cTn id="59" presetID="35" presetClass="path" presetSubtype="0" accel="50000" decel="50000" fill="hold" grpId="16" nodeType="afterEffect">
                                  <p:stCondLst>
                                    <p:cond delay="0"/>
                                  </p:stCondLst>
                                  <p:childTnLst>
                                    <p:animMotion origin="layout" path="M -1 1.79191E-6 L -1.25 1.79191E-6 " pathEditMode="relative" rAng="0" ptsTypes="AA">
                                      <p:cBhvr>
                                        <p:cTn id="60" dur="2000" fill="hold"/>
                                        <p:tgtEl>
                                          <p:spTgt spid="210639"/>
                                        </p:tgtEl>
                                        <p:attrNameLst>
                                          <p:attrName>ppt_x</p:attrName>
                                          <p:attrName>ppt_y</p:attrName>
                                        </p:attrNameLst>
                                      </p:cBhvr>
                                      <p:rCtr x="-12500" y="0"/>
                                    </p:animMotion>
                                  </p:childTnLst>
                                </p:cTn>
                              </p:par>
                            </p:childTnLst>
                          </p:cTn>
                        </p:par>
                        <p:par>
                          <p:cTn id="61" fill="hold" nodeType="afterGroup">
                            <p:stCondLst>
                              <p:cond delay="41000"/>
                            </p:stCondLst>
                            <p:childTnLst>
                              <p:par>
                                <p:cTn id="62" presetID="35" presetClass="path" presetSubtype="0" accel="50000" decel="50000" fill="hold" grpId="17" nodeType="afterEffect">
                                  <p:stCondLst>
                                    <p:cond delay="0"/>
                                  </p:stCondLst>
                                  <p:childTnLst>
                                    <p:animMotion origin="layout" path="M -1.25 -2.60116E-6 L -1.5 -2.60116E-6 " pathEditMode="relative" rAng="0" ptsTypes="AA">
                                      <p:cBhvr>
                                        <p:cTn id="63" dur="2000" fill="hold"/>
                                        <p:tgtEl>
                                          <p:spTgt spid="210639"/>
                                        </p:tgtEl>
                                        <p:attrNameLst>
                                          <p:attrName>ppt_x</p:attrName>
                                          <p:attrName>ppt_y</p:attrName>
                                        </p:attrNameLst>
                                      </p:cBhvr>
                                      <p:rCtr x="-12500" y="0"/>
                                    </p:animMotion>
                                  </p:childTnLst>
                                </p:cTn>
                              </p:par>
                            </p:childTnLst>
                          </p:cTn>
                        </p:par>
                        <p:par>
                          <p:cTn id="64" fill="hold" nodeType="afterGroup">
                            <p:stCondLst>
                              <p:cond delay="43000"/>
                            </p:stCondLst>
                            <p:childTnLst>
                              <p:par>
                                <p:cTn id="65" presetID="35" presetClass="path" presetSubtype="0" accel="50000" decel="50000" fill="hold" grpId="18" nodeType="afterEffect">
                                  <p:stCondLst>
                                    <p:cond delay="0"/>
                                  </p:stCondLst>
                                  <p:childTnLst>
                                    <p:animMotion origin="layout" path="M -1.5 -2.60116E-6 L -1.75 -2.60116E-6 " pathEditMode="relative" rAng="0" ptsTypes="AA">
                                      <p:cBhvr>
                                        <p:cTn id="66" dur="2000" fill="hold"/>
                                        <p:tgtEl>
                                          <p:spTgt spid="210639"/>
                                        </p:tgtEl>
                                        <p:attrNameLst>
                                          <p:attrName>ppt_x</p:attrName>
                                          <p:attrName>ppt_y</p:attrName>
                                        </p:attrNameLst>
                                      </p:cBhvr>
                                      <p:rCtr x="-12500" y="0"/>
                                    </p:animMotion>
                                  </p:childTnLst>
                                </p:cTn>
                              </p:par>
                            </p:childTnLst>
                          </p:cTn>
                        </p:par>
                        <p:par>
                          <p:cTn id="67" fill="hold" nodeType="afterGroup">
                            <p:stCondLst>
                              <p:cond delay="45000"/>
                            </p:stCondLst>
                            <p:childTnLst>
                              <p:par>
                                <p:cTn id="68" presetID="35" presetClass="path" presetSubtype="0" accel="50000" decel="50000" fill="hold" grpId="19" nodeType="afterEffect">
                                  <p:stCondLst>
                                    <p:cond delay="0"/>
                                  </p:stCondLst>
                                  <p:childTnLst>
                                    <p:animMotion origin="layout" path="M -1.75 -2.60116E-6 L -2 -2.60116E-6 " pathEditMode="relative" rAng="0" ptsTypes="AA">
                                      <p:cBhvr>
                                        <p:cTn id="69" dur="2000" fill="hold"/>
                                        <p:tgtEl>
                                          <p:spTgt spid="210639"/>
                                        </p:tgtEl>
                                        <p:attrNameLst>
                                          <p:attrName>ppt_x</p:attrName>
                                          <p:attrName>ppt_y</p:attrName>
                                        </p:attrNameLst>
                                      </p:cBhvr>
                                      <p:rCtr x="-12500" y="0"/>
                                    </p:animMotion>
                                  </p:childTnLst>
                                </p:cTn>
                              </p:par>
                            </p:childTnLst>
                          </p:cTn>
                        </p:par>
                        <p:par>
                          <p:cTn id="70" fill="hold" nodeType="afterGroup">
                            <p:stCondLst>
                              <p:cond delay="47000"/>
                            </p:stCondLst>
                            <p:childTnLst>
                              <p:par>
                                <p:cTn id="71" presetID="35" presetClass="path" presetSubtype="0" accel="50000" decel="50000" fill="hold" grpId="20" nodeType="afterEffect">
                                  <p:stCondLst>
                                    <p:cond delay="0"/>
                                  </p:stCondLst>
                                  <p:childTnLst>
                                    <p:animMotion origin="layout" path="M -2 -8.67052E-7 L -2.25 -8.67052E-7 " pathEditMode="relative" rAng="0" ptsTypes="AA">
                                      <p:cBhvr>
                                        <p:cTn id="72" dur="2000" fill="hold"/>
                                        <p:tgtEl>
                                          <p:spTgt spid="210639"/>
                                        </p:tgtEl>
                                        <p:attrNameLst>
                                          <p:attrName>ppt_x</p:attrName>
                                          <p:attrName>ppt_y</p:attrName>
                                        </p:attrNameLst>
                                      </p:cBhvr>
                                      <p:rCtr x="-12500" y="0"/>
                                    </p:animMotion>
                                  </p:childTnLst>
                                </p:cTn>
                              </p:par>
                            </p:childTnLst>
                          </p:cTn>
                        </p:par>
                        <p:par>
                          <p:cTn id="73" fill="hold" nodeType="afterGroup">
                            <p:stCondLst>
                              <p:cond delay="49000"/>
                            </p:stCondLst>
                            <p:childTnLst>
                              <p:par>
                                <p:cTn id="74" presetID="35" presetClass="path" presetSubtype="0" accel="50000" decel="50000" fill="hold" grpId="21" nodeType="afterEffect">
                                  <p:stCondLst>
                                    <p:cond delay="0"/>
                                  </p:stCondLst>
                                  <p:childTnLst>
                                    <p:animMotion origin="layout" path="M -2.25 -2.60116E-6 L -2.5 -2.60116E-6 " pathEditMode="relative" rAng="0" ptsTypes="AA">
                                      <p:cBhvr>
                                        <p:cTn id="75" dur="2000" fill="hold"/>
                                        <p:tgtEl>
                                          <p:spTgt spid="210639"/>
                                        </p:tgtEl>
                                        <p:attrNameLst>
                                          <p:attrName>ppt_x</p:attrName>
                                          <p:attrName>ppt_y</p:attrName>
                                        </p:attrNameLst>
                                      </p:cBhvr>
                                      <p:rCtr x="-12500" y="0"/>
                                    </p:animMotion>
                                  </p:childTnLst>
                                </p:cTn>
                              </p:par>
                            </p:childTnLst>
                          </p:cTn>
                        </p:par>
                        <p:par>
                          <p:cTn id="76" fill="hold" nodeType="afterGroup">
                            <p:stCondLst>
                              <p:cond delay="51000"/>
                            </p:stCondLst>
                            <p:childTnLst>
                              <p:par>
                                <p:cTn id="77" presetID="35" presetClass="path" presetSubtype="0" accel="50000" decel="50000" fill="hold" grpId="22" nodeType="afterEffect">
                                  <p:stCondLst>
                                    <p:cond delay="0"/>
                                  </p:stCondLst>
                                  <p:childTnLst>
                                    <p:animMotion origin="layout" path="M -2.5 -8.67052E-7 L -2.75 -8.67052E-7 " pathEditMode="relative" rAng="0" ptsTypes="AA">
                                      <p:cBhvr>
                                        <p:cTn id="78" dur="2000" fill="hold"/>
                                        <p:tgtEl>
                                          <p:spTgt spid="210639"/>
                                        </p:tgtEl>
                                        <p:attrNameLst>
                                          <p:attrName>ppt_x</p:attrName>
                                          <p:attrName>ppt_y</p:attrName>
                                        </p:attrNameLst>
                                      </p:cBhvr>
                                      <p:rCtr x="-12500" y="0"/>
                                    </p:animMotion>
                                  </p:childTnLst>
                                </p:cTn>
                              </p:par>
                            </p:childTnLst>
                          </p:cTn>
                        </p:par>
                        <p:par>
                          <p:cTn id="79" fill="hold" nodeType="afterGroup">
                            <p:stCondLst>
                              <p:cond delay="53000"/>
                            </p:stCondLst>
                            <p:childTnLst>
                              <p:par>
                                <p:cTn id="80" presetID="35" presetClass="path" presetSubtype="0" accel="50000" decel="50000" fill="hold" grpId="23" nodeType="afterEffect">
                                  <p:stCondLst>
                                    <p:cond delay="0"/>
                                  </p:stCondLst>
                                  <p:childTnLst>
                                    <p:animMotion origin="layout" path="M -2.75 -8.67052E-7 L -3 -8.67052E-7 " pathEditMode="relative" rAng="0" ptsTypes="AA">
                                      <p:cBhvr>
                                        <p:cTn id="81" dur="2000" fill="hold"/>
                                        <p:tgtEl>
                                          <p:spTgt spid="210639"/>
                                        </p:tgtEl>
                                        <p:attrNameLst>
                                          <p:attrName>ppt_x</p:attrName>
                                          <p:attrName>ppt_y</p:attrName>
                                        </p:attrNameLst>
                                      </p:cBhvr>
                                      <p:rCtr x="-12500" y="0"/>
                                    </p:animMotion>
                                  </p:childTnLst>
                                </p:cTn>
                              </p:par>
                            </p:childTnLst>
                          </p:cTn>
                        </p:par>
                        <p:par>
                          <p:cTn id="82" fill="hold" nodeType="afterGroup">
                            <p:stCondLst>
                              <p:cond delay="55000"/>
                            </p:stCondLst>
                            <p:childTnLst>
                              <p:par>
                                <p:cTn id="83" presetID="35" presetClass="path" presetSubtype="0" accel="50000" decel="50000" fill="hold" grpId="25" nodeType="afterEffect">
                                  <p:stCondLst>
                                    <p:cond delay="0"/>
                                  </p:stCondLst>
                                  <p:childTnLst>
                                    <p:animMotion origin="layout" path="M -3 -8.67052E-7 L -3.4 -8.67052E-7 " pathEditMode="relative" rAng="0" ptsTypes="AA">
                                      <p:cBhvr>
                                        <p:cTn id="84" dur="2000" fill="hold"/>
                                        <p:tgtEl>
                                          <p:spTgt spid="210639"/>
                                        </p:tgtEl>
                                        <p:attrNameLst>
                                          <p:attrName>ppt_x</p:attrName>
                                          <p:attrName>ppt_y</p:attrName>
                                        </p:attrNameLst>
                                      </p:cBhvr>
                                      <p:rCtr x="-200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10650"/>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 presetClass="mediacall" presetSubtype="0" fill="hold" nodeType="clickEffect">
                                  <p:stCondLst>
                                    <p:cond delay="0"/>
                                  </p:stCondLst>
                                  <p:childTnLst>
                                    <p:cmd type="call" cmd="playFrom(0.0)">
                                      <p:cBhvr>
                                        <p:cTn id="89" dur="181028" fill="hold"/>
                                        <p:tgtEl>
                                          <p:spTgt spid="210650"/>
                                        </p:tgtEl>
                                      </p:cBhvr>
                                    </p:cmd>
                                  </p:childTnLst>
                                </p:cTn>
                              </p:par>
                            </p:childTnLst>
                          </p:cTn>
                        </p:par>
                      </p:childTnLst>
                    </p:cTn>
                  </p:par>
                </p:childTnLst>
              </p:cTn>
              <p:nextCondLst>
                <p:cond evt="onClick" delay="0">
                  <p:tgtEl>
                    <p:spTgt spid="210650"/>
                  </p:tgtEl>
                </p:cond>
              </p:nextCondLst>
            </p:seq>
            <p:audio>
              <p:cMediaNode>
                <p:cTn id="90" fill="hold" display="0">
                  <p:stCondLst>
                    <p:cond delay="indefinite"/>
                  </p:stCondLst>
                  <p:endCondLst>
                    <p:cond evt="onNext" delay="0">
                      <p:tgtEl>
                        <p:sldTgt/>
                      </p:tgtEl>
                    </p:cond>
                    <p:cond evt="onPrev" delay="0">
                      <p:tgtEl>
                        <p:sldTgt/>
                      </p:tgtEl>
                    </p:cond>
                    <p:cond evt="onStopAudio" delay="0">
                      <p:tgtEl>
                        <p:sldTgt/>
                      </p:tgtEl>
                    </p:cond>
                  </p:endCondLst>
                </p:cTn>
                <p:tgtEl>
                  <p:spTgt spid="210650"/>
                </p:tgtEl>
              </p:cMediaNode>
            </p:audio>
          </p:childTnLst>
        </p:cTn>
      </p:par>
    </p:tnLst>
    <p:bldLst>
      <p:bldP spid="210357" grpId="0" animBg="1"/>
      <p:bldP spid="210639" grpId="0" animBg="1"/>
      <p:bldP spid="210639" grpId="1" animBg="1"/>
      <p:bldP spid="210639" grpId="2" animBg="1"/>
      <p:bldP spid="210639" grpId="3" animBg="1"/>
      <p:bldP spid="210639" grpId="4" animBg="1"/>
      <p:bldP spid="210639" grpId="5" animBg="1"/>
      <p:bldP spid="210639" grpId="6" animBg="1"/>
      <p:bldP spid="210639" grpId="7" animBg="1"/>
      <p:bldP spid="210639" grpId="8" animBg="1"/>
      <p:bldP spid="210639" grpId="9" animBg="1"/>
      <p:bldP spid="210639" grpId="10" animBg="1"/>
      <p:bldP spid="210639" grpId="11" animBg="1"/>
      <p:bldP spid="210639" grpId="12" animBg="1"/>
      <p:bldP spid="210639" grpId="13" animBg="1"/>
      <p:bldP spid="210639" grpId="14" animBg="1"/>
      <p:bldP spid="210639" grpId="15" animBg="1"/>
      <p:bldP spid="210639" grpId="16" animBg="1"/>
      <p:bldP spid="210639" grpId="17" animBg="1"/>
      <p:bldP spid="210639" grpId="18" animBg="1"/>
      <p:bldP spid="210639" grpId="19" animBg="1"/>
      <p:bldP spid="210639" grpId="20" animBg="1"/>
      <p:bldP spid="210639" grpId="21" animBg="1"/>
      <p:bldP spid="210639" grpId="22" animBg="1"/>
      <p:bldP spid="210639" grpId="23" animBg="1"/>
      <p:bldP spid="210639" grpId="24" animBg="1"/>
      <p:bldP spid="210639" grpId="25"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838200"/>
            <a:ext cx="70834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52600"/>
            <a:ext cx="6934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MEDEV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81534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09600"/>
            <a:ext cx="7772400" cy="563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Trellis"/>
          <p:cNvSpPr>
            <a:spLocks noChangeArrowheads="1"/>
          </p:cNvSpPr>
          <p:nvPr/>
        </p:nvSpPr>
        <p:spPr bwMode="auto">
          <a:xfrm>
            <a:off x="0" y="0"/>
            <a:ext cx="9144000" cy="6858000"/>
          </a:xfrm>
          <a:prstGeom prst="rect">
            <a:avLst/>
          </a:prstGeom>
          <a:pattFill prst="trellis">
            <a:fgClr>
              <a:srgbClr val="FFFF66"/>
            </a:fgClr>
            <a:bgClr>
              <a:schemeClr val="bg1"/>
            </a:bgClr>
          </a:pattFill>
          <a:ln w="9525">
            <a:solidFill>
              <a:schemeClr val="tx1"/>
            </a:solidFill>
            <a:miter lim="800000"/>
            <a:headEnd/>
            <a:tailEnd/>
          </a:ln>
        </p:spPr>
        <p:txBody>
          <a:bodyPr wrap="none" anchor="ctr"/>
          <a:lstStyle/>
          <a:p>
            <a:endParaRPr lang="vi-VN"/>
          </a:p>
        </p:txBody>
      </p:sp>
      <p:pic>
        <p:nvPicPr>
          <p:cNvPr id="24579" name="Picture 3" descr="HMEDE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viet-bang-chan1"/>
          <p:cNvPicPr>
            <a:picLocks noChangeAspect="1" noChangeArrowheads="1"/>
          </p:cNvPicPr>
          <p:nvPr/>
        </p:nvPicPr>
        <p:blipFill>
          <a:blip r:embed="rId3">
            <a:extLst/>
          </a:blip>
          <a:srcRect/>
          <a:stretch>
            <a:fillRect/>
          </a:stretch>
        </p:blipFill>
        <p:spPr bwMode="auto">
          <a:xfrm>
            <a:off x="228600" y="1676400"/>
            <a:ext cx="27432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P1010034"/>
          <p:cNvPicPr>
            <a:picLocks noGrp="1" noChangeAspect="1" noChangeArrowheads="1"/>
          </p:cNvPicPr>
          <p:nvPr>
            <p:ph type="body" idx="1"/>
          </p:nvPr>
        </p:nvPicPr>
        <p:blipFill>
          <a:blip r:embed="rId4" cstate="print">
            <a:extLst/>
          </a:blip>
          <a:srcRect/>
          <a:stretch>
            <a:fillRect/>
          </a:stretch>
        </p:blipFill>
        <p:spPr>
          <a:xfrm>
            <a:off x="6131442" y="1661061"/>
            <a:ext cx="2783958" cy="2834739"/>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3077" name="Picture 5" descr="B2"/>
          <p:cNvPicPr>
            <a:picLocks noChangeAspect="1" noChangeArrowheads="1"/>
          </p:cNvPicPr>
          <p:nvPr/>
        </p:nvPicPr>
        <p:blipFill>
          <a:blip r:embed="rId5">
            <a:extLst/>
          </a:blip>
          <a:srcRect/>
          <a:stretch>
            <a:fillRect/>
          </a:stretch>
        </p:blipFill>
        <p:spPr bwMode="auto">
          <a:xfrm>
            <a:off x="3124200" y="1676400"/>
            <a:ext cx="28956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4583" name="Rectangle 11"/>
          <p:cNvSpPr>
            <a:spLocks noChangeArrowheads="1"/>
          </p:cNvSpPr>
          <p:nvPr/>
        </p:nvSpPr>
        <p:spPr bwMode="auto">
          <a:xfrm>
            <a:off x="1905000" y="304800"/>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p>
            <a:r>
              <a:rPr lang="en-US" sz="3200" b="1">
                <a:solidFill>
                  <a:srgbClr val="FF0000"/>
                </a:solidFill>
                <a:latin typeface="Times New Roman" pitchFamily="18" charset="0"/>
              </a:rPr>
              <a:t>  Mời các em cùng quan sát!</a:t>
            </a:r>
            <a:endParaRPr lang="en-US" sz="3200" b="1">
              <a:solidFill>
                <a:srgbClr val="FF0000"/>
              </a:solidFill>
            </a:endParaRPr>
          </a:p>
        </p:txBody>
      </p:sp>
      <p:sp>
        <p:nvSpPr>
          <p:cNvPr id="24584" name="Rectangle 12"/>
          <p:cNvSpPr>
            <a:spLocks noChangeArrowheads="1"/>
          </p:cNvSpPr>
          <p:nvPr/>
        </p:nvSpPr>
        <p:spPr bwMode="auto">
          <a:xfrm>
            <a:off x="228600" y="4778375"/>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a:solidFill>
                  <a:schemeClr val="accent2"/>
                </a:solidFill>
                <a:latin typeface="Times New Roman" pitchFamily="18" charset="0"/>
              </a:rPr>
              <a:t>Bằng sự hiểu biết của mình em hãy kể một tấm gương thể hiện tính tự lập?Theo em, học sinh cần phải làm gì để rèn luyện tính tự lập?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ong nhan may"/>
          <p:cNvPicPr>
            <a:picLocks noChangeAspect="1" noChangeArrowheads="1"/>
          </p:cNvPicPr>
          <p:nvPr/>
        </p:nvPicPr>
        <p:blipFill>
          <a:blip r:embed="rId2">
            <a:extLst/>
          </a:blip>
          <a:srcRect/>
          <a:stretch>
            <a:fillRect/>
          </a:stretch>
        </p:blipFill>
        <p:spPr bwMode="auto">
          <a:xfrm>
            <a:off x="304800" y="531813"/>
            <a:ext cx="3886200" cy="2592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9" name="Picture 4" descr="gat lua"/>
          <p:cNvPicPr>
            <a:picLocks noChangeAspect="1" noChangeArrowheads="1"/>
          </p:cNvPicPr>
          <p:nvPr/>
        </p:nvPicPr>
        <p:blipFill>
          <a:blip r:embed="rId3">
            <a:extLst/>
          </a:blip>
          <a:srcRect/>
          <a:stretch>
            <a:fillRect/>
          </a:stretch>
        </p:blipFill>
        <p:spPr bwMode="auto">
          <a:xfrm>
            <a:off x="4572000" y="533400"/>
            <a:ext cx="42672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5604" name="Rectangle 8"/>
          <p:cNvSpPr>
            <a:spLocks noChangeArrowheads="1"/>
          </p:cNvSpPr>
          <p:nvPr/>
        </p:nvSpPr>
        <p:spPr bwMode="auto">
          <a:xfrm>
            <a:off x="2286000" y="0"/>
            <a:ext cx="464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a:solidFill>
                  <a:srgbClr val="FF0000"/>
                </a:solidFill>
                <a:latin typeface="Times New Roman" pitchFamily="18" charset="0"/>
              </a:rPr>
              <a:t>Hãy cùng quan sát các bức ảnh sau.</a:t>
            </a:r>
            <a:r>
              <a:rPr lang="en-US" sz="4400">
                <a:solidFill>
                  <a:schemeClr val="tx2"/>
                </a:solidFill>
              </a:rPr>
              <a:t> </a:t>
            </a:r>
          </a:p>
        </p:txBody>
      </p:sp>
      <p:sp>
        <p:nvSpPr>
          <p:cNvPr id="25605" name="Rectangle 9"/>
          <p:cNvSpPr>
            <a:spLocks noChangeArrowheads="1"/>
          </p:cNvSpPr>
          <p:nvPr/>
        </p:nvSpPr>
        <p:spPr bwMode="auto">
          <a:xfrm>
            <a:off x="666750" y="3124200"/>
            <a:ext cx="2846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latin typeface="Times New Roman" pitchFamily="18" charset="0"/>
              </a:rPr>
              <a:t>Hình 1: Công nhân may mặc</a:t>
            </a:r>
          </a:p>
        </p:txBody>
      </p:sp>
      <p:pic>
        <p:nvPicPr>
          <p:cNvPr id="4102" name="Picture 11" descr="Các kỹ sư đang điều khiển Tianhe-1a tại Trung tâm siêu máy tính quốc gia, Trung Quốc. Ảnh: Hindu."/>
          <p:cNvPicPr>
            <a:picLocks noChangeAspect="1" noChangeArrowheads="1"/>
          </p:cNvPicPr>
          <p:nvPr/>
        </p:nvPicPr>
        <p:blipFill>
          <a:blip r:embed="rId4">
            <a:extLst/>
          </a:blip>
          <a:srcRect/>
          <a:stretch>
            <a:fillRect/>
          </a:stretch>
        </p:blipFill>
        <p:spPr bwMode="auto">
          <a:xfrm>
            <a:off x="76200" y="3581400"/>
            <a:ext cx="2743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5607" name="Text Box 12"/>
          <p:cNvSpPr txBox="1">
            <a:spLocks noChangeArrowheads="1"/>
          </p:cNvSpPr>
          <p:nvPr/>
        </p:nvSpPr>
        <p:spPr bwMode="auto">
          <a:xfrm>
            <a:off x="228600" y="63246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solidFill>
                  <a:srgbClr val="FF0000"/>
                </a:solidFill>
                <a:latin typeface="Times New Roman" pitchFamily="18" charset="0"/>
              </a:rPr>
              <a:t>Hình 3: Kỹ sư máy tính</a:t>
            </a:r>
          </a:p>
        </p:txBody>
      </p:sp>
      <p:pic>
        <p:nvPicPr>
          <p:cNvPr id="4104" name="Picture 13" descr="ANd9GcQGAAhxc2lfuDVJDMhjV809iZgoDOH6fKZ78wyoX8Mq4gv-EAIIzg"/>
          <p:cNvPicPr>
            <a:picLocks noChangeAspect="1" noChangeArrowheads="1"/>
          </p:cNvPicPr>
          <p:nvPr/>
        </p:nvPicPr>
        <p:blipFill>
          <a:blip r:embed="rId5">
            <a:extLst/>
          </a:blip>
          <a:srcRect/>
          <a:stretch>
            <a:fillRect/>
          </a:stretch>
        </p:blipFill>
        <p:spPr bwMode="auto">
          <a:xfrm>
            <a:off x="2971800" y="3581400"/>
            <a:ext cx="30480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5609" name="Text Box 14"/>
          <p:cNvSpPr txBox="1">
            <a:spLocks noChangeArrowheads="1"/>
          </p:cNvSpPr>
          <p:nvPr/>
        </p:nvSpPr>
        <p:spPr bwMode="auto">
          <a:xfrm>
            <a:off x="3657600" y="63246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solidFill>
                  <a:srgbClr val="FF0000"/>
                </a:solidFill>
                <a:latin typeface="Times New Roman" pitchFamily="18" charset="0"/>
              </a:rPr>
              <a:t>Hình 4: Bác sĩ </a:t>
            </a:r>
          </a:p>
        </p:txBody>
      </p:sp>
      <p:pic>
        <p:nvPicPr>
          <p:cNvPr id="4106" name="Picture 15" descr="DSC01548"/>
          <p:cNvPicPr>
            <a:picLocks noChangeAspect="1" noChangeArrowheads="1"/>
          </p:cNvPicPr>
          <p:nvPr/>
        </p:nvPicPr>
        <p:blipFill>
          <a:blip r:embed="rId6">
            <a:extLst/>
          </a:blip>
          <a:srcRect/>
          <a:stretch>
            <a:fillRect/>
          </a:stretch>
        </p:blipFill>
        <p:spPr bwMode="auto">
          <a:xfrm>
            <a:off x="6172200" y="3581400"/>
            <a:ext cx="2768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5611" name="Text Box 16"/>
          <p:cNvSpPr txBox="1">
            <a:spLocks noChangeArrowheads="1"/>
          </p:cNvSpPr>
          <p:nvPr/>
        </p:nvSpPr>
        <p:spPr bwMode="auto">
          <a:xfrm>
            <a:off x="6172200" y="626268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solidFill>
                  <a:srgbClr val="FF0000"/>
                </a:solidFill>
                <a:latin typeface="Times New Roman" pitchFamily="18" charset="0"/>
              </a:rPr>
              <a:t>Hình 5: Học sinh học tập</a:t>
            </a:r>
          </a:p>
        </p:txBody>
      </p:sp>
      <p:sp>
        <p:nvSpPr>
          <p:cNvPr id="25612" name="Rectangle 17"/>
          <p:cNvSpPr>
            <a:spLocks noChangeArrowheads="1"/>
          </p:cNvSpPr>
          <p:nvPr/>
        </p:nvSpPr>
        <p:spPr bwMode="auto">
          <a:xfrm>
            <a:off x="5518150" y="3124200"/>
            <a:ext cx="2563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latin typeface="Times New Roman" pitchFamily="18" charset="0"/>
              </a:rPr>
              <a:t>Hình 2: Nông dân cấy lúa</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17&quot;/&gt;&lt;/object&gt;&lt;object type=&quot;3&quot; unique_id=&quot;10004&quot;&gt;&lt;property id=&quot;20148&quot; value=&quot;5&quot;/&gt;&lt;property id=&quot;20300&quot; value=&quot;Slide 2&quot;/&gt;&lt;property id=&quot;20307&quot; value=&quot;331&quot;/&gt;&lt;/object&gt;&lt;object type=&quot;3&quot; unique_id=&quot;10005&quot;&gt;&lt;property id=&quot;20148&quot; value=&quot;5&quot;/&gt;&lt;property id=&quot;20300&quot; value=&quot;Slide 3&quot;/&gt;&lt;property id=&quot;20307&quot; value=&quot;322&quot;/&gt;&lt;/object&gt;&lt;object type=&quot;3&quot; unique_id=&quot;10006&quot;&gt;&lt;property id=&quot;20148&quot; value=&quot;5&quot;/&gt;&lt;property id=&quot;20300&quot; value=&quot;Slide 4&quot;/&gt;&lt;property id=&quot;20307&quot; value=&quot;323&quot;/&gt;&lt;/object&gt;&lt;object type=&quot;3&quot; unique_id=&quot;10007&quot;&gt;&lt;property id=&quot;20148&quot; value=&quot;5&quot;/&gt;&lt;property id=&quot;20300&quot; value=&quot;Slide 5&quot;/&gt;&lt;property id=&quot;20307&quot; value=&quot;333&quot;/&gt;&lt;/object&gt;&lt;object type=&quot;3&quot; unique_id=&quot;10008&quot;&gt;&lt;property id=&quot;20148&quot; value=&quot;5&quot;/&gt;&lt;property id=&quot;20300&quot; value=&quot;Slide 6&quot;/&gt;&lt;property id=&quot;20307&quot; value=&quot;324&quot;/&gt;&lt;/object&gt;&lt;object type=&quot;3&quot; unique_id=&quot;10009&quot;&gt;&lt;property id=&quot;20148&quot; value=&quot;5&quot;/&gt;&lt;property id=&quot;20300&quot; value=&quot;Slide 7&quot;/&gt;&lt;property id=&quot;20307&quot; value=&quot;325&quot;/&gt;&lt;/object&gt;&lt;object type=&quot;3&quot; unique_id=&quot;10010&quot;&gt;&lt;property id=&quot;20148&quot; value=&quot;5&quot;/&gt;&lt;property id=&quot;20300&quot; value=&quot;Slide 8&quot;/&gt;&lt;property id=&quot;20307&quot; value=&quot;260&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304&quot;/&gt;&lt;/object&gt;&lt;object type=&quot;3&quot; unique_id=&quot;10013&quot;&gt;&lt;property id=&quot;20148&quot; value=&quot;5&quot;/&gt;&lt;property id=&quot;20300&quot; value=&quot;Slide 11&quot;/&gt;&lt;property id=&quot;20307&quot; value=&quot;277&quot;/&gt;&lt;/object&gt;&lt;object type=&quot;3&quot; unique_id=&quot;10014&quot;&gt;&lt;property id=&quot;20148&quot; value=&quot;5&quot;/&gt;&lt;property id=&quot;20300&quot; value=&quot;Slide 12&quot;/&gt;&lt;property id=&quot;20307&quot; value=&quot;302&quot;/&gt;&lt;/object&gt;&lt;object type=&quot;3&quot; unique_id=&quot;10015&quot;&gt;&lt;property id=&quot;20148&quot; value=&quot;5&quot;/&gt;&lt;property id=&quot;20300&quot; value=&quot;Slide 13&quot;/&gt;&lt;property id=&quot;20307&quot; value=&quot;293&quot;/&gt;&lt;/object&gt;&lt;object type=&quot;3&quot; unique_id=&quot;10016&quot;&gt;&lt;property id=&quot;20148&quot; value=&quot;5&quot;/&gt;&lt;property id=&quot;20300&quot; value=&quot;Slide 14&quot;/&gt;&lt;property id=&quot;20307&quot; value=&quot;307&quot;/&gt;&lt;/object&gt;&lt;object type=&quot;3&quot; unique_id=&quot;10017&quot;&gt;&lt;property id=&quot;20148&quot; value=&quot;5&quot;/&gt;&lt;property id=&quot;20300&quot; value=&quot;Slide 15&quot;/&gt;&lt;property id=&quot;20307&quot; value=&quot;308&quot;/&gt;&lt;/object&gt;&lt;object type=&quot;3&quot; unique_id=&quot;10018&quot;&gt;&lt;property id=&quot;20148&quot; value=&quot;5&quot;/&gt;&lt;property id=&quot;20300&quot; value=&quot;Slide 16&quot;/&gt;&lt;property id=&quot;20307&quot; value=&quot;295&quot;/&gt;&lt;/object&gt;&lt;object type=&quot;3&quot; unique_id=&quot;10019&quot;&gt;&lt;property id=&quot;20148&quot; value=&quot;5&quot;/&gt;&lt;property id=&quot;20300&quot; value=&quot;Slide 17&quot;/&gt;&lt;property id=&quot;20307&quot; value=&quot;297&quot;/&gt;&lt;/object&gt;&lt;object type=&quot;3&quot; unique_id=&quot;10020&quot;&gt;&lt;property id=&quot;20148&quot; value=&quot;5&quot;/&gt;&lt;property id=&quot;20300&quot; value=&quot;Slide 18&quot;/&gt;&lt;property id=&quot;20307&quot; value=&quot;280&quot;/&gt;&lt;/object&gt;&lt;object type=&quot;3&quot; unique_id=&quot;10021&quot;&gt;&lt;property id=&quot;20148&quot; value=&quot;5&quot;/&gt;&lt;property id=&quot;20300&quot; value=&quot;Slide 19&quot;/&gt;&lt;property id=&quot;20307&quot; value=&quot;287&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309&quot;/&gt;&lt;/object&gt;&lt;object type=&quot;3&quot; unique_id=&quot;10024&quot;&gt;&lt;property id=&quot;20148&quot; value=&quot;5&quot;/&gt;&lt;property id=&quot;20300&quot; value=&quot;Slide 22&quot;/&gt;&lt;property id=&quot;20307&quot; value=&quot;301&quot;/&gt;&lt;/object&gt;&lt;object type=&quot;3&quot; unique_id=&quot;10025&quot;&gt;&lt;property id=&quot;20148&quot; value=&quot;5&quot;/&gt;&lt;property id=&quot;20300&quot; value=&quot;Slide 23&quot;/&gt;&lt;property id=&quot;20307&quot; value=&quot;286&quot;/&gt;&lt;/object&gt;&lt;object type=&quot;3&quot; unique_id=&quot;10026&quot;&gt;&lt;property id=&quot;20148&quot; value=&quot;5&quot;/&gt;&lt;property id=&quot;20300&quot; value=&quot;Slide 24&quot;/&gt;&lt;property id=&quot;20307&quot; value=&quot;310&quot;/&gt;&lt;/object&gt;&lt;object type=&quot;3&quot; unique_id=&quot;10027&quot;&gt;&lt;property id=&quot;20148&quot; value=&quot;5&quot;/&gt;&lt;property id=&quot;20300&quot; value=&quot;Slide 25&quot;/&gt;&lt;property id=&quot;20307&quot; value=&quot;312&quot;/&gt;&lt;/object&gt;&lt;object type=&quot;3&quot; unique_id=&quot;10028&quot;&gt;&lt;property id=&quot;20148&quot; value=&quot;5&quot;/&gt;&lt;property id=&quot;20300&quot; value=&quot;Slide 26&quot;/&gt;&lt;property id=&quot;20307&quot; value=&quot;313&quot;/&gt;&lt;/object&gt;&lt;object type=&quot;3&quot; unique_id=&quot;10029&quot;&gt;&lt;property id=&quot;20148&quot; value=&quot;5&quot;/&gt;&lt;property id=&quot;20300&quot; value=&quot;Slide 27&quot;/&gt;&lt;property id=&quot;20307&quot; value=&quot;314&quot;/&gt;&lt;/object&gt;&lt;object type=&quot;3&quot; unique_id=&quot;10030&quot;&gt;&lt;property id=&quot;20148&quot; value=&quot;5&quot;/&gt;&lt;property id=&quot;20300&quot; value=&quot;Slide 28&quot;/&gt;&lt;property id=&quot;20307&quot; value=&quot;326&quot;/&gt;&lt;/object&gt;&lt;object type=&quot;3&quot; unique_id=&quot;10031&quot;&gt;&lt;property id=&quot;20148&quot; value=&quot;5&quot;/&gt;&lt;property id=&quot;20300&quot; value=&quot;Slide 29&quot;/&gt;&lt;property id=&quot;20307&quot; value=&quot;327&quot;/&gt;&lt;/object&gt;&lt;object type=&quot;3&quot; unique_id=&quot;10032&quot;&gt;&lt;property id=&quot;20148&quot; value=&quot;5&quot;/&gt;&lt;property id=&quot;20300&quot; value=&quot;Slide 30 - &amp;quot;E. HOẠT ĐỘNG BỔ SUNG&amp;quot;&quot;/&gt;&lt;property id=&quot;20307&quot; value=&quot;328&quot;/&gt;&lt;/object&gt;&lt;object type=&quot;3&quot; unique_id=&quot;10033&quot;&gt;&lt;property id=&quot;20148&quot; value=&quot;5&quot;/&gt;&lt;property id=&quot;20300&quot; value=&quot;Slide 31&quot;/&gt;&lt;property id=&quot;20307&quot; value=&quot;316&quot;/&gt;&lt;/object&gt;&lt;object type=&quot;3&quot; unique_id=&quot;10034&quot;&gt;&lt;property id=&quot;20148&quot; value=&quot;5&quot;/&gt;&lt;property id=&quot;20300&quot; value=&quot;Slide 32&quot;/&gt;&lt;property id=&quot;20307&quot; value=&quot;290&quot;/&gt;&lt;/object&gt;&lt;object type=&quot;3&quot; unique_id=&quot;10035&quot;&gt;&lt;property id=&quot;20148&quot; value=&quot;5&quot;/&gt;&lt;property id=&quot;20300&quot; value=&quot;Slide 33&quot;/&gt;&lt;property id=&quot;20307&quot; value=&quot;321&quot;/&gt;&lt;/object&gt;&lt;object type=&quot;3&quot; unique_id=&quot;10036&quot;&gt;&lt;property id=&quot;20148&quot; value=&quot;5&quot;/&gt;&lt;property id=&quot;20300&quot; value=&quot;Slide 34&quot;/&gt;&lt;property id=&quot;20307&quot; value=&quot;329&quot;/&gt;&lt;/object&gt;&lt;object type=&quot;3&quot; unique_id=&quot;10037&quot;&gt;&lt;property id=&quot;20148&quot; value=&quot;5&quot;/&gt;&lt;property id=&quot;20300&quot; value=&quot;Slide 35&quot;/&gt;&lt;property id=&quot;20307&quot; value=&quot;319&quot;/&gt;&lt;/object&gt;&lt;/object&gt;&lt;object type=&quot;8&quot; unique_id=&quot;10074&quot;&gt;&lt;/object&gt;&lt;/object&gt;&lt;/database&gt;"/>
  <p:tag name="MMPROD_NEXTUNIQUEID" val="10009"/>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1157</TotalTime>
  <Words>1887</Words>
  <Application>Microsoft Office PowerPoint</Application>
  <PresentationFormat>On-screen Show (4:3)</PresentationFormat>
  <Paragraphs>175</Paragraphs>
  <Slides>35</Slides>
  <Notes>0</Notes>
  <HiddenSlides>0</HiddenSlides>
  <MMClips>3</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35</vt:i4>
      </vt:variant>
    </vt:vector>
  </HeadingPairs>
  <TitlesOfParts>
    <vt:vector size="53" baseType="lpstr">
      <vt:lpstr>Arial</vt:lpstr>
      <vt:lpstr>Calibri</vt:lpstr>
      <vt:lpstr>Constantia</vt:lpstr>
      <vt:lpstr>Wingdings 2</vt:lpstr>
      <vt:lpstr>.VnMonotype corsiva</vt:lpstr>
      <vt:lpstr>.VnTime</vt:lpstr>
      <vt:lpstr>.VnAristote</vt:lpstr>
      <vt:lpstr>.VnBodoniH</vt:lpstr>
      <vt:lpstr>Times New Roman</vt:lpstr>
      <vt:lpstr>.VnTimeH</vt:lpstr>
      <vt:lpstr>VNI-Times</vt:lpstr>
      <vt:lpstr>VN-NTime</vt:lpstr>
      <vt:lpstr>Tahoma</vt:lpstr>
      <vt:lpstr>Default Design</vt:lpstr>
      <vt:lpstr>2_Flow</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 HOẠT ĐỘNG BỔ SUNG</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Thao</dc:creator>
  <cp:lastModifiedBy>Admin</cp:lastModifiedBy>
  <cp:revision>137</cp:revision>
  <dcterms:created xsi:type="dcterms:W3CDTF">2014-11-04T05:54:13Z</dcterms:created>
  <dcterms:modified xsi:type="dcterms:W3CDTF">2018-02-08T23:27:16Z</dcterms:modified>
</cp:coreProperties>
</file>