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1E76-514E-4342-9299-AFB120AFCC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7EA1-3D5D-4157-ACDB-428A74A64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90800"/>
            <a:ext cx="9220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Thành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ngữ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Việt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Nam ở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văn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xuôi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và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thơ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ca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I</a:t>
            </a:r>
            <a:r>
              <a:rPr lang="en-US" dirty="0" smtClean="0"/>
              <a:t>.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xuôi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-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chìm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non</a:t>
            </a:r>
          </a:p>
          <a:p>
            <a:pPr>
              <a:buFontTx/>
              <a:buChar char="-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phải duyên nhau thì thắm lại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Đừng </a:t>
            </a:r>
            <a:r>
              <a:rPr lang="vi-VN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 như lá, bạc như </a:t>
            </a:r>
            <a:r>
              <a:rPr lang="vi-VN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vôi</a:t>
            </a:r>
            <a:endParaRPr lang="en-US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I. Thành ngữ trong văn học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Trang</dc:creator>
  <cp:lastModifiedBy>Linh Trang</cp:lastModifiedBy>
  <cp:revision>24</cp:revision>
  <dcterms:created xsi:type="dcterms:W3CDTF">2017-11-01T12:58:49Z</dcterms:created>
  <dcterms:modified xsi:type="dcterms:W3CDTF">2017-11-01T23:52:00Z</dcterms:modified>
</cp:coreProperties>
</file>