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3"/>
  </p:notesMasterIdLst>
  <p:sldIdLst>
    <p:sldId id="471" r:id="rId2"/>
    <p:sldId id="469" r:id="rId3"/>
    <p:sldId id="470" r:id="rId4"/>
    <p:sldId id="447" r:id="rId5"/>
    <p:sldId id="472" r:id="rId6"/>
    <p:sldId id="479" r:id="rId7"/>
    <p:sldId id="473" r:id="rId8"/>
    <p:sldId id="455" r:id="rId9"/>
    <p:sldId id="474" r:id="rId10"/>
    <p:sldId id="475" r:id="rId11"/>
    <p:sldId id="476" r:id="rId12"/>
  </p:sldIdLst>
  <p:sldSz cx="9144000" cy="6858000" type="screen4x3"/>
  <p:notesSz cx="6858000" cy="9144000"/>
  <p:embeddedFontLst>
    <p:embeddedFont>
      <p:font typeface=".VnTime" pitchFamily="34" charset="0"/>
      <p:regular r:id="rId14"/>
      <p:bold r:id="rId15"/>
      <p:italic r:id="rId16"/>
      <p:boldItalic r:id="rId17"/>
    </p:embeddedFont>
    <p:embeddedFont>
      <p:font typeface=".VnAvant" pitchFamily="34" charset="0"/>
      <p:regular r:id="rId18"/>
      <p:bold r:id="rId19"/>
      <p:italic r:id="rId20"/>
    </p:embeddedFont>
  </p:embeddedFontLst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FF"/>
    <a:srgbClr val="0033CC"/>
    <a:srgbClr val="FF0000"/>
    <a:srgbClr val="CCFFFF"/>
    <a:srgbClr val="FFFF99"/>
    <a:srgbClr val="FFFFCC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37" autoAdjust="0"/>
    <p:restoredTop sz="94580" autoAdjust="0"/>
  </p:normalViewPr>
  <p:slideViewPr>
    <p:cSldViewPr>
      <p:cViewPr varScale="1">
        <p:scale>
          <a:sx n="69" d="100"/>
          <a:sy n="69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37453888" cy="37453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vi-VN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vi-VN"/>
          </a:p>
        </p:txBody>
      </p:sp>
      <p:sp>
        <p:nvSpPr>
          <p:cNvPr id="315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5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Nhấn soạn thảo các kiểu văn bản trang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vi-VN"/>
          </a:p>
        </p:txBody>
      </p:sp>
      <p:sp>
        <p:nvSpPr>
          <p:cNvPr id="315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FA54785-E277-4B21-9326-2A2B68671925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39116-D194-4A22-AEA3-00A283D98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17A25-F2A8-4AF4-83A1-5C07BD6FD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ADFA-557F-4A38-9D12-30395F39A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DEB0B-DFC1-455C-B7AD-AF3234D25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57CA0-A926-4E12-9E63-B1B5A6767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1EC3-570D-413B-AAA6-13539515B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666FD-90E9-482D-9CDD-8AEE33CA7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943C-F4F0-4E2F-97EF-51C33DF9C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1618-4AC1-4A1E-BBBB-46760E3F0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5BD4-8127-4C97-A0E8-8CA29FBA9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11883-C463-4460-8F09-770CEF0E3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1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666756-894C-4E4F-8CB3-4FBD2C7E3A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WordArt 4"/>
          <p:cNvSpPr>
            <a:spLocks noChangeArrowheads="1" noChangeShapeType="1" noTextEdit="1"/>
          </p:cNvSpPr>
          <p:nvPr/>
        </p:nvSpPr>
        <p:spPr bwMode="auto">
          <a:xfrm>
            <a:off x="2438400" y="838200"/>
            <a:ext cx="4191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VẦN</a:t>
            </a:r>
          </a:p>
        </p:txBody>
      </p:sp>
      <p:sp>
        <p:nvSpPr>
          <p:cNvPr id="410629" name="WordArt 5"/>
          <p:cNvSpPr>
            <a:spLocks noChangeArrowheads="1" noChangeShapeType="1" noTextEdit="1"/>
          </p:cNvSpPr>
          <p:nvPr/>
        </p:nvSpPr>
        <p:spPr bwMode="auto">
          <a:xfrm>
            <a:off x="2476500" y="2705100"/>
            <a:ext cx="58293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24: q-qu, 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63" y="909638"/>
            <a:ext cx="5651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8" name="Picture 4" descr="giã gi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112838"/>
            <a:ext cx="6145213" cy="463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0000FF"/>
                </a:solidFill>
                <a:latin typeface=".VnTime" pitchFamily="34" charset="0"/>
              </a:rPr>
              <a:t>nhµ ga</a:t>
            </a:r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5486400" y="3733800"/>
            <a:ext cx="365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0000FF"/>
                </a:solidFill>
                <a:latin typeface=".VnTime" pitchFamily="34" charset="0"/>
              </a:rPr>
              <a:t>ghi nhí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685800" y="38100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7200">
                <a:solidFill>
                  <a:srgbClr val="0000FF"/>
                </a:solidFill>
                <a:latin typeface=".VnTime" pitchFamily="34" charset="0"/>
              </a:rPr>
              <a:t>gµ g«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5334000" y="1752600"/>
            <a:ext cx="3505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7200">
                <a:solidFill>
                  <a:srgbClr val="0000FF"/>
                </a:solidFill>
                <a:latin typeface=".VnTime" pitchFamily="34" charset="0"/>
              </a:rPr>
              <a:t>gå ghÒ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/>
      <p:bldP spid="408581" grpId="0"/>
      <p:bldP spid="408582" grpId="0"/>
      <p:bldP spid="40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109538" y="2478088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0000FF"/>
                </a:solidFill>
                <a:latin typeface=".VnTime" pitchFamily="34" charset="0"/>
              </a:rPr>
              <a:t>nhµ bµ cã tñ gç, ghÕ gç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2120900" y="20764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86076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820738"/>
            <a:ext cx="6437313" cy="52149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722313"/>
            <a:ext cx="6143625" cy="53038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8819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848600" cy="3657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nghỉ giữa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300" y="1849438"/>
            <a:ext cx="32893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sz="6000" b="1">
                <a:solidFill>
                  <a:srgbClr val="0000FF"/>
                </a:solidFill>
                <a:cs typeface="Arial" charset="0"/>
              </a:rPr>
              <a:t>quả thị</a:t>
            </a:r>
            <a:endParaRPr lang="en-US" sz="6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731838" y="3429000"/>
            <a:ext cx="32893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sz="6000" b="1">
                <a:solidFill>
                  <a:srgbClr val="0000FF"/>
                </a:solidFill>
                <a:cs typeface="Arial" charset="0"/>
              </a:rPr>
              <a:t>qua đò</a:t>
            </a:r>
            <a:endParaRPr lang="en-US" sz="6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4432300" y="1746250"/>
            <a:ext cx="2773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giá c¸</a:t>
            </a:r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4432300" y="3373438"/>
            <a:ext cx="2773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000" b="1">
                <a:solidFill>
                  <a:srgbClr val="0000FF"/>
                </a:solidFill>
              </a:rPr>
              <a:t>g</a:t>
            </a: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vi-VN" sz="6000" b="1">
                <a:solidFill>
                  <a:srgbClr val="0000FF"/>
                </a:solidFill>
              </a:rPr>
              <a:t>ã giò</a:t>
            </a: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50" name="Picture 10" descr="hai qua t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1673225"/>
            <a:ext cx="5595938" cy="442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1850"/>
            <a:ext cx="82296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07&quot;/&gt;&lt;/object&gt;&lt;object type=&quot;3&quot; unique_id=&quot;10005&quot;&gt;&lt;property id=&quot;20148&quot; value=&quot;5&quot;/&gt;&lt;property id=&quot;20300&quot; value=&quot;Slide 2&quot;/&gt;&lt;property id=&quot;20307&quot; value=&quot;408&quot;/&gt;&lt;/object&gt;&lt;object type=&quot;3&quot; unique_id=&quot;10006&quot;&gt;&lt;property id=&quot;20148&quot; value=&quot;5&quot;/&gt;&lt;property id=&quot;20300&quot; value=&quot;Slide 3&quot;/&gt;&lt;property id=&quot;20307&quot; value=&quot;446&quot;/&gt;&lt;/object&gt;&lt;object type=&quot;3&quot; unique_id=&quot;10007&quot;&gt;&lt;property id=&quot;20148&quot; value=&quot;5&quot;/&gt;&lt;property id=&quot;20300&quot; value=&quot;Slide 4&quot;/&gt;&lt;property id=&quot;20307&quot; value=&quot;447&quot;/&gt;&lt;/object&gt;&lt;object type=&quot;3&quot; unique_id=&quot;10008&quot;&gt;&lt;property id=&quot;20148&quot; value=&quot;5&quot;/&gt;&lt;property id=&quot;20300&quot; value=&quot;Slide 5&quot;/&gt;&lt;property id=&quot;20307&quot; value=&quot;455&quot;/&gt;&lt;/object&gt;&lt;object type=&quot;3&quot; unique_id=&quot;10014&quot;&gt;&lt;property id=&quot;20148&quot; value=&quot;5&quot;/&gt;&lt;property id=&quot;20300&quot; value=&quot;Slide 10&quot;/&gt;&lt;property id=&quot;20307&quot; value=&quot;460&quot;/&gt;&lt;/object&gt;&lt;object type=&quot;3&quot; unique_id=&quot;10015&quot;&gt;&lt;property id=&quot;20148&quot; value=&quot;5&quot;/&gt;&lt;property id=&quot;20300&quot; value=&quot;Slide 11&quot;/&gt;&lt;property id=&quot;20307&quot; value=&quot;439&quot;/&gt;&lt;/object&gt;&lt;object type=&quot;3&quot; unique_id=&quot;10017&quot;&gt;&lt;property id=&quot;20148&quot; value=&quot;5&quot;/&gt;&lt;property id=&quot;20300&quot; value=&quot;Slide 13&quot;/&gt;&lt;property id=&quot;20307&quot; value=&quot;462&quot;/&gt;&lt;/object&gt;&lt;object type=&quot;3&quot; unique_id=&quot;10018&quot;&gt;&lt;property id=&quot;20148&quot; value=&quot;5&quot;/&gt;&lt;property id=&quot;20300&quot; value=&quot;Slide 14&quot;/&gt;&lt;property id=&quot;20307&quot; value=&quot;461&quot;/&gt;&lt;/object&gt;&lt;object type=&quot;3&quot; unique_id=&quot;11379&quot;&gt;&lt;property id=&quot;20148&quot; value=&quot;5&quot;/&gt;&lt;property id=&quot;20300&quot; value=&quot;Slide 6&quot;/&gt;&lt;property id=&quot;20307&quot; value=&quot;464&quot;/&gt;&lt;/object&gt;&lt;object type=&quot;3&quot; unique_id=&quot;11380&quot;&gt;&lt;property id=&quot;20148&quot; value=&quot;5&quot;/&gt;&lt;property id=&quot;20300&quot; value=&quot;Slide 7&quot;/&gt;&lt;property id=&quot;20307&quot; value=&quot;465&quot;/&gt;&lt;/object&gt;&lt;object type=&quot;3&quot; unique_id=&quot;11381&quot;&gt;&lt;property id=&quot;20148&quot; value=&quot;5&quot;/&gt;&lt;property id=&quot;20300&quot; value=&quot;Slide 8&quot;/&gt;&lt;property id=&quot;20307&quot; value=&quot;466&quot;/&gt;&lt;/object&gt;&lt;object type=&quot;3&quot; unique_id=&quot;11442&quot;&gt;&lt;property id=&quot;20148&quot; value=&quot;5&quot;/&gt;&lt;property id=&quot;20300&quot; value=&quot;Slide 9&quot;/&gt;&lt;property id=&quot;20307&quot; value=&quot;467&quot;/&gt;&lt;/object&gt;&lt;object type=&quot;3&quot; unique_id=&quot;13468&quot;&gt;&lt;property id=&quot;20148&quot; value=&quot;5&quot;/&gt;&lt;property id=&quot;20300&quot; value=&quot;Slide 12&quot;/&gt;&lt;property id=&quot;20307&quot; value=&quot;468&quot;/&gt;&lt;/object&gt;&lt;/object&gt;&lt;/object&gt;&lt;/database&gt;"/>
  <p:tag name="SECTOMILLISECCONVERTED" val="1"/>
  <p:tag name="VIOLETID" val="11257436"/>
  <p:tag name="VIOLETTITLE" val="HỌC VẦN: BÀI  24 Q-QU, GI"/>
  <p:tag name="VIOLETLESSON" val="24"/>
  <p:tag name="VIOLETCATID" val="8048892"/>
  <p:tag name="VIOLETSUBJECT" val="Học vần 1"/>
  <p:tag name="VIOLETSOURCE" val="SƯU TẦM"/>
  <p:tag name="VIOLETAUTHORID" val="3112018"/>
  <p:tag name="VIOLETAUTHORNAME" val="Lê Thị Vy"/>
  <p:tag name="VIOLETAUTHORAVATAR" val="3/112/18/avatar.jpg"/>
  <p:tag name="VIOLETAUTHORADDRESS" val="Trường Tiểu học số 2 Phú Bài - Thừa Thiên Huế"/>
  <p:tag name="VIOLETAUTHORHOMEPAGE" val="http://vypb2.violet.vn"/>
  <p:tag name="VIOLETDATE" val="2013-09-21 21:24:13"/>
  <p:tag name="VIOLETHIT" val="181"/>
  <p:tag name="VIOLETLIKE" val="0"/>
  <p:tag name="ISPRING_RESOURCE_PATHS_HASH_PRESENTER" val="39169a7fb1fc35b2869aa1859257629e3c1f2d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41</Words>
  <Application>Microsoft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.VnTime</vt:lpstr>
      <vt:lpstr>.VnAvant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Ceram University-Sophia Antipolis-France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CỘNG  TRONG PHẠM VI 10</dc:title>
  <dc:creator>Tran Thi Minh Chau</dc:creator>
  <cp:lastModifiedBy>HP</cp:lastModifiedBy>
  <cp:revision>622</cp:revision>
  <dcterms:created xsi:type="dcterms:W3CDTF">2003-12-12T18:31:09Z</dcterms:created>
  <dcterms:modified xsi:type="dcterms:W3CDTF">2017-10-20T03:27:29Z</dcterms:modified>
</cp:coreProperties>
</file>