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" r="1590" b="2977"/>
          <a:stretch/>
        </p:blipFill>
        <p:spPr>
          <a:xfrm>
            <a:off x="1611864" y="986934"/>
            <a:ext cx="5855282" cy="785881"/>
          </a:xfrm>
          <a:prstGeom prst="rect">
            <a:avLst/>
          </a:prstGeom>
        </p:spPr>
      </p:pic>
      <p:sp>
        <p:nvSpPr>
          <p:cNvPr id="3" name="Prostokąt 7"/>
          <p:cNvSpPr/>
          <p:nvPr/>
        </p:nvSpPr>
        <p:spPr>
          <a:xfrm>
            <a:off x="2555776" y="5157192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1988840"/>
            <a:ext cx="2511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3865750" y="5157191"/>
            <a:ext cx="25314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American</a:t>
            </a:r>
            <a:r>
              <a:rPr lang="es-ES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24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eri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1948660"/>
            <a:ext cx="20701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284305" y="5157191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382684" y="5157191"/>
            <a:ext cx="2013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Russian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02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ss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1" y="2043223"/>
            <a:ext cx="25082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235409" y="5157190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545383" y="5161007"/>
            <a:ext cx="16129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Czech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3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ze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1948659"/>
            <a:ext cx="20732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2874739" y="5157191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3973118" y="5157191"/>
            <a:ext cx="28328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Portuguese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437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rtugu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2043222"/>
            <a:ext cx="2511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2696803" y="5161007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006777" y="5161007"/>
            <a:ext cx="26901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Australian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33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stral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1929503"/>
            <a:ext cx="20732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257597" y="5157189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355976" y="5157190"/>
            <a:ext cx="1768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Italian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66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2057956"/>
            <a:ext cx="2511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2960496" y="5161007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270470" y="5161007"/>
            <a:ext cx="21627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Mexican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05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xi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49" y="1948660"/>
            <a:ext cx="20701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062030" y="5157189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160409" y="5157190"/>
            <a:ext cx="21595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Swedish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112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ed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2067580"/>
            <a:ext cx="2511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2960496" y="5161007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270470" y="5161007"/>
            <a:ext cx="20217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Chinese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771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n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64" y="1964932"/>
            <a:ext cx="20669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2956233" y="5157189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054612" y="5157190"/>
            <a:ext cx="23711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Egyptian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97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ypt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4" y="2067580"/>
            <a:ext cx="25082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130412" y="5161007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440386" y="5161007"/>
            <a:ext cx="16818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Dutch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580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3" name="Prostokąt 7"/>
          <p:cNvSpPr/>
          <p:nvPr/>
        </p:nvSpPr>
        <p:spPr>
          <a:xfrm>
            <a:off x="3330791" y="5157191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429170" y="5157191"/>
            <a:ext cx="18373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British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49" y="1933921"/>
            <a:ext cx="20701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8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t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1948660"/>
            <a:ext cx="20669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2956233" y="5157189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/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054612" y="5157189"/>
            <a:ext cx="23887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Japanese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95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apan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6" y="1988840"/>
            <a:ext cx="25082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3" name="Prostokąt 7"/>
          <p:cNvSpPr/>
          <p:nvPr/>
        </p:nvSpPr>
        <p:spPr>
          <a:xfrm>
            <a:off x="3004618" y="5157191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314592" y="5157191"/>
            <a:ext cx="163378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Polish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942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l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1" y="1933920"/>
            <a:ext cx="20732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3" name="Prostokąt 7"/>
          <p:cNvSpPr/>
          <p:nvPr/>
        </p:nvSpPr>
        <p:spPr>
          <a:xfrm>
            <a:off x="3208162" y="5157191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4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5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7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8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7"/>
          <p:cNvSpPr/>
          <p:nvPr/>
        </p:nvSpPr>
        <p:spPr>
          <a:xfrm>
            <a:off x="4306541" y="5157191"/>
            <a:ext cx="20826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Spanish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3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5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6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7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8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000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an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6" y="2003812"/>
            <a:ext cx="2511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004618" y="5157191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314592" y="5157190"/>
            <a:ext cx="18710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French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377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n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77" y="1948660"/>
            <a:ext cx="20716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208162" y="5157191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306541" y="5157191"/>
            <a:ext cx="21659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German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21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r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6" y="2019574"/>
            <a:ext cx="25082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004618" y="5157191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314592" y="5157190"/>
            <a:ext cx="23439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Brazilian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598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azil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77" y="1948660"/>
            <a:ext cx="20701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052672" y="5157191"/>
            <a:ext cx="1098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22" y="189274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151051" y="5157191"/>
            <a:ext cx="24769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Canadian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3210" y="3203651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63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nad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6" y="2035047"/>
            <a:ext cx="2511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1590" b="2977"/>
          <a:stretch/>
        </p:blipFill>
        <p:spPr>
          <a:xfrm>
            <a:off x="1644359" y="986935"/>
            <a:ext cx="5855282" cy="785881"/>
          </a:xfrm>
          <a:prstGeom prst="rect">
            <a:avLst/>
          </a:prstGeom>
        </p:spPr>
      </p:pic>
      <p:sp>
        <p:nvSpPr>
          <p:cNvPr id="4" name="Prostokąt 7"/>
          <p:cNvSpPr/>
          <p:nvPr/>
        </p:nvSpPr>
        <p:spPr>
          <a:xfrm>
            <a:off x="3235409" y="5157190"/>
            <a:ext cx="1309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She’s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6454178" y="4195039"/>
            <a:ext cx="720725" cy="719137"/>
            <a:chOff x="8115867" y="4165653"/>
            <a:chExt cx="720000" cy="720000"/>
          </a:xfrm>
        </p:grpSpPr>
        <p:sp>
          <p:nvSpPr>
            <p:cNvPr id="6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3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" name="Grupa 17"/>
          <p:cNvGrpSpPr>
            <a:grpSpLocks/>
          </p:cNvGrpSpPr>
          <p:nvPr/>
        </p:nvGrpSpPr>
        <p:grpSpPr bwMode="auto">
          <a:xfrm flipH="1">
            <a:off x="6454179" y="3203651"/>
            <a:ext cx="720725" cy="719138"/>
            <a:chOff x="8115867" y="4165653"/>
            <a:chExt cx="720000" cy="720000"/>
          </a:xfrm>
        </p:grpSpPr>
        <p:sp>
          <p:nvSpPr>
            <p:cNvPr id="9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4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7" y="1889273"/>
            <a:ext cx="1028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7"/>
          <p:cNvSpPr/>
          <p:nvPr/>
        </p:nvSpPr>
        <p:spPr>
          <a:xfrm>
            <a:off x="4545383" y="5157190"/>
            <a:ext cx="16417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</a:rPr>
              <a:t>Greek</a:t>
            </a:r>
            <a:r>
              <a:rPr lang="es-ES" sz="3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.</a:t>
            </a:r>
            <a:endParaRPr lang="pl-PL" sz="3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969095" y="3198335"/>
            <a:ext cx="720725" cy="720725"/>
            <a:chOff x="9396536" y="2686273"/>
            <a:chExt cx="720725" cy="720725"/>
          </a:xfrm>
        </p:grpSpPr>
        <p:sp>
          <p:nvSpPr>
            <p:cNvPr id="14" name="Elipsa 3"/>
            <p:cNvSpPr/>
            <p:nvPr/>
          </p:nvSpPr>
          <p:spPr bwMode="auto">
            <a:xfrm>
              <a:off x="9396536" y="2686273"/>
              <a:ext cx="720725" cy="72072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476838" y="2830635"/>
              <a:ext cx="560120" cy="432000"/>
              <a:chOff x="9629141" y="4093135"/>
              <a:chExt cx="560120" cy="432000"/>
            </a:xfrm>
          </p:grpSpPr>
          <p:sp>
            <p:nvSpPr>
              <p:cNvPr id="16" name="Prostokąt 3"/>
              <p:cNvSpPr/>
              <p:nvPr/>
            </p:nvSpPr>
            <p:spPr bwMode="auto">
              <a:xfrm>
                <a:off x="9629141" y="4093135"/>
                <a:ext cx="360000" cy="432000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grpSp>
            <p:nvGrpSpPr>
              <p:cNvPr id="17" name="Grupa 6"/>
              <p:cNvGrpSpPr/>
              <p:nvPr/>
            </p:nvGrpSpPr>
            <p:grpSpPr bwMode="auto">
              <a:xfrm>
                <a:off x="10045261" y="4117600"/>
                <a:ext cx="144000" cy="396000"/>
                <a:chOff x="8874998" y="2586231"/>
                <a:chExt cx="730433" cy="1332721"/>
              </a:xfrm>
              <a:solidFill>
                <a:schemeClr val="bg1"/>
              </a:solidFill>
            </p:grpSpPr>
            <p:sp>
              <p:nvSpPr>
                <p:cNvPr id="18" name="Schemat blokowy: terminator 25"/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9" name="Schemat blokowy: terminator 25"/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0" name="Schemat blokowy: terminator 25"/>
                <p:cNvSpPr/>
                <p:nvPr/>
              </p:nvSpPr>
              <p:spPr>
                <a:xfrm rot="900000" flipV="1">
                  <a:off x="8997258" y="3515947"/>
                  <a:ext cx="539999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1" name="Schemat blokowy: terminator 25"/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2" name="Schemat blokowy: terminator 25"/>
                <p:cNvSpPr/>
                <p:nvPr/>
              </p:nvSpPr>
              <p:spPr>
                <a:xfrm flipV="1">
                  <a:off x="9065431" y="321028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3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Nong Van Doan</cp:lastModifiedBy>
  <cp:revision>7</cp:revision>
  <dcterms:created xsi:type="dcterms:W3CDTF">2013-12-10T11:33:28Z</dcterms:created>
  <dcterms:modified xsi:type="dcterms:W3CDTF">2017-03-14T06:00:34Z</dcterms:modified>
</cp:coreProperties>
</file>