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56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36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907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852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02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38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78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749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10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213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99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01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FF65-F9D9-45AB-B12A-FDD39856E90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3F1A-8789-4FEA-9D78-C17F47DE7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4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media" Target="../media/media1.wm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microsoft.com/office/2007/relationships/media" Target="../media/media2.wma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3.wma"/><Relationship Id="rId3" Type="http://schemas.openxmlformats.org/officeDocument/2006/relationships/image" Target="../media/image33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01920" y="2515280"/>
            <a:ext cx="7518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WELCOME TO OUR CLASS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4784">
            <a:off x="10500957" y="170083"/>
            <a:ext cx="1691296" cy="1391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81" y="6319470"/>
            <a:ext cx="2594019" cy="538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00" y="6319470"/>
            <a:ext cx="2594019" cy="538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19" y="6325074"/>
            <a:ext cx="2268056" cy="538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2660">
            <a:off x="1642" y="170084"/>
            <a:ext cx="1691296" cy="13919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47" y="3051969"/>
            <a:ext cx="1071402" cy="1199473"/>
          </a:xfrm>
          <a:prstGeom prst="rect">
            <a:avLst/>
          </a:prstGeom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2807" y="3782977"/>
            <a:ext cx="488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2309" y="3576686"/>
            <a:ext cx="4873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9789" y="3382772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9667" y="3564529"/>
            <a:ext cx="488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7794" y="3783129"/>
            <a:ext cx="4873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7258" y="4067767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39" y="3210073"/>
            <a:ext cx="1071402" cy="11994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42" y="3290561"/>
            <a:ext cx="1071402" cy="11994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39" y="3438610"/>
            <a:ext cx="1071402" cy="11994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59" y="3412772"/>
            <a:ext cx="1071402" cy="11994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28" y="3268413"/>
            <a:ext cx="1071402" cy="11994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28" y="3079127"/>
            <a:ext cx="1071402" cy="11994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" y="3890297"/>
            <a:ext cx="2664414" cy="2971488"/>
          </a:xfrm>
          <a:prstGeom prst="rect">
            <a:avLst/>
          </a:prstGeom>
        </p:spPr>
      </p:pic>
      <p:sp>
        <p:nvSpPr>
          <p:cNvPr id="29" name="Subtitle 2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95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235" t="2328" r="-1028"/>
          <a:stretch/>
        </p:blipFill>
        <p:spPr>
          <a:xfrm>
            <a:off x="3773509" y="264799"/>
            <a:ext cx="3746704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095" y="1761473"/>
            <a:ext cx="9600534" cy="439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074" y="2685042"/>
            <a:ext cx="3609975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073" y="3140499"/>
            <a:ext cx="3648075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073" y="3543096"/>
            <a:ext cx="3609975" cy="314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073" y="3989472"/>
            <a:ext cx="3648075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419" y="4488198"/>
            <a:ext cx="3609975" cy="314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419" y="4955160"/>
            <a:ext cx="3648075" cy="26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418" y="5329085"/>
            <a:ext cx="3609975" cy="31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319" y="5801470"/>
            <a:ext cx="3648075" cy="266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321"/>
            <a:ext cx="2550017" cy="6726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7" y="6185321"/>
            <a:ext cx="2550017" cy="672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9" y="6177392"/>
            <a:ext cx="2550017" cy="6726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01" y="6174242"/>
            <a:ext cx="2550017" cy="6726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19" y="6152594"/>
            <a:ext cx="1987182" cy="672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276" cy="15197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7" y="0"/>
            <a:ext cx="389736" cy="117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55" y="-38636"/>
            <a:ext cx="359856" cy="10887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24" y="0"/>
            <a:ext cx="502276" cy="15197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10" y="0"/>
            <a:ext cx="389736" cy="1179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61" y="-2828"/>
            <a:ext cx="359856" cy="1088794"/>
          </a:xfrm>
          <a:prstGeom prst="rect">
            <a:avLst/>
          </a:prstGeom>
        </p:spPr>
      </p:pic>
      <p:pic>
        <p:nvPicPr>
          <p:cNvPr id="23" name="34 Track 3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16206" y="1050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007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42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72790">
            <a:off x="8972115" y="2245640"/>
            <a:ext cx="83343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0"/>
            <a:ext cx="17287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0"/>
            <a:ext cx="792162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0"/>
            <a:ext cx="9525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1" y="3657601"/>
            <a:ext cx="27289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81473">
            <a:off x="6293184" y="4297893"/>
            <a:ext cx="3447747" cy="23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2884066" y="4541952"/>
            <a:ext cx="908496" cy="93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1" y="152401"/>
            <a:ext cx="3984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96200" y="381000"/>
            <a:ext cx="488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05601" y="304801"/>
            <a:ext cx="4873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1" y="1524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1" y="2286001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Box 25"/>
          <p:cNvSpPr txBox="1">
            <a:spLocks noChangeArrowheads="1"/>
          </p:cNvSpPr>
          <p:nvPr/>
        </p:nvSpPr>
        <p:spPr bwMode="auto">
          <a:xfrm rot="-515402">
            <a:off x="1364375" y="1529918"/>
            <a:ext cx="89830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000" b="1" dirty="0">
                <a:solidFill>
                  <a:srgbClr val="F4430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>
                <a:solidFill>
                  <a:srgbClr val="F40CC8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Roll The Dice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000" b="1" dirty="0">
              <a:solidFill>
                <a:srgbClr val="7030A0"/>
              </a:solidFill>
              <a:latin typeface="SVNmonotype corsiv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955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  <p:bldP spid="309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9879" y="4074918"/>
            <a:ext cx="94986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Unit 4: How Old Are You?</a:t>
            </a:r>
          </a:p>
          <a:p>
            <a:pPr algn="ctr"/>
            <a:endParaRPr lang="en-US" sz="5400" b="1" i="1" cap="none" spc="0" dirty="0" smtClean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5400" b="1" i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Period 24. Lesson 3 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7" y="5052811"/>
            <a:ext cx="1765001" cy="1805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8" y="0"/>
            <a:ext cx="739730" cy="1532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8" y="0"/>
            <a:ext cx="739730" cy="1532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60" y="0"/>
            <a:ext cx="739730" cy="1532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26" y="0"/>
            <a:ext cx="739730" cy="1532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21" y="0"/>
            <a:ext cx="739730" cy="1532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87" y="0"/>
            <a:ext cx="739730" cy="1532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82" y="0"/>
            <a:ext cx="739730" cy="15325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39" y="0"/>
            <a:ext cx="739730" cy="1532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90" y="0"/>
            <a:ext cx="739730" cy="15325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7" y="0"/>
            <a:ext cx="739730" cy="15325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89" y="0"/>
            <a:ext cx="739730" cy="15325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64" y="0"/>
            <a:ext cx="739730" cy="15325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78" y="0"/>
            <a:ext cx="739730" cy="15325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53" y="0"/>
            <a:ext cx="739730" cy="15325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50" y="0"/>
            <a:ext cx="739730" cy="15325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46" y="0"/>
            <a:ext cx="739730" cy="15325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47" y="0"/>
            <a:ext cx="739730" cy="15325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39" y="0"/>
            <a:ext cx="739730" cy="15325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40" y="0"/>
            <a:ext cx="739730" cy="15325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32" y="0"/>
            <a:ext cx="739730" cy="15325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387" y="0"/>
            <a:ext cx="739730" cy="1532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7648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821" y="44822"/>
            <a:ext cx="6582373" cy="89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195" y="2041102"/>
            <a:ext cx="2921541" cy="1423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047" y="3818713"/>
            <a:ext cx="2778689" cy="1188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979" y="2361211"/>
            <a:ext cx="4123724" cy="724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6979" y="3951788"/>
            <a:ext cx="4425504" cy="921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9356" y="2262507"/>
            <a:ext cx="1004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1422" y="3951788"/>
            <a:ext cx="112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649"/>
            <a:ext cx="4149969" cy="696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9" y="6161649"/>
            <a:ext cx="4684542" cy="696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10" y="6161648"/>
            <a:ext cx="3357489" cy="696351"/>
          </a:xfrm>
          <a:prstGeom prst="rect">
            <a:avLst/>
          </a:prstGeom>
        </p:spPr>
      </p:pic>
      <p:pic>
        <p:nvPicPr>
          <p:cNvPr id="14" name="35 Track 3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684041" y="213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06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4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21" y="226360"/>
            <a:ext cx="4140620" cy="440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93" y="2461801"/>
            <a:ext cx="10914412" cy="29389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85422" y="2831219"/>
            <a:ext cx="4736229" cy="687837"/>
            <a:chOff x="4085422" y="2831219"/>
            <a:chExt cx="4736229" cy="6878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5422" y="2993952"/>
              <a:ext cx="4736229" cy="5251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29328" y="2831219"/>
              <a:ext cx="22151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five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422" y="3951000"/>
            <a:ext cx="4736229" cy="467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9328" y="3775184"/>
            <a:ext cx="22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649"/>
            <a:ext cx="4149969" cy="696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9" y="6161649"/>
            <a:ext cx="4684542" cy="696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10" y="6161648"/>
            <a:ext cx="3357489" cy="696351"/>
          </a:xfrm>
          <a:prstGeom prst="rect">
            <a:avLst/>
          </a:prstGeom>
        </p:spPr>
      </p:pic>
      <p:pic>
        <p:nvPicPr>
          <p:cNvPr id="14" name="36 Track 3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439694" y="226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8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4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649"/>
            <a:ext cx="4149969" cy="69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9" y="6161649"/>
            <a:ext cx="4684542" cy="696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10" y="6161648"/>
            <a:ext cx="3357489" cy="696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21" y="78367"/>
            <a:ext cx="4382878" cy="94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762" y="1550901"/>
            <a:ext cx="7975023" cy="4632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448" y="2720827"/>
            <a:ext cx="203835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448" y="3613895"/>
            <a:ext cx="20574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6548" y="4488085"/>
            <a:ext cx="2019300" cy="35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1473" y="3222312"/>
            <a:ext cx="1095375" cy="276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5026" y="3613895"/>
            <a:ext cx="1028700" cy="314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1473" y="4031734"/>
            <a:ext cx="904875" cy="323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5273" y="4497404"/>
            <a:ext cx="981075" cy="342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2444" y="5071020"/>
            <a:ext cx="904875" cy="276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1473" y="2715307"/>
            <a:ext cx="1447800" cy="314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94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_070216wd103_m_cola71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oodbye 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990600"/>
            <a:ext cx="1819275" cy="1066800"/>
          </a:xfrm>
          <a:prstGeom prst="rect">
            <a:avLst/>
          </a:prstGeom>
        </p:spPr>
      </p:pic>
      <p:pic>
        <p:nvPicPr>
          <p:cNvPr id="5" name="Picture 4" descr="goodbye 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1" y="4495800"/>
            <a:ext cx="1819275" cy="1066800"/>
          </a:xfrm>
          <a:prstGeom prst="rect">
            <a:avLst/>
          </a:prstGeom>
        </p:spPr>
      </p:pic>
      <p:pic>
        <p:nvPicPr>
          <p:cNvPr id="6" name="Picture 5" descr="goodbye 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1" y="4495800"/>
            <a:ext cx="1819275" cy="1066800"/>
          </a:xfrm>
          <a:prstGeom prst="rect">
            <a:avLst/>
          </a:prstGeom>
        </p:spPr>
      </p:pic>
      <p:pic>
        <p:nvPicPr>
          <p:cNvPr id="7" name="Picture 6" descr="goodbye 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1" y="990600"/>
            <a:ext cx="1819275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7433" y="1828800"/>
            <a:ext cx="5403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" name="Picture 9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315076"/>
            <a:ext cx="2057400" cy="542925"/>
          </a:xfrm>
          <a:prstGeom prst="rect">
            <a:avLst/>
          </a:prstGeom>
        </p:spPr>
      </p:pic>
      <p:pic>
        <p:nvPicPr>
          <p:cNvPr id="16" name="Picture 15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6315076"/>
            <a:ext cx="2057400" cy="542925"/>
          </a:xfrm>
          <a:prstGeom prst="rect">
            <a:avLst/>
          </a:prstGeom>
        </p:spPr>
      </p:pic>
      <p:pic>
        <p:nvPicPr>
          <p:cNvPr id="17" name="Picture 16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6315076"/>
            <a:ext cx="2057400" cy="542925"/>
          </a:xfrm>
          <a:prstGeom prst="rect">
            <a:avLst/>
          </a:prstGeom>
        </p:spPr>
      </p:pic>
      <p:pic>
        <p:nvPicPr>
          <p:cNvPr id="18" name="Picture 17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6315076"/>
            <a:ext cx="2057400" cy="542925"/>
          </a:xfrm>
          <a:prstGeom prst="rect">
            <a:avLst/>
          </a:prstGeom>
        </p:spPr>
      </p:pic>
      <p:pic>
        <p:nvPicPr>
          <p:cNvPr id="19" name="Picture 18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6315076"/>
            <a:ext cx="1295400" cy="542925"/>
          </a:xfrm>
          <a:prstGeom prst="rect">
            <a:avLst/>
          </a:prstGeom>
        </p:spPr>
      </p:pic>
      <p:pic>
        <p:nvPicPr>
          <p:cNvPr id="21" name="Picture 20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1"/>
            <a:ext cx="1400175" cy="695325"/>
          </a:xfrm>
          <a:prstGeom prst="rect">
            <a:avLst/>
          </a:prstGeom>
        </p:spPr>
      </p:pic>
      <p:pic>
        <p:nvPicPr>
          <p:cNvPr id="22" name="Picture 21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1" y="1"/>
            <a:ext cx="1400175" cy="695325"/>
          </a:xfrm>
          <a:prstGeom prst="rect">
            <a:avLst/>
          </a:prstGeom>
        </p:spPr>
      </p:pic>
      <p:pic>
        <p:nvPicPr>
          <p:cNvPr id="23" name="Picture 22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1" y="1"/>
            <a:ext cx="1400175" cy="695325"/>
          </a:xfrm>
          <a:prstGeom prst="rect">
            <a:avLst/>
          </a:prstGeom>
        </p:spPr>
      </p:pic>
      <p:pic>
        <p:nvPicPr>
          <p:cNvPr id="24" name="Picture 23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1" y="1"/>
            <a:ext cx="1400175" cy="695325"/>
          </a:xfrm>
          <a:prstGeom prst="rect">
            <a:avLst/>
          </a:prstGeom>
        </p:spPr>
      </p:pic>
      <p:pic>
        <p:nvPicPr>
          <p:cNvPr id="25" name="Picture 24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1" y="1"/>
            <a:ext cx="1400175" cy="695325"/>
          </a:xfrm>
          <a:prstGeom prst="rect">
            <a:avLst/>
          </a:prstGeom>
        </p:spPr>
      </p:pic>
      <p:pic>
        <p:nvPicPr>
          <p:cNvPr id="26" name="Picture 25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1" y="1"/>
            <a:ext cx="1400175" cy="695325"/>
          </a:xfrm>
          <a:prstGeom prst="rect">
            <a:avLst/>
          </a:prstGeom>
        </p:spPr>
      </p:pic>
      <p:pic>
        <p:nvPicPr>
          <p:cNvPr id="27" name="Picture 26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1"/>
            <a:ext cx="685800" cy="695325"/>
          </a:xfrm>
          <a:prstGeom prst="rect">
            <a:avLst/>
          </a:prstGeom>
        </p:spPr>
      </p:pic>
      <p:pic>
        <p:nvPicPr>
          <p:cNvPr id="28" name="Picture 27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25" y="2933"/>
            <a:ext cx="1400175" cy="695325"/>
          </a:xfrm>
          <a:prstGeom prst="rect">
            <a:avLst/>
          </a:prstGeom>
        </p:spPr>
      </p:pic>
      <p:pic>
        <p:nvPicPr>
          <p:cNvPr id="29" name="Picture 28" descr="859106Barres_petits_noeuds__14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1"/>
            <a:ext cx="1400175" cy="695325"/>
          </a:xfrm>
          <a:prstGeom prst="rect">
            <a:avLst/>
          </a:prstGeom>
        </p:spPr>
      </p:pic>
      <p:pic>
        <p:nvPicPr>
          <p:cNvPr id="30" name="Picture 29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9278" y="6315076"/>
            <a:ext cx="1295400" cy="542925"/>
          </a:xfrm>
          <a:prstGeom prst="rect">
            <a:avLst/>
          </a:prstGeom>
        </p:spPr>
      </p:pic>
      <p:pic>
        <p:nvPicPr>
          <p:cNvPr id="31" name="Picture 30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15075"/>
            <a:ext cx="1524000" cy="54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0337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37</Words>
  <Application>Microsoft Office PowerPoint</Application>
  <PresentationFormat>Custom</PresentationFormat>
  <Paragraphs>12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8</cp:revision>
  <dcterms:created xsi:type="dcterms:W3CDTF">2016-10-12T08:11:54Z</dcterms:created>
  <dcterms:modified xsi:type="dcterms:W3CDTF">2017-10-03T01:14:11Z</dcterms:modified>
</cp:coreProperties>
</file>