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9" r:id="rId2"/>
    <p:sldMasterId id="2147483692" r:id="rId3"/>
    <p:sldMasterId id="2147483704" r:id="rId4"/>
    <p:sldMasterId id="2147483716" r:id="rId5"/>
    <p:sldMasterId id="2147483728" r:id="rId6"/>
    <p:sldMasterId id="2147483765" r:id="rId7"/>
  </p:sldMasterIdLst>
  <p:notesMasterIdLst>
    <p:notesMasterId r:id="rId29"/>
  </p:notesMasterIdLst>
  <p:handoutMasterIdLst>
    <p:handoutMasterId r:id="rId30"/>
  </p:handoutMasterIdLst>
  <p:sldIdLst>
    <p:sldId id="327" r:id="rId8"/>
    <p:sldId id="314" r:id="rId9"/>
    <p:sldId id="328" r:id="rId10"/>
    <p:sldId id="302" r:id="rId11"/>
    <p:sldId id="303" r:id="rId12"/>
    <p:sldId id="329" r:id="rId13"/>
    <p:sldId id="330" r:id="rId14"/>
    <p:sldId id="316" r:id="rId15"/>
    <p:sldId id="331" r:id="rId16"/>
    <p:sldId id="332" r:id="rId17"/>
    <p:sldId id="333" r:id="rId18"/>
    <p:sldId id="334" r:id="rId19"/>
    <p:sldId id="335" r:id="rId20"/>
    <p:sldId id="343" r:id="rId21"/>
    <p:sldId id="336" r:id="rId22"/>
    <p:sldId id="344" r:id="rId23"/>
    <p:sldId id="319" r:id="rId24"/>
    <p:sldId id="337" r:id="rId25"/>
    <p:sldId id="322" r:id="rId26"/>
    <p:sldId id="341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99"/>
    <a:srgbClr val="FFFFFF"/>
    <a:srgbClr val="996633"/>
    <a:srgbClr val="FFFF00"/>
    <a:srgbClr val="4D4D4D"/>
    <a:srgbClr val="FF6600"/>
    <a:srgbClr val="FF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5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BC0F68F-1056-47A5-A033-102A157BE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32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5CAEEB3-5C99-4E26-85C4-4CEC2501E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1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6D844-5973-4F8F-9186-D558B2C5732A}" type="slidenum">
              <a:rPr lang="en-US"/>
              <a:pPr/>
              <a:t>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D22F8-AB15-44C1-ACA5-C6EF0BADDB5D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30EB9-F39D-4A58-AEA5-1CA03036D6E8}" type="slidenum">
              <a:rPr lang="en-US"/>
              <a:pPr/>
              <a:t>5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8AE-46E9-4303-8B7F-DFA67925687B}" type="slidenum">
              <a:rPr lang="en-US"/>
              <a:pPr/>
              <a:t>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83364-623D-4C6C-9469-1B3987858911}" type="slidenum">
              <a:rPr lang="en-US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8AE-46E9-4303-8B7F-DFA67925687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A726A-A83F-405F-9E6E-3EF67A60B3B6}" type="slidenum">
              <a:rPr lang="en-US"/>
              <a:pPr/>
              <a:t>19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DB95E-D945-49F8-B652-CC499433915C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40B80-1968-4619-9DF0-02DE52F4B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78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5CBF4-7FAF-4E18-A432-E0AEC2CB5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5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AFCD-4F58-4679-9F0B-133CD9671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29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10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10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0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1FC16-C240-4E30-B55A-D380654D8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6901E-3BC4-489C-A8D9-CEF7E4ADE8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23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751888-1E18-41B4-829F-15101DBE0A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73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E5D29-5F75-4D74-860D-A62D60B612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12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AB6FC-6322-4FD0-AEA6-9523099BA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26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759BB-7950-4F61-8F21-AC24705472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54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A327B-85BC-49FF-BB69-43EC93EBC9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90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CBF88-B66F-49C7-B5B3-CE3F218346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1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BADB6-5163-40D4-A60A-548600FE1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71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7BF02-3369-4C93-A693-D3F804AD30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38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E1669-7F69-480F-82D4-5A0A6984EF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29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296307-47BA-4B01-BF7B-6D3B2ED940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7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97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62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7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3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65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31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58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1445D-8F62-409B-B4C5-0DC3B65A8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05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49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209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9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011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123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871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209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962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717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95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B25F-CB01-4044-86A1-916F4F3F4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625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4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046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098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88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70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783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008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02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645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9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D772-6D20-4BB9-9F16-7FA65130F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213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821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685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43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84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802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2B0F-EFFF-4780-A48D-B4ACB2AF1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0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6783-F017-44EF-8C4B-8655D7764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07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7308-BECD-4AA5-B3A1-F3F9C2849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849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DB5EB-09E4-4F0F-8552-A8AEFBD38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8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998DA-AB69-42C5-BBCE-C0D9CB72A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031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5E4A-AFF6-4BE7-89B1-CE4027ABA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998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7096-A703-4C04-852D-6C2EB9630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209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07AE-CE07-4824-AB06-47D9F5839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731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299A-F78C-4449-B121-635E4F2D2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456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2E97-A438-47A9-9678-BDBDB52FB0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714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76CB-F626-4370-BDA4-A7B4694DAB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991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07F8B-DBA0-435E-9FE2-913B4EE19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968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6BC06-CFBF-42CB-B9E2-51CAC7447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795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F7F1-B4E9-443E-9D24-4DB4D5AC5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81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46D3-554F-4223-8593-1416BA7056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0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5C1B-99B2-4CF5-AFE8-1D616C1D6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415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8D1A-E9F6-40D4-B90A-ACEDE2CAD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321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7F1C-6236-480F-B7D9-692668A20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444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D88F-AD2E-40AF-8F5E-F0D74A97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746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4B16-A931-40FA-9547-AE178338B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166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21CB-1B39-4C50-8020-7DFCE22C6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0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EFDF-7080-4F6A-8DD4-3CCD1BF7B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4888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0E54-6642-44BB-B86C-874673A01D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427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AC4E-7AD1-4BE9-9DC5-92C83EFBC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86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BB54-EFB8-4582-A738-C68B12386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503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681E-B2EF-45BD-A05B-FA3267143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6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C71BB-B37A-483E-8103-E2127372A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4517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1DD2-450E-4C63-802E-851309FEF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58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6A5F-7F44-48C7-8AB9-62283B70A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6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55A74EC-AFF6-492D-A6BD-5BEF3B52E6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5ACFC86-D7D0-4BE9-9265-C8B88A9CFD9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00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00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27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19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40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DCCC262C-A374-485A-9F8D-1D0258161E41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22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0ED8"/>
            </a:gs>
            <a:gs pos="100000">
              <a:srgbClr val="0B066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D69A81F1-A54D-4399-9C72-6AF0B707DE05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6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c%20hat%20Hoa%20binh%20cho%20be\B205-AN1-26-1\Mau-Muc-Tim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gif"/><Relationship Id="rId4" Type="http://schemas.openxmlformats.org/officeDocument/2006/relationships/hyperlink" Target="http://www.catlinhschool.edu.vn/AdvRotator/Navigate.aspx?src=http://www.soundsnap.com/" TargetMode="Externa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8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gif"/><Relationship Id="rId4" Type="http://schemas.openxmlformats.org/officeDocument/2006/relationships/hyperlink" Target="http://www.glitter-graphic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file:///C:\Documents%20and%20Settings\MinhSoncomputer\Desktop\hoa%20binh%20cho%20be\co%20giao%20ve%20ban.MI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Mau-Muc-T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inhnewyearchodnnewyeard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772400" cy="1143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CÁC THẦY CÔ GIÁO VỀ DỰ </a:t>
            </a:r>
            <a:r>
              <a:rPr lang="en-US" sz="3600" b="1" kern="1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THAO GIẢNG</a:t>
            </a:r>
            <a:endParaRPr lang="en-US" sz="3600" b="1" kern="1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715000" cy="2362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18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ÂM NHẠC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981200" y="59436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94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</p:childTnLst>
        </p:cTn>
      </p:par>
    </p:tnLst>
    <p:bldLst>
      <p:bldP spid="3076" grpId="0" animBg="1"/>
      <p:bldP spid="3078" grpId="0" animBg="1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6858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VỚI GÕ ĐỆM THEO PHÁCH</a:t>
            </a:r>
          </a:p>
        </p:txBody>
      </p:sp>
      <p:pic>
        <p:nvPicPr>
          <p:cNvPr id="38918" name="Picture 6" descr="Copy%20of%20Copy%20of%20Xylophone-02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518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S128x128P_1023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37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21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p:oleObj spid="_x0000_s202762" name="Clip" r:id="rId5" imgW="1999793" imgH="1831543" progId="">
              <p:embed/>
            </p:oleObj>
          </a:graphicData>
        </a:graphic>
      </p:graphicFrame>
      <p:pic>
        <p:nvPicPr>
          <p:cNvPr id="38922" name="Picture 4" descr="BD2053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209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3" name="Object 3"/>
          <p:cNvGraphicFramePr>
            <a:graphicFrameLocks noChangeAspect="1"/>
          </p:cNvGraphicFramePr>
          <p:nvPr/>
        </p:nvGraphicFramePr>
        <p:xfrm>
          <a:off x="0" y="0"/>
          <a:ext cx="1358900" cy="1670050"/>
        </p:xfrm>
        <a:graphic>
          <a:graphicData uri="http://schemas.openxmlformats.org/presentationml/2006/ole">
            <p:oleObj spid="_x0000_s202763" name="Clip" r:id="rId7" imgW="1278331" imgH="1273759" progId="">
              <p:embed/>
            </p:oleObj>
          </a:graphicData>
        </a:graphic>
      </p:graphicFrame>
      <p:pic>
        <p:nvPicPr>
          <p:cNvPr id="38924" name="Picture 4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92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09600" y="17526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Cờ hoà bình bay phấp phới giữa trời xanh biếc xanh.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x             x              x        x       x             x              xx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2819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Kìa đàn bồ câu trắng trắng mắt tròn xoe hiền hoà.</a:t>
            </a:r>
          </a:p>
          <a:p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x           x            x         x       x              x            xx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9600" y="39624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  <a:latin typeface="Times New Roman" pitchFamily="18" charset="0"/>
              </a:rPr>
              <a:t>Hoà bình là tia nắng ấm thắm hồng môi bé xinh.</a:t>
            </a:r>
          </a:p>
          <a:p>
            <a:r>
              <a:rPr lang="en-US" sz="2800" b="1">
                <a:solidFill>
                  <a:srgbClr val="660066"/>
                </a:solidFill>
                <a:latin typeface="Times New Roman" pitchFamily="18" charset="0"/>
              </a:rPr>
              <a:t>   x             x         x      x       x                x          xx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09600" y="514985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Nhịp nhàng cùng cất tiếng hát tay vòng tay bé ngoan.</a:t>
            </a:r>
          </a:p>
          <a:p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    x                  x             x       x    x              x           xx</a:t>
            </a:r>
          </a:p>
        </p:txBody>
      </p:sp>
      <p:graphicFrame>
        <p:nvGraphicFramePr>
          <p:cNvPr id="39946" name="Object 2"/>
          <p:cNvGraphicFramePr>
            <a:graphicFrameLocks noChangeAspect="1"/>
          </p:cNvGraphicFramePr>
          <p:nvPr/>
        </p:nvGraphicFramePr>
        <p:xfrm>
          <a:off x="8377238" y="5886450"/>
          <a:ext cx="766762" cy="971550"/>
        </p:xfrm>
        <a:graphic>
          <a:graphicData uri="http://schemas.openxmlformats.org/presentationml/2006/ole">
            <p:oleObj spid="_x0000_s204810" name="Clip" r:id="rId3" imgW="1999793" imgH="1831543" progId="">
              <p:embed/>
            </p:oleObj>
          </a:graphicData>
        </a:graphic>
      </p:graphicFrame>
      <p:pic>
        <p:nvPicPr>
          <p:cNvPr id="39947" name="Picture 4" descr="BD2053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9382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8" name="Object 3"/>
          <p:cNvGraphicFramePr>
            <a:graphicFrameLocks noChangeAspect="1"/>
          </p:cNvGraphicFramePr>
          <p:nvPr/>
        </p:nvGraphicFramePr>
        <p:xfrm>
          <a:off x="0" y="0"/>
          <a:ext cx="1054100" cy="1295400"/>
        </p:xfrm>
        <a:graphic>
          <a:graphicData uri="http://schemas.openxmlformats.org/presentationml/2006/ole">
            <p:oleObj spid="_x0000_s204811" name="Clip" r:id="rId5" imgW="1278331" imgH="1273759" progId="">
              <p:embed/>
            </p:oleObj>
          </a:graphicData>
        </a:graphic>
      </p:graphicFrame>
      <p:pic>
        <p:nvPicPr>
          <p:cNvPr id="39949" name="Picture 4" descr="BD2053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050" y="0"/>
            <a:ext cx="9461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858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VỚI GÕ ĐỆM THEO PHÁCH</a:t>
            </a:r>
          </a:p>
        </p:txBody>
      </p:sp>
    </p:spTree>
    <p:extLst>
      <p:ext uri="{BB962C8B-B14F-4D97-AF65-F5344CB8AC3E}">
        <p14:creationId xmlns:p14="http://schemas.microsoft.com/office/powerpoint/2010/main" xmlns="" val="25499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GÕ ĐỆM THEO TIẾT TẤU </a:t>
            </a:r>
          </a:p>
        </p:txBody>
      </p:sp>
      <p:pic>
        <p:nvPicPr>
          <p:cNvPr id="40966" name="Picture 6" descr="Copy%20of%20Copy%20of%20Xylophone-02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Kho âm thanh trực tuyến [6369]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9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p:oleObj spid="_x0000_s205834" name="Clip" r:id="rId6" imgW="1999793" imgH="1831543" progId="">
              <p:embed/>
            </p:oleObj>
          </a:graphicData>
        </a:graphic>
      </p:graphicFrame>
      <p:pic>
        <p:nvPicPr>
          <p:cNvPr id="40970" name="Picture 4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209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1" name="Object 3"/>
          <p:cNvGraphicFramePr>
            <a:graphicFrameLocks noChangeAspect="1"/>
          </p:cNvGraphicFramePr>
          <p:nvPr/>
        </p:nvGraphicFramePr>
        <p:xfrm>
          <a:off x="0" y="0"/>
          <a:ext cx="1358900" cy="1670050"/>
        </p:xfrm>
        <a:graphic>
          <a:graphicData uri="http://schemas.openxmlformats.org/presentationml/2006/ole">
            <p:oleObj spid="_x0000_s205835" name="Clip" r:id="rId8" imgW="1278331" imgH="1273759" progId="">
              <p:embed/>
            </p:oleObj>
          </a:graphicData>
        </a:graphic>
      </p:graphicFrame>
      <p:pic>
        <p:nvPicPr>
          <p:cNvPr id="40972" name="Picture 4" descr="BD2053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7213" y="131921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Cờ hoà bình bay phấp phới giữa trời xanh biếc xanh.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x        x       x        x         x         x        x       x        x        x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                 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7213" y="258286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Kìa đàn bồ câu trắng trắng mắt tròn xoe hiền hoà.</a:t>
            </a:r>
          </a:p>
          <a:p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x      x     x        x          x         x        x      x       x      x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7213" y="395446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Hoà bình là tia nắng ấm thắm hồng môi bé xinh.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  x       x   x      x         x      x        x         x      x      x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7213" y="516731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Nhịp nhàng cùng cất tiếng hát tay vòng tay bé ngoan.</a:t>
            </a:r>
          </a:p>
          <a:p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   x           x       x       x        x     x       x       x     x        x</a:t>
            </a:r>
          </a:p>
        </p:txBody>
      </p:sp>
      <p:graphicFrame>
        <p:nvGraphicFramePr>
          <p:cNvPr id="41994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p:oleObj spid="_x0000_s206858" name="Clip" r:id="rId3" imgW="1999793" imgH="1831543" progId="">
              <p:embed/>
            </p:oleObj>
          </a:graphicData>
        </a:graphic>
      </p:graphicFrame>
      <p:pic>
        <p:nvPicPr>
          <p:cNvPr id="41995" name="Picture 4" descr="BD2053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9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6" name="Object 3"/>
          <p:cNvGraphicFramePr>
            <a:graphicFrameLocks noChangeAspect="1"/>
          </p:cNvGraphicFramePr>
          <p:nvPr/>
        </p:nvGraphicFramePr>
        <p:xfrm>
          <a:off x="0" y="0"/>
          <a:ext cx="992188" cy="1219200"/>
        </p:xfrm>
        <a:graphic>
          <a:graphicData uri="http://schemas.openxmlformats.org/presentationml/2006/ole">
            <p:oleObj spid="_x0000_s206859" name="Clip" r:id="rId5" imgW="1278331" imgH="1273759" progId="">
              <p:embed/>
            </p:oleObj>
          </a:graphicData>
        </a:graphic>
      </p:graphicFrame>
      <p:pic>
        <p:nvPicPr>
          <p:cNvPr id="41997" name="Picture 4" descr="BD2053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WordArt 14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GÕ ĐỆM THEO TIẾT TẤU </a:t>
            </a:r>
          </a:p>
        </p:txBody>
      </p:sp>
    </p:spTree>
    <p:extLst>
      <p:ext uri="{BB962C8B-B14F-4D97-AF65-F5344CB8AC3E}">
        <p14:creationId xmlns:p14="http://schemas.microsoft.com/office/powerpoint/2010/main" xmlns="" val="86195749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1" grpId="0"/>
      <p:bldP spid="41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maslight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250"/>
            <a:ext cx="7239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219200" y="1328737"/>
            <a:ext cx="65532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Giao lưu âm nhạc </a:t>
            </a:r>
            <a:endParaRPr lang="en-US" sz="44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2" name="Picture 5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62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6600FF"/>
                </a:solidFill>
                <a:latin typeface="VNI-Times" pitchFamily="2" charset="0"/>
              </a:rPr>
              <a:t>.</a:t>
            </a:r>
            <a:endParaRPr lang="en-US" sz="2800" b="1">
              <a:solidFill>
                <a:srgbClr val="6600FF"/>
              </a:solidFill>
              <a:latin typeface="VNI-Times" pitchFamily="2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04800" y="6248400"/>
            <a:ext cx="18288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914400" y="6324600"/>
            <a:ext cx="1676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0" y="6096000"/>
            <a:ext cx="21336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ÂM NHẠC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080654" y="3429000"/>
            <a:ext cx="6691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smtClean="0">
                <a:solidFill>
                  <a:srgbClr val="FF0066"/>
                </a:solidFill>
              </a:rPr>
              <a:t>Cùng hát cho nhau nghe</a:t>
            </a:r>
            <a:endParaRPr lang="en-US" sz="4000" b="1" i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5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7" grpId="0"/>
      <p:bldP spid="61450" grpId="0" animBg="1"/>
      <p:bldP spid="614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/>
          <a:lstStyle/>
          <a:p>
            <a:pPr eaLnBrk="1" hangingPunct="1"/>
            <a:endParaRPr lang="en-US" sz="2000" b="1" i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788987"/>
            <a:ext cx="9144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endParaRPr lang="en-US" sz="2800" b="1" i="1">
              <a:solidFill>
                <a:srgbClr val="6600FF"/>
              </a:solidFill>
              <a:latin typeface=".VnTime" pitchFamily="34" charset="0"/>
            </a:endParaRPr>
          </a:p>
          <a:p>
            <a:pPr marL="342900" indent="-342900" eaLnBrk="1" hangingPunct="1"/>
            <a:r>
              <a:rPr lang="en-US" sz="2800" b="1" i="1" smtClean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800" b="1" i="1">
                <a:solidFill>
                  <a:srgbClr val="6600FF"/>
                </a:solidFill>
                <a:latin typeface=".VnTime" pitchFamily="34" charset="0"/>
              </a:rPr>
              <a:t>H¸t vµ kÕt hîp vËn ®éng theo nh¹c:</a:t>
            </a:r>
          </a:p>
          <a:p>
            <a:pPr marL="342900" indent="-342900" eaLnBrk="1" hangingPunct="1"/>
            <a:r>
              <a:rPr lang="en-US" sz="2800">
                <a:solidFill>
                  <a:srgbClr val="FF0066"/>
                </a:solidFill>
                <a:latin typeface=".VnTime" pitchFamily="34" charset="0"/>
              </a:rPr>
              <a:t>    </a:t>
            </a:r>
          </a:p>
          <a:p>
            <a:pPr marL="342900" indent="-342900" eaLnBrk="1" hangingPunct="1"/>
            <a:r>
              <a:rPr lang="en-US" sz="3200">
                <a:solidFill>
                  <a:srgbClr val="FF0066"/>
                </a:solidFill>
                <a:latin typeface=".VnTime" pitchFamily="34" charset="0"/>
              </a:rPr>
              <a:t>  </a:t>
            </a:r>
            <a:endParaRPr lang="en-US" sz="3200" b="1" i="1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5365" name="Picture 5" descr="0F917B4CD3754ECA9C488848EFED51E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09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94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maslight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250"/>
            <a:ext cx="7239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219200" y="1996569"/>
            <a:ext cx="65532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âm nhạc </a:t>
            </a:r>
            <a:endParaRPr lang="en-US" sz="44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2" name="Picture 5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62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6600FF"/>
                </a:solidFill>
                <a:latin typeface="VNI-Times" pitchFamily="2" charset="0"/>
              </a:rPr>
              <a:t>.</a:t>
            </a:r>
            <a:endParaRPr lang="en-US" sz="2800" b="1">
              <a:solidFill>
                <a:srgbClr val="6600FF"/>
              </a:solidFill>
              <a:latin typeface="VNI-Times" pitchFamily="2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04800" y="6248400"/>
            <a:ext cx="18288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914400" y="6324600"/>
            <a:ext cx="1676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0" y="6096000"/>
            <a:ext cx="21336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ÂM NHẠC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080654" y="3429000"/>
            <a:ext cx="6691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 b="1" i="1">
              <a:solidFill>
                <a:srgbClr val="FF0066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971800" y="3767041"/>
            <a:ext cx="3900488" cy="3084513"/>
            <a:chOff x="204" y="0"/>
            <a:chExt cx="2457" cy="2087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5" name="Picture 9" descr="BIRTHD~3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7" name="AutoShape 11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kern="0" noProof="0" smtClean="0">
                      <a:solidFill>
                        <a:sysClr val="windowText" lastClr="000000"/>
                      </a:solidFill>
                      <a:latin typeface=".VnMystical" pitchFamily="34" charset="0"/>
                      <a:cs typeface="Arial" charset="0"/>
                    </a:rPr>
                    <a:t>Ha ha ha</a:t>
                  </a:r>
                  <a:endParaRPr kumimoji="0" lang="en-US" sz="4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.VnMystical" pitchFamily="34" charset="0"/>
                    <a:cs typeface="Arial" charset="0"/>
                  </a:endParaRPr>
                </a:p>
              </p:txBody>
            </p:sp>
            <p:sp>
              <p:nvSpPr>
                <p:cNvPr id="18" name="Freeform 12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rgbClr val="0005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5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7" grpId="0"/>
      <p:bldP spid="61450" grpId="0" animBg="1"/>
      <p:bldP spid="614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Thø 4 ngµy 9 th¸ng 3 n¨m 2011</a:t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endParaRPr lang="en-US" sz="2800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2667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228600" y="822325"/>
            <a:ext cx="89154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.VnTime" pitchFamily="34" charset="0"/>
              </a:rPr>
              <a:t>           </a:t>
            </a:r>
            <a:r>
              <a:rPr lang="en-US" sz="2800">
                <a:solidFill>
                  <a:srgbClr val="CC0000"/>
                </a:solidFill>
                <a:latin typeface=".VnTime" pitchFamily="34" charset="0"/>
              </a:rPr>
              <a:t>Trß ch¬i h¸t theo nguyªn ©m: A - O - U - I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Cê hoµ b×nh bay phÊp  phíi gi÷a trêi xanh biÕc xanh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A    A     A     A    A       A    A      A    A      A     A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K×a ®µn bå c©u tr¾ng tr¾ng m¾t trßn xoe hiÒn hoµ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O      O   O   O    O      O       O    O    O     O    O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Hoµ b×nh lµ tia n¾ng Êm th¾m hång m«i bÐ xinh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U       U   U  U   U     U    U      U       U   U   U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NhÞp nhµng cïng cÊt tiÕng h¸t tay vßng tay bÐ ngoan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I         I         I      I     I       I    I      I       I    I     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524000" y="457200"/>
            <a:ext cx="6705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Thø 4 ngµy </a:t>
            </a:r>
            <a:r>
              <a:rPr lang="en-US" sz="320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4 </a:t>
            </a:r>
            <a:r>
              <a:rPr lang="en-US" sz="320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th¸ng 3 n¨m </a:t>
            </a:r>
            <a:r>
              <a:rPr lang="en-US" sz="320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2015</a:t>
            </a:r>
            <a:r>
              <a:rPr lang="en-US" sz="320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/>
            </a:r>
            <a:br>
              <a:rPr lang="en-US" sz="320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r>
              <a:rPr lang="en-US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" pitchFamily="34" charset="0"/>
              </a:rPr>
              <a:t>                         </a:t>
            </a:r>
            <a:r>
              <a:rPr lang="en-US" sz="360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   </a:t>
            </a:r>
            <a:r>
              <a:rPr lang="en-US" sz="3200" u="sng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3200" u="sng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NHẠC</a:t>
            </a:r>
            <a:endParaRPr lang="en-US" sz="3200" b="1" u="sng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0" y="1598613"/>
            <a:ext cx="91440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E5E5FF"/>
                </a:solidFill>
                <a:latin typeface="VNI-Times" pitchFamily="2" charset="0"/>
              </a:rPr>
              <a:t>                                            </a:t>
            </a:r>
            <a:r>
              <a:rPr lang="en-US" sz="3200" b="1">
                <a:solidFill>
                  <a:srgbClr val="FFCC00"/>
                </a:solidFill>
                <a:latin typeface=".VnTime" pitchFamily="34" charset="0"/>
              </a:rPr>
              <a:t>Hoµ b×nh cho bÐ</a:t>
            </a:r>
          </a:p>
          <a:p>
            <a:r>
              <a:rPr lang="en-US" sz="3200" b="1">
                <a:solidFill>
                  <a:srgbClr val="FFCC00"/>
                </a:solidFill>
                <a:latin typeface="VNI-Times" pitchFamily="2" charset="0"/>
              </a:rPr>
              <a:t>                                   </a:t>
            </a:r>
            <a:r>
              <a:rPr lang="en-US" sz="3200" b="1" smtClean="0">
                <a:solidFill>
                  <a:srgbClr val="FFCC00"/>
                </a:solidFill>
                <a:latin typeface="VNI-Times" pitchFamily="2" charset="0"/>
              </a:rPr>
              <a:t>   </a:t>
            </a:r>
            <a:r>
              <a:rPr lang="en-US" sz="3200" b="1" smtClean="0">
                <a:solidFill>
                  <a:srgbClr val="FFCC00"/>
                </a:solidFill>
                <a:latin typeface=".VnTime" pitchFamily="34" charset="0"/>
              </a:rPr>
              <a:t>Nh¹c </a:t>
            </a:r>
            <a:r>
              <a:rPr lang="en-US" sz="3200" b="1">
                <a:solidFill>
                  <a:srgbClr val="FFCC00"/>
                </a:solidFill>
                <a:latin typeface=".VnTime" pitchFamily="34" charset="0"/>
              </a:rPr>
              <a:t>vµ lêi Huy Tr©n</a:t>
            </a:r>
          </a:p>
          <a:p>
            <a:r>
              <a:rPr lang="en-US" sz="2800" b="1">
                <a:solidFill>
                  <a:srgbClr val="E5E5FF"/>
                </a:solidFill>
                <a:latin typeface=".VnTime" pitchFamily="34" charset="0"/>
              </a:rPr>
              <a:t>    </a:t>
            </a:r>
            <a:r>
              <a:rPr lang="en-US" sz="3000" b="1" smtClean="0">
                <a:solidFill>
                  <a:srgbClr val="FF0000"/>
                </a:solidFill>
                <a:latin typeface=".VnTime" pitchFamily="34" charset="0"/>
              </a:rPr>
              <a:t>Trß ch¬i: H¸t thuéc lêi ca</a:t>
            </a:r>
            <a:endParaRPr lang="en-US" sz="3000" b="1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r>
              <a:rPr lang="en-US" sz="3000">
                <a:solidFill>
                  <a:srgbClr val="E5E5FF"/>
                </a:solidFill>
                <a:latin typeface="VNI-Times" pitchFamily="2" charset="0"/>
              </a:rPr>
              <a:t>      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Cê hoµ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b×nh.. .…………….</a:t>
            </a:r>
            <a:endParaRPr lang="en-US" sz="2800" b="1">
              <a:solidFill>
                <a:srgbClr val="000000"/>
              </a:solidFill>
              <a:latin typeface=".VnTime" pitchFamily="34" charset="0"/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Gi÷a trêi xanh biÕc xanh.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K×a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…………..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tr¾ng tr¾ng,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M¾t trßn xoe hiÒn hoµ.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 Hoµ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b×nh lµ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…………….,</a:t>
            </a:r>
            <a:endParaRPr lang="en-US" sz="2800" b="1">
              <a:solidFill>
                <a:srgbClr val="000000"/>
              </a:solidFill>
              <a:latin typeface=".VnTime" pitchFamily="34" charset="0"/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Th¾m hång m«i bÐ xinh.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  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………………….cÊt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tiÕng h¸t 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Tay vßng tay bÐ ngoan.</a:t>
            </a:r>
          </a:p>
          <a:p>
            <a:pPr algn="ctr"/>
            <a:endParaRPr lang="en-US" sz="2800" b="1">
              <a:solidFill>
                <a:srgbClr val="E5E5FF"/>
              </a:solidFill>
              <a:latin typeface=".VnTime" pitchFamily="34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057400" y="3733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.VnTime" pitchFamily="34" charset="0"/>
              </a:rPr>
              <a:t>  </a:t>
            </a:r>
            <a:endParaRPr lang="en-US" sz="32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286000" y="44196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.VnTime" pitchFamily="34" charset="0"/>
            </a:endParaRPr>
          </a:p>
        </p:txBody>
      </p:sp>
      <p:pic>
        <p:nvPicPr>
          <p:cNvPr id="162826" name="Picture 10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49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7" name="Line 23"/>
          <p:cNvSpPr>
            <a:spLocks noChangeShapeType="1"/>
          </p:cNvSpPr>
          <p:nvPr/>
        </p:nvSpPr>
        <p:spPr bwMode="auto">
          <a:xfrm>
            <a:off x="1447800" y="167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>
            <a:off x="73152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0139" name="Picture 155" descr="c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984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0140" name="Picture 156" descr="c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984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0141" name="Picture 157" descr="c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3984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0147" name="Line 163"/>
          <p:cNvSpPr>
            <a:spLocks noChangeShapeType="1"/>
          </p:cNvSpPr>
          <p:nvPr/>
        </p:nvSpPr>
        <p:spPr bwMode="auto">
          <a:xfrm>
            <a:off x="1200150" y="16383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6" name="Line 172"/>
          <p:cNvSpPr>
            <a:spLocks noChangeShapeType="1"/>
          </p:cNvSpPr>
          <p:nvPr/>
        </p:nvSpPr>
        <p:spPr bwMode="auto">
          <a:xfrm>
            <a:off x="1219200" y="17907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7" name="Line 173"/>
          <p:cNvSpPr>
            <a:spLocks noChangeShapeType="1"/>
          </p:cNvSpPr>
          <p:nvPr/>
        </p:nvSpPr>
        <p:spPr bwMode="auto">
          <a:xfrm>
            <a:off x="1219200" y="19431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8" name="Line 174"/>
          <p:cNvSpPr>
            <a:spLocks noChangeShapeType="1"/>
          </p:cNvSpPr>
          <p:nvPr/>
        </p:nvSpPr>
        <p:spPr bwMode="auto">
          <a:xfrm>
            <a:off x="1200150" y="20955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9" name="Line 175"/>
          <p:cNvSpPr>
            <a:spLocks noChangeShapeType="1"/>
          </p:cNvSpPr>
          <p:nvPr/>
        </p:nvSpPr>
        <p:spPr bwMode="auto">
          <a:xfrm>
            <a:off x="1181100" y="22479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0" name="Line 176"/>
          <p:cNvSpPr>
            <a:spLocks noChangeShapeType="1"/>
          </p:cNvSpPr>
          <p:nvPr/>
        </p:nvSpPr>
        <p:spPr bwMode="auto">
          <a:xfrm>
            <a:off x="1200150" y="52768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1" name="Line 177"/>
          <p:cNvSpPr>
            <a:spLocks noChangeShapeType="1"/>
          </p:cNvSpPr>
          <p:nvPr/>
        </p:nvSpPr>
        <p:spPr bwMode="auto">
          <a:xfrm>
            <a:off x="1200150" y="30861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2" name="Line 178"/>
          <p:cNvSpPr>
            <a:spLocks noChangeShapeType="1"/>
          </p:cNvSpPr>
          <p:nvPr/>
        </p:nvSpPr>
        <p:spPr bwMode="auto">
          <a:xfrm>
            <a:off x="1143000" y="32194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3" name="Line 179"/>
          <p:cNvSpPr>
            <a:spLocks noChangeShapeType="1"/>
          </p:cNvSpPr>
          <p:nvPr/>
        </p:nvSpPr>
        <p:spPr bwMode="auto">
          <a:xfrm>
            <a:off x="1200150" y="33718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4" name="Line 180"/>
          <p:cNvSpPr>
            <a:spLocks noChangeShapeType="1"/>
          </p:cNvSpPr>
          <p:nvPr/>
        </p:nvSpPr>
        <p:spPr bwMode="auto">
          <a:xfrm>
            <a:off x="1181100" y="35433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5" name="Line 181"/>
          <p:cNvSpPr>
            <a:spLocks noChangeShapeType="1"/>
          </p:cNvSpPr>
          <p:nvPr/>
        </p:nvSpPr>
        <p:spPr bwMode="auto">
          <a:xfrm>
            <a:off x="1200150" y="36766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6" name="Line 182"/>
          <p:cNvSpPr>
            <a:spLocks noChangeShapeType="1"/>
          </p:cNvSpPr>
          <p:nvPr/>
        </p:nvSpPr>
        <p:spPr bwMode="auto">
          <a:xfrm>
            <a:off x="1181100" y="47053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7" name="Line 183"/>
          <p:cNvSpPr>
            <a:spLocks noChangeShapeType="1"/>
          </p:cNvSpPr>
          <p:nvPr/>
        </p:nvSpPr>
        <p:spPr bwMode="auto">
          <a:xfrm>
            <a:off x="1181100" y="48387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8" name="Line 184"/>
          <p:cNvSpPr>
            <a:spLocks noChangeShapeType="1"/>
          </p:cNvSpPr>
          <p:nvPr/>
        </p:nvSpPr>
        <p:spPr bwMode="auto">
          <a:xfrm>
            <a:off x="1200150" y="49720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9" name="Line 185"/>
          <p:cNvSpPr>
            <a:spLocks noChangeShapeType="1"/>
          </p:cNvSpPr>
          <p:nvPr/>
        </p:nvSpPr>
        <p:spPr bwMode="auto">
          <a:xfrm>
            <a:off x="1200150" y="5124450"/>
            <a:ext cx="6267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70" name="Text Box 186"/>
          <p:cNvSpPr txBox="1">
            <a:spLocks noChangeArrowheads="1"/>
          </p:cNvSpPr>
          <p:nvPr/>
        </p:nvSpPr>
        <p:spPr bwMode="auto">
          <a:xfrm>
            <a:off x="1752600" y="4419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grpSp>
        <p:nvGrpSpPr>
          <p:cNvPr id="170171" name="Group 187"/>
          <p:cNvGrpSpPr>
            <a:grpSpLocks/>
          </p:cNvGrpSpPr>
          <p:nvPr/>
        </p:nvGrpSpPr>
        <p:grpSpPr bwMode="auto">
          <a:xfrm>
            <a:off x="1676400" y="3143250"/>
            <a:ext cx="152400" cy="457200"/>
            <a:chOff x="2653" y="1440"/>
            <a:chExt cx="137" cy="374"/>
          </a:xfrm>
        </p:grpSpPr>
        <p:sp>
          <p:nvSpPr>
            <p:cNvPr id="170172" name="Oval 18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73" name="Line 18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174" name="Group 190"/>
          <p:cNvGrpSpPr>
            <a:grpSpLocks/>
          </p:cNvGrpSpPr>
          <p:nvPr/>
        </p:nvGrpSpPr>
        <p:grpSpPr bwMode="auto">
          <a:xfrm>
            <a:off x="5486400" y="3200400"/>
            <a:ext cx="152400" cy="381000"/>
            <a:chOff x="2976" y="1584"/>
            <a:chExt cx="137" cy="374"/>
          </a:xfrm>
        </p:grpSpPr>
        <p:sp>
          <p:nvSpPr>
            <p:cNvPr id="170175" name="Oval 191"/>
            <p:cNvSpPr>
              <a:spLocks noChangeArrowheads="1"/>
            </p:cNvSpPr>
            <p:nvPr/>
          </p:nvSpPr>
          <p:spPr bwMode="auto">
            <a:xfrm rot="-2356719">
              <a:off x="2976" y="1868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.VnTime" pitchFamily="34" charset="0"/>
              </a:endParaRPr>
            </a:p>
          </p:txBody>
        </p:sp>
        <p:sp>
          <p:nvSpPr>
            <p:cNvPr id="170176" name="Line 192"/>
            <p:cNvSpPr>
              <a:spLocks noChangeShapeType="1"/>
            </p:cNvSpPr>
            <p:nvPr/>
          </p:nvSpPr>
          <p:spPr bwMode="auto">
            <a:xfrm>
              <a:off x="3107" y="1584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177" name="Group 193"/>
          <p:cNvGrpSpPr>
            <a:grpSpLocks/>
          </p:cNvGrpSpPr>
          <p:nvPr/>
        </p:nvGrpSpPr>
        <p:grpSpPr bwMode="auto">
          <a:xfrm>
            <a:off x="1752600" y="1714500"/>
            <a:ext cx="228600" cy="517525"/>
            <a:chOff x="1388" y="2432"/>
            <a:chExt cx="222" cy="470"/>
          </a:xfrm>
        </p:grpSpPr>
        <p:sp>
          <p:nvSpPr>
            <p:cNvPr id="170178" name="Oval 19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79" name="Line 19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80" name="Freeform 19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181" name="Text Box 197"/>
          <p:cNvSpPr txBox="1">
            <a:spLocks noChangeArrowheads="1"/>
          </p:cNvSpPr>
          <p:nvPr/>
        </p:nvSpPr>
        <p:spPr bwMode="auto">
          <a:xfrm flipH="1">
            <a:off x="-457200" y="16764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Arial" charset="0"/>
            </a:endParaRPr>
          </a:p>
        </p:txBody>
      </p:sp>
      <p:sp>
        <p:nvSpPr>
          <p:cNvPr id="170183" name="Line 199"/>
          <p:cNvSpPr>
            <a:spLocks noChangeShapeType="1"/>
          </p:cNvSpPr>
          <p:nvPr/>
        </p:nvSpPr>
        <p:spPr bwMode="auto">
          <a:xfrm flipH="1">
            <a:off x="1447800" y="1676400"/>
            <a:ext cx="0" cy="609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4" name="Line 200"/>
          <p:cNvSpPr>
            <a:spLocks noChangeShapeType="1"/>
          </p:cNvSpPr>
          <p:nvPr/>
        </p:nvSpPr>
        <p:spPr bwMode="auto">
          <a:xfrm>
            <a:off x="3648075" y="1847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5" name="Line 201"/>
          <p:cNvSpPr>
            <a:spLocks noChangeShapeType="1"/>
          </p:cNvSpPr>
          <p:nvPr/>
        </p:nvSpPr>
        <p:spPr bwMode="auto">
          <a:xfrm>
            <a:off x="5129213" y="1714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6" name="Line 202"/>
          <p:cNvSpPr>
            <a:spLocks noChangeShapeType="1"/>
          </p:cNvSpPr>
          <p:nvPr/>
        </p:nvSpPr>
        <p:spPr bwMode="auto">
          <a:xfrm>
            <a:off x="7448550" y="4781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7" name="Line 203"/>
          <p:cNvSpPr>
            <a:spLocks noChangeShapeType="1"/>
          </p:cNvSpPr>
          <p:nvPr/>
        </p:nvSpPr>
        <p:spPr bwMode="auto">
          <a:xfrm flipH="1">
            <a:off x="7467600" y="4762500"/>
            <a:ext cx="1905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8" name="Line 204"/>
          <p:cNvSpPr>
            <a:spLocks noChangeShapeType="1"/>
          </p:cNvSpPr>
          <p:nvPr/>
        </p:nvSpPr>
        <p:spPr bwMode="auto">
          <a:xfrm>
            <a:off x="733425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9" name="Line 205"/>
          <p:cNvSpPr>
            <a:spLocks noChangeShapeType="1"/>
          </p:cNvSpPr>
          <p:nvPr/>
        </p:nvSpPr>
        <p:spPr bwMode="auto">
          <a:xfrm>
            <a:off x="23622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0" name="Line 206"/>
          <p:cNvSpPr>
            <a:spLocks noChangeShapeType="1"/>
          </p:cNvSpPr>
          <p:nvPr/>
        </p:nvSpPr>
        <p:spPr bwMode="auto">
          <a:xfrm>
            <a:off x="51816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1" name="Line 207"/>
          <p:cNvSpPr>
            <a:spLocks noChangeShapeType="1"/>
          </p:cNvSpPr>
          <p:nvPr/>
        </p:nvSpPr>
        <p:spPr bwMode="auto">
          <a:xfrm>
            <a:off x="7448550" y="3128963"/>
            <a:ext cx="19050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2" name="Line 208"/>
          <p:cNvSpPr>
            <a:spLocks noChangeShapeType="1"/>
          </p:cNvSpPr>
          <p:nvPr/>
        </p:nvSpPr>
        <p:spPr bwMode="auto">
          <a:xfrm>
            <a:off x="3200400" y="4762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3" name="Line 209"/>
          <p:cNvSpPr>
            <a:spLocks noChangeShapeType="1"/>
          </p:cNvSpPr>
          <p:nvPr/>
        </p:nvSpPr>
        <p:spPr bwMode="auto">
          <a:xfrm>
            <a:off x="4038600" y="4762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4" name="Line 210"/>
          <p:cNvSpPr>
            <a:spLocks noChangeShapeType="1"/>
          </p:cNvSpPr>
          <p:nvPr/>
        </p:nvSpPr>
        <p:spPr bwMode="auto">
          <a:xfrm>
            <a:off x="6400800" y="4781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0195" name="Group 211"/>
          <p:cNvGrpSpPr>
            <a:grpSpLocks/>
          </p:cNvGrpSpPr>
          <p:nvPr/>
        </p:nvGrpSpPr>
        <p:grpSpPr bwMode="auto">
          <a:xfrm>
            <a:off x="2247900" y="1714500"/>
            <a:ext cx="228600" cy="517525"/>
            <a:chOff x="1388" y="2432"/>
            <a:chExt cx="222" cy="470"/>
          </a:xfrm>
        </p:grpSpPr>
        <p:sp>
          <p:nvSpPr>
            <p:cNvPr id="170196" name="Oval 21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" name="Line 21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98" name="Freeform 21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199" name="Group 215"/>
          <p:cNvGrpSpPr>
            <a:grpSpLocks/>
          </p:cNvGrpSpPr>
          <p:nvPr/>
        </p:nvGrpSpPr>
        <p:grpSpPr bwMode="auto">
          <a:xfrm>
            <a:off x="2767013" y="1714500"/>
            <a:ext cx="228600" cy="517525"/>
            <a:chOff x="1388" y="2432"/>
            <a:chExt cx="222" cy="470"/>
          </a:xfrm>
        </p:grpSpPr>
        <p:sp>
          <p:nvSpPr>
            <p:cNvPr id="170200" name="Oval 21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01" name="Line 21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02" name="Freeform 21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03" name="Group 219"/>
          <p:cNvGrpSpPr>
            <a:grpSpLocks/>
          </p:cNvGrpSpPr>
          <p:nvPr/>
        </p:nvGrpSpPr>
        <p:grpSpPr bwMode="auto">
          <a:xfrm>
            <a:off x="3205163" y="1638300"/>
            <a:ext cx="228600" cy="517525"/>
            <a:chOff x="1388" y="2432"/>
            <a:chExt cx="222" cy="470"/>
          </a:xfrm>
        </p:grpSpPr>
        <p:sp>
          <p:nvSpPr>
            <p:cNvPr id="170204" name="Oval 22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05" name="Line 22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06" name="Freeform 22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07" name="Group 223"/>
          <p:cNvGrpSpPr>
            <a:grpSpLocks/>
          </p:cNvGrpSpPr>
          <p:nvPr/>
        </p:nvGrpSpPr>
        <p:grpSpPr bwMode="auto">
          <a:xfrm>
            <a:off x="4462463" y="1585913"/>
            <a:ext cx="228600" cy="517525"/>
            <a:chOff x="1388" y="2432"/>
            <a:chExt cx="222" cy="470"/>
          </a:xfrm>
        </p:grpSpPr>
        <p:sp>
          <p:nvSpPr>
            <p:cNvPr id="170208" name="Oval 22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09" name="Line 22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10" name="Freeform 22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11" name="Group 227"/>
          <p:cNvGrpSpPr>
            <a:grpSpLocks/>
          </p:cNvGrpSpPr>
          <p:nvPr/>
        </p:nvGrpSpPr>
        <p:grpSpPr bwMode="auto">
          <a:xfrm>
            <a:off x="5572125" y="1566863"/>
            <a:ext cx="228600" cy="517525"/>
            <a:chOff x="1388" y="2432"/>
            <a:chExt cx="222" cy="470"/>
          </a:xfrm>
        </p:grpSpPr>
        <p:sp>
          <p:nvSpPr>
            <p:cNvPr id="170212" name="Oval 228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13" name="Line 229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14" name="Freeform 230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15" name="Group 231"/>
          <p:cNvGrpSpPr>
            <a:grpSpLocks/>
          </p:cNvGrpSpPr>
          <p:nvPr/>
        </p:nvGrpSpPr>
        <p:grpSpPr bwMode="auto">
          <a:xfrm>
            <a:off x="6000750" y="1695450"/>
            <a:ext cx="228600" cy="517525"/>
            <a:chOff x="1388" y="2432"/>
            <a:chExt cx="222" cy="470"/>
          </a:xfrm>
        </p:grpSpPr>
        <p:sp>
          <p:nvSpPr>
            <p:cNvPr id="170216" name="Oval 23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17" name="Line 23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18" name="Freeform 23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19" name="Group 235"/>
          <p:cNvGrpSpPr>
            <a:grpSpLocks/>
          </p:cNvGrpSpPr>
          <p:nvPr/>
        </p:nvGrpSpPr>
        <p:grpSpPr bwMode="auto">
          <a:xfrm>
            <a:off x="6448425" y="1652588"/>
            <a:ext cx="228600" cy="517525"/>
            <a:chOff x="1388" y="2432"/>
            <a:chExt cx="222" cy="470"/>
          </a:xfrm>
        </p:grpSpPr>
        <p:sp>
          <p:nvSpPr>
            <p:cNvPr id="170220" name="Oval 23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21" name="Line 23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22" name="Freeform 23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23" name="Group 239"/>
          <p:cNvGrpSpPr>
            <a:grpSpLocks/>
          </p:cNvGrpSpPr>
          <p:nvPr/>
        </p:nvGrpSpPr>
        <p:grpSpPr bwMode="auto">
          <a:xfrm>
            <a:off x="6858000" y="1566863"/>
            <a:ext cx="228600" cy="517525"/>
            <a:chOff x="1388" y="2432"/>
            <a:chExt cx="222" cy="470"/>
          </a:xfrm>
        </p:grpSpPr>
        <p:sp>
          <p:nvSpPr>
            <p:cNvPr id="170224" name="Oval 24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25" name="Line 24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26" name="Freeform 24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27" name="Group 243"/>
          <p:cNvGrpSpPr>
            <a:grpSpLocks/>
          </p:cNvGrpSpPr>
          <p:nvPr/>
        </p:nvGrpSpPr>
        <p:grpSpPr bwMode="auto">
          <a:xfrm>
            <a:off x="2590800" y="3286125"/>
            <a:ext cx="228600" cy="517525"/>
            <a:chOff x="1388" y="2432"/>
            <a:chExt cx="222" cy="470"/>
          </a:xfrm>
        </p:grpSpPr>
        <p:sp>
          <p:nvSpPr>
            <p:cNvPr id="170228" name="Oval 24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29" name="Line 24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30" name="Freeform 24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31" name="Group 247"/>
          <p:cNvGrpSpPr>
            <a:grpSpLocks/>
          </p:cNvGrpSpPr>
          <p:nvPr/>
        </p:nvGrpSpPr>
        <p:grpSpPr bwMode="auto">
          <a:xfrm>
            <a:off x="3200400" y="3352800"/>
            <a:ext cx="228600" cy="517525"/>
            <a:chOff x="1388" y="2432"/>
            <a:chExt cx="222" cy="470"/>
          </a:xfrm>
        </p:grpSpPr>
        <p:sp>
          <p:nvSpPr>
            <p:cNvPr id="170232" name="Oval 248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33" name="Line 249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34" name="Freeform 250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35" name="Group 251"/>
          <p:cNvGrpSpPr>
            <a:grpSpLocks/>
          </p:cNvGrpSpPr>
          <p:nvPr/>
        </p:nvGrpSpPr>
        <p:grpSpPr bwMode="auto">
          <a:xfrm>
            <a:off x="3995738" y="3276600"/>
            <a:ext cx="228600" cy="517525"/>
            <a:chOff x="1388" y="2432"/>
            <a:chExt cx="222" cy="470"/>
          </a:xfrm>
        </p:grpSpPr>
        <p:sp>
          <p:nvSpPr>
            <p:cNvPr id="170236" name="Oval 25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37" name="Line 25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38" name="Freeform 25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39" name="Group 255"/>
          <p:cNvGrpSpPr>
            <a:grpSpLocks/>
          </p:cNvGrpSpPr>
          <p:nvPr/>
        </p:nvGrpSpPr>
        <p:grpSpPr bwMode="auto">
          <a:xfrm>
            <a:off x="4572000" y="3143250"/>
            <a:ext cx="228600" cy="517525"/>
            <a:chOff x="1388" y="2432"/>
            <a:chExt cx="222" cy="470"/>
          </a:xfrm>
        </p:grpSpPr>
        <p:sp>
          <p:nvSpPr>
            <p:cNvPr id="170240" name="Oval 25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41" name="Line 25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42" name="Freeform 25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43" name="Group 259"/>
          <p:cNvGrpSpPr>
            <a:grpSpLocks/>
          </p:cNvGrpSpPr>
          <p:nvPr/>
        </p:nvGrpSpPr>
        <p:grpSpPr bwMode="auto">
          <a:xfrm>
            <a:off x="6215063" y="3062288"/>
            <a:ext cx="228600" cy="517525"/>
            <a:chOff x="1388" y="2432"/>
            <a:chExt cx="222" cy="470"/>
          </a:xfrm>
        </p:grpSpPr>
        <p:sp>
          <p:nvSpPr>
            <p:cNvPr id="170244" name="Oval 26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45" name="Line 26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46" name="Freeform 26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47" name="Group 263"/>
          <p:cNvGrpSpPr>
            <a:grpSpLocks/>
          </p:cNvGrpSpPr>
          <p:nvPr/>
        </p:nvGrpSpPr>
        <p:grpSpPr bwMode="auto">
          <a:xfrm>
            <a:off x="1905000" y="4891088"/>
            <a:ext cx="228600" cy="517525"/>
            <a:chOff x="1388" y="2432"/>
            <a:chExt cx="222" cy="470"/>
          </a:xfrm>
        </p:grpSpPr>
        <p:sp>
          <p:nvSpPr>
            <p:cNvPr id="170248" name="Oval 26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49" name="Line 26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50" name="Freeform 26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51" name="Group 267"/>
          <p:cNvGrpSpPr>
            <a:grpSpLocks/>
          </p:cNvGrpSpPr>
          <p:nvPr/>
        </p:nvGrpSpPr>
        <p:grpSpPr bwMode="auto">
          <a:xfrm>
            <a:off x="2405063" y="4729163"/>
            <a:ext cx="228600" cy="517525"/>
            <a:chOff x="1388" y="2432"/>
            <a:chExt cx="222" cy="470"/>
          </a:xfrm>
        </p:grpSpPr>
        <p:sp>
          <p:nvSpPr>
            <p:cNvPr id="170252" name="Oval 268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53" name="Line 269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54" name="Freeform 270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55" name="Group 271"/>
          <p:cNvGrpSpPr>
            <a:grpSpLocks/>
          </p:cNvGrpSpPr>
          <p:nvPr/>
        </p:nvGrpSpPr>
        <p:grpSpPr bwMode="auto">
          <a:xfrm>
            <a:off x="2819400" y="4876800"/>
            <a:ext cx="228600" cy="517525"/>
            <a:chOff x="1388" y="2432"/>
            <a:chExt cx="222" cy="470"/>
          </a:xfrm>
        </p:grpSpPr>
        <p:sp>
          <p:nvSpPr>
            <p:cNvPr id="170256" name="Oval 27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57" name="Line 27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58" name="Freeform 27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59" name="Group 275"/>
          <p:cNvGrpSpPr>
            <a:grpSpLocks/>
          </p:cNvGrpSpPr>
          <p:nvPr/>
        </p:nvGrpSpPr>
        <p:grpSpPr bwMode="auto">
          <a:xfrm>
            <a:off x="4343400" y="4724400"/>
            <a:ext cx="228600" cy="517525"/>
            <a:chOff x="1388" y="2432"/>
            <a:chExt cx="222" cy="470"/>
          </a:xfrm>
        </p:grpSpPr>
        <p:sp>
          <p:nvSpPr>
            <p:cNvPr id="170260" name="Oval 27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61" name="Line 27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62" name="Freeform 27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63" name="Group 279"/>
          <p:cNvGrpSpPr>
            <a:grpSpLocks/>
          </p:cNvGrpSpPr>
          <p:nvPr/>
        </p:nvGrpSpPr>
        <p:grpSpPr bwMode="auto">
          <a:xfrm>
            <a:off x="4800600" y="4876800"/>
            <a:ext cx="228600" cy="517525"/>
            <a:chOff x="1388" y="2432"/>
            <a:chExt cx="222" cy="470"/>
          </a:xfrm>
        </p:grpSpPr>
        <p:sp>
          <p:nvSpPr>
            <p:cNvPr id="170264" name="Oval 28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65" name="Line 28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66" name="Freeform 28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67" name="Group 283"/>
          <p:cNvGrpSpPr>
            <a:grpSpLocks/>
          </p:cNvGrpSpPr>
          <p:nvPr/>
        </p:nvGrpSpPr>
        <p:grpSpPr bwMode="auto">
          <a:xfrm>
            <a:off x="5329238" y="4729163"/>
            <a:ext cx="228600" cy="517525"/>
            <a:chOff x="1388" y="2432"/>
            <a:chExt cx="222" cy="470"/>
          </a:xfrm>
        </p:grpSpPr>
        <p:sp>
          <p:nvSpPr>
            <p:cNvPr id="170268" name="Oval 28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69" name="Line 28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70" name="Freeform 28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71" name="Group 287"/>
          <p:cNvGrpSpPr>
            <a:grpSpLocks/>
          </p:cNvGrpSpPr>
          <p:nvPr/>
        </p:nvGrpSpPr>
        <p:grpSpPr bwMode="auto">
          <a:xfrm>
            <a:off x="6654800" y="4781550"/>
            <a:ext cx="152400" cy="457200"/>
            <a:chOff x="2653" y="1440"/>
            <a:chExt cx="137" cy="374"/>
          </a:xfrm>
        </p:grpSpPr>
        <p:sp>
          <p:nvSpPr>
            <p:cNvPr id="170272" name="Oval 28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73" name="Line 28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74" name="Group 290"/>
          <p:cNvGrpSpPr>
            <a:grpSpLocks/>
          </p:cNvGrpSpPr>
          <p:nvPr/>
        </p:nvGrpSpPr>
        <p:grpSpPr bwMode="auto">
          <a:xfrm>
            <a:off x="3505200" y="5010150"/>
            <a:ext cx="152400" cy="457200"/>
            <a:chOff x="2653" y="1440"/>
            <a:chExt cx="137" cy="374"/>
          </a:xfrm>
        </p:grpSpPr>
        <p:sp>
          <p:nvSpPr>
            <p:cNvPr id="170275" name="Oval 29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76" name="Line 29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77" name="Group 293"/>
          <p:cNvGrpSpPr>
            <a:grpSpLocks/>
          </p:cNvGrpSpPr>
          <p:nvPr/>
        </p:nvGrpSpPr>
        <p:grpSpPr bwMode="auto">
          <a:xfrm>
            <a:off x="5943600" y="4657725"/>
            <a:ext cx="228600" cy="517525"/>
            <a:chOff x="1388" y="2432"/>
            <a:chExt cx="222" cy="470"/>
          </a:xfrm>
        </p:grpSpPr>
        <p:sp>
          <p:nvSpPr>
            <p:cNvPr id="170278" name="Oval 29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79" name="Line 29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80" name="Freeform 29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281" name="Line 297"/>
          <p:cNvSpPr>
            <a:spLocks noChangeShapeType="1"/>
          </p:cNvSpPr>
          <p:nvPr/>
        </p:nvSpPr>
        <p:spPr bwMode="auto">
          <a:xfrm>
            <a:off x="3371850" y="54244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82" name="Line 298"/>
          <p:cNvSpPr>
            <a:spLocks noChangeShapeType="1"/>
          </p:cNvSpPr>
          <p:nvPr/>
        </p:nvSpPr>
        <p:spPr bwMode="auto">
          <a:xfrm>
            <a:off x="3124200" y="38290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83" name="Text Box 299"/>
          <p:cNvSpPr txBox="1">
            <a:spLocks noChangeArrowheads="1"/>
          </p:cNvSpPr>
          <p:nvPr/>
        </p:nvSpPr>
        <p:spPr bwMode="auto">
          <a:xfrm>
            <a:off x="6705600" y="3200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0284" name="Text Box 300"/>
          <p:cNvSpPr txBox="1">
            <a:spLocks noChangeArrowheads="1"/>
          </p:cNvSpPr>
          <p:nvPr/>
        </p:nvSpPr>
        <p:spPr bwMode="auto">
          <a:xfrm>
            <a:off x="4829175" y="190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0286" name="Line 302"/>
          <p:cNvSpPr>
            <a:spLocks noChangeShapeType="1"/>
          </p:cNvSpPr>
          <p:nvPr/>
        </p:nvSpPr>
        <p:spPr bwMode="auto">
          <a:xfrm>
            <a:off x="4100513" y="47434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0287" name="Group 303"/>
          <p:cNvGrpSpPr>
            <a:grpSpLocks/>
          </p:cNvGrpSpPr>
          <p:nvPr/>
        </p:nvGrpSpPr>
        <p:grpSpPr bwMode="auto">
          <a:xfrm>
            <a:off x="1524000" y="4648200"/>
            <a:ext cx="228600" cy="517525"/>
            <a:chOff x="1388" y="2432"/>
            <a:chExt cx="222" cy="470"/>
          </a:xfrm>
        </p:grpSpPr>
        <p:sp>
          <p:nvSpPr>
            <p:cNvPr id="170288" name="Oval 30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89" name="Line 30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90" name="Freeform 30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91" name="Group 307"/>
          <p:cNvGrpSpPr>
            <a:grpSpLocks/>
          </p:cNvGrpSpPr>
          <p:nvPr/>
        </p:nvGrpSpPr>
        <p:grpSpPr bwMode="auto">
          <a:xfrm>
            <a:off x="3975100" y="1701800"/>
            <a:ext cx="152400" cy="381000"/>
            <a:chOff x="2976" y="1584"/>
            <a:chExt cx="137" cy="374"/>
          </a:xfrm>
        </p:grpSpPr>
        <p:sp>
          <p:nvSpPr>
            <p:cNvPr id="170292" name="Oval 308"/>
            <p:cNvSpPr>
              <a:spLocks noChangeArrowheads="1"/>
            </p:cNvSpPr>
            <p:nvPr/>
          </p:nvSpPr>
          <p:spPr bwMode="auto">
            <a:xfrm rot="-2356719">
              <a:off x="2976" y="1868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.VnTime" pitchFamily="34" charset="0"/>
              </a:endParaRPr>
            </a:p>
          </p:txBody>
        </p:sp>
        <p:sp>
          <p:nvSpPr>
            <p:cNvPr id="170293" name="Line 309"/>
            <p:cNvSpPr>
              <a:spLocks noChangeShapeType="1"/>
            </p:cNvSpPr>
            <p:nvPr/>
          </p:nvSpPr>
          <p:spPr bwMode="auto">
            <a:xfrm>
              <a:off x="3107" y="1584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294" name="Rectangle 310"/>
          <p:cNvSpPr>
            <a:spLocks noChangeArrowheads="1"/>
          </p:cNvSpPr>
          <p:nvPr/>
        </p:nvSpPr>
        <p:spPr bwMode="auto">
          <a:xfrm>
            <a:off x="1524000" y="23622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Cê   hoµ b×nh bay phÊp phíi    .   Gi÷a trêi xanh biÕc</a:t>
            </a:r>
          </a:p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Hoµ b×nh  lµ   tia     n¾ng  Êm  .    Th¾m hång m«i bÐ</a:t>
            </a:r>
          </a:p>
        </p:txBody>
      </p:sp>
      <p:sp>
        <p:nvSpPr>
          <p:cNvPr id="170295" name="Rectangle 311"/>
          <p:cNvSpPr>
            <a:spLocks noChangeArrowheads="1"/>
          </p:cNvSpPr>
          <p:nvPr/>
        </p:nvSpPr>
        <p:spPr bwMode="auto">
          <a:xfrm>
            <a:off x="1524000" y="38100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xanh.    K×a   ®µn       bå     c©u          tr¾ng tr¾ng</a:t>
            </a:r>
          </a:p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xinh.        NhÞp nhµng cïng  cÊt           tiÕng h¸t…</a:t>
            </a:r>
          </a:p>
        </p:txBody>
      </p:sp>
      <p:sp>
        <p:nvSpPr>
          <p:cNvPr id="170296" name="Rectangle 312"/>
          <p:cNvSpPr>
            <a:spLocks noChangeArrowheads="1"/>
          </p:cNvSpPr>
          <p:nvPr/>
        </p:nvSpPr>
        <p:spPr bwMode="auto">
          <a:xfrm>
            <a:off x="1143000" y="54483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M¾t trßn xoe hiÒn hoµ…….</a:t>
            </a:r>
          </a:p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                                            tay vßng tay   bÐ     ngoan</a:t>
            </a:r>
            <a:r>
              <a:rPr lang="en-US" sz="2000" b="1">
                <a:solidFill>
                  <a:srgbClr val="FF66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70297" name="Rectangle 313"/>
          <p:cNvSpPr>
            <a:spLocks noChangeArrowheads="1"/>
          </p:cNvSpPr>
          <p:nvPr/>
        </p:nvSpPr>
        <p:spPr bwMode="auto">
          <a:xfrm>
            <a:off x="1219200" y="1828800"/>
            <a:ext cx="26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</a:t>
            </a:r>
          </a:p>
        </p:txBody>
      </p:sp>
      <p:sp>
        <p:nvSpPr>
          <p:cNvPr id="170299" name="Text Box 315"/>
          <p:cNvSpPr txBox="1">
            <a:spLocks noChangeArrowheads="1"/>
          </p:cNvSpPr>
          <p:nvPr/>
        </p:nvSpPr>
        <p:spPr bwMode="auto">
          <a:xfrm>
            <a:off x="990600" y="3200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b</a:t>
            </a:r>
          </a:p>
        </p:txBody>
      </p:sp>
      <p:sp>
        <p:nvSpPr>
          <p:cNvPr id="170300" name="Text Box 316"/>
          <p:cNvSpPr txBox="1">
            <a:spLocks noChangeArrowheads="1"/>
          </p:cNvSpPr>
          <p:nvPr/>
        </p:nvSpPr>
        <p:spPr bwMode="auto">
          <a:xfrm>
            <a:off x="990600" y="4800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b</a:t>
            </a:r>
          </a:p>
        </p:txBody>
      </p:sp>
      <p:sp>
        <p:nvSpPr>
          <p:cNvPr id="170301" name="Text Box 317"/>
          <p:cNvSpPr txBox="1">
            <a:spLocks noChangeArrowheads="1"/>
          </p:cNvSpPr>
          <p:nvPr/>
        </p:nvSpPr>
        <p:spPr bwMode="auto">
          <a:xfrm>
            <a:off x="1066800" y="1828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b</a:t>
            </a:r>
          </a:p>
        </p:txBody>
      </p:sp>
      <p:sp>
        <p:nvSpPr>
          <p:cNvPr id="170302" name="Line 318"/>
          <p:cNvSpPr>
            <a:spLocks noChangeShapeType="1"/>
          </p:cNvSpPr>
          <p:nvPr/>
        </p:nvSpPr>
        <p:spPr bwMode="auto">
          <a:xfrm flipV="1">
            <a:off x="1447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3" name="Line 319"/>
          <p:cNvSpPr>
            <a:spLocks noChangeShapeType="1"/>
          </p:cNvSpPr>
          <p:nvPr/>
        </p:nvSpPr>
        <p:spPr bwMode="auto">
          <a:xfrm>
            <a:off x="1447800" y="4419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4" name="Line 320"/>
          <p:cNvSpPr>
            <a:spLocks noChangeShapeType="1"/>
          </p:cNvSpPr>
          <p:nvPr/>
        </p:nvSpPr>
        <p:spPr bwMode="auto">
          <a:xfrm flipV="1">
            <a:off x="1676400" y="4495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6" name="Line 322"/>
          <p:cNvSpPr>
            <a:spLocks noChangeShapeType="1"/>
          </p:cNvSpPr>
          <p:nvPr/>
        </p:nvSpPr>
        <p:spPr bwMode="auto">
          <a:xfrm flipV="1">
            <a:off x="17526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7" name="Line 323"/>
          <p:cNvSpPr>
            <a:spLocks noChangeShapeType="1"/>
          </p:cNvSpPr>
          <p:nvPr/>
        </p:nvSpPr>
        <p:spPr bwMode="auto">
          <a:xfrm flipV="1">
            <a:off x="41148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10" name="Line 326"/>
          <p:cNvSpPr>
            <a:spLocks noChangeShapeType="1"/>
          </p:cNvSpPr>
          <p:nvPr/>
        </p:nvSpPr>
        <p:spPr bwMode="auto">
          <a:xfrm>
            <a:off x="4133850" y="44577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13" name="Text Box 329"/>
          <p:cNvSpPr txBox="1">
            <a:spLocks noChangeArrowheads="1"/>
          </p:cNvSpPr>
          <p:nvPr/>
        </p:nvSpPr>
        <p:spPr bwMode="auto">
          <a:xfrm>
            <a:off x="1447800" y="304800"/>
            <a:ext cx="6248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    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Hoµ b×nh cho bÐ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                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Nh¹c vµ lêi Huy Tr©n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057400" y="6096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Thø 4 ngµy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4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th¸ng 3 n¨m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2015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/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                  </a:t>
            </a:r>
            <a:r>
              <a:rPr lang="en-US" sz="28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28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NHẠC</a:t>
            </a:r>
            <a:endParaRPr lang="en-US" sz="2800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1600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  <a:r>
              <a:rPr lang="en-US" sz="2400">
                <a:latin typeface=".VnTime" pitchFamily="34" charset="0"/>
              </a:rPr>
              <a:t>. KiÓm tra bµi cò:</a:t>
            </a:r>
          </a:p>
        </p:txBody>
      </p:sp>
      <p:pic>
        <p:nvPicPr>
          <p:cNvPr id="160774" name="Picture 6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qua k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828800" cy="16129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qua trung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1828800" cy="1604963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qua bong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1843088" cy="1604963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12192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latin typeface=".VnTime" pitchFamily="34" charset="0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828800" y="2133600"/>
            <a:ext cx="701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itchFamily="34" charset="0"/>
              </a:rPr>
              <a:t>Quan s¸t c¸c h×nh ¶nh trªn c¸c em nhí ®Õn bµi h¸t nµo ®· häc?</a:t>
            </a:r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1600200" y="5422900"/>
            <a:ext cx="369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Bµi h¸t</a:t>
            </a:r>
            <a:r>
              <a:rPr lang="en-US" b="1">
                <a:latin typeface=".VnTime" pitchFamily="34" charset="0"/>
              </a:rPr>
              <a:t>  Qu¶</a:t>
            </a:r>
            <a:r>
              <a:rPr lang="en-US">
                <a:latin typeface=".VnTime" pitchFamily="34" charset="0"/>
              </a:rPr>
              <a:t> cña t¸c gi¶: </a:t>
            </a:r>
            <a:r>
              <a:rPr lang="en-US" b="1">
                <a:latin typeface=".VnTime" pitchFamily="34" charset="0"/>
              </a:rPr>
              <a:t>Xanh Xanh.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Fantasy-19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64770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CooperH"/>
              </a:rPr>
              <a:t>kÝnh chóc thÇy c« m¹nh kháe - h¹nh phóc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514600" y="3048000"/>
            <a:ext cx="55626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CooperH"/>
              </a:rPr>
              <a:t>xin ch©n thµnh c¶m ¬n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3429000" y="4038600"/>
            <a:ext cx="3900488" cy="3084513"/>
            <a:chOff x="204" y="0"/>
            <a:chExt cx="2457" cy="2087"/>
          </a:xfrm>
        </p:grpSpPr>
        <p:grpSp>
          <p:nvGrpSpPr>
            <p:cNvPr id="31753" name="Group 8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31755" name="Picture 9" descr="BIRTHD~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56" name="Group 10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31757" name="AutoShape 11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4000" b="1">
                      <a:latin typeface=".VnMystical" pitchFamily="34" charset="0"/>
                      <a:cs typeface="Arial" charset="0"/>
                    </a:rPr>
                    <a:t>TiÕt häc kÕt thóc</a:t>
                  </a:r>
                </a:p>
              </p:txBody>
            </p:sp>
            <p:sp>
              <p:nvSpPr>
                <p:cNvPr id="31758" name="Freeform 12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54" name="Rectangle 1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52" name="Picture 16" descr="878060mzmb0yx9v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2686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10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Anh don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19032">
            <a:off x="34925" y="-231775"/>
            <a:ext cx="4200525" cy="7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339" name="Group 3"/>
          <p:cNvGrpSpPr>
            <a:grpSpLocks/>
          </p:cNvGrpSpPr>
          <p:nvPr/>
        </p:nvGrpSpPr>
        <p:grpSpPr bwMode="auto">
          <a:xfrm rot="21502698" flipH="1">
            <a:off x="5942013" y="4875213"/>
            <a:ext cx="3111500" cy="1814512"/>
            <a:chOff x="2332" y="1554"/>
            <a:chExt cx="1105" cy="1218"/>
          </a:xfrm>
        </p:grpSpPr>
        <p:sp>
          <p:nvSpPr>
            <p:cNvPr id="142340" name="Freeform 4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1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2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3" name="Freeform 7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4" name="Freeform 8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9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10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Freeform 11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8" name="Freeform 12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9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1" name="Freeform 15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Freeform 17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4" name="Freeform 18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Freeform 20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7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9" name="Freeform 23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Freeform 24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Freeform 25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Freeform 26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Freeform 27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Freeform 28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7" name="Freeform 31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8" name="Freeform 32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9" name="Freeform 33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0" name="Freeform 34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1" name="Freeform 35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2" name="Freeform 36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3" name="Freeform 37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4" name="Freeform 38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5" name="Freeform 39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6" name="Freeform 40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7" name="Freeform 41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8" name="Freeform 42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3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0" name="Freeform 44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1" name="Freeform 45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2" name="Freeform 46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3" name="Freeform 47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4" name="Freeform 48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5" name="Freeform 49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6" name="Freeform 50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7" name="Freeform 51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8" name="Freeform 52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9" name="Freeform 53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0" name="Freeform 54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1" name="Freeform 55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2" name="Freeform 56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3" name="Freeform 57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4" name="Freeform 58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5" name="Freeform 59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6" name="Freeform 60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7" name="Freeform 61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8" name="Freeform 62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9" name="Freeform 63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0" name="Freeform 64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1" name="Freeform 65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2" name="Freeform 66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3" name="Freeform 67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4" name="Freeform 68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5" name="Freeform 69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6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7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8" name="Freeform 72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9" name="Freeform 73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0" name="Freeform 74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1" name="Freeform 75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2" name="Freeform 76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3" name="Freeform 77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4" name="Freeform 78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5" name="Freeform 79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6" name="Freeform 80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7" name="Freeform 81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8" name="Freeform 82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9" name="Freeform 83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0" name="Freeform 84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1" name="Freeform 85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2" name="Freeform 86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3" name="Freeform 87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4" name="Freeform 88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5" name="Freeform 89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6" name="Freeform 90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7" name="Freeform 91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8" name="Freeform 92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9" name="Freeform 93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0" name="Freeform 94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1" name="Freeform 95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2" name="Freeform 96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3" name="Freeform 97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4" name="Freeform 98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5" name="Freeform 99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6" name="Freeform 100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7" name="Freeform 101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8" name="Freeform 102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9" name="Freeform 103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0" name="Freeform 104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1" name="Freeform 105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2" name="Freeform 106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3" name="Freeform 107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4" name="Freeform 108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5" name="Freeform 109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6" name="Freeform 110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7" name="Freeform 111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8" name="Freeform 112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9" name="Freeform 113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0" name="Freeform 114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1" name="Freeform 115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2" name="Freeform 116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3" name="Freeform 117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4" name="Freeform 118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5" name="Freeform 119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6" name="Freeform 120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7" name="Freeform 121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8" name="Freeform 122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9" name="Freeform 123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0" name="Freeform 124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1" name="Freeform 125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2" name="Freeform 126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3" name="Freeform 127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4" name="Freeform 128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5" name="Freeform 129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6" name="Freeform 130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7" name="Freeform 131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8" name="Freeform 132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9" name="Freeform 133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0" name="Freeform 134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1" name="Freeform 135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2" name="Freeform 136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3" name="Freeform 137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4" name="Freeform 138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5" name="Freeform 139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6" name="Freeform 140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7" name="Freeform 141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8" name="Freeform 142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2480" name="Picture 144" descr="hap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"/>
            <a:ext cx="5943600" cy="20955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481" name="co giao ve ban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2482" name="Text Box 146"/>
          <p:cNvSpPr txBox="1">
            <a:spLocks noChangeArrowheads="1"/>
          </p:cNvSpPr>
          <p:nvPr/>
        </p:nvSpPr>
        <p:spPr bwMode="auto">
          <a:xfrm>
            <a:off x="3124200" y="278765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Tiết học đến đây đã kết thúc</a:t>
            </a:r>
          </a:p>
        </p:txBody>
      </p:sp>
    </p:spTree>
    <p:custDataLst>
      <p:tags r:id="rId1"/>
    </p:custDataLst>
  </p:cSld>
  <p:clrMapOvr>
    <a:masterClrMapping/>
  </p:clrMapOvr>
  <p:transition advTm="216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2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481"/>
                </p:tgtEl>
              </p:cMediaNode>
            </p:audio>
          </p:childTnLst>
        </p:cTn>
      </p:par>
    </p:tnLst>
    <p:bldLst>
      <p:bldP spid="1424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 descr="colombe-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4283" name="Picture 11" descr="vietn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-457200" y="381000"/>
            <a:ext cx="2971800" cy="29718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H×nh ¶nh l¸</a:t>
            </a: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cê ®á sao vµng,</a:t>
            </a: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chim bå c©u </a:t>
            </a: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t­îng </a:t>
            </a:r>
            <a:r>
              <a:rPr lang="en-US" sz="2800" smtClean="0">
                <a:solidFill>
                  <a:srgbClr val="0000FF"/>
                </a:solidFill>
                <a:latin typeface=".VnTime" pitchFamily="34" charset="0"/>
              </a:rPr>
              <a:t>tr­ưng </a:t>
            </a:r>
            <a:endParaRPr lang="en-US" sz="2800">
              <a:solidFill>
                <a:srgbClr val="0000FF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cho ®iÒu g× ?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0" y="3429000"/>
            <a:ext cx="1905000" cy="2819400"/>
          </a:xfrm>
          <a:prstGeom prst="cloudCallout">
            <a:avLst>
              <a:gd name="adj1" fmla="val -43583"/>
              <a:gd name="adj2" fmla="val 5968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800" b="1" smtClean="0">
                <a:solidFill>
                  <a:srgbClr val="FFFF00"/>
                </a:solidFill>
                <a:latin typeface=".VnTime" pitchFamily="34" charset="0"/>
              </a:rPr>
              <a:t>Tư­îng tr­ưng </a:t>
            </a:r>
            <a:endParaRPr lang="en-US" sz="2800" b="1">
              <a:solidFill>
                <a:srgbClr val="FFFF00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cho hßa b×nh</a:t>
            </a:r>
          </a:p>
        </p:txBody>
      </p:sp>
    </p:spTree>
    <p:extLst>
      <p:ext uri="{BB962C8B-B14F-4D97-AF65-F5344CB8AC3E}">
        <p14:creationId xmlns:p14="http://schemas.microsoft.com/office/powerpoint/2010/main" xmlns="" val="20542156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2296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39267" name="Picture 3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268" name="Rectangle 4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Thø 4 ngµy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4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th¸ng 3 n¨m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2015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/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NHẠC</a:t>
            </a:r>
            <a:endParaRPr lang="en-US" sz="3200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09800" y="1447800"/>
            <a:ext cx="586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chemeClr val="hlink"/>
                </a:solidFill>
                <a:latin typeface=".VnTime" pitchFamily="34" charset="0"/>
              </a:rPr>
              <a:t>Häc h¸t bµi</a:t>
            </a: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: Hoµ b×nh cho bÐ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                           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4267200" y="2209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495800" y="2316956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hlink"/>
                </a:solidFill>
                <a:latin typeface=".VnTime" pitchFamily="34" charset="0"/>
              </a:rPr>
              <a:t>Nh¹c </a:t>
            </a:r>
            <a:r>
              <a:rPr lang="en-US" sz="2800">
                <a:solidFill>
                  <a:schemeClr val="hlink"/>
                </a:solidFill>
                <a:latin typeface=".VnTime" pitchFamily="34" charset="0"/>
              </a:rPr>
              <a:t>vµ lêi:Huy Tr©n</a:t>
            </a:r>
          </a:p>
        </p:txBody>
      </p:sp>
      <p:pic>
        <p:nvPicPr>
          <p:cNvPr id="8" name="Picture 11" descr="vietn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07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292" name="Rectangle 4"/>
          <p:cNvSpPr>
            <a:spLocks noRot="1" noChangeArrowheads="1"/>
          </p:cNvSpPr>
          <p:nvPr/>
        </p:nvSpPr>
        <p:spPr bwMode="auto">
          <a:xfrm>
            <a:off x="758825" y="-103188"/>
            <a:ext cx="8385175" cy="14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Thø 4 ngµy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4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th¸ng 3 n¨m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2015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/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r>
              <a:rPr lang="en-US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Âm nhạc</a:t>
            </a:r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068388"/>
            <a:ext cx="8229600" cy="1371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524000" y="1371600"/>
            <a:ext cx="670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chemeClr val="hlink"/>
                </a:solidFill>
                <a:latin typeface=".VnTime" pitchFamily="34" charset="0"/>
              </a:rPr>
              <a:t>Häc h¸t bµi:</a:t>
            </a: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 Hoµ b×nh cho bÐ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                           Nh¹c vµ lêi Huy Tr©n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1752600" y="28194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Nghe h¸t mÉu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1752600" y="38100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oa_binh_cho_be_(ki_am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3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KHỞI ĐỘNG GIỌNG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670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NOTESTA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4478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OI DÀ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2034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0" y="6019800"/>
            <a:ext cx="9144000" cy="838200"/>
            <a:chOff x="0" y="3804"/>
            <a:chExt cx="5856" cy="516"/>
          </a:xfrm>
        </p:grpSpPr>
        <p:sp>
          <p:nvSpPr>
            <p:cNvPr id="3585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664" y="4176"/>
              <a:ext cx="9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  <p:pic>
          <p:nvPicPr>
            <p:cNvPr id="35852" name="Picture 12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3" name="Picture 13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4" name="Picture 14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5" name="Picture 15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6" name="Picture 16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004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524000" y="457200"/>
            <a:ext cx="6705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Thø 4 ngµy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4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th¸ng 3 n¨m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2015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/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" pitchFamily="34" charset="0"/>
              </a:rPr>
              <a:t>                         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   </a:t>
            </a:r>
            <a:r>
              <a: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NHẠC</a:t>
            </a:r>
            <a:endParaRPr lang="en-US" sz="3200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0" y="1598613"/>
            <a:ext cx="91440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VNI-Times" pitchFamily="2" charset="0"/>
              </a:rPr>
              <a:t>                                            </a:t>
            </a:r>
            <a:r>
              <a:rPr lang="en-US" sz="3200" b="1">
                <a:solidFill>
                  <a:schemeClr val="hlink"/>
                </a:solidFill>
                <a:latin typeface=".VnTime" pitchFamily="34" charset="0"/>
              </a:rPr>
              <a:t>Hoµ b×nh cho bÐ</a:t>
            </a:r>
          </a:p>
          <a:p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                                   </a:t>
            </a:r>
            <a:r>
              <a:rPr lang="en-US" sz="3200" b="1" smtClean="0">
                <a:solidFill>
                  <a:schemeClr val="hlink"/>
                </a:solidFill>
                <a:latin typeface="VNI-Times" pitchFamily="2" charset="0"/>
              </a:rPr>
              <a:t>   </a:t>
            </a:r>
            <a:r>
              <a:rPr lang="en-US" sz="3200" b="1" smtClean="0">
                <a:solidFill>
                  <a:schemeClr val="hlink"/>
                </a:solidFill>
                <a:latin typeface=".VnTime" pitchFamily="34" charset="0"/>
              </a:rPr>
              <a:t>Nh¹c </a:t>
            </a:r>
            <a:r>
              <a:rPr lang="en-US" sz="3200" b="1">
                <a:solidFill>
                  <a:schemeClr val="hlink"/>
                </a:solidFill>
                <a:latin typeface=".VnTime" pitchFamily="34" charset="0"/>
              </a:rPr>
              <a:t>vµ lêi Huy Tr©n</a:t>
            </a:r>
          </a:p>
          <a:p>
            <a:r>
              <a:rPr lang="en-US" sz="2800" b="1">
                <a:solidFill>
                  <a:schemeClr val="tx2"/>
                </a:solidFill>
                <a:latin typeface=".VnTime" pitchFamily="34" charset="0"/>
              </a:rPr>
              <a:t>    </a:t>
            </a:r>
            <a:r>
              <a:rPr lang="en-US" sz="3000" b="1" smtClean="0">
                <a:solidFill>
                  <a:srgbClr val="FF0000"/>
                </a:solidFill>
                <a:latin typeface=".VnTime" pitchFamily="34" charset="0"/>
              </a:rPr>
              <a:t>Đọc lời ca:</a:t>
            </a:r>
            <a:endParaRPr lang="en-US" sz="3000" b="1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r>
              <a:rPr lang="en-US" sz="3000">
                <a:solidFill>
                  <a:schemeClr val="tx2"/>
                </a:solidFill>
                <a:latin typeface="VNI-Times" pitchFamily="2" charset="0"/>
              </a:rPr>
              <a:t>      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Cê hoµ b×nh bay phÊp phíi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Gi÷a trêi xanh biÕc xanh.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K×a ®µn bå c©u tr¾ng tr¾ng,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M¾t trßn xoe hiÒn hoµ.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Hoµ b×nh lµ tia n¾ng Êm,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Th¾m hång m«i bÐ xinh.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   NhÞp nhµng cïng cÊt tiÕng h¸t 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Tay vßng tay bÐ ngoan.</a:t>
            </a:r>
          </a:p>
          <a:p>
            <a:pPr algn="ctr"/>
            <a:endParaRPr lang="en-US" sz="28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057400" y="3733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  </a:t>
            </a:r>
            <a:endParaRPr lang="en-US" sz="3200">
              <a:latin typeface=".VnTime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286000" y="44196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pic>
        <p:nvPicPr>
          <p:cNvPr id="162826" name="Picture 10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209800" y="15240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 HÁT TỪNG CÂU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0" y="1295400"/>
            <a:ext cx="9144000" cy="1600200"/>
          </a:xfrm>
          <a:prstGeom prst="horizontalScroll">
            <a:avLst>
              <a:gd name="adj" fmla="val 12500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i="1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Cê hßa b×nh bay phÊp phíi</a:t>
            </a:r>
          </a:p>
          <a:p>
            <a:pPr eaLnBrk="0" hangingPunct="0"/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 Gi÷a trêi xanh biÕc xanh.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0" y="24384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K×a ®µn bå c©u tr¾ng tr¾ng</a:t>
            </a:r>
          </a:p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 M¾t trßn xoe hiÒn hßa.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0" y="38862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      Hßa b×nh lµ tia n¾ng Êm</a:t>
            </a:r>
          </a:p>
          <a:p>
            <a:pPr algn="ctr" eaLnBrk="0" hangingPunct="0"/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     Th¾m hång m«i bÐ xinh.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0" y="52578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                     NhÞp nhµng cïng cÊt tiÕng h¸t </a:t>
            </a:r>
          </a:p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                     Tay vßng tay bÐ ngoan.</a:t>
            </a:r>
          </a:p>
        </p:txBody>
      </p:sp>
      <p:pic>
        <p:nvPicPr>
          <p:cNvPr id="37909" name="Picture 21" descr="sun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286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AJOV3OJCABIZP40CAAKLOXXCA6FNXMYCA9WUGLDCA4U54R1CAZC9G64CA37XU53CASVWMJHCA3L6WF5CA7OMLJZCA0VEMK3CAFJG2OMCATD3MBTCA421NVPCAUKLGK6CA5SR18BCAPF9STOCAIK15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514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Picture 23" descr="vietn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514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Tbh2t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2286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5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5" grpId="0" animBg="1"/>
      <p:bldP spid="37906" grpId="0" animBg="1"/>
      <p:bldP spid="37907" grpId="0" animBg="1"/>
      <p:bldP spid="379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9|2.9|3.9|3.9|2.1|16.8|7.9|8"/>
</p:tagLst>
</file>

<file path=ppt/theme/theme1.xml><?xml version="1.0" encoding="utf-8"?>
<a:theme xmlns:a="http://schemas.openxmlformats.org/drawingml/2006/main" name="chim sao tiet 23 lop 4">
  <a:themeElements>
    <a:clrScheme name="chim sao tiet 23 lop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m sao tiet 23 lop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him sao tiet 23 lop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 sao tiet 23 lop 4</Template>
  <TotalTime>1262</TotalTime>
  <Words>819</Words>
  <Application>Microsoft Office PowerPoint</Application>
  <PresentationFormat>On-screen Show (4:3)</PresentationFormat>
  <Paragraphs>128</Paragraphs>
  <Slides>21</Slides>
  <Notes>8</Notes>
  <HiddenSlides>0</HiddenSlides>
  <MMClips>2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chim sao tiet 23 lop 4</vt:lpstr>
      <vt:lpstr>Stream</vt:lpstr>
      <vt:lpstr>Default Design</vt:lpstr>
      <vt:lpstr>1_Default Design</vt:lpstr>
      <vt:lpstr>2_Default Design</vt:lpstr>
      <vt:lpstr>3_Default Design</vt:lpstr>
      <vt:lpstr>5_Default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16 Tran Phu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Vanxuan</dc:creator>
  <cp:lastModifiedBy>TH-LT</cp:lastModifiedBy>
  <cp:revision>193</cp:revision>
  <dcterms:created xsi:type="dcterms:W3CDTF">2004-12-31T19:13:38Z</dcterms:created>
  <dcterms:modified xsi:type="dcterms:W3CDTF">2015-03-26T03:13:02Z</dcterms:modified>
</cp:coreProperties>
</file>