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8" r:id="rId4"/>
    <p:sldId id="259" r:id="rId5"/>
    <p:sldId id="260" r:id="rId6"/>
    <p:sldId id="269" r:id="rId7"/>
    <p:sldId id="270" r:id="rId8"/>
    <p:sldId id="262" r:id="rId9"/>
    <p:sldId id="271" r:id="rId10"/>
    <p:sldId id="267" r:id="rId11"/>
    <p:sldId id="263" r:id="rId12"/>
    <p:sldId id="264" r:id="rId13"/>
    <p:sldId id="272" r:id="rId14"/>
    <p:sldId id="273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7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2036-93D5-4656-B565-8E73CDCF269A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BCC5-5DEA-4289-B98A-680298C9E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2036-93D5-4656-B565-8E73CDCF269A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BCC5-5DEA-4289-B98A-680298C9E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2036-93D5-4656-B565-8E73CDCF269A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BCC5-5DEA-4289-B98A-680298C9E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8142448-20DB-4C3B-89BF-D36091CA52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2036-93D5-4656-B565-8E73CDCF269A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BCC5-5DEA-4289-B98A-680298C9E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2036-93D5-4656-B565-8E73CDCF269A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BCC5-5DEA-4289-B98A-680298C9E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2036-93D5-4656-B565-8E73CDCF269A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BCC5-5DEA-4289-B98A-680298C9E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2036-93D5-4656-B565-8E73CDCF269A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BCC5-5DEA-4289-B98A-680298C9E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2036-93D5-4656-B565-8E73CDCF269A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BCC5-5DEA-4289-B98A-680298C9E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2036-93D5-4656-B565-8E73CDCF269A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BCC5-5DEA-4289-B98A-680298C9E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2036-93D5-4656-B565-8E73CDCF269A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BCC5-5DEA-4289-B98A-680298C9E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2036-93D5-4656-B565-8E73CDCF269A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BCC5-5DEA-4289-B98A-680298C9E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C2036-93D5-4656-B565-8E73CDCF269A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BBCC5-5DEA-4289-B98A-680298C9E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RUONGSON\Downloads\NhungBongHoaNhungBaiCaBeat-V.A-4092081.mp3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file:///C:\Users\TRUONGSON\Desktop\kim%20thang%20cat.mp3" TargetMode="External"/><Relationship Id="rId7" Type="http://schemas.openxmlformats.org/officeDocument/2006/relationships/image" Target="../media/image31.png"/><Relationship Id="rId2" Type="http://schemas.openxmlformats.org/officeDocument/2006/relationships/audio" Target="file:///C:\Users\TRUONGSON\Desktop\GaGayBeatInstrumental-DangCapNh_43x8k%20(mp3cut.net).mp3" TargetMode="External"/><Relationship Id="rId1" Type="http://schemas.openxmlformats.org/officeDocument/2006/relationships/audio" Target="file:///C:\Users\TRUONGSON\Desktop\LyCayXanhBeat-V.A-4089565%20(mp3cut.net).mp3" TargetMode="External"/><Relationship Id="rId6" Type="http://schemas.openxmlformats.org/officeDocument/2006/relationships/image" Target="../media/image30.gif"/><Relationship Id="rId5" Type="http://schemas.openxmlformats.org/officeDocument/2006/relationships/slideLayout" Target="../slideLayouts/slideLayout2.xml"/><Relationship Id="rId4" Type="http://schemas.openxmlformats.org/officeDocument/2006/relationships/audio" Target="file:///C:\Users\TRUONGSON\Desktop\cat%20xoa%20hoa.mp3" TargetMode="External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jpeg"/><Relationship Id="rId7" Type="http://schemas.openxmlformats.org/officeDocument/2006/relationships/image" Target="../media/image19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2057400" y="777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971800" y="3505200"/>
            <a:ext cx="5133975" cy="835025"/>
            <a:chOff x="4200" y="1980"/>
            <a:chExt cx="6675" cy="1425"/>
          </a:xfrm>
        </p:grpSpPr>
        <p:sp>
          <p:nvSpPr>
            <p:cNvPr id="23568" name="Freeform 16"/>
            <p:cNvSpPr>
              <a:spLocks/>
            </p:cNvSpPr>
            <p:nvPr/>
          </p:nvSpPr>
          <p:spPr bwMode="auto">
            <a:xfrm>
              <a:off x="4200" y="1980"/>
              <a:ext cx="6660" cy="750"/>
            </a:xfrm>
            <a:custGeom>
              <a:avLst/>
              <a:gdLst/>
              <a:ahLst/>
              <a:cxnLst>
                <a:cxn ang="0">
                  <a:pos x="0" y="570"/>
                </a:cxn>
                <a:cxn ang="0">
                  <a:pos x="1260" y="30"/>
                </a:cxn>
                <a:cxn ang="0">
                  <a:pos x="4860" y="750"/>
                </a:cxn>
                <a:cxn ang="0">
                  <a:pos x="6660" y="30"/>
                </a:cxn>
              </a:cxnLst>
              <a:rect l="0" t="0" r="r" b="b"/>
              <a:pathLst>
                <a:path w="6660" h="750">
                  <a:moveTo>
                    <a:pt x="0" y="570"/>
                  </a:moveTo>
                  <a:cubicBezTo>
                    <a:pt x="225" y="285"/>
                    <a:pt x="450" y="0"/>
                    <a:pt x="1260" y="30"/>
                  </a:cubicBezTo>
                  <a:cubicBezTo>
                    <a:pt x="2070" y="60"/>
                    <a:pt x="3960" y="750"/>
                    <a:pt x="4860" y="750"/>
                  </a:cubicBezTo>
                  <a:cubicBezTo>
                    <a:pt x="5760" y="750"/>
                    <a:pt x="6210" y="390"/>
                    <a:pt x="6660" y="30"/>
                  </a:cubicBezTo>
                </a:path>
              </a:pathLst>
            </a:custGeom>
            <a:noFill/>
            <a:ln w="127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Freeform 17"/>
            <p:cNvSpPr>
              <a:spLocks/>
            </p:cNvSpPr>
            <p:nvPr/>
          </p:nvSpPr>
          <p:spPr bwMode="auto">
            <a:xfrm>
              <a:off x="4200" y="2318"/>
              <a:ext cx="6660" cy="750"/>
            </a:xfrm>
            <a:custGeom>
              <a:avLst/>
              <a:gdLst/>
              <a:ahLst/>
              <a:cxnLst>
                <a:cxn ang="0">
                  <a:pos x="0" y="570"/>
                </a:cxn>
                <a:cxn ang="0">
                  <a:pos x="1260" y="30"/>
                </a:cxn>
                <a:cxn ang="0">
                  <a:pos x="4860" y="750"/>
                </a:cxn>
                <a:cxn ang="0">
                  <a:pos x="6660" y="30"/>
                </a:cxn>
              </a:cxnLst>
              <a:rect l="0" t="0" r="r" b="b"/>
              <a:pathLst>
                <a:path w="6660" h="750">
                  <a:moveTo>
                    <a:pt x="0" y="570"/>
                  </a:moveTo>
                  <a:cubicBezTo>
                    <a:pt x="225" y="285"/>
                    <a:pt x="450" y="0"/>
                    <a:pt x="1260" y="30"/>
                  </a:cubicBezTo>
                  <a:cubicBezTo>
                    <a:pt x="2070" y="60"/>
                    <a:pt x="3960" y="750"/>
                    <a:pt x="4860" y="750"/>
                  </a:cubicBezTo>
                  <a:cubicBezTo>
                    <a:pt x="5760" y="750"/>
                    <a:pt x="6210" y="390"/>
                    <a:pt x="6660" y="30"/>
                  </a:cubicBezTo>
                </a:path>
              </a:pathLst>
            </a:custGeom>
            <a:noFill/>
            <a:ln w="127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Freeform 18"/>
            <p:cNvSpPr>
              <a:spLocks/>
            </p:cNvSpPr>
            <p:nvPr/>
          </p:nvSpPr>
          <p:spPr bwMode="auto">
            <a:xfrm>
              <a:off x="4200" y="2487"/>
              <a:ext cx="6660" cy="750"/>
            </a:xfrm>
            <a:custGeom>
              <a:avLst/>
              <a:gdLst/>
              <a:ahLst/>
              <a:cxnLst>
                <a:cxn ang="0">
                  <a:pos x="0" y="570"/>
                </a:cxn>
                <a:cxn ang="0">
                  <a:pos x="1260" y="30"/>
                </a:cxn>
                <a:cxn ang="0">
                  <a:pos x="4860" y="750"/>
                </a:cxn>
                <a:cxn ang="0">
                  <a:pos x="6660" y="30"/>
                </a:cxn>
              </a:cxnLst>
              <a:rect l="0" t="0" r="r" b="b"/>
              <a:pathLst>
                <a:path w="6660" h="750">
                  <a:moveTo>
                    <a:pt x="0" y="570"/>
                  </a:moveTo>
                  <a:cubicBezTo>
                    <a:pt x="225" y="285"/>
                    <a:pt x="450" y="0"/>
                    <a:pt x="1260" y="30"/>
                  </a:cubicBezTo>
                  <a:cubicBezTo>
                    <a:pt x="2070" y="60"/>
                    <a:pt x="3960" y="750"/>
                    <a:pt x="4860" y="750"/>
                  </a:cubicBezTo>
                  <a:cubicBezTo>
                    <a:pt x="5760" y="750"/>
                    <a:pt x="6210" y="390"/>
                    <a:pt x="6660" y="30"/>
                  </a:cubicBezTo>
                </a:path>
              </a:pathLst>
            </a:custGeom>
            <a:noFill/>
            <a:ln w="127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Freeform 19"/>
            <p:cNvSpPr>
              <a:spLocks/>
            </p:cNvSpPr>
            <p:nvPr/>
          </p:nvSpPr>
          <p:spPr bwMode="auto">
            <a:xfrm>
              <a:off x="4200" y="2655"/>
              <a:ext cx="6660" cy="750"/>
            </a:xfrm>
            <a:custGeom>
              <a:avLst/>
              <a:gdLst/>
              <a:ahLst/>
              <a:cxnLst>
                <a:cxn ang="0">
                  <a:pos x="0" y="570"/>
                </a:cxn>
                <a:cxn ang="0">
                  <a:pos x="1260" y="30"/>
                </a:cxn>
                <a:cxn ang="0">
                  <a:pos x="4860" y="750"/>
                </a:cxn>
                <a:cxn ang="0">
                  <a:pos x="6660" y="30"/>
                </a:cxn>
              </a:cxnLst>
              <a:rect l="0" t="0" r="r" b="b"/>
              <a:pathLst>
                <a:path w="6660" h="750">
                  <a:moveTo>
                    <a:pt x="0" y="570"/>
                  </a:moveTo>
                  <a:cubicBezTo>
                    <a:pt x="225" y="285"/>
                    <a:pt x="450" y="0"/>
                    <a:pt x="1260" y="30"/>
                  </a:cubicBezTo>
                  <a:cubicBezTo>
                    <a:pt x="2070" y="60"/>
                    <a:pt x="3960" y="750"/>
                    <a:pt x="4860" y="750"/>
                  </a:cubicBezTo>
                  <a:cubicBezTo>
                    <a:pt x="5760" y="750"/>
                    <a:pt x="6210" y="390"/>
                    <a:pt x="6660" y="30"/>
                  </a:cubicBezTo>
                </a:path>
              </a:pathLst>
            </a:custGeom>
            <a:noFill/>
            <a:ln w="63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Freeform 20"/>
            <p:cNvSpPr>
              <a:spLocks/>
            </p:cNvSpPr>
            <p:nvPr/>
          </p:nvSpPr>
          <p:spPr bwMode="auto">
            <a:xfrm>
              <a:off x="4215" y="2149"/>
              <a:ext cx="6660" cy="750"/>
            </a:xfrm>
            <a:custGeom>
              <a:avLst/>
              <a:gdLst/>
              <a:ahLst/>
              <a:cxnLst>
                <a:cxn ang="0">
                  <a:pos x="0" y="570"/>
                </a:cxn>
                <a:cxn ang="0">
                  <a:pos x="1260" y="30"/>
                </a:cxn>
                <a:cxn ang="0">
                  <a:pos x="4860" y="750"/>
                </a:cxn>
                <a:cxn ang="0">
                  <a:pos x="6660" y="30"/>
                </a:cxn>
              </a:cxnLst>
              <a:rect l="0" t="0" r="r" b="b"/>
              <a:pathLst>
                <a:path w="6660" h="750">
                  <a:moveTo>
                    <a:pt x="0" y="570"/>
                  </a:moveTo>
                  <a:cubicBezTo>
                    <a:pt x="225" y="285"/>
                    <a:pt x="450" y="0"/>
                    <a:pt x="1260" y="30"/>
                  </a:cubicBezTo>
                  <a:cubicBezTo>
                    <a:pt x="2070" y="60"/>
                    <a:pt x="3960" y="750"/>
                    <a:pt x="4860" y="750"/>
                  </a:cubicBezTo>
                  <a:cubicBezTo>
                    <a:pt x="5760" y="750"/>
                    <a:pt x="6210" y="390"/>
                    <a:pt x="6660" y="30"/>
                  </a:cubicBezTo>
                </a:path>
              </a:pathLst>
            </a:custGeom>
            <a:noFill/>
            <a:ln w="127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3573" name="Picture 21" descr="Not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124200"/>
            <a:ext cx="541338" cy="1030288"/>
          </a:xfrm>
          <a:prstGeom prst="rect">
            <a:avLst/>
          </a:prstGeom>
          <a:noFill/>
        </p:spPr>
      </p:pic>
      <p:pic>
        <p:nvPicPr>
          <p:cNvPr id="23574" name="Picture 22" descr="Not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2971800"/>
            <a:ext cx="420688" cy="1136650"/>
          </a:xfrm>
          <a:prstGeom prst="rect">
            <a:avLst/>
          </a:prstGeom>
          <a:noFill/>
        </p:spPr>
      </p:pic>
      <p:pic>
        <p:nvPicPr>
          <p:cNvPr id="23575" name="Picture 23" descr="Not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3200400"/>
            <a:ext cx="436563" cy="1312863"/>
          </a:xfrm>
          <a:prstGeom prst="rect">
            <a:avLst/>
          </a:prstGeom>
          <a:noFill/>
        </p:spPr>
      </p:pic>
      <p:pic>
        <p:nvPicPr>
          <p:cNvPr id="23576" name="Picture 24" descr="Not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276600"/>
            <a:ext cx="541338" cy="1030288"/>
          </a:xfrm>
          <a:prstGeom prst="rect">
            <a:avLst/>
          </a:prstGeom>
          <a:noFill/>
        </p:spPr>
      </p:pic>
      <p:pic>
        <p:nvPicPr>
          <p:cNvPr id="23577" name="Picture 25" descr="Not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3276600"/>
            <a:ext cx="450850" cy="996950"/>
          </a:xfrm>
          <a:prstGeom prst="rect">
            <a:avLst/>
          </a:prstGeom>
          <a:noFill/>
        </p:spPr>
      </p:pic>
      <p:pic>
        <p:nvPicPr>
          <p:cNvPr id="23578" name="Picture 26" descr="Not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33775" y="2895600"/>
            <a:ext cx="434975" cy="996950"/>
          </a:xfrm>
          <a:prstGeom prst="rect">
            <a:avLst/>
          </a:prstGeom>
          <a:noFill/>
        </p:spPr>
      </p:pic>
      <p:pic>
        <p:nvPicPr>
          <p:cNvPr id="23579" name="Picture 27" descr="Not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8200" y="3048000"/>
            <a:ext cx="388938" cy="996950"/>
          </a:xfrm>
          <a:prstGeom prst="rect">
            <a:avLst/>
          </a:prstGeom>
          <a:noFill/>
        </p:spPr>
      </p:pic>
      <p:pic>
        <p:nvPicPr>
          <p:cNvPr id="23580" name="Picture 28" descr="Not 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86600" y="3200400"/>
            <a:ext cx="446088" cy="996950"/>
          </a:xfrm>
          <a:prstGeom prst="rect">
            <a:avLst/>
          </a:prstGeom>
          <a:noFill/>
        </p:spPr>
      </p:pic>
      <p:pic>
        <p:nvPicPr>
          <p:cNvPr id="23581" name="Picture 29" descr="Not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3048000"/>
            <a:ext cx="501650" cy="954088"/>
          </a:xfrm>
          <a:prstGeom prst="rect">
            <a:avLst/>
          </a:prstGeom>
          <a:noFill/>
        </p:spPr>
      </p:pic>
      <p:pic>
        <p:nvPicPr>
          <p:cNvPr id="23582" name="Picture 30" descr="Lua chon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90600" y="3505200"/>
            <a:ext cx="1371600" cy="1155700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1905000" y="1600200"/>
            <a:ext cx="502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5400">
                <a:solidFill>
                  <a:srgbClr val="000099"/>
                </a:solidFill>
                <a:latin typeface="Times New Roman" pitchFamily="18" charset="0"/>
              </a:rPr>
              <a:t>M</a:t>
            </a:r>
            <a:r>
              <a:rPr lang="en-US" sz="5400">
                <a:solidFill>
                  <a:srgbClr val="0000FF"/>
                </a:solidFill>
                <a:latin typeface="Times New Roman" pitchFamily="18" charset="0"/>
              </a:rPr>
              <a:t>ô</a:t>
            </a:r>
            <a:r>
              <a:rPr lang="en-US" sz="5400">
                <a:solidFill>
                  <a:srgbClr val="000099"/>
                </a:solidFill>
                <a:latin typeface="Times New Roman" pitchFamily="18" charset="0"/>
              </a:rPr>
              <a:t>n: Âm nh</a:t>
            </a:r>
            <a:r>
              <a:rPr lang="en-US" sz="5400">
                <a:solidFill>
                  <a:srgbClr val="0000FF"/>
                </a:solidFill>
                <a:latin typeface="Times New Roman" pitchFamily="18" charset="0"/>
              </a:rPr>
              <a:t>ạc</a:t>
            </a:r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CHÀO MỪNG CÁC THẦY CÔ VỀ DỰ GIỜ THĂM LỚP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3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3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3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3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3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3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18" presetClass="entr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23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23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23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4" grpId="0"/>
      <p:bldP spid="23584" grpId="0"/>
      <p:bldP spid="23584" grpId="1"/>
      <p:bldP spid="23584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/>
          <p:cNvSpPr>
            <a:spLocks noChangeArrowheads="1"/>
          </p:cNvSpPr>
          <p:nvPr/>
        </p:nvSpPr>
        <p:spPr bwMode="auto">
          <a:xfrm>
            <a:off x="76200" y="1524000"/>
            <a:ext cx="4343400" cy="762000"/>
          </a:xfrm>
          <a:prstGeom prst="cloudCallout">
            <a:avLst>
              <a:gd name="adj1" fmla="val -53620"/>
              <a:gd name="adj2" fmla="val -32083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57200" y="1676400"/>
            <a:ext cx="403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latin typeface=".VnTime" pitchFamily="34" charset="0"/>
              </a:rPr>
              <a:t>H¸t</a:t>
            </a:r>
            <a:r>
              <a:rPr lang="en-US" sz="2000" b="1" dirty="0">
                <a:latin typeface=".VnTime" pitchFamily="34" charset="0"/>
              </a:rPr>
              <a:t> </a:t>
            </a:r>
            <a:r>
              <a:rPr lang="en-US" sz="2000" b="1" dirty="0" err="1">
                <a:latin typeface=".VnTime" pitchFamily="34" charset="0"/>
              </a:rPr>
              <a:t>kÕt</a:t>
            </a:r>
            <a:r>
              <a:rPr lang="en-US" sz="2000" b="1" dirty="0">
                <a:latin typeface=".VnTime" pitchFamily="34" charset="0"/>
              </a:rPr>
              <a:t> </a:t>
            </a:r>
            <a:r>
              <a:rPr lang="en-US" sz="2000" b="1" dirty="0" err="1">
                <a:latin typeface=".VnTime" pitchFamily="34" charset="0"/>
              </a:rPr>
              <a:t>hîp</a:t>
            </a:r>
            <a:r>
              <a:rPr lang="en-US" sz="2000" b="1" dirty="0">
                <a:latin typeface=".VnTime" pitchFamily="34" charset="0"/>
              </a:rPr>
              <a:t> </a:t>
            </a:r>
            <a:r>
              <a:rPr lang="en-US" sz="2000" b="1" dirty="0" err="1">
                <a:latin typeface=".VnTime" pitchFamily="34" charset="0"/>
              </a:rPr>
              <a:t>gâ</a:t>
            </a:r>
            <a:r>
              <a:rPr lang="en-US" sz="2000" b="1" dirty="0">
                <a:latin typeface=".VnTime" pitchFamily="34" charset="0"/>
              </a:rPr>
              <a:t> ®</a:t>
            </a:r>
            <a:r>
              <a:rPr lang="en-US" sz="2000" b="1" dirty="0" err="1">
                <a:latin typeface=".VnTime" pitchFamily="34" charset="0"/>
              </a:rPr>
              <a:t>Öm</a:t>
            </a:r>
            <a:r>
              <a:rPr lang="en-US" sz="2000" b="1" dirty="0">
                <a:latin typeface=".VnTime" pitchFamily="34" charset="0"/>
              </a:rPr>
              <a:t> </a:t>
            </a:r>
            <a:r>
              <a:rPr lang="en-US" sz="2000" b="1" dirty="0" err="1">
                <a:latin typeface=".VnTime" pitchFamily="34" charset="0"/>
              </a:rPr>
              <a:t>theo</a:t>
            </a:r>
            <a:r>
              <a:rPr lang="en-US" sz="2000" b="1" dirty="0">
                <a:latin typeface=".VnTime" pitchFamily="34" charset="0"/>
              </a:rPr>
              <a:t> </a:t>
            </a:r>
            <a:r>
              <a:rPr lang="en-US" sz="2000" b="1" dirty="0" err="1">
                <a:latin typeface=".VnTime" pitchFamily="34" charset="0"/>
              </a:rPr>
              <a:t>ph¸ch</a:t>
            </a:r>
            <a:endParaRPr lang="en-US" sz="2000" b="1" dirty="0">
              <a:latin typeface=".VnTime" pitchFamily="34" charset="0"/>
            </a:endParaRP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990600" y="2209800"/>
            <a:ext cx="74676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33CC"/>
                </a:solidFill>
                <a:latin typeface=".VnTime" pitchFamily="34" charset="0"/>
              </a:rPr>
              <a:t>Mõng ngµy sinh mét ®o¸ hoa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33CC"/>
                </a:solidFill>
                <a:latin typeface=".VnTime" pitchFamily="34" charset="0"/>
              </a:rPr>
              <a:t>Mõng ngµy sinh mét khóc ca. 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33CC"/>
                </a:solidFill>
                <a:latin typeface=".VnTime" pitchFamily="34" charset="0"/>
              </a:rPr>
              <a:t>Mõng ngµy ®· sinh cho cuéc ®êi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33CC"/>
                </a:solidFill>
                <a:latin typeface=".VnTime" pitchFamily="34" charset="0"/>
              </a:rPr>
              <a:t>Mét b«ng hoa sinh rùc rì.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8000"/>
                </a:solidFill>
                <a:latin typeface=".VnTime" pitchFamily="34" charset="0"/>
              </a:rPr>
              <a:t>Cuéc ®êi em lµ ®o¸ hoa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8000"/>
                </a:solidFill>
                <a:latin typeface=".VnTime" pitchFamily="34" charset="0"/>
              </a:rPr>
              <a:t>Cuéc ®êi em lµ khóc ca.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8000"/>
                </a:solidFill>
                <a:latin typeface=".VnTime" pitchFamily="34" charset="0"/>
              </a:rPr>
              <a:t>Cuéc ®êi sÏ thªm t­¬i ®Ñp v× 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8000"/>
                </a:solidFill>
                <a:latin typeface=".VnTime" pitchFamily="34" charset="0"/>
              </a:rPr>
              <a:t>Nh÷ng khóc ca vµ ®o¸ hoa. </a:t>
            </a:r>
          </a:p>
          <a:p>
            <a:pPr>
              <a:spcBef>
                <a:spcPct val="50000"/>
              </a:spcBef>
            </a:pPr>
            <a:endParaRPr lang="en-US" sz="2400" b="1">
              <a:solidFill>
                <a:srgbClr val="008000"/>
              </a:solidFill>
              <a:latin typeface=".VnTime" pitchFamily="34" charset="0"/>
            </a:endParaRP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1066800" y="2514600"/>
            <a:ext cx="708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CC0000"/>
                </a:solidFill>
              </a:rPr>
              <a:t>    </a:t>
            </a:r>
            <a:r>
              <a:rPr lang="en-US" sz="1400" b="1" dirty="0">
                <a:solidFill>
                  <a:srgbClr val="CC0000"/>
                </a:solidFill>
              </a:rPr>
              <a:t>x</a:t>
            </a:r>
            <a:r>
              <a:rPr lang="en-US" b="1" dirty="0">
                <a:solidFill>
                  <a:srgbClr val="CC0000"/>
                </a:solidFill>
              </a:rPr>
              <a:t>                    </a:t>
            </a:r>
            <a:r>
              <a:rPr lang="en-US" b="1" dirty="0" smtClean="0">
                <a:solidFill>
                  <a:srgbClr val="CC0000"/>
                </a:solidFill>
              </a:rPr>
              <a:t>        </a:t>
            </a:r>
            <a:r>
              <a:rPr lang="en-US" sz="1400" b="1" dirty="0" err="1">
                <a:solidFill>
                  <a:srgbClr val="CC0000"/>
                </a:solidFill>
              </a:rPr>
              <a:t>x</a:t>
            </a:r>
            <a:r>
              <a:rPr lang="en-US" sz="1400" b="1" dirty="0">
                <a:solidFill>
                  <a:srgbClr val="CC0000"/>
                </a:solidFill>
              </a:rPr>
              <a:t>          </a:t>
            </a:r>
            <a:r>
              <a:rPr lang="en-US" sz="1400" b="1" dirty="0" smtClean="0">
                <a:solidFill>
                  <a:srgbClr val="CC0000"/>
                </a:solidFill>
              </a:rPr>
              <a:t>   </a:t>
            </a:r>
            <a:r>
              <a:rPr lang="en-US" sz="1400" b="1" dirty="0" err="1">
                <a:solidFill>
                  <a:srgbClr val="CC0000"/>
                </a:solidFill>
              </a:rPr>
              <a:t>x</a:t>
            </a:r>
            <a:r>
              <a:rPr lang="en-US" sz="1400" b="1" dirty="0">
                <a:solidFill>
                  <a:srgbClr val="CC0000"/>
                </a:solidFill>
              </a:rPr>
              <a:t>          </a:t>
            </a:r>
            <a:r>
              <a:rPr lang="en-US" sz="1400" b="1" dirty="0" err="1">
                <a:solidFill>
                  <a:srgbClr val="CC0000"/>
                </a:solidFill>
              </a:rPr>
              <a:t>x</a:t>
            </a:r>
            <a:r>
              <a:rPr lang="en-US" b="1" dirty="0"/>
              <a:t>    </a:t>
            </a:r>
            <a:r>
              <a:rPr lang="en-US" b="1" dirty="0" smtClean="0"/>
              <a:t>       </a:t>
            </a:r>
            <a:r>
              <a:rPr lang="en-US" sz="1400" b="1" dirty="0">
                <a:solidFill>
                  <a:srgbClr val="FF0000"/>
                </a:solidFill>
              </a:rPr>
              <a:t>xx</a:t>
            </a:r>
            <a:r>
              <a:rPr lang="en-US" b="1" dirty="0"/>
              <a:t>                        </a:t>
            </a:r>
            <a:endParaRPr lang="en-US" dirty="0"/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1066800" y="3124200"/>
            <a:ext cx="525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/>
              <a:t>  </a:t>
            </a:r>
            <a:r>
              <a:rPr lang="en-US" sz="1400" b="1" dirty="0">
                <a:solidFill>
                  <a:srgbClr val="CC0000"/>
                </a:solidFill>
              </a:rPr>
              <a:t>x                              </a:t>
            </a:r>
            <a:r>
              <a:rPr lang="en-US" sz="1400" b="1" dirty="0" smtClean="0">
                <a:solidFill>
                  <a:srgbClr val="CC0000"/>
                </a:solidFill>
              </a:rPr>
              <a:t>          </a:t>
            </a:r>
            <a:r>
              <a:rPr lang="en-US" sz="1400" b="1" dirty="0" err="1" smtClean="0">
                <a:solidFill>
                  <a:srgbClr val="CC0000"/>
                </a:solidFill>
              </a:rPr>
              <a:t>x</a:t>
            </a:r>
            <a:r>
              <a:rPr lang="en-US" sz="1400" b="1" dirty="0" smtClean="0">
                <a:solidFill>
                  <a:srgbClr val="CC0000"/>
                </a:solidFill>
              </a:rPr>
              <a:t>           </a:t>
            </a:r>
            <a:r>
              <a:rPr lang="en-US" sz="1400" b="1" dirty="0" err="1">
                <a:solidFill>
                  <a:srgbClr val="CC0000"/>
                </a:solidFill>
              </a:rPr>
              <a:t>x</a:t>
            </a:r>
            <a:r>
              <a:rPr lang="en-US" sz="1400" b="1" dirty="0">
                <a:solidFill>
                  <a:srgbClr val="CC0000"/>
                </a:solidFill>
              </a:rPr>
              <a:t>           </a:t>
            </a:r>
            <a:r>
              <a:rPr lang="en-US" sz="1400" b="1" dirty="0" smtClean="0">
                <a:solidFill>
                  <a:srgbClr val="CC0000"/>
                </a:solidFill>
              </a:rPr>
              <a:t>     </a:t>
            </a:r>
            <a:r>
              <a:rPr lang="en-US" sz="1400" b="1" dirty="0" err="1">
                <a:solidFill>
                  <a:srgbClr val="CC0000"/>
                </a:solidFill>
              </a:rPr>
              <a:t>x</a:t>
            </a:r>
            <a:r>
              <a:rPr lang="en-US" sz="1400" b="1" dirty="0">
                <a:solidFill>
                  <a:srgbClr val="CC0000"/>
                </a:solidFill>
              </a:rPr>
              <a:t>       </a:t>
            </a:r>
            <a:r>
              <a:rPr lang="en-US" sz="1400" b="1" dirty="0" smtClean="0">
                <a:solidFill>
                  <a:srgbClr val="CC0000"/>
                </a:solidFill>
              </a:rPr>
              <a:t>    xx</a:t>
            </a:r>
            <a:endParaRPr lang="en-US" sz="1400" b="1" dirty="0">
              <a:solidFill>
                <a:srgbClr val="CC0000"/>
              </a:solidFill>
            </a:endParaRP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1066800" y="3657600"/>
            <a:ext cx="693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/>
              <a:t>   </a:t>
            </a:r>
            <a:r>
              <a:rPr lang="en-US" sz="1400" b="1" dirty="0">
                <a:solidFill>
                  <a:srgbClr val="CC0000"/>
                </a:solidFill>
              </a:rPr>
              <a:t>x                          </a:t>
            </a:r>
            <a:r>
              <a:rPr lang="en-US" sz="1400" b="1" dirty="0" smtClean="0">
                <a:solidFill>
                  <a:srgbClr val="CC0000"/>
                </a:solidFill>
              </a:rPr>
              <a:t>           </a:t>
            </a:r>
            <a:r>
              <a:rPr lang="en-US" sz="1400" b="1" dirty="0" err="1">
                <a:solidFill>
                  <a:srgbClr val="CC0000"/>
                </a:solidFill>
              </a:rPr>
              <a:t>x</a:t>
            </a:r>
            <a:r>
              <a:rPr lang="en-US" sz="1400" b="1" dirty="0">
                <a:solidFill>
                  <a:srgbClr val="CC0000"/>
                </a:solidFill>
              </a:rPr>
              <a:t>        </a:t>
            </a:r>
            <a:r>
              <a:rPr lang="en-US" sz="1400" b="1" dirty="0" err="1">
                <a:solidFill>
                  <a:srgbClr val="CC0000"/>
                </a:solidFill>
              </a:rPr>
              <a:t>x</a:t>
            </a:r>
            <a:r>
              <a:rPr lang="en-US" sz="1400" b="1" dirty="0">
                <a:solidFill>
                  <a:srgbClr val="CC0000"/>
                </a:solidFill>
              </a:rPr>
              <a:t>         </a:t>
            </a:r>
            <a:r>
              <a:rPr lang="en-US" sz="1400" b="1" dirty="0" smtClean="0">
                <a:solidFill>
                  <a:srgbClr val="CC0000"/>
                </a:solidFill>
              </a:rPr>
              <a:t>      </a:t>
            </a:r>
            <a:r>
              <a:rPr lang="en-US" sz="1400" b="1" dirty="0" err="1" smtClean="0">
                <a:solidFill>
                  <a:srgbClr val="CC0000"/>
                </a:solidFill>
              </a:rPr>
              <a:t>x</a:t>
            </a:r>
            <a:r>
              <a:rPr lang="en-US" sz="1400" b="1" dirty="0" smtClean="0">
                <a:solidFill>
                  <a:srgbClr val="CC0000"/>
                </a:solidFill>
              </a:rPr>
              <a:t>            </a:t>
            </a:r>
            <a:r>
              <a:rPr lang="en-US" sz="1400" b="1" dirty="0" err="1">
                <a:solidFill>
                  <a:srgbClr val="CC0000"/>
                </a:solidFill>
              </a:rPr>
              <a:t>x</a:t>
            </a:r>
            <a:r>
              <a:rPr lang="en-US" sz="1400" b="1" dirty="0">
                <a:solidFill>
                  <a:srgbClr val="CC0000"/>
                </a:solidFill>
              </a:rPr>
              <a:t>       </a:t>
            </a:r>
            <a:r>
              <a:rPr lang="en-US" sz="1400" b="1" dirty="0" smtClean="0">
                <a:solidFill>
                  <a:srgbClr val="CC0000"/>
                </a:solidFill>
              </a:rPr>
              <a:t>    </a:t>
            </a:r>
            <a:r>
              <a:rPr lang="en-US" sz="1400" b="1" dirty="0" err="1">
                <a:solidFill>
                  <a:srgbClr val="CC0000"/>
                </a:solidFill>
              </a:rPr>
              <a:t>x</a:t>
            </a:r>
            <a:r>
              <a:rPr lang="en-US" sz="1400" b="1" dirty="0">
                <a:solidFill>
                  <a:srgbClr val="CC0000"/>
                </a:solidFill>
              </a:rPr>
              <a:t>                   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1066800" y="4191000"/>
            <a:ext cx="563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/>
              <a:t>   </a:t>
            </a:r>
            <a:r>
              <a:rPr lang="en-US" sz="1400" b="1" dirty="0">
                <a:solidFill>
                  <a:srgbClr val="CC0000"/>
                </a:solidFill>
              </a:rPr>
              <a:t>x                         </a:t>
            </a:r>
            <a:r>
              <a:rPr lang="en-US" sz="1400" b="1" dirty="0" smtClean="0">
                <a:solidFill>
                  <a:srgbClr val="CC0000"/>
                </a:solidFill>
              </a:rPr>
              <a:t>       </a:t>
            </a:r>
            <a:r>
              <a:rPr lang="en-US" sz="1400" b="1" dirty="0" err="1" smtClean="0">
                <a:solidFill>
                  <a:srgbClr val="CC0000"/>
                </a:solidFill>
              </a:rPr>
              <a:t>x</a:t>
            </a:r>
            <a:r>
              <a:rPr lang="en-US" sz="1400" b="1" dirty="0" smtClean="0">
                <a:solidFill>
                  <a:srgbClr val="CC0000"/>
                </a:solidFill>
              </a:rPr>
              <a:t>           </a:t>
            </a:r>
            <a:r>
              <a:rPr lang="en-US" sz="1400" b="1" dirty="0" err="1">
                <a:solidFill>
                  <a:srgbClr val="CC0000"/>
                </a:solidFill>
              </a:rPr>
              <a:t>x</a:t>
            </a:r>
            <a:r>
              <a:rPr lang="en-US" sz="1400" b="1" dirty="0">
                <a:solidFill>
                  <a:srgbClr val="CC0000"/>
                </a:solidFill>
              </a:rPr>
              <a:t>        </a:t>
            </a:r>
            <a:r>
              <a:rPr lang="en-US" sz="1400" b="1" dirty="0" smtClean="0">
                <a:solidFill>
                  <a:srgbClr val="CC0000"/>
                </a:solidFill>
              </a:rPr>
              <a:t>        </a:t>
            </a:r>
            <a:r>
              <a:rPr lang="en-US" sz="1400" b="1" dirty="0" err="1">
                <a:solidFill>
                  <a:srgbClr val="CC0000"/>
                </a:solidFill>
              </a:rPr>
              <a:t>x</a:t>
            </a:r>
            <a:r>
              <a:rPr lang="en-US" sz="1400" b="1" dirty="0">
                <a:solidFill>
                  <a:srgbClr val="CC0000"/>
                </a:solidFill>
              </a:rPr>
              <a:t>   </a:t>
            </a:r>
            <a:r>
              <a:rPr lang="en-US" sz="1400" b="1" dirty="0" smtClean="0">
                <a:solidFill>
                  <a:srgbClr val="CC0000"/>
                </a:solidFill>
              </a:rPr>
              <a:t>    </a:t>
            </a:r>
            <a:r>
              <a:rPr lang="en-US" sz="1400" b="1" dirty="0">
                <a:solidFill>
                  <a:srgbClr val="CC0000"/>
                </a:solidFill>
              </a:rPr>
              <a:t>xx                                    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1143000" y="6400800"/>
            <a:ext cx="6248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CC0000"/>
                </a:solidFill>
              </a:rPr>
              <a:t>x                                </a:t>
            </a:r>
            <a:r>
              <a:rPr lang="en-US" sz="1400" b="1" dirty="0" smtClean="0">
                <a:solidFill>
                  <a:srgbClr val="CC0000"/>
                </a:solidFill>
              </a:rPr>
              <a:t>        </a:t>
            </a:r>
            <a:r>
              <a:rPr lang="en-US" sz="1400" b="1" dirty="0" err="1" smtClean="0">
                <a:solidFill>
                  <a:srgbClr val="CC0000"/>
                </a:solidFill>
              </a:rPr>
              <a:t>x</a:t>
            </a:r>
            <a:r>
              <a:rPr lang="en-US" sz="1400" b="1" dirty="0" smtClean="0">
                <a:solidFill>
                  <a:srgbClr val="CC0000"/>
                </a:solidFill>
              </a:rPr>
              <a:t>       </a:t>
            </a:r>
            <a:r>
              <a:rPr lang="en-US" sz="1400" b="1" dirty="0" err="1">
                <a:solidFill>
                  <a:srgbClr val="CC0000"/>
                </a:solidFill>
              </a:rPr>
              <a:t>x</a:t>
            </a:r>
            <a:r>
              <a:rPr lang="en-US" sz="1400" b="1" dirty="0">
                <a:solidFill>
                  <a:srgbClr val="CC0000"/>
                </a:solidFill>
              </a:rPr>
              <a:t>     </a:t>
            </a:r>
            <a:r>
              <a:rPr lang="en-US" sz="1400" b="1" dirty="0" smtClean="0">
                <a:solidFill>
                  <a:srgbClr val="CC0000"/>
                </a:solidFill>
              </a:rPr>
              <a:t>     </a:t>
            </a:r>
            <a:r>
              <a:rPr lang="en-US" sz="1400" b="1" dirty="0" err="1">
                <a:solidFill>
                  <a:srgbClr val="CC0000"/>
                </a:solidFill>
              </a:rPr>
              <a:t>x</a:t>
            </a:r>
            <a:r>
              <a:rPr lang="en-US" sz="1400" b="1" dirty="0">
                <a:solidFill>
                  <a:srgbClr val="CC0000"/>
                </a:solidFill>
              </a:rPr>
              <a:t>         xx                                                    </a:t>
            </a: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1219200" y="4724400"/>
            <a:ext cx="563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CC0000"/>
                </a:solidFill>
              </a:rPr>
              <a:t>x                      </a:t>
            </a:r>
            <a:r>
              <a:rPr lang="en-US" sz="1400" b="1" dirty="0" smtClean="0">
                <a:solidFill>
                  <a:srgbClr val="CC0000"/>
                </a:solidFill>
              </a:rPr>
              <a:t>       </a:t>
            </a:r>
            <a:r>
              <a:rPr lang="en-US" sz="1400" b="1" dirty="0" err="1" smtClean="0">
                <a:solidFill>
                  <a:srgbClr val="CC0000"/>
                </a:solidFill>
              </a:rPr>
              <a:t>x</a:t>
            </a:r>
            <a:r>
              <a:rPr lang="en-US" sz="1400" b="1" dirty="0" smtClean="0">
                <a:solidFill>
                  <a:srgbClr val="CC0000"/>
                </a:solidFill>
              </a:rPr>
              <a:t>      </a:t>
            </a:r>
            <a:r>
              <a:rPr lang="en-US" sz="1400" b="1" dirty="0" err="1">
                <a:solidFill>
                  <a:srgbClr val="CC0000"/>
                </a:solidFill>
              </a:rPr>
              <a:t>x</a:t>
            </a:r>
            <a:r>
              <a:rPr lang="en-US" sz="1400" b="1" dirty="0">
                <a:solidFill>
                  <a:srgbClr val="CC0000"/>
                </a:solidFill>
              </a:rPr>
              <a:t>      </a:t>
            </a:r>
            <a:r>
              <a:rPr lang="en-US" sz="1400" b="1" dirty="0" smtClean="0">
                <a:solidFill>
                  <a:srgbClr val="CC0000"/>
                </a:solidFill>
              </a:rPr>
              <a:t>   </a:t>
            </a:r>
            <a:r>
              <a:rPr lang="en-US" sz="1400" b="1" dirty="0" err="1">
                <a:solidFill>
                  <a:srgbClr val="CC0000"/>
                </a:solidFill>
              </a:rPr>
              <a:t>x</a:t>
            </a:r>
            <a:r>
              <a:rPr lang="en-US" sz="1400" b="1" dirty="0">
                <a:solidFill>
                  <a:srgbClr val="CC0000"/>
                </a:solidFill>
              </a:rPr>
              <a:t>        </a:t>
            </a:r>
            <a:r>
              <a:rPr lang="en-US" sz="1400" b="1" dirty="0" smtClean="0">
                <a:solidFill>
                  <a:srgbClr val="CC0000"/>
                </a:solidFill>
              </a:rPr>
              <a:t>     xx                                           </a:t>
            </a:r>
            <a:endParaRPr lang="en-US" sz="1400" b="1" dirty="0">
              <a:solidFill>
                <a:srgbClr val="CC0000"/>
              </a:solidFill>
            </a:endParaRP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1066800" y="5195888"/>
            <a:ext cx="609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 </a:t>
            </a:r>
            <a:r>
              <a:rPr lang="en-US" sz="1400" b="1" dirty="0"/>
              <a:t>  </a:t>
            </a:r>
            <a:r>
              <a:rPr lang="en-US" sz="1400" b="1" dirty="0">
                <a:solidFill>
                  <a:srgbClr val="CC0000"/>
                </a:solidFill>
              </a:rPr>
              <a:t>x                   </a:t>
            </a:r>
            <a:r>
              <a:rPr lang="en-US" sz="1400" b="1" dirty="0" smtClean="0">
                <a:solidFill>
                  <a:srgbClr val="CC0000"/>
                </a:solidFill>
              </a:rPr>
              <a:t>       </a:t>
            </a:r>
            <a:r>
              <a:rPr lang="en-US" sz="1400" b="1" dirty="0" err="1" smtClean="0">
                <a:solidFill>
                  <a:srgbClr val="CC0000"/>
                </a:solidFill>
              </a:rPr>
              <a:t>x</a:t>
            </a:r>
            <a:r>
              <a:rPr lang="en-US" sz="1400" b="1" dirty="0" smtClean="0">
                <a:solidFill>
                  <a:srgbClr val="CC0000"/>
                </a:solidFill>
              </a:rPr>
              <a:t>       </a:t>
            </a:r>
            <a:r>
              <a:rPr lang="en-US" sz="1400" b="1" dirty="0" err="1">
                <a:solidFill>
                  <a:srgbClr val="CC0000"/>
                </a:solidFill>
              </a:rPr>
              <a:t>x</a:t>
            </a:r>
            <a:r>
              <a:rPr lang="en-US" sz="1400" b="1" dirty="0">
                <a:solidFill>
                  <a:srgbClr val="CC0000"/>
                </a:solidFill>
              </a:rPr>
              <a:t>       </a:t>
            </a:r>
            <a:r>
              <a:rPr lang="en-US" sz="1400" b="1" dirty="0" smtClean="0">
                <a:solidFill>
                  <a:srgbClr val="CC0000"/>
                </a:solidFill>
              </a:rPr>
              <a:t>    </a:t>
            </a:r>
            <a:r>
              <a:rPr lang="en-US" sz="1400" b="1" dirty="0" err="1">
                <a:solidFill>
                  <a:srgbClr val="CC0000"/>
                </a:solidFill>
              </a:rPr>
              <a:t>x</a:t>
            </a:r>
            <a:r>
              <a:rPr lang="en-US" sz="1400" b="1" dirty="0">
                <a:solidFill>
                  <a:srgbClr val="CC0000"/>
                </a:solidFill>
              </a:rPr>
              <a:t>        </a:t>
            </a:r>
            <a:r>
              <a:rPr lang="en-US" sz="1400" b="1" dirty="0" smtClean="0">
                <a:solidFill>
                  <a:srgbClr val="CC0000"/>
                </a:solidFill>
              </a:rPr>
              <a:t>   </a:t>
            </a:r>
            <a:r>
              <a:rPr lang="en-US" sz="1400" b="1" dirty="0">
                <a:solidFill>
                  <a:srgbClr val="CC0000"/>
                </a:solidFill>
              </a:rPr>
              <a:t>xx                                                       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1066800" y="5791200"/>
            <a:ext cx="685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/>
              <a:t>   </a:t>
            </a:r>
            <a:r>
              <a:rPr lang="en-US" sz="1400" b="1" dirty="0">
                <a:solidFill>
                  <a:srgbClr val="CC0000"/>
                </a:solidFill>
              </a:rPr>
              <a:t>x                    </a:t>
            </a:r>
            <a:r>
              <a:rPr lang="en-US" sz="1400" b="1" dirty="0" smtClean="0">
                <a:solidFill>
                  <a:srgbClr val="CC0000"/>
                </a:solidFill>
              </a:rPr>
              <a:t>       </a:t>
            </a:r>
            <a:r>
              <a:rPr lang="en-US" sz="1400" b="1" dirty="0" err="1">
                <a:solidFill>
                  <a:srgbClr val="CC0000"/>
                </a:solidFill>
              </a:rPr>
              <a:t>x</a:t>
            </a:r>
            <a:r>
              <a:rPr lang="en-US" sz="1400" b="1" dirty="0">
                <a:solidFill>
                  <a:srgbClr val="CC0000"/>
                </a:solidFill>
              </a:rPr>
              <a:t>       </a:t>
            </a:r>
            <a:r>
              <a:rPr lang="en-US" sz="1400" b="1" dirty="0" err="1">
                <a:solidFill>
                  <a:srgbClr val="CC0000"/>
                </a:solidFill>
              </a:rPr>
              <a:t>x</a:t>
            </a:r>
            <a:r>
              <a:rPr lang="en-US" sz="1400" b="1" dirty="0">
                <a:solidFill>
                  <a:srgbClr val="CC0000"/>
                </a:solidFill>
              </a:rPr>
              <a:t>            </a:t>
            </a:r>
            <a:r>
              <a:rPr lang="en-US" sz="1400" b="1" dirty="0" smtClean="0">
                <a:solidFill>
                  <a:srgbClr val="CC0000"/>
                </a:solidFill>
              </a:rPr>
              <a:t>         </a:t>
            </a:r>
            <a:r>
              <a:rPr lang="en-US" sz="1400" b="1" dirty="0" err="1">
                <a:solidFill>
                  <a:srgbClr val="CC0000"/>
                </a:solidFill>
              </a:rPr>
              <a:t>x</a:t>
            </a:r>
            <a:r>
              <a:rPr lang="en-US" sz="1400" b="1" dirty="0">
                <a:solidFill>
                  <a:srgbClr val="CC0000"/>
                </a:solidFill>
              </a:rPr>
              <a:t>       </a:t>
            </a:r>
            <a:r>
              <a:rPr lang="en-US" sz="1400" b="1" dirty="0" smtClean="0">
                <a:solidFill>
                  <a:srgbClr val="CC0000"/>
                </a:solidFill>
              </a:rPr>
              <a:t>   </a:t>
            </a:r>
            <a:r>
              <a:rPr lang="en-US" sz="1400" b="1" dirty="0" err="1">
                <a:solidFill>
                  <a:srgbClr val="CC0000"/>
                </a:solidFill>
              </a:rPr>
              <a:t>x</a:t>
            </a:r>
            <a:r>
              <a:rPr lang="en-US" sz="1400" b="1" dirty="0">
                <a:solidFill>
                  <a:srgbClr val="CC0000"/>
                </a:solidFill>
              </a:rPr>
              <a:t>        </a:t>
            </a:r>
            <a:r>
              <a:rPr lang="en-US" sz="1400" b="1" dirty="0" err="1">
                <a:solidFill>
                  <a:srgbClr val="CC0000"/>
                </a:solidFill>
              </a:rPr>
              <a:t>x</a:t>
            </a:r>
            <a:r>
              <a:rPr lang="en-US" sz="1400" b="1" dirty="0">
                <a:solidFill>
                  <a:srgbClr val="CC0000"/>
                </a:solidFill>
              </a:rPr>
              <a:t>                                                </a:t>
            </a:r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>
            <a:off x="609600" y="2057400"/>
            <a:ext cx="3048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5" grpId="0"/>
      <p:bldP spid="53256" grpId="0"/>
      <p:bldP spid="53257" grpId="0"/>
      <p:bldP spid="53258" grpId="0"/>
      <p:bldP spid="53259" grpId="0"/>
      <p:bldP spid="53260" grpId="0"/>
      <p:bldP spid="53261" grpId="0"/>
      <p:bldP spid="532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/>
          <p:cNvSpPr>
            <a:spLocks noChangeArrowheads="1"/>
          </p:cNvSpPr>
          <p:nvPr/>
        </p:nvSpPr>
        <p:spPr bwMode="auto">
          <a:xfrm>
            <a:off x="228600" y="381000"/>
            <a:ext cx="4343400" cy="1143000"/>
          </a:xfrm>
          <a:prstGeom prst="cloudCallout">
            <a:avLst>
              <a:gd name="adj1" fmla="val -53620"/>
              <a:gd name="adj2" fmla="val -32083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5257800" y="12954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i="1" dirty="0">
                <a:latin typeface=".VnTime" pitchFamily="34" charset="0"/>
              </a:rPr>
              <a:t>           </a:t>
            </a:r>
            <a:endParaRPr lang="en-US" dirty="0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524000" y="868363"/>
            <a:ext cx="609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 smtClean="0">
                <a:latin typeface=".VnTime" pitchFamily="34" charset="0"/>
              </a:rPr>
              <a:t>                                              </a:t>
            </a:r>
            <a:endParaRPr lang="en-US" dirty="0"/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03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latin typeface=".VnTime" pitchFamily="34" charset="0"/>
              </a:rPr>
              <a:t>H¸t</a:t>
            </a:r>
            <a:r>
              <a:rPr lang="en-US" sz="2000" b="1" dirty="0">
                <a:latin typeface=".VnTime" pitchFamily="34" charset="0"/>
              </a:rPr>
              <a:t> </a:t>
            </a:r>
            <a:r>
              <a:rPr lang="en-US" sz="2000" b="1" dirty="0" err="1">
                <a:latin typeface=".VnTime" pitchFamily="34" charset="0"/>
              </a:rPr>
              <a:t>kÕt</a:t>
            </a:r>
            <a:r>
              <a:rPr lang="en-US" sz="2000" b="1" dirty="0">
                <a:latin typeface=".VnTime" pitchFamily="34" charset="0"/>
              </a:rPr>
              <a:t> </a:t>
            </a:r>
            <a:r>
              <a:rPr lang="en-US" sz="2000" b="1" dirty="0" err="1">
                <a:latin typeface=".VnTime" pitchFamily="34" charset="0"/>
              </a:rPr>
              <a:t>hîp</a:t>
            </a:r>
            <a:r>
              <a:rPr lang="en-US" sz="2000" b="1" dirty="0">
                <a:latin typeface=".VnTime" pitchFamily="34" charset="0"/>
              </a:rPr>
              <a:t> </a:t>
            </a:r>
            <a:r>
              <a:rPr lang="en-US" sz="2000" b="1" dirty="0" err="1">
                <a:latin typeface=".VnTime" pitchFamily="34" charset="0"/>
              </a:rPr>
              <a:t>gâ</a:t>
            </a:r>
            <a:r>
              <a:rPr lang="en-US" sz="2000" b="1" dirty="0">
                <a:latin typeface=".VnTime" pitchFamily="34" charset="0"/>
              </a:rPr>
              <a:t> ®</a:t>
            </a:r>
            <a:r>
              <a:rPr lang="en-US" sz="2000" b="1" dirty="0" err="1">
                <a:latin typeface=".VnTime" pitchFamily="34" charset="0"/>
              </a:rPr>
              <a:t>Öm</a:t>
            </a:r>
            <a:r>
              <a:rPr lang="en-US" sz="2000" b="1" dirty="0">
                <a:latin typeface=".VnTime" pitchFamily="34" charset="0"/>
              </a:rPr>
              <a:t> </a:t>
            </a:r>
            <a:r>
              <a:rPr lang="en-US" sz="2000" b="1" dirty="0" err="1" smtClean="0">
                <a:latin typeface=".VnTime" pitchFamily="34" charset="0"/>
              </a:rPr>
              <a:t>theo</a:t>
            </a:r>
            <a:r>
              <a:rPr lang="en-US" sz="2000" b="1" dirty="0" smtClean="0">
                <a:latin typeface=".VnTime" pitchFamily="34" charset="0"/>
              </a:rPr>
              <a:t> </a:t>
            </a:r>
            <a:r>
              <a:rPr lang="en-US" sz="2000" b="1" dirty="0" err="1" smtClean="0">
                <a:latin typeface=".VnTime" pitchFamily="34" charset="0"/>
              </a:rPr>
              <a:t>n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hịp</a:t>
            </a:r>
            <a:endParaRPr lang="en-US" sz="2000" b="1" dirty="0">
              <a:latin typeface=".VnTime" pitchFamily="34" charset="0"/>
            </a:endParaRP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990600" y="2209800"/>
            <a:ext cx="74676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33CC"/>
                </a:solidFill>
                <a:latin typeface=".VnTime" pitchFamily="34" charset="0"/>
              </a:rPr>
              <a:t>Mõng</a:t>
            </a:r>
            <a:r>
              <a:rPr lang="en-US" sz="2400" b="1" dirty="0">
                <a:solidFill>
                  <a:srgbClr val="0033CC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.VnTime" pitchFamily="34" charset="0"/>
              </a:rPr>
              <a:t>ngµy</a:t>
            </a:r>
            <a:r>
              <a:rPr lang="en-US" sz="2400" b="1" dirty="0">
                <a:solidFill>
                  <a:srgbClr val="0033CC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.VnTime" pitchFamily="34" charset="0"/>
              </a:rPr>
              <a:t>sinh</a:t>
            </a:r>
            <a:r>
              <a:rPr lang="en-US" sz="2400" b="1" dirty="0">
                <a:solidFill>
                  <a:srgbClr val="0033CC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.VnTime" pitchFamily="34" charset="0"/>
              </a:rPr>
              <a:t>mét</a:t>
            </a:r>
            <a:r>
              <a:rPr lang="en-US" sz="2400" b="1" dirty="0">
                <a:solidFill>
                  <a:srgbClr val="0033CC"/>
                </a:solidFill>
                <a:latin typeface=".VnTime" pitchFamily="34" charset="0"/>
              </a:rPr>
              <a:t> ®o¸ </a:t>
            </a:r>
            <a:r>
              <a:rPr lang="en-US" sz="2400" b="1" dirty="0" err="1" smtClean="0">
                <a:solidFill>
                  <a:srgbClr val="0033CC"/>
                </a:solidFill>
                <a:latin typeface=".VnTime" pitchFamily="34" charset="0"/>
              </a:rPr>
              <a:t>hoa</a:t>
            </a:r>
            <a:endParaRPr lang="en-US" sz="2400" b="1" dirty="0" smtClean="0">
              <a:solidFill>
                <a:srgbClr val="0033CC"/>
              </a:solidFill>
              <a:latin typeface=".VnTime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b="1" smtClean="0">
                <a:solidFill>
                  <a:srgbClr val="0033CC"/>
                </a:solidFill>
                <a:latin typeface=".VnTime" pitchFamily="34" charset="0"/>
              </a:rPr>
              <a:t>Mõng </a:t>
            </a:r>
            <a:r>
              <a:rPr lang="en-US" sz="2400" b="1" dirty="0" err="1" smtClean="0">
                <a:solidFill>
                  <a:srgbClr val="0033CC"/>
                </a:solidFill>
                <a:latin typeface=".VnTime" pitchFamily="34" charset="0"/>
              </a:rPr>
              <a:t>ngµy</a:t>
            </a:r>
            <a:r>
              <a:rPr lang="en-US" sz="2400" b="1" dirty="0" smtClean="0">
                <a:solidFill>
                  <a:srgbClr val="0033CC"/>
                </a:solidFill>
                <a:latin typeface=".VnTime" pitchFamily="34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.VnTime" pitchFamily="34" charset="0"/>
              </a:rPr>
              <a:t>sinh</a:t>
            </a:r>
            <a:r>
              <a:rPr lang="en-US" sz="2400" b="1" dirty="0" smtClean="0">
                <a:solidFill>
                  <a:srgbClr val="0033CC"/>
                </a:solidFill>
                <a:latin typeface=".VnTime" pitchFamily="34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.VnTime" pitchFamily="34" charset="0"/>
              </a:rPr>
              <a:t>mét</a:t>
            </a:r>
            <a:r>
              <a:rPr lang="en-US" sz="2400" b="1" dirty="0" smtClean="0">
                <a:solidFill>
                  <a:srgbClr val="0033CC"/>
                </a:solidFill>
                <a:latin typeface=".VnTime" pitchFamily="34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.VnTime" pitchFamily="34" charset="0"/>
              </a:rPr>
              <a:t>khóc</a:t>
            </a:r>
            <a:r>
              <a:rPr lang="en-US" sz="2400" b="1" dirty="0" smtClean="0">
                <a:solidFill>
                  <a:srgbClr val="0033CC"/>
                </a:solidFill>
                <a:latin typeface=".VnTime" pitchFamily="34" charset="0"/>
              </a:rPr>
              <a:t> ca. </a:t>
            </a:r>
          </a:p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33CC"/>
                </a:solidFill>
                <a:latin typeface=".VnTime" pitchFamily="34" charset="0"/>
              </a:rPr>
              <a:t>Mõng</a:t>
            </a:r>
            <a:r>
              <a:rPr lang="en-US" sz="2400" b="1" dirty="0" smtClean="0">
                <a:solidFill>
                  <a:srgbClr val="0033CC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.VnTime" pitchFamily="34" charset="0"/>
              </a:rPr>
              <a:t>ngµy</a:t>
            </a:r>
            <a:r>
              <a:rPr lang="en-US" sz="2400" b="1" dirty="0">
                <a:solidFill>
                  <a:srgbClr val="0033CC"/>
                </a:solidFill>
                <a:latin typeface=".VnTime" pitchFamily="34" charset="0"/>
              </a:rPr>
              <a:t> ®· </a:t>
            </a:r>
            <a:r>
              <a:rPr lang="en-US" sz="2400" b="1" dirty="0" err="1">
                <a:solidFill>
                  <a:srgbClr val="0033CC"/>
                </a:solidFill>
                <a:latin typeface=".VnTime" pitchFamily="34" charset="0"/>
              </a:rPr>
              <a:t>sinh</a:t>
            </a:r>
            <a:r>
              <a:rPr lang="en-US" sz="2400" b="1" dirty="0">
                <a:solidFill>
                  <a:srgbClr val="0033CC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.VnTime" pitchFamily="34" charset="0"/>
              </a:rPr>
              <a:t>cho</a:t>
            </a:r>
            <a:r>
              <a:rPr lang="en-US" sz="2400" b="1" dirty="0">
                <a:solidFill>
                  <a:srgbClr val="0033CC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.VnTime" pitchFamily="34" charset="0"/>
              </a:rPr>
              <a:t>cuéc</a:t>
            </a:r>
            <a:r>
              <a:rPr lang="en-US" sz="2400" b="1" dirty="0">
                <a:solidFill>
                  <a:srgbClr val="0033CC"/>
                </a:solidFill>
                <a:latin typeface=".VnTime" pitchFamily="34" charset="0"/>
              </a:rPr>
              <a:t> ®</a:t>
            </a:r>
            <a:r>
              <a:rPr lang="en-US" sz="2400" b="1" dirty="0" err="1">
                <a:solidFill>
                  <a:srgbClr val="0033CC"/>
                </a:solidFill>
                <a:latin typeface=".VnTime" pitchFamily="34" charset="0"/>
              </a:rPr>
              <a:t>êi</a:t>
            </a:r>
            <a:endParaRPr lang="en-US" sz="2400" b="1" dirty="0">
              <a:solidFill>
                <a:srgbClr val="0033CC"/>
              </a:solidFill>
              <a:latin typeface=".VnTime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33CC"/>
                </a:solidFill>
                <a:latin typeface=".VnTime" pitchFamily="34" charset="0"/>
              </a:rPr>
              <a:t>Mét</a:t>
            </a:r>
            <a:r>
              <a:rPr lang="en-US" sz="2400" b="1" dirty="0">
                <a:solidFill>
                  <a:srgbClr val="0033CC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.VnTime" pitchFamily="34" charset="0"/>
              </a:rPr>
              <a:t>b«ng</a:t>
            </a:r>
            <a:r>
              <a:rPr lang="en-US" sz="2400" b="1" dirty="0">
                <a:solidFill>
                  <a:srgbClr val="0033CC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.VnTime" pitchFamily="34" charset="0"/>
              </a:rPr>
              <a:t>hoa</a:t>
            </a:r>
            <a:r>
              <a:rPr lang="en-US" sz="2400" b="1" dirty="0">
                <a:solidFill>
                  <a:srgbClr val="0033CC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.VnTime" pitchFamily="34" charset="0"/>
              </a:rPr>
              <a:t>sinh</a:t>
            </a:r>
            <a:r>
              <a:rPr lang="en-US" sz="2400" b="1" dirty="0">
                <a:solidFill>
                  <a:srgbClr val="0033CC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.VnTime" pitchFamily="34" charset="0"/>
              </a:rPr>
              <a:t>rùc</a:t>
            </a:r>
            <a:r>
              <a:rPr lang="en-US" sz="2400" b="1" dirty="0">
                <a:solidFill>
                  <a:srgbClr val="0033CC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.VnTime" pitchFamily="34" charset="0"/>
              </a:rPr>
              <a:t>rì</a:t>
            </a:r>
            <a:r>
              <a:rPr lang="en-US" sz="2400" b="1" dirty="0">
                <a:solidFill>
                  <a:srgbClr val="0033CC"/>
                </a:solidFill>
                <a:latin typeface=".VnTime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8000"/>
                </a:solidFill>
                <a:latin typeface=".VnTime" pitchFamily="34" charset="0"/>
              </a:rPr>
              <a:t>Cuéc</a:t>
            </a:r>
            <a:r>
              <a:rPr lang="en-US" sz="2400" b="1" dirty="0">
                <a:solidFill>
                  <a:srgbClr val="008000"/>
                </a:solidFill>
                <a:latin typeface=".VnTime" pitchFamily="34" charset="0"/>
              </a:rPr>
              <a:t> ®</a:t>
            </a:r>
            <a:r>
              <a:rPr lang="en-US" sz="2400" b="1" dirty="0" err="1">
                <a:solidFill>
                  <a:srgbClr val="008000"/>
                </a:solidFill>
                <a:latin typeface=".VnTime" pitchFamily="34" charset="0"/>
              </a:rPr>
              <a:t>êi</a:t>
            </a:r>
            <a:r>
              <a:rPr lang="en-US" sz="2400" b="1" dirty="0">
                <a:solidFill>
                  <a:srgbClr val="008000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.VnTime" pitchFamily="34" charset="0"/>
              </a:rPr>
              <a:t>em</a:t>
            </a:r>
            <a:r>
              <a:rPr lang="en-US" sz="2400" b="1" dirty="0">
                <a:solidFill>
                  <a:srgbClr val="008000"/>
                </a:solidFill>
                <a:latin typeface=".VnTime" pitchFamily="34" charset="0"/>
              </a:rPr>
              <a:t> lµ ®o¸ </a:t>
            </a:r>
            <a:r>
              <a:rPr lang="en-US" sz="2400" b="1" dirty="0" err="1">
                <a:solidFill>
                  <a:srgbClr val="008000"/>
                </a:solidFill>
                <a:latin typeface=".VnTime" pitchFamily="34" charset="0"/>
              </a:rPr>
              <a:t>hoa</a:t>
            </a:r>
            <a:endParaRPr lang="en-US" sz="2400" b="1" dirty="0">
              <a:solidFill>
                <a:srgbClr val="008000"/>
              </a:solidFill>
              <a:latin typeface=".VnTime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8000"/>
                </a:solidFill>
                <a:latin typeface=".VnTime" pitchFamily="34" charset="0"/>
              </a:rPr>
              <a:t>Cuéc</a:t>
            </a:r>
            <a:r>
              <a:rPr lang="en-US" sz="2400" b="1" dirty="0">
                <a:solidFill>
                  <a:srgbClr val="008000"/>
                </a:solidFill>
                <a:latin typeface=".VnTime" pitchFamily="34" charset="0"/>
              </a:rPr>
              <a:t> ®</a:t>
            </a:r>
            <a:r>
              <a:rPr lang="en-US" sz="2400" b="1" dirty="0" err="1">
                <a:solidFill>
                  <a:srgbClr val="008000"/>
                </a:solidFill>
                <a:latin typeface=".VnTime" pitchFamily="34" charset="0"/>
              </a:rPr>
              <a:t>êi</a:t>
            </a:r>
            <a:r>
              <a:rPr lang="en-US" sz="2400" b="1" dirty="0">
                <a:solidFill>
                  <a:srgbClr val="008000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.VnTime" pitchFamily="34" charset="0"/>
              </a:rPr>
              <a:t>em</a:t>
            </a:r>
            <a:r>
              <a:rPr lang="en-US" sz="2400" b="1" dirty="0">
                <a:solidFill>
                  <a:srgbClr val="008000"/>
                </a:solidFill>
                <a:latin typeface=".VnTime" pitchFamily="34" charset="0"/>
              </a:rPr>
              <a:t> lµ </a:t>
            </a:r>
            <a:r>
              <a:rPr lang="en-US" sz="2400" b="1" dirty="0" err="1">
                <a:solidFill>
                  <a:srgbClr val="008000"/>
                </a:solidFill>
                <a:latin typeface=".VnTime" pitchFamily="34" charset="0"/>
              </a:rPr>
              <a:t>khóc</a:t>
            </a:r>
            <a:r>
              <a:rPr lang="en-US" sz="2400" b="1" dirty="0">
                <a:solidFill>
                  <a:srgbClr val="008000"/>
                </a:solidFill>
                <a:latin typeface=".VnTime" pitchFamily="34" charset="0"/>
              </a:rPr>
              <a:t> ca.</a:t>
            </a:r>
          </a:p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8000"/>
                </a:solidFill>
                <a:latin typeface=".VnTime" pitchFamily="34" charset="0"/>
              </a:rPr>
              <a:t>Cuéc</a:t>
            </a:r>
            <a:r>
              <a:rPr lang="en-US" sz="2400" b="1" dirty="0">
                <a:solidFill>
                  <a:srgbClr val="008000"/>
                </a:solidFill>
                <a:latin typeface=".VnTime" pitchFamily="34" charset="0"/>
              </a:rPr>
              <a:t> ®</a:t>
            </a:r>
            <a:r>
              <a:rPr lang="en-US" sz="2400" b="1" dirty="0" err="1">
                <a:solidFill>
                  <a:srgbClr val="008000"/>
                </a:solidFill>
                <a:latin typeface=".VnTime" pitchFamily="34" charset="0"/>
              </a:rPr>
              <a:t>êi</a:t>
            </a:r>
            <a:r>
              <a:rPr lang="en-US" sz="2400" b="1" dirty="0">
                <a:solidFill>
                  <a:srgbClr val="008000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.VnTime" pitchFamily="34" charset="0"/>
              </a:rPr>
              <a:t>sÏ</a:t>
            </a:r>
            <a:r>
              <a:rPr lang="en-US" sz="2400" b="1" dirty="0">
                <a:solidFill>
                  <a:srgbClr val="008000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.VnTime" pitchFamily="34" charset="0"/>
              </a:rPr>
              <a:t>thªm</a:t>
            </a:r>
            <a:r>
              <a:rPr lang="en-US" sz="2400" b="1" dirty="0">
                <a:solidFill>
                  <a:srgbClr val="008000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.VnTime" pitchFamily="34" charset="0"/>
              </a:rPr>
              <a:t>t­¬i</a:t>
            </a:r>
            <a:r>
              <a:rPr lang="en-US" sz="2400" b="1" dirty="0">
                <a:solidFill>
                  <a:srgbClr val="008000"/>
                </a:solidFill>
                <a:latin typeface=".VnTime" pitchFamily="34" charset="0"/>
              </a:rPr>
              <a:t> ®</a:t>
            </a:r>
            <a:r>
              <a:rPr lang="en-US" sz="2400" b="1" dirty="0" err="1">
                <a:solidFill>
                  <a:srgbClr val="008000"/>
                </a:solidFill>
                <a:latin typeface=".VnTime" pitchFamily="34" charset="0"/>
              </a:rPr>
              <a:t>Ñp</a:t>
            </a:r>
            <a:r>
              <a:rPr lang="en-US" sz="2400" b="1" dirty="0">
                <a:solidFill>
                  <a:srgbClr val="008000"/>
                </a:solidFill>
                <a:latin typeface=".VnTime" pitchFamily="34" charset="0"/>
              </a:rPr>
              <a:t> v× </a:t>
            </a:r>
          </a:p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8000"/>
                </a:solidFill>
                <a:latin typeface=".VnTime" pitchFamily="34" charset="0"/>
              </a:rPr>
              <a:t>Nh÷ng</a:t>
            </a:r>
            <a:r>
              <a:rPr lang="en-US" sz="2400" b="1" dirty="0">
                <a:solidFill>
                  <a:srgbClr val="008000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.VnTime" pitchFamily="34" charset="0"/>
              </a:rPr>
              <a:t>khóc</a:t>
            </a:r>
            <a:r>
              <a:rPr lang="en-US" sz="2400" b="1" dirty="0">
                <a:solidFill>
                  <a:srgbClr val="008000"/>
                </a:solidFill>
                <a:latin typeface=".VnTime" pitchFamily="34" charset="0"/>
              </a:rPr>
              <a:t> ca vµ ®o¸ </a:t>
            </a:r>
            <a:r>
              <a:rPr lang="en-US" sz="2400" b="1" dirty="0" err="1">
                <a:solidFill>
                  <a:srgbClr val="008000"/>
                </a:solidFill>
                <a:latin typeface=".VnTime" pitchFamily="34" charset="0"/>
              </a:rPr>
              <a:t>hoa</a:t>
            </a:r>
            <a:r>
              <a:rPr lang="en-US" sz="2400" b="1" dirty="0">
                <a:solidFill>
                  <a:srgbClr val="008000"/>
                </a:solidFill>
                <a:latin typeface=".VnTime" pitchFamily="34" charset="0"/>
              </a:rPr>
              <a:t>. </a:t>
            </a:r>
          </a:p>
          <a:p>
            <a:pPr>
              <a:spcBef>
                <a:spcPct val="50000"/>
              </a:spcBef>
            </a:pPr>
            <a:endParaRPr lang="en-US" sz="2400" b="1" dirty="0">
              <a:solidFill>
                <a:srgbClr val="008000"/>
              </a:solidFill>
              <a:latin typeface=".VnTime" pitchFamily="34" charset="0"/>
            </a:endParaRP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1066800" y="2514600"/>
            <a:ext cx="708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FF0000"/>
                </a:solidFill>
              </a:rPr>
              <a:t>                                           x                                          </a:t>
            </a:r>
            <a:r>
              <a:rPr lang="en-US" sz="1400" b="1" dirty="0" err="1" smtClean="0">
                <a:solidFill>
                  <a:srgbClr val="FF0000"/>
                </a:solidFill>
              </a:rPr>
              <a:t>x</a:t>
            </a:r>
            <a:r>
              <a:rPr lang="en-US" b="1" dirty="0" smtClean="0"/>
              <a:t>                        </a:t>
            </a:r>
            <a:endParaRPr lang="en-US" dirty="0"/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1066800" y="3124200"/>
            <a:ext cx="525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CC0000"/>
                </a:solidFill>
              </a:rPr>
              <a:t>                                         x                                               </a:t>
            </a:r>
            <a:r>
              <a:rPr lang="en-US" sz="1400" b="1" dirty="0" err="1" smtClean="0">
                <a:solidFill>
                  <a:srgbClr val="CC0000"/>
                </a:solidFill>
              </a:rPr>
              <a:t>x</a:t>
            </a:r>
            <a:endParaRPr lang="en-US" sz="1400" b="1" dirty="0">
              <a:solidFill>
                <a:srgbClr val="CC0000"/>
              </a:solidFill>
            </a:endParaRP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1066800" y="3657600"/>
            <a:ext cx="693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CC0000"/>
                </a:solidFill>
              </a:rPr>
              <a:t>                                         x                                      </a:t>
            </a:r>
            <a:r>
              <a:rPr lang="en-US" sz="1400" b="1" dirty="0" err="1" smtClean="0">
                <a:solidFill>
                  <a:srgbClr val="CC0000"/>
                </a:solidFill>
              </a:rPr>
              <a:t>x</a:t>
            </a:r>
            <a:r>
              <a:rPr lang="en-US" sz="1400" b="1" dirty="0" smtClean="0">
                <a:solidFill>
                  <a:srgbClr val="CC0000"/>
                </a:solidFill>
              </a:rPr>
              <a:t>                   </a:t>
            </a:r>
            <a:endParaRPr lang="en-US" sz="1400" b="1" dirty="0">
              <a:solidFill>
                <a:srgbClr val="CC0000"/>
              </a:solidFill>
            </a:endParaRP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1066800" y="4191000"/>
            <a:ext cx="563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CC0000"/>
                </a:solidFill>
              </a:rPr>
              <a:t>                                      x                                     </a:t>
            </a:r>
            <a:r>
              <a:rPr lang="en-US" sz="1400" b="1" dirty="0" err="1" smtClean="0">
                <a:solidFill>
                  <a:srgbClr val="CC0000"/>
                </a:solidFill>
              </a:rPr>
              <a:t>x</a:t>
            </a:r>
            <a:r>
              <a:rPr lang="en-US" sz="1400" b="1" dirty="0" smtClean="0">
                <a:solidFill>
                  <a:srgbClr val="CC0000"/>
                </a:solidFill>
              </a:rPr>
              <a:t>                                    </a:t>
            </a:r>
            <a:endParaRPr lang="en-US" sz="1400" b="1" dirty="0">
              <a:solidFill>
                <a:srgbClr val="CC0000"/>
              </a:solidFill>
            </a:endParaRP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1143000" y="6400800"/>
            <a:ext cx="6248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CC0000"/>
                </a:solidFill>
              </a:rPr>
              <a:t>                                          x                                </a:t>
            </a:r>
            <a:r>
              <a:rPr lang="en-US" sz="1400" b="1" dirty="0" err="1" smtClean="0">
                <a:solidFill>
                  <a:srgbClr val="CC0000"/>
                </a:solidFill>
              </a:rPr>
              <a:t>x</a:t>
            </a:r>
            <a:r>
              <a:rPr lang="en-US" sz="1400" b="1" dirty="0" smtClean="0">
                <a:solidFill>
                  <a:srgbClr val="CC0000"/>
                </a:solidFill>
              </a:rPr>
              <a:t>                                                    </a:t>
            </a:r>
            <a:endParaRPr lang="en-US" sz="1400" b="1" dirty="0">
              <a:solidFill>
                <a:srgbClr val="CC0000"/>
              </a:solidFill>
            </a:endParaRP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1219200" y="4724400"/>
            <a:ext cx="563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CC0000"/>
                </a:solidFill>
              </a:rPr>
              <a:t>                             x                                 </a:t>
            </a:r>
            <a:r>
              <a:rPr lang="en-US" sz="1400" b="1" dirty="0" err="1" smtClean="0">
                <a:solidFill>
                  <a:srgbClr val="CC0000"/>
                </a:solidFill>
              </a:rPr>
              <a:t>x</a:t>
            </a:r>
            <a:r>
              <a:rPr lang="en-US" sz="1400" b="1" dirty="0" smtClean="0">
                <a:solidFill>
                  <a:srgbClr val="CC0000"/>
                </a:solidFill>
              </a:rPr>
              <a:t>                                           </a:t>
            </a:r>
            <a:endParaRPr lang="en-US" sz="1400" b="1" dirty="0">
              <a:solidFill>
                <a:srgbClr val="CC0000"/>
              </a:solidFill>
            </a:endParaRP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1066800" y="5195888"/>
            <a:ext cx="6096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CC0000"/>
                </a:solidFill>
              </a:rPr>
              <a:t>                                x                                    </a:t>
            </a:r>
            <a:r>
              <a:rPr lang="en-US" sz="1400" b="1" dirty="0" err="1" smtClean="0">
                <a:solidFill>
                  <a:srgbClr val="CC0000"/>
                </a:solidFill>
              </a:rPr>
              <a:t>x</a:t>
            </a:r>
            <a:r>
              <a:rPr lang="en-US" sz="1400" b="1" dirty="0" smtClean="0">
                <a:solidFill>
                  <a:srgbClr val="CC0000"/>
                </a:solidFill>
              </a:rPr>
              <a:t>                                                       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1066800" y="5791200"/>
            <a:ext cx="685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CC0000"/>
                </a:solidFill>
              </a:rPr>
              <a:t>                                x                                         </a:t>
            </a:r>
            <a:r>
              <a:rPr lang="en-US" sz="1400" b="1" dirty="0" err="1">
                <a:solidFill>
                  <a:srgbClr val="CC0000"/>
                </a:solidFill>
              </a:rPr>
              <a:t>x</a:t>
            </a:r>
            <a:r>
              <a:rPr lang="en-US" sz="1400" b="1" dirty="0">
                <a:solidFill>
                  <a:srgbClr val="CC0000"/>
                </a:solidFill>
              </a:rPr>
              <a:t>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5" grpId="0"/>
      <p:bldP spid="53256" grpId="0"/>
      <p:bldP spid="53257" grpId="0"/>
      <p:bldP spid="53258" grpId="0"/>
      <p:bldP spid="53259" grpId="0"/>
      <p:bldP spid="53260" grpId="0"/>
      <p:bldP spid="53261" grpId="0"/>
      <p:bldP spid="532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4213" y="115888"/>
            <a:ext cx="7772400" cy="5719762"/>
            <a:chOff x="432" y="480"/>
            <a:chExt cx="4896" cy="3603"/>
          </a:xfrm>
        </p:grpSpPr>
        <p:pic>
          <p:nvPicPr>
            <p:cNvPr id="25607" name="Picture 5" descr="Picture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2" y="480"/>
              <a:ext cx="4896" cy="3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8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248" y="816"/>
              <a:ext cx="3264" cy="576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Vận động theo nhạc</a:t>
              </a:r>
              <a:endPara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>
          <a:xfrm flipV="1">
            <a:off x="785813" y="5786438"/>
            <a:ext cx="7643812" cy="7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NhungBongHoaNhungBaiCaBeat-V.A-409208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NhungBongHoaNhungBaiCaBeat-V.A-409208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NhungBongHoaNhungBaiCaBeat-V.A-409208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14375" y="6215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24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24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5244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smtClean="0">
                <a:latin typeface="Snap ITC" pitchFamily="82" charset="0"/>
              </a:rPr>
              <a:t>TRÒ CHƠI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4800" smtClean="0">
                <a:solidFill>
                  <a:srgbClr val="FF0000"/>
                </a:solidFill>
                <a:latin typeface="Snap ITC" pitchFamily="82" charset="0"/>
              </a:rPr>
              <a:t>Nghe giai điệu đoán tên bài hát.</a:t>
            </a:r>
          </a:p>
        </p:txBody>
      </p:sp>
      <p:pic>
        <p:nvPicPr>
          <p:cNvPr id="15364" name="Picture 13" descr="1228823feg8tq6pvi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4114800"/>
            <a:ext cx="990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3" descr="1228823feg8tq6pvi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0" y="4038600"/>
            <a:ext cx="990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3" descr="1228823feg8tq6pvi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3962400"/>
            <a:ext cx="990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LyCayXanhBeat-V.A-4089565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066800" y="3429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aGayBeatInstrumental-DangCapNh_43x8k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5943600" y="3429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kim thang cat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2286000" y="3429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cat xoa hoa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191000" y="335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46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69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79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295400" y="228600"/>
            <a:ext cx="5867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.VnTime" pitchFamily="34" charset="0"/>
              </a:rPr>
              <a:t>   Thø n¨m ngµy 12 th¸ng 3 n¨m 2009</a:t>
            </a:r>
          </a:p>
          <a:p>
            <a:pPr>
              <a:spcBef>
                <a:spcPct val="50000"/>
              </a:spcBef>
            </a:pPr>
            <a:r>
              <a:rPr lang="en-US" sz="2800" b="1">
                <a:latin typeface=".VnTime" pitchFamily="34" charset="0"/>
              </a:rPr>
              <a:t>                   </a:t>
            </a:r>
            <a:r>
              <a:rPr lang="en-US" sz="2400" b="1">
                <a:solidFill>
                  <a:srgbClr val="FF3300"/>
                </a:solidFill>
                <a:latin typeface=".VnArialH" pitchFamily="34" charset="0"/>
              </a:rPr>
              <a:t>©m nh¹c</a:t>
            </a:r>
            <a:endParaRPr lang="en-US" sz="2400" b="1">
              <a:solidFill>
                <a:srgbClr val="FF3300"/>
              </a:solidFill>
              <a:latin typeface=".VnTime" pitchFamily="34" charset="0"/>
            </a:endParaRPr>
          </a:p>
        </p:txBody>
      </p:sp>
      <p:pic>
        <p:nvPicPr>
          <p:cNvPr id="44035" name="Picture 3" descr="%5Bwallcoo_com%5D_1_CG_seasons_spring_HS038_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0" y="-152400"/>
            <a:ext cx="9144000" cy="7010400"/>
          </a:xfrm>
          <a:prstGeom prst="wedgeEllipseCallout">
            <a:avLst>
              <a:gd name="adj1" fmla="val -49894"/>
              <a:gd name="adj2" fmla="val 4631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905000" y="228600"/>
            <a:ext cx="5867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2"/>
                </a:solidFill>
                <a:latin typeface=".VnTime" pitchFamily="34" charset="0"/>
              </a:rPr>
              <a:t>   </a:t>
            </a:r>
            <a:endParaRPr lang="en-US" sz="2400" b="1" dirty="0">
              <a:solidFill>
                <a:srgbClr val="0000FF"/>
              </a:solidFill>
              <a:latin typeface=".VnTime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.VnTime" pitchFamily="34" charset="0"/>
              </a:rPr>
              <a:t>                </a:t>
            </a:r>
            <a:endParaRPr lang="en-US" sz="2000" b="1" dirty="0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3657600" y="1143000"/>
            <a:ext cx="1447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4724400" y="1524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44041" name="Picture 9" descr="2011-10-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609600"/>
            <a:ext cx="6400800" cy="5562600"/>
          </a:xfrm>
          <a:prstGeom prst="rect">
            <a:avLst/>
          </a:prstGeom>
          <a:noFill/>
        </p:spPr>
      </p:pic>
      <p:sp>
        <p:nvSpPr>
          <p:cNvPr id="44044" name="Line 12"/>
          <p:cNvSpPr>
            <a:spLocks noChangeShapeType="1"/>
          </p:cNvSpPr>
          <p:nvPr/>
        </p:nvSpPr>
        <p:spPr bwMode="auto">
          <a:xfrm>
            <a:off x="1981200" y="3124200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40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4" grpId="0" animBg="1"/>
      <p:bldP spid="4404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287968"/>
            <a:ext cx="814393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KÍNH CHÚC QUÝ THẦY CÔ LUÔN </a:t>
            </a:r>
            <a:r>
              <a:rPr lang="en-US" sz="3200" b="1" cap="all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LUÔN</a:t>
            </a:r>
            <a:r>
              <a:rPr lang="en-US" sz="32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MẠNH KHỎE, CHÚC CÁC EM CHĂM NGOAN, HỌC GIỎI !</a:t>
            </a:r>
          </a:p>
        </p:txBody>
      </p:sp>
      <p:pic>
        <p:nvPicPr>
          <p:cNvPr id="27651" name="Picture 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71875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8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5832475" y="3770313"/>
            <a:ext cx="3233738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4" name="Picture 6" descr="lan%20anh%20trung%20thu%202(1)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</p:spPr>
      </p:pic>
      <p:pic>
        <p:nvPicPr>
          <p:cNvPr id="73735" name="Picture 7" descr="c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604125" y="5181600"/>
            <a:ext cx="1539875" cy="2000250"/>
          </a:xfrm>
          <a:prstGeom prst="rect">
            <a:avLst/>
          </a:prstGeom>
          <a:noFill/>
        </p:spPr>
      </p:pic>
      <p:pic>
        <p:nvPicPr>
          <p:cNvPr id="73736" name="Picture 8" descr="c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39875" cy="2000250"/>
          </a:xfrm>
          <a:prstGeom prst="rect">
            <a:avLst/>
          </a:prstGeom>
          <a:noFill/>
        </p:spPr>
      </p:pic>
      <p:pic>
        <p:nvPicPr>
          <p:cNvPr id="73738" name="Picture 10" descr="2006_0518_happybirthday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-381000"/>
            <a:ext cx="9144000" cy="6858000"/>
          </a:xfrm>
          <a:noFill/>
          <a:ln/>
        </p:spPr>
      </p:pic>
      <p:sp>
        <p:nvSpPr>
          <p:cNvPr id="73739" name="Rectangle 11" descr="bday2"/>
          <p:cNvSpPr>
            <a:spLocks noChangeArrowheads="1"/>
          </p:cNvSpPr>
          <p:nvPr/>
        </p:nvSpPr>
        <p:spPr bwMode="auto">
          <a:xfrm>
            <a:off x="0" y="-457200"/>
            <a:ext cx="9144000" cy="68580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1 (19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88" y="0"/>
            <a:ext cx="9230115" cy="6858000"/>
          </a:xfrm>
          <a:prstGeom prst="rect">
            <a:avLst/>
          </a:prstGeom>
          <a:noFill/>
        </p:spPr>
      </p:pic>
      <p:pic>
        <p:nvPicPr>
          <p:cNvPr id="36867" name="Picture 3" descr="1 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91195" cy="6877050"/>
          </a:xfrm>
          <a:prstGeom prst="rect">
            <a:avLst/>
          </a:prstGeom>
          <a:noFill/>
        </p:spPr>
      </p:pic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6412778" y="2895600"/>
            <a:ext cx="2678127" cy="1752600"/>
          </a:xfrm>
          <a:prstGeom prst="cloudCallout">
            <a:avLst>
              <a:gd name="adj1" fmla="val 18056"/>
              <a:gd name="adj2" fmla="val 70199"/>
            </a:avLst>
          </a:prstGeom>
          <a:gradFill rotWithShape="1">
            <a:gsLst>
              <a:gs pos="0">
                <a:schemeClr val="bg1"/>
              </a:gs>
              <a:gs pos="100000">
                <a:srgbClr val="FF33CC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sz="2800" b="1" i="1" dirty="0">
                <a:solidFill>
                  <a:srgbClr val="0000FF"/>
                </a:solidFill>
                <a:latin typeface=".VnCentury Schoolbook" pitchFamily="34" charset="0"/>
              </a:rPr>
              <a:t>?</a:t>
            </a:r>
            <a:r>
              <a:rPr lang="en-US" sz="3600" b="1" i="1" dirty="0">
                <a:solidFill>
                  <a:srgbClr val="0000FF"/>
                </a:solidFill>
                <a:latin typeface=".VnCentury Schoolbook" pitchFamily="34" charset="0"/>
              </a:rPr>
              <a:t>?</a:t>
            </a:r>
            <a:r>
              <a:rPr lang="en-US" sz="4400" b="1" i="1" dirty="0">
                <a:solidFill>
                  <a:srgbClr val="0000FF"/>
                </a:solidFill>
                <a:latin typeface=".VnCentury Schoolbook" pitchFamily="34" charset="0"/>
              </a:rPr>
              <a:t>?</a:t>
            </a:r>
            <a:endParaRPr lang="en-US" sz="4400" b="1" i="1" baseline="-25000" dirty="0">
              <a:solidFill>
                <a:srgbClr val="660033"/>
              </a:solidFill>
              <a:latin typeface=".VnCentury Schoolbook" pitchFamily="34" charset="0"/>
            </a:endParaRPr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634556" y="2057400"/>
            <a:ext cx="5579431" cy="2057400"/>
          </a:xfrm>
          <a:prstGeom prst="cloudCallout">
            <a:avLst>
              <a:gd name="adj1" fmla="val -45389"/>
              <a:gd name="adj2" fmla="val 61190"/>
            </a:avLst>
          </a:prstGeom>
          <a:gradFill rotWithShape="1">
            <a:gsLst>
              <a:gs pos="0">
                <a:schemeClr val="bg1"/>
              </a:gs>
              <a:gs pos="100000">
                <a:srgbClr val="FF33CC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eaLnBrk="0" hangingPunct="0"/>
            <a:r>
              <a:rPr lang="en-US" sz="2800" b="1" i="1" dirty="0" err="1" smtClean="0">
                <a:solidFill>
                  <a:srgbClr val="660033"/>
                </a:solidFill>
                <a:latin typeface=".VnTime" pitchFamily="34" charset="0"/>
              </a:rPr>
              <a:t>N</a:t>
            </a:r>
            <a:r>
              <a:rPr lang="en-US" sz="2800" b="1" i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ghe</a:t>
            </a:r>
            <a:r>
              <a:rPr lang="en-US" sz="28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8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i="1" dirty="0" smtClean="0">
                <a:solidFill>
                  <a:srgbClr val="0000FF"/>
                </a:solidFill>
                <a:latin typeface=".VnTime" pitchFamily="34" charset="0"/>
              </a:rPr>
              <a:t>”</a:t>
            </a:r>
            <a:endParaRPr lang="en-US" sz="2800" i="1" baseline="-25000" dirty="0">
              <a:solidFill>
                <a:srgbClr val="0000FF"/>
              </a:solidFill>
              <a:latin typeface=".VnTime" pitchFamily="34" charset="0"/>
            </a:endParaRPr>
          </a:p>
        </p:txBody>
      </p:sp>
      <p:pic>
        <p:nvPicPr>
          <p:cNvPr id="36870" name="Picture 6" descr="AG00129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1066800"/>
            <a:ext cx="971427" cy="990600"/>
          </a:xfrm>
          <a:prstGeom prst="rect">
            <a:avLst/>
          </a:prstGeom>
          <a:noFill/>
        </p:spPr>
      </p:pic>
      <p:sp>
        <p:nvSpPr>
          <p:cNvPr id="36871" name="Oval 7"/>
          <p:cNvSpPr>
            <a:spLocks noChangeArrowheads="1"/>
          </p:cNvSpPr>
          <p:nvPr/>
        </p:nvSpPr>
        <p:spPr bwMode="auto">
          <a:xfrm rot="-326711">
            <a:off x="3354" y="4039143"/>
            <a:ext cx="743924" cy="762000"/>
          </a:xfrm>
          <a:prstGeom prst="ellipse">
            <a:avLst/>
          </a:prstGeom>
          <a:gradFill rotWithShape="1">
            <a:gsLst>
              <a:gs pos="0">
                <a:srgbClr val="F7FC1C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 w="12700" algn="ctr">
            <a:round/>
            <a:headEnd/>
            <a:tailEnd/>
          </a:ln>
          <a:effectLst/>
          <a:scene3d>
            <a:camera prst="legacyPerspectiveFront">
              <a:rot lat="20099999" lon="20099999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lIns="0" tIns="0" rIns="0" bIns="0" anchor="ctr">
            <a:flatTx/>
          </a:bodyPr>
          <a:lstStyle/>
          <a:p>
            <a:pPr algn="ctr" eaLnBrk="0" hangingPunct="0"/>
            <a:r>
              <a:rPr lang="en-US" sz="3600">
                <a:solidFill>
                  <a:srgbClr val="CC0000"/>
                </a:solidFill>
                <a:latin typeface=".VnTimeH" pitchFamily="34" charset="0"/>
              </a:rPr>
              <a:t>?</a:t>
            </a:r>
          </a:p>
        </p:txBody>
      </p:sp>
      <p:pic>
        <p:nvPicPr>
          <p:cNvPr id="36872" name="Picture 8" descr="tu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89850" y="5334000"/>
            <a:ext cx="1426005" cy="1524000"/>
          </a:xfrm>
          <a:prstGeom prst="rect">
            <a:avLst/>
          </a:prstGeom>
          <a:noFill/>
        </p:spPr>
      </p:pic>
      <p:pic>
        <p:nvPicPr>
          <p:cNvPr id="36873" name="Picture 9" descr="b0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5048250"/>
            <a:ext cx="1740474" cy="1809750"/>
          </a:xfrm>
          <a:prstGeom prst="rect">
            <a:avLst/>
          </a:prstGeom>
          <a:noFill/>
        </p:spPr>
      </p:pic>
      <p:pic>
        <p:nvPicPr>
          <p:cNvPr id="36874" name="Picture 10" descr="AG00129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838200"/>
            <a:ext cx="448351" cy="457200"/>
          </a:xfrm>
          <a:prstGeom prst="rect">
            <a:avLst/>
          </a:prstGeom>
          <a:noFill/>
        </p:spPr>
      </p:pic>
      <p:pic>
        <p:nvPicPr>
          <p:cNvPr id="36875" name="Picture 11" descr="AG00129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838200"/>
            <a:ext cx="298901" cy="304800"/>
          </a:xfrm>
          <a:prstGeom prst="rect">
            <a:avLst/>
          </a:prstGeom>
          <a:noFill/>
        </p:spPr>
      </p:pic>
      <p:pic>
        <p:nvPicPr>
          <p:cNvPr id="36876" name="Picture 12" descr="b0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86100" y="5410200"/>
            <a:ext cx="1008790" cy="1047750"/>
          </a:xfrm>
          <a:prstGeom prst="rect">
            <a:avLst/>
          </a:prstGeom>
          <a:noFill/>
        </p:spPr>
      </p:pic>
      <p:pic>
        <p:nvPicPr>
          <p:cNvPr id="36877" name="Picture 13" descr="b0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5334000"/>
            <a:ext cx="1172251" cy="1219200"/>
          </a:xfrm>
          <a:prstGeom prst="rect">
            <a:avLst/>
          </a:prstGeom>
          <a:noFill/>
        </p:spPr>
      </p:pic>
      <p:pic>
        <p:nvPicPr>
          <p:cNvPr id="36878" name="Picture 14" descr="b0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1" y="5353050"/>
            <a:ext cx="1447800" cy="1504950"/>
          </a:xfrm>
          <a:prstGeom prst="rect">
            <a:avLst/>
          </a:prstGeom>
          <a:noFill/>
        </p:spPr>
      </p:pic>
      <p:pic>
        <p:nvPicPr>
          <p:cNvPr id="36879" name="Picture 15" descr="b0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0" y="4953000"/>
            <a:ext cx="1099083" cy="1143000"/>
          </a:xfrm>
          <a:prstGeom prst="rect">
            <a:avLst/>
          </a:prstGeom>
          <a:noFill/>
        </p:spPr>
      </p:pic>
      <p:pic>
        <p:nvPicPr>
          <p:cNvPr id="36880" name="Picture 16" descr="kitty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77200" y="76200"/>
            <a:ext cx="1046152" cy="990600"/>
          </a:xfrm>
          <a:prstGeom prst="rect">
            <a:avLst/>
          </a:prstGeom>
          <a:noFill/>
        </p:spPr>
      </p:pic>
      <p:pic>
        <p:nvPicPr>
          <p:cNvPr id="36881" name="Picture 17" descr="b0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5505450"/>
            <a:ext cx="1301463" cy="1352550"/>
          </a:xfrm>
          <a:prstGeom prst="rect">
            <a:avLst/>
          </a:prstGeom>
          <a:noFill/>
        </p:spPr>
      </p:pic>
      <p:pic>
        <p:nvPicPr>
          <p:cNvPr id="36882" name="Picture 18" descr="b0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5505450"/>
            <a:ext cx="1301463" cy="1352550"/>
          </a:xfrm>
          <a:prstGeom prst="rect">
            <a:avLst/>
          </a:prstGeom>
          <a:noFill/>
        </p:spPr>
      </p:pic>
      <p:pic>
        <p:nvPicPr>
          <p:cNvPr id="36945" name="Picture 81" descr="AG00040_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533400"/>
            <a:ext cx="741025" cy="838200"/>
          </a:xfrm>
          <a:prstGeom prst="rect">
            <a:avLst/>
          </a:prstGeom>
          <a:noFill/>
        </p:spPr>
      </p:pic>
      <p:sp>
        <p:nvSpPr>
          <p:cNvPr id="36946" name="Rectangle 82"/>
          <p:cNvSpPr>
            <a:spLocks noChangeArrowheads="1"/>
          </p:cNvSpPr>
          <p:nvPr/>
        </p:nvSpPr>
        <p:spPr bwMode="auto">
          <a:xfrm>
            <a:off x="35937" y="0"/>
            <a:ext cx="803438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2400" dirty="0">
              <a:solidFill>
                <a:schemeClr val="bg1"/>
              </a:solidFill>
              <a:latin typeface=".VnMystical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6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6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368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36871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68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mp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6869"/>
                                        </p:tgtEl>
                                      </p:cBhvr>
                                      <p:by x="109000" y="109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6868"/>
                                        </p:tgtEl>
                                      </p:cBhvr>
                                      <p:by x="109000" y="109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1"/>
                  </p:tgtEl>
                </p:cond>
              </p:nextCondLst>
            </p:seq>
          </p:childTnLst>
        </p:cTn>
      </p:par>
    </p:tnLst>
    <p:bldLst>
      <p:bldP spid="36868" grpId="0" animBg="1"/>
      <p:bldP spid="36868" grpId="1" animBg="1"/>
      <p:bldP spid="36869" grpId="0" animBg="1"/>
      <p:bldP spid="36869" grpId="1" animBg="1"/>
      <p:bldP spid="36871" grpId="0" build="allAtOnce" animBg="1"/>
      <p:bldP spid="369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3048000" y="685800"/>
            <a:ext cx="5638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2400" dirty="0">
              <a:solidFill>
                <a:srgbClr val="FF0066"/>
              </a:solidFill>
              <a:latin typeface=".VnMysticalH" pitchFamily="34" charset="0"/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1066800" y="1524000"/>
            <a:ext cx="2743200" cy="70788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57200" algn="ctr" eaLnBrk="0" hangingPunct="0"/>
            <a:r>
              <a:rPr lang="en-US" sz="40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</a:t>
            </a:r>
            <a:endParaRPr lang="en-US" sz="40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3886200" y="3429000"/>
            <a:ext cx="5257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dirty="0">
                <a:solidFill>
                  <a:srgbClr val="FF0066"/>
                </a:solidFill>
                <a:latin typeface=".VnTime" pitchFamily="34" charset="0"/>
              </a:rPr>
              <a:t>           </a:t>
            </a:r>
            <a:r>
              <a:rPr lang="en-US" sz="2400" dirty="0" smtClean="0">
                <a:solidFill>
                  <a:srgbClr val="FF0066"/>
                </a:solidFill>
                <a:latin typeface=".VnTime" pitchFamily="34" charset="0"/>
              </a:rPr>
              <a:t>      </a:t>
            </a:r>
            <a:r>
              <a:rPr lang="en-US" sz="2400" dirty="0" err="1" smtClean="0">
                <a:solidFill>
                  <a:srgbClr val="FF0066"/>
                </a:solidFill>
                <a:latin typeface=".VnTime" pitchFamily="34" charset="0"/>
              </a:rPr>
              <a:t>Lêi</a:t>
            </a:r>
            <a:r>
              <a:rPr lang="en-US" sz="2400" dirty="0" smtClean="0">
                <a:solidFill>
                  <a:srgbClr val="FF0066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.VnTime" pitchFamily="34" charset="0"/>
              </a:rPr>
              <a:t>ViÖt</a:t>
            </a:r>
            <a:r>
              <a:rPr lang="en-US" sz="2400" dirty="0">
                <a:solidFill>
                  <a:srgbClr val="FF0066"/>
                </a:solidFill>
                <a:latin typeface=".VnTime" pitchFamily="34" charset="0"/>
              </a:rPr>
              <a:t>:  </a:t>
            </a:r>
            <a:r>
              <a:rPr lang="en-US" sz="2400" b="1" i="1" dirty="0">
                <a:solidFill>
                  <a:srgbClr val="FF0066"/>
                </a:solidFill>
                <a:latin typeface=".VnTime" pitchFamily="34" charset="0"/>
              </a:rPr>
              <a:t>§µo </a:t>
            </a:r>
            <a:r>
              <a:rPr lang="en-US" sz="2400" b="1" i="1" dirty="0" err="1">
                <a:solidFill>
                  <a:srgbClr val="FF0066"/>
                </a:solidFill>
                <a:latin typeface=".VnTime" pitchFamily="34" charset="0"/>
              </a:rPr>
              <a:t>Ngäc</a:t>
            </a:r>
            <a:r>
              <a:rPr lang="en-US" sz="2400" b="1" i="1" dirty="0">
                <a:solidFill>
                  <a:srgbClr val="FF0066"/>
                </a:solidFill>
                <a:latin typeface=".VnTime" pitchFamily="34" charset="0"/>
              </a:rPr>
              <a:t> Dung</a:t>
            </a:r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1905000" y="20574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 BÀI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HÁT: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3962400" y="2667000"/>
            <a:ext cx="480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400" dirty="0">
                <a:solidFill>
                  <a:schemeClr val="tx2"/>
                </a:solidFill>
                <a:latin typeface="Times New Roman" pitchFamily="18" charset="0"/>
              </a:rPr>
              <a:t>	</a:t>
            </a:r>
            <a:r>
              <a:rPr lang="en-US" sz="4400" dirty="0" smtClean="0">
                <a:solidFill>
                  <a:schemeClr val="tx2"/>
                </a:solidFill>
                <a:latin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</a:rPr>
              <a:t>Nhạc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itchFamily="18" charset="0"/>
              </a:rPr>
              <a:t>Anh</a:t>
            </a:r>
            <a:endParaRPr lang="en-US" sz="32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295400" y="228600"/>
            <a:ext cx="5867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.VnTime" pitchFamily="34" charset="0"/>
              </a:rPr>
              <a:t>   Thø n¨m ngµy 12 th¸ng 3 n¨m 2009</a:t>
            </a:r>
          </a:p>
          <a:p>
            <a:pPr>
              <a:spcBef>
                <a:spcPct val="50000"/>
              </a:spcBef>
            </a:pPr>
            <a:r>
              <a:rPr lang="en-US" sz="2800" b="1">
                <a:latin typeface=".VnTime" pitchFamily="34" charset="0"/>
              </a:rPr>
              <a:t>                   </a:t>
            </a:r>
            <a:r>
              <a:rPr lang="en-US" sz="2400" b="1">
                <a:solidFill>
                  <a:srgbClr val="FF3300"/>
                </a:solidFill>
                <a:latin typeface=".VnArialH" pitchFamily="34" charset="0"/>
              </a:rPr>
              <a:t>©m nh¹c</a:t>
            </a:r>
            <a:endParaRPr lang="en-US" sz="2400" b="1">
              <a:solidFill>
                <a:srgbClr val="FF3300"/>
              </a:solidFill>
              <a:latin typeface=".VnTime" pitchFamily="34" charset="0"/>
            </a:endParaRPr>
          </a:p>
        </p:txBody>
      </p:sp>
      <p:pic>
        <p:nvPicPr>
          <p:cNvPr id="44035" name="Picture 3" descr="%5Bwallcoo_com%5D_1_CG_seasons_spring_HS038_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0" y="-152400"/>
            <a:ext cx="9144000" cy="7010400"/>
          </a:xfrm>
          <a:prstGeom prst="wedgeEllipseCallout">
            <a:avLst>
              <a:gd name="adj1" fmla="val -49894"/>
              <a:gd name="adj2" fmla="val 4631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905000" y="228600"/>
            <a:ext cx="5867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2"/>
                </a:solidFill>
                <a:latin typeface=".VnTime" pitchFamily="34" charset="0"/>
              </a:rPr>
              <a:t>   </a:t>
            </a:r>
            <a:endParaRPr lang="en-US" sz="2400" b="1" dirty="0">
              <a:solidFill>
                <a:srgbClr val="0000FF"/>
              </a:solidFill>
              <a:latin typeface=".VnTime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.VnTime" pitchFamily="34" charset="0"/>
              </a:rPr>
              <a:t>                </a:t>
            </a:r>
            <a:endParaRPr lang="en-US" sz="2000" b="1" dirty="0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3657600" y="1143000"/>
            <a:ext cx="1447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4724400" y="1524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44041" name="Picture 9" descr="2011-10-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600"/>
            <a:ext cx="7772400" cy="6172200"/>
          </a:xfrm>
          <a:prstGeom prst="rect">
            <a:avLst/>
          </a:prstGeom>
          <a:noFill/>
        </p:spPr>
      </p:pic>
      <p:sp>
        <p:nvSpPr>
          <p:cNvPr id="44042" name="AutoShape 10"/>
          <p:cNvSpPr>
            <a:spLocks noChangeArrowheads="1"/>
          </p:cNvSpPr>
          <p:nvPr/>
        </p:nvSpPr>
        <p:spPr bwMode="auto">
          <a:xfrm>
            <a:off x="228600" y="1143000"/>
            <a:ext cx="1828800" cy="1143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304800" y="15240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latin typeface=".VnTime" pitchFamily="34" charset="0"/>
              </a:rPr>
              <a:t> </a:t>
            </a:r>
            <a:r>
              <a:rPr lang="en-US" sz="2000" b="1" i="1" dirty="0" err="1">
                <a:latin typeface=".VnTime" pitchFamily="34" charset="0"/>
              </a:rPr>
              <a:t>Nghe</a:t>
            </a:r>
            <a:r>
              <a:rPr lang="en-US" sz="2000" b="1" i="1" dirty="0">
                <a:latin typeface=".VnTime" pitchFamily="34" charset="0"/>
              </a:rPr>
              <a:t> </a:t>
            </a:r>
            <a:r>
              <a:rPr lang="en-US" sz="2000" b="1" i="1" dirty="0" err="1">
                <a:latin typeface=".VnTime" pitchFamily="34" charset="0"/>
              </a:rPr>
              <a:t>h¸t</a:t>
            </a:r>
            <a:r>
              <a:rPr lang="en-US" sz="2000" b="1" i="1" dirty="0">
                <a:latin typeface=".VnTime" pitchFamily="34" charset="0"/>
              </a:rPr>
              <a:t> .</a:t>
            </a:r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>
            <a:off x="1981200" y="3124200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40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4" grpId="0" animBg="1"/>
      <p:bldP spid="4404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0" y="609600"/>
            <a:ext cx="883920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5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en-US" sz="8000" b="1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hát:Chúc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295400" y="228600"/>
            <a:ext cx="5867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.VnTime" pitchFamily="34" charset="0"/>
              </a:rPr>
              <a:t>   Thø n¨m ngµy 12 th¸ng 3 n¨m 2009</a:t>
            </a:r>
          </a:p>
          <a:p>
            <a:pPr>
              <a:spcBef>
                <a:spcPct val="50000"/>
              </a:spcBef>
            </a:pPr>
            <a:r>
              <a:rPr lang="en-US" sz="2800" b="1">
                <a:latin typeface=".VnTime" pitchFamily="34" charset="0"/>
              </a:rPr>
              <a:t>                   </a:t>
            </a:r>
            <a:r>
              <a:rPr lang="en-US" sz="2400" b="1">
                <a:solidFill>
                  <a:srgbClr val="FF3300"/>
                </a:solidFill>
                <a:latin typeface=".VnArialH" pitchFamily="34" charset="0"/>
              </a:rPr>
              <a:t>©m nh¹c</a:t>
            </a:r>
            <a:endParaRPr lang="en-US" sz="2400" b="1">
              <a:solidFill>
                <a:srgbClr val="FF3300"/>
              </a:solidFill>
              <a:latin typeface=".VnTime" pitchFamily="34" charset="0"/>
            </a:endParaRPr>
          </a:p>
        </p:txBody>
      </p:sp>
      <p:pic>
        <p:nvPicPr>
          <p:cNvPr id="44035" name="Picture 3" descr="%5Bwallcoo_com%5D_1_CG_seasons_spring_HS038_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0" y="-152400"/>
            <a:ext cx="9144000" cy="7010400"/>
          </a:xfrm>
          <a:prstGeom prst="wedgeEllipseCallout">
            <a:avLst>
              <a:gd name="adj1" fmla="val -49894"/>
              <a:gd name="adj2" fmla="val 4631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905000" y="228600"/>
            <a:ext cx="5867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2"/>
                </a:solidFill>
                <a:latin typeface=".VnTime" pitchFamily="34" charset="0"/>
              </a:rPr>
              <a:t>   </a:t>
            </a:r>
            <a:endParaRPr lang="en-US" sz="2400" b="1" dirty="0">
              <a:solidFill>
                <a:srgbClr val="0000FF"/>
              </a:solidFill>
              <a:latin typeface=".VnTime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.VnTime" pitchFamily="34" charset="0"/>
              </a:rPr>
              <a:t>                </a:t>
            </a:r>
            <a:endParaRPr lang="en-US" sz="2000" b="1" dirty="0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3657600" y="1143000"/>
            <a:ext cx="1447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4724400" y="1524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44041" name="Picture 9" descr="2011-10-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600"/>
            <a:ext cx="7772400" cy="6172200"/>
          </a:xfrm>
          <a:prstGeom prst="rect">
            <a:avLst/>
          </a:prstGeom>
          <a:noFill/>
        </p:spPr>
      </p:pic>
      <p:sp>
        <p:nvSpPr>
          <p:cNvPr id="44042" name="AutoShape 10"/>
          <p:cNvSpPr>
            <a:spLocks noChangeArrowheads="1"/>
          </p:cNvSpPr>
          <p:nvPr/>
        </p:nvSpPr>
        <p:spPr bwMode="auto">
          <a:xfrm>
            <a:off x="228600" y="1143000"/>
            <a:ext cx="1828800" cy="1143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304800" y="15240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latin typeface=".VnTime" pitchFamily="34" charset="0"/>
              </a:rPr>
              <a:t> </a:t>
            </a:r>
            <a:r>
              <a:rPr lang="en-US" sz="2000" b="1" i="1" dirty="0" err="1">
                <a:latin typeface=".VnTime" pitchFamily="34" charset="0"/>
              </a:rPr>
              <a:t>Nghe</a:t>
            </a:r>
            <a:r>
              <a:rPr lang="en-US" sz="2000" b="1" i="1" dirty="0">
                <a:latin typeface=".VnTime" pitchFamily="34" charset="0"/>
              </a:rPr>
              <a:t> </a:t>
            </a:r>
            <a:r>
              <a:rPr lang="en-US" sz="2000" b="1" i="1" dirty="0" err="1">
                <a:latin typeface=".VnTime" pitchFamily="34" charset="0"/>
              </a:rPr>
              <a:t>h¸t</a:t>
            </a:r>
            <a:r>
              <a:rPr lang="en-US" sz="2000" b="1" i="1" dirty="0">
                <a:latin typeface=".VnTime" pitchFamily="34" charset="0"/>
              </a:rPr>
              <a:t> .</a:t>
            </a:r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>
            <a:off x="1981200" y="3124200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40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4" grpId="0" animBg="1"/>
      <p:bldP spid="4404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676400" y="2400300"/>
            <a:ext cx="74676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.VnTime" pitchFamily="34" charset="0"/>
              </a:rPr>
              <a:t>Mõng ngµy sinh mét ®o¸ hoa</a:t>
            </a:r>
            <a:endParaRPr lang="en-US" sz="2400" b="1">
              <a:solidFill>
                <a:srgbClr val="0033CC"/>
              </a:solidFill>
              <a:latin typeface=".VnTime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.VnTime" pitchFamily="34" charset="0"/>
              </a:rPr>
              <a:t>Mõng ngµy sinh mét khóc ca.</a:t>
            </a:r>
            <a:r>
              <a:rPr lang="en-US" sz="2400" b="1">
                <a:solidFill>
                  <a:srgbClr val="0033CC"/>
                </a:solidFill>
                <a:latin typeface=".VnTime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400" b="1">
                <a:latin typeface=".VnTime" pitchFamily="34" charset="0"/>
              </a:rPr>
              <a:t>Mõng ngµy ®· sinh cho cuéc ®êi  </a:t>
            </a:r>
            <a:endParaRPr lang="en-US" sz="2400" b="1">
              <a:solidFill>
                <a:srgbClr val="0033CC"/>
              </a:solidFill>
              <a:latin typeface=".VnTime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.VnTime" pitchFamily="34" charset="0"/>
              </a:rPr>
              <a:t>Mét b«ng hoa sinh rùc rì.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8000"/>
                </a:solidFill>
                <a:latin typeface=".VnTime" pitchFamily="34" charset="0"/>
              </a:rPr>
              <a:t>Cuéc ®êi em lµ ®o¸ hoa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8000"/>
                </a:solidFill>
                <a:latin typeface=".VnTime" pitchFamily="34" charset="0"/>
              </a:rPr>
              <a:t>Cuéc ®êi em lµ khóc ca.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8000"/>
                </a:solidFill>
                <a:latin typeface=".VnTime" pitchFamily="34" charset="0"/>
              </a:rPr>
              <a:t>Cuéc ®êi sÏ thªm t­¬i ®Ñp v× 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8000"/>
                </a:solidFill>
                <a:latin typeface=".VnTime" pitchFamily="34" charset="0"/>
              </a:rPr>
              <a:t>Nh÷ng khóc ca vµ ®o¸ hoa</a:t>
            </a:r>
            <a:r>
              <a:rPr lang="en-US" sz="2400" b="1">
                <a:solidFill>
                  <a:srgbClr val="339933"/>
                </a:solidFill>
                <a:latin typeface=".VnTime" pitchFamily="34" charset="0"/>
              </a:rPr>
              <a:t>. </a:t>
            </a:r>
          </a:p>
          <a:p>
            <a:pPr>
              <a:spcBef>
                <a:spcPct val="50000"/>
              </a:spcBef>
            </a:pPr>
            <a:endParaRPr lang="en-US" sz="2400" b="1">
              <a:solidFill>
                <a:srgbClr val="339933"/>
              </a:solidFill>
              <a:latin typeface=".VnTime" pitchFamily="34" charset="0"/>
            </a:endParaRPr>
          </a:p>
        </p:txBody>
      </p:sp>
      <p:sp>
        <p:nvSpPr>
          <p:cNvPr id="54277" name="AutoShape 5"/>
          <p:cNvSpPr>
            <a:spLocks noChangeArrowheads="1"/>
          </p:cNvSpPr>
          <p:nvPr/>
        </p:nvSpPr>
        <p:spPr bwMode="auto">
          <a:xfrm>
            <a:off x="0" y="381000"/>
            <a:ext cx="3733800" cy="1981200"/>
          </a:xfrm>
          <a:prstGeom prst="flowChartMagneticTape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152400" y="914400"/>
            <a:ext cx="365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CC0000"/>
                </a:solidFill>
                <a:latin typeface=".VnTime" pitchFamily="34" charset="0"/>
              </a:rPr>
              <a:t>H¸t</a:t>
            </a:r>
            <a:r>
              <a:rPr lang="en-US" sz="2800" b="1" dirty="0">
                <a:solidFill>
                  <a:srgbClr val="CC0000"/>
                </a:solidFill>
                <a:latin typeface=".VnTime" pitchFamily="34" charset="0"/>
              </a:rPr>
              <a:t> ®</a:t>
            </a:r>
            <a:r>
              <a:rPr lang="en-US" sz="2800" b="1" dirty="0" err="1">
                <a:solidFill>
                  <a:srgbClr val="CC0000"/>
                </a:solidFill>
                <a:latin typeface=".VnTime" pitchFamily="34" charset="0"/>
              </a:rPr>
              <a:t>èi</a:t>
            </a:r>
            <a:r>
              <a:rPr lang="en-US" sz="2800" b="1" dirty="0">
                <a:solidFill>
                  <a:srgbClr val="CC0000"/>
                </a:solidFill>
                <a:latin typeface=".VnTime" pitchFamily="34" charset="0"/>
              </a:rPr>
              <a:t> ®¸p, hoµ </a:t>
            </a:r>
            <a:r>
              <a:rPr lang="en-US" sz="2800" b="1" dirty="0" err="1">
                <a:solidFill>
                  <a:srgbClr val="CC0000"/>
                </a:solidFill>
                <a:latin typeface=".VnTime" pitchFamily="34" charset="0"/>
              </a:rPr>
              <a:t>giäng</a:t>
            </a:r>
            <a:endParaRPr lang="en-US" sz="2800" b="1" dirty="0">
              <a:solidFill>
                <a:srgbClr val="CC0000"/>
              </a:solidFill>
              <a:latin typeface=".VnTime" pitchFamily="34" charset="0"/>
            </a:endParaRPr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 flipV="1">
            <a:off x="381000" y="1478280"/>
            <a:ext cx="3200400" cy="45719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381000" y="2422525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.VnTimeH" pitchFamily="34" charset="0"/>
              </a:rPr>
              <a:t>d·y 1</a:t>
            </a:r>
            <a:r>
              <a:rPr lang="en-US" sz="2000" b="1">
                <a:latin typeface=".VnArialH" pitchFamily="34" charset="0"/>
              </a:rPr>
              <a:t>:</a:t>
            </a: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381000" y="2955925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.VnTimeH" pitchFamily="34" charset="0"/>
              </a:rPr>
              <a:t>d·y 2</a:t>
            </a:r>
            <a:r>
              <a:rPr lang="en-US" sz="2000" b="1">
                <a:solidFill>
                  <a:schemeClr val="accent2"/>
                </a:solidFill>
                <a:latin typeface=".VnTimeH" pitchFamily="34" charset="0"/>
              </a:rPr>
              <a:t>: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381000" y="3489325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.VnTimeH" pitchFamily="34" charset="0"/>
              </a:rPr>
              <a:t>d·y 1</a:t>
            </a:r>
            <a:r>
              <a:rPr lang="en-US" sz="2000" b="1">
                <a:latin typeface=".VnArialH" pitchFamily="34" charset="0"/>
              </a:rPr>
              <a:t>:</a:t>
            </a: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381000" y="4098925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.VnTimeH" pitchFamily="34" charset="0"/>
              </a:rPr>
              <a:t>d·y 2</a:t>
            </a:r>
            <a:r>
              <a:rPr lang="en-US" sz="2000" b="1">
                <a:solidFill>
                  <a:srgbClr val="0000FF"/>
                </a:solidFill>
                <a:latin typeface=".VnArialH" pitchFamily="34" charset="0"/>
              </a:rPr>
              <a:t>: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228600" y="45720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CC00"/>
                </a:solidFill>
                <a:latin typeface=".VnTimeH" pitchFamily="34" charset="0"/>
              </a:rPr>
              <a:t>C¶ líp</a:t>
            </a:r>
            <a:r>
              <a:rPr lang="en-US" sz="2000" b="1">
                <a:latin typeface=".VnTimeH" pitchFamily="3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914400" y="533400"/>
            <a:ext cx="7239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2</a:t>
            </a:r>
            <a:r>
              <a:rPr lang="en-US" sz="3600" b="1" dirty="0">
                <a:latin typeface="Times New Roman" pitchFamily="18" charset="0"/>
              </a:rPr>
              <a:t>: </a:t>
            </a:r>
            <a:r>
              <a:rPr lang="en-US" sz="3600" b="1" dirty="0" err="1">
                <a:latin typeface="Times New Roman" pitchFamily="18" charset="0"/>
              </a:rPr>
              <a:t>Hát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kết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hợp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gõ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đệm</a:t>
            </a:r>
            <a:r>
              <a:rPr lang="en-US" sz="3600" b="1" dirty="0"/>
              <a:t> </a:t>
            </a:r>
          </a:p>
          <a:p>
            <a:pPr marL="342900" indent="-342900"/>
            <a:endParaRPr lang="en-US" sz="3600" b="1" i="1" dirty="0">
              <a:solidFill>
                <a:srgbClr val="0000FF"/>
              </a:solidFill>
            </a:endParaRPr>
          </a:p>
        </p:txBody>
      </p:sp>
      <p:pic>
        <p:nvPicPr>
          <p:cNvPr id="14343" name="Picture 7" descr="conductor_conducting_hg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3124200"/>
            <a:ext cx="2895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6"/>
          <p:cNvPicPr>
            <a:picLocks noChangeAspect="1" noChangeArrowheads="1" noCrop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1447800" y="3505200"/>
            <a:ext cx="2971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465</Words>
  <Application>Microsoft Office PowerPoint</Application>
  <PresentationFormat>On-screen Show (4:3)</PresentationFormat>
  <Paragraphs>80</Paragraphs>
  <Slides>15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TRÒ CHƠI 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Mỹ Hưng Giáo viên:Phạm Thị Thu Hoài</dc:title>
  <dc:creator>TRUONGSON</dc:creator>
  <cp:lastModifiedBy>Windows User</cp:lastModifiedBy>
  <cp:revision>16</cp:revision>
  <dcterms:created xsi:type="dcterms:W3CDTF">2016-10-31T10:57:30Z</dcterms:created>
  <dcterms:modified xsi:type="dcterms:W3CDTF">2017-11-21T13:15:13Z</dcterms:modified>
</cp:coreProperties>
</file>